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8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4" r:id="rId18"/>
    <p:sldId id="271" r:id="rId19"/>
    <p:sldId id="272" r:id="rId20"/>
    <p:sldId id="276" r:id="rId21"/>
    <p:sldId id="279" r:id="rId22"/>
    <p:sldId id="277" r:id="rId23"/>
    <p:sldId id="273" r:id="rId24"/>
    <p:sldId id="280" r:id="rId25"/>
    <p:sldId id="281" r:id="rId26"/>
    <p:sldId id="282" r:id="rId27"/>
    <p:sldId id="283" r:id="rId28"/>
    <p:sldId id="284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181"/>
    <a:srgbClr val="CC99FF"/>
    <a:srgbClr val="FF9933"/>
    <a:srgbClr val="66FFFF"/>
    <a:srgbClr val="1525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0" autoAdjust="0"/>
    <p:restoredTop sz="94660"/>
  </p:normalViewPr>
  <p:slideViewPr>
    <p:cSldViewPr snapToGrid="0">
      <p:cViewPr>
        <p:scale>
          <a:sx n="64" d="100"/>
          <a:sy n="64" d="100"/>
        </p:scale>
        <p:origin x="636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7D0A3-6336-4505-B12C-2E49FC899DA6}" type="datetimeFigureOut">
              <a:rPr lang="en-ID" smtClean="0"/>
              <a:t>30/03/2023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77A91-F7E1-4776-88A4-5DCAFD83E3D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82360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7D0A3-6336-4505-B12C-2E49FC899DA6}" type="datetimeFigureOut">
              <a:rPr lang="en-ID" smtClean="0"/>
              <a:t>30/03/2023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77A91-F7E1-4776-88A4-5DCAFD83E3D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40999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7D0A3-6336-4505-B12C-2E49FC899DA6}" type="datetimeFigureOut">
              <a:rPr lang="en-ID" smtClean="0"/>
              <a:t>30/03/2023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77A91-F7E1-4776-88A4-5DCAFD83E3D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94818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7D0A3-6336-4505-B12C-2E49FC899DA6}" type="datetimeFigureOut">
              <a:rPr lang="en-ID" smtClean="0"/>
              <a:t>30/03/2023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77A91-F7E1-4776-88A4-5DCAFD83E3D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31255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7D0A3-6336-4505-B12C-2E49FC899DA6}" type="datetimeFigureOut">
              <a:rPr lang="en-ID" smtClean="0"/>
              <a:t>30/03/2023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77A91-F7E1-4776-88A4-5DCAFD83E3D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6227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7D0A3-6336-4505-B12C-2E49FC899DA6}" type="datetimeFigureOut">
              <a:rPr lang="en-ID" smtClean="0"/>
              <a:t>30/03/2023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77A91-F7E1-4776-88A4-5DCAFD83E3D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69156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7D0A3-6336-4505-B12C-2E49FC899DA6}" type="datetimeFigureOut">
              <a:rPr lang="en-ID" smtClean="0"/>
              <a:t>30/03/2023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77A91-F7E1-4776-88A4-5DCAFD83E3D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27699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7D0A3-6336-4505-B12C-2E49FC899DA6}" type="datetimeFigureOut">
              <a:rPr lang="en-ID" smtClean="0"/>
              <a:t>30/03/2023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77A91-F7E1-4776-88A4-5DCAFD83E3D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47109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7D0A3-6336-4505-B12C-2E49FC899DA6}" type="datetimeFigureOut">
              <a:rPr lang="en-ID" smtClean="0"/>
              <a:t>30/03/2023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77A91-F7E1-4776-88A4-5DCAFD83E3D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78349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7D0A3-6336-4505-B12C-2E49FC899DA6}" type="datetimeFigureOut">
              <a:rPr lang="en-ID" smtClean="0"/>
              <a:t>30/03/2023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77A91-F7E1-4776-88A4-5DCAFD83E3D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633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7D0A3-6336-4505-B12C-2E49FC899DA6}" type="datetimeFigureOut">
              <a:rPr lang="en-ID" smtClean="0"/>
              <a:t>30/03/2023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77A91-F7E1-4776-88A4-5DCAFD83E3D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80831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7D0A3-6336-4505-B12C-2E49FC899DA6}" type="datetimeFigureOut">
              <a:rPr lang="en-ID" smtClean="0"/>
              <a:t>30/03/2023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677A91-F7E1-4776-88A4-5DCAFD83E3D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1498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3017B7-DB56-477D-A4AE-8EC1B3C99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2218699" y="2733628"/>
            <a:ext cx="1340409" cy="5777807"/>
            <a:chOff x="329184" y="2"/>
            <a:chExt cx="524256" cy="577780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2"/>
              <a:ext cx="524256" cy="566677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4F517AB9-5B23-B050-D26D-EDF15BE9B2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30710" y="5226491"/>
            <a:ext cx="2907064" cy="857461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/>
              <a:t>Pelajaran ke-1, </a:t>
            </a:r>
            <a:r>
              <a:rPr lang="en-US" sz="2000" b="1" dirty="0" err="1"/>
              <a:t>Triwulan</a:t>
            </a:r>
            <a:r>
              <a:rPr lang="en-US" sz="2000" b="1" dirty="0"/>
              <a:t> II</a:t>
            </a:r>
          </a:p>
          <a:p>
            <a:pPr algn="l"/>
            <a:r>
              <a:rPr lang="en-US" sz="2000" b="1" dirty="0" err="1"/>
              <a:t>Tahun</a:t>
            </a:r>
            <a:r>
              <a:rPr lang="en-US" sz="2000" b="1" dirty="0"/>
              <a:t> 2023</a:t>
            </a:r>
            <a:endParaRPr lang="en-ID" sz="20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6467" y="372533"/>
            <a:ext cx="4587584" cy="60687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DBFEB7-E5A2-00B0-3DBF-B6CC18E170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4255"/>
          <a:stretch/>
        </p:blipFill>
        <p:spPr>
          <a:xfrm>
            <a:off x="706947" y="612553"/>
            <a:ext cx="4206623" cy="563289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7010312-A880-EE8D-2E12-31848BA9771F}"/>
              </a:ext>
            </a:extLst>
          </p:cNvPr>
          <p:cNvSpPr/>
          <p:nvPr/>
        </p:nvSpPr>
        <p:spPr>
          <a:xfrm>
            <a:off x="5255061" y="1091168"/>
            <a:ext cx="19813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YESUS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B1BBD8-D165-469A-D31C-743A18E0776D}"/>
              </a:ext>
            </a:extLst>
          </p:cNvPr>
          <p:cNvSpPr/>
          <p:nvPr/>
        </p:nvSpPr>
        <p:spPr>
          <a:xfrm>
            <a:off x="5930710" y="1673607"/>
            <a:ext cx="28472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MENANG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6C212F-54A6-E31E-B3DD-31EB2B93807C}"/>
              </a:ext>
            </a:extLst>
          </p:cNvPr>
          <p:cNvSpPr/>
          <p:nvPr/>
        </p:nvSpPr>
        <p:spPr>
          <a:xfrm>
            <a:off x="5340279" y="2401229"/>
            <a:ext cx="15616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IBLIS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C2C0C2-E5F3-91FA-BDB6-E87FA11147EE}"/>
              </a:ext>
            </a:extLst>
          </p:cNvPr>
          <p:cNvSpPr/>
          <p:nvPr/>
        </p:nvSpPr>
        <p:spPr>
          <a:xfrm>
            <a:off x="5954766" y="2969334"/>
            <a:ext cx="20681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KALAH</a:t>
            </a:r>
          </a:p>
        </p:txBody>
      </p:sp>
    </p:spTree>
    <p:extLst>
      <p:ext uri="{BB962C8B-B14F-4D97-AF65-F5344CB8AC3E}">
        <p14:creationId xmlns:p14="http://schemas.microsoft.com/office/powerpoint/2010/main" val="2013368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C9E5A-42B6-9F14-A61B-A86839D8B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0505" y="5040302"/>
            <a:ext cx="5433617" cy="13270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latin typeface="Gill Sans Nova Cond XBd" panose="020B0A06020104020203" pitchFamily="34" charset="0"/>
              </a:rPr>
              <a:t>Gada </a:t>
            </a:r>
            <a:r>
              <a:rPr lang="en-ID" dirty="0" err="1">
                <a:latin typeface="Gill Sans Nova Cond XBd" panose="020B0A06020104020203" pitchFamily="34" charset="0"/>
              </a:rPr>
              <a:t>Besi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adalah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lambang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dari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kekuasaan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tak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terkalahkan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>
                <a:latin typeface="Gill Sans Nova Cond XBd" panose="020B0A06020104020203" pitchFamily="34" charset="0"/>
              </a:rPr>
              <a:t>[</a:t>
            </a:r>
            <a:r>
              <a:rPr lang="en-ID" dirty="0" err="1">
                <a:latin typeface="Gill Sans Nova Cond XBd" panose="020B0A06020104020203" pitchFamily="34" charset="0"/>
              </a:rPr>
              <a:t>Mazmur</a:t>
            </a:r>
            <a:r>
              <a:rPr lang="en-ID" dirty="0">
                <a:latin typeface="Gill Sans Nova Cond XBd" panose="020B0A06020104020203" pitchFamily="34" charset="0"/>
              </a:rPr>
              <a:t> 2:7-9].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A6DA7E4-EC01-BB7A-46DC-7AF958EA88DB}"/>
              </a:ext>
            </a:extLst>
          </p:cNvPr>
          <p:cNvSpPr/>
          <p:nvPr/>
        </p:nvSpPr>
        <p:spPr>
          <a:xfrm>
            <a:off x="544302" y="435208"/>
            <a:ext cx="1842359" cy="1088588"/>
          </a:xfrm>
          <a:prstGeom prst="rect">
            <a:avLst/>
          </a:prstGeom>
          <a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182281-DECF-877A-67EF-F66890D61B87}"/>
              </a:ext>
            </a:extLst>
          </p:cNvPr>
          <p:cNvSpPr txBox="1"/>
          <p:nvPr/>
        </p:nvSpPr>
        <p:spPr>
          <a:xfrm>
            <a:off x="3579802" y="541781"/>
            <a:ext cx="457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800" dirty="0">
                <a:latin typeface="Gill Sans Nova Cond XBd" panose="020B0A06020104020203" pitchFamily="34" charset="0"/>
              </a:rPr>
              <a:t>Naga </a:t>
            </a:r>
            <a:r>
              <a:rPr lang="en-ID" sz="2800" dirty="0" err="1">
                <a:latin typeface="Gill Sans Nova Cond XBd" panose="020B0A06020104020203" pitchFamily="34" charset="0"/>
              </a:rPr>
              <a:t>dalam</a:t>
            </a:r>
            <a:r>
              <a:rPr lang="en-ID" sz="2800" dirty="0">
                <a:latin typeface="Gill Sans Nova Cond XBd" panose="020B0A06020104020203" pitchFamily="34" charset="0"/>
              </a:rPr>
              <a:t> Wahyu 12:4-6,9 </a:t>
            </a:r>
            <a:r>
              <a:rPr lang="en-ID" sz="2800" dirty="0" err="1">
                <a:latin typeface="Gill Sans Nova Cond XBd" panose="020B0A06020104020203" pitchFamily="34" charset="0"/>
              </a:rPr>
              <a:t>adalah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lambang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dari</a:t>
            </a:r>
            <a:r>
              <a:rPr lang="en-ID" sz="2800" dirty="0">
                <a:latin typeface="Impact" panose="020B0806030902050204" pitchFamily="34" charset="0"/>
              </a:rPr>
              <a:t> Iblis</a:t>
            </a:r>
            <a:endParaRPr lang="en-ID" sz="2800" dirty="0">
              <a:latin typeface="Gill Sans Nova Cond XBd" panose="020B0A060201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B96640-4944-C84C-29A3-AF209C0E6983}"/>
              </a:ext>
            </a:extLst>
          </p:cNvPr>
          <p:cNvSpPr/>
          <p:nvPr/>
        </p:nvSpPr>
        <p:spPr>
          <a:xfrm>
            <a:off x="544302" y="2040696"/>
            <a:ext cx="1842359" cy="1088588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5">
              <a:hueOff val="-941356"/>
              <a:satOff val="-12503"/>
              <a:lumOff val="196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51B2D4-D6F8-F12B-3840-0BFDC0339371}"/>
              </a:ext>
            </a:extLst>
          </p:cNvPr>
          <p:cNvSpPr txBox="1"/>
          <p:nvPr/>
        </p:nvSpPr>
        <p:spPr>
          <a:xfrm>
            <a:off x="3579802" y="2140710"/>
            <a:ext cx="5042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800" dirty="0">
                <a:latin typeface="Gill Sans Nova Cond XBd" panose="020B0A06020104020203" pitchFamily="34" charset="0"/>
              </a:rPr>
              <a:t>Perempuan </a:t>
            </a:r>
            <a:r>
              <a:rPr lang="en-ID" sz="2800" dirty="0" err="1">
                <a:latin typeface="Gill Sans Nova Cond XBd" panose="020B0A06020104020203" pitchFamily="34" charset="0"/>
              </a:rPr>
              <a:t>adalah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lambang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dari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Jemaat</a:t>
            </a:r>
            <a:r>
              <a:rPr lang="en-ID" sz="2800" dirty="0">
                <a:latin typeface="Gill Sans Nova Cond XBd" panose="020B0A06020104020203" pitchFamily="34" charset="0"/>
              </a:rPr>
              <a:t> [</a:t>
            </a:r>
            <a:r>
              <a:rPr lang="en-ID" sz="2800" dirty="0" err="1">
                <a:latin typeface="Gill Sans Nova Cond XBd" panose="020B0A06020104020203" pitchFamily="34" charset="0"/>
              </a:rPr>
              <a:t>Efesus</a:t>
            </a:r>
            <a:r>
              <a:rPr lang="en-ID" sz="2800" dirty="0">
                <a:latin typeface="Gill Sans Nova Cond XBd" panose="020B0A06020104020203" pitchFamily="34" charset="0"/>
              </a:rPr>
              <a:t> 5:25-27,32]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EFE973B-15C0-CA6A-E593-0BCCB56BAF9E}"/>
              </a:ext>
            </a:extLst>
          </p:cNvPr>
          <p:cNvSpPr/>
          <p:nvPr/>
        </p:nvSpPr>
        <p:spPr>
          <a:xfrm>
            <a:off x="544301" y="3530868"/>
            <a:ext cx="1842359" cy="1088588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5">
              <a:hueOff val="-1882712"/>
              <a:satOff val="-25007"/>
              <a:lumOff val="393"/>
              <a:alphaOff val="0"/>
            </a:schemeClr>
          </a:effectRef>
          <a:fontRef idx="minor">
            <a:schemeClr val="lt1"/>
          </a:fontRef>
        </p:style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3370C4-B864-7384-B806-69C2BEFB4409}"/>
              </a:ext>
            </a:extLst>
          </p:cNvPr>
          <p:cNvSpPr txBox="1"/>
          <p:nvPr/>
        </p:nvSpPr>
        <p:spPr>
          <a:xfrm>
            <a:off x="3579802" y="3555817"/>
            <a:ext cx="49387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800" dirty="0">
                <a:latin typeface="Gill Sans Nova Cond XBd" panose="020B0A06020104020203" pitchFamily="34" charset="0"/>
              </a:rPr>
              <a:t>Anak </a:t>
            </a:r>
            <a:r>
              <a:rPr lang="en-ID" sz="2800" dirty="0" err="1">
                <a:latin typeface="Gill Sans Nova Cond XBd" panose="020B0A06020104020203" pitchFamily="34" charset="0"/>
              </a:rPr>
              <a:t>laki-laki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adalah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lambang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dari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Yesus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Kristus</a:t>
            </a:r>
            <a:endParaRPr lang="en-ID" sz="2800" dirty="0">
              <a:latin typeface="Gill Sans Nova Cond XBd" panose="020B0A06020104020203" pitchFamily="34" charset="0"/>
            </a:endParaRPr>
          </a:p>
        </p:txBody>
      </p:sp>
      <p:pic>
        <p:nvPicPr>
          <p:cNvPr id="24" name="Picture 23" descr="A person riding a horse&#10;&#10;Description automatically generated with medium confidence">
            <a:extLst>
              <a:ext uri="{FF2B5EF4-FFF2-40B4-BE49-F238E27FC236}">
                <a16:creationId xmlns:a16="http://schemas.microsoft.com/office/drawing/2014/main" id="{C393DEAC-1C73-7169-DEE1-5E7B276042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8" r="16830"/>
          <a:stretch/>
        </p:blipFill>
        <p:spPr>
          <a:xfrm>
            <a:off x="544300" y="5136356"/>
            <a:ext cx="1842359" cy="1134069"/>
          </a:xfrm>
          <a:prstGeom prst="rect">
            <a:avLst/>
          </a:prstGeom>
        </p:spPr>
      </p:pic>
      <p:sp>
        <p:nvSpPr>
          <p:cNvPr id="25" name="Arrow: Right 24">
            <a:extLst>
              <a:ext uri="{FF2B5EF4-FFF2-40B4-BE49-F238E27FC236}">
                <a16:creationId xmlns:a16="http://schemas.microsoft.com/office/drawing/2014/main" id="{3E4B8F26-B9E1-6861-09ED-7E8D0841739E}"/>
              </a:ext>
            </a:extLst>
          </p:cNvPr>
          <p:cNvSpPr/>
          <p:nvPr/>
        </p:nvSpPr>
        <p:spPr>
          <a:xfrm>
            <a:off x="2642839" y="541781"/>
            <a:ext cx="936515" cy="807517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06E2EA58-E2B7-11F6-CBF6-D4E652A21D2F}"/>
              </a:ext>
            </a:extLst>
          </p:cNvPr>
          <p:cNvSpPr/>
          <p:nvPr/>
        </p:nvSpPr>
        <p:spPr>
          <a:xfrm>
            <a:off x="2616633" y="2149581"/>
            <a:ext cx="936515" cy="807517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1BB46945-FFCA-5F21-BF22-0620F844FE28}"/>
              </a:ext>
            </a:extLst>
          </p:cNvPr>
          <p:cNvSpPr/>
          <p:nvPr/>
        </p:nvSpPr>
        <p:spPr>
          <a:xfrm>
            <a:off x="2598234" y="3702407"/>
            <a:ext cx="936515" cy="807517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BA362966-117C-4F33-4344-FD7E1CDE0D7A}"/>
              </a:ext>
            </a:extLst>
          </p:cNvPr>
          <p:cNvSpPr/>
          <p:nvPr/>
        </p:nvSpPr>
        <p:spPr>
          <a:xfrm>
            <a:off x="2616633" y="5401399"/>
            <a:ext cx="936515" cy="807517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38857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73741B1-63F0-19CB-4AC1-6229057798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7787"/>
          <a:stretch/>
        </p:blipFill>
        <p:spPr>
          <a:xfrm>
            <a:off x="469942" y="317578"/>
            <a:ext cx="8138333" cy="350843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536210"/>
            <a:ext cx="304800" cy="322326"/>
            <a:chOff x="215328" y="-46937"/>
            <a:chExt cx="304800" cy="277384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C7A354-5539-4EB3-51C4-A7C43F901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402" y="4265272"/>
            <a:ext cx="8187136" cy="2129599"/>
          </a:xfrm>
          <a:noFill/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Iblis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adalah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musuh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dikalahkan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oleh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Kristus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dengan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gada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besi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. </a:t>
            </a:r>
            <a:r>
              <a:rPr lang="en-ID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Kristus</a:t>
            </a:r>
            <a:r>
              <a:rPr lang="en-ID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telah</a:t>
            </a:r>
            <a:r>
              <a:rPr lang="en-ID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menang</a:t>
            </a:r>
            <a:r>
              <a:rPr lang="en-ID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atas</a:t>
            </a:r>
            <a:r>
              <a:rPr lang="en-ID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dia</a:t>
            </a:r>
            <a:r>
              <a:rPr lang="en-ID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dalam</a:t>
            </a:r>
            <a:r>
              <a:rPr lang="en-ID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kehidupan</a:t>
            </a:r>
            <a:r>
              <a:rPr lang="en-ID" dirty="0">
                <a:solidFill>
                  <a:schemeClr val="bg1"/>
                </a:solidFill>
                <a:latin typeface="Franklin Gothic Demi" panose="020B0703020102020204" pitchFamily="34" charset="0"/>
              </a:rPr>
              <a:t>, </a:t>
            </a:r>
            <a:r>
              <a:rPr lang="en-ID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kematian</a:t>
            </a:r>
            <a:r>
              <a:rPr lang="en-ID" dirty="0">
                <a:solidFill>
                  <a:schemeClr val="bg1"/>
                </a:solidFill>
                <a:latin typeface="Franklin Gothic Demi" panose="020B0703020102020204" pitchFamily="34" charset="0"/>
              </a:rPr>
              <a:t>, dan </a:t>
            </a:r>
            <a:r>
              <a:rPr lang="en-ID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kebangkitan</a:t>
            </a:r>
            <a:r>
              <a:rPr lang="en-ID" dirty="0">
                <a:solidFill>
                  <a:schemeClr val="bg1"/>
                </a:solidFill>
                <a:latin typeface="Franklin Gothic Demi" panose="020B0703020102020204" pitchFamily="34" charset="0"/>
              </a:rPr>
              <a:t>-Nya. </a:t>
            </a:r>
          </a:p>
          <a:p>
            <a:pPr marL="0" indent="0">
              <a:buNone/>
            </a:pPr>
            <a:r>
              <a:rPr lang="en-ID" dirty="0">
                <a:solidFill>
                  <a:srgbClr val="FFFF00"/>
                </a:solidFill>
                <a:latin typeface="Franklin Gothic Demi" panose="020B0703020102020204" pitchFamily="34" charset="0"/>
              </a:rPr>
              <a:t>Karena </a:t>
            </a:r>
            <a:r>
              <a:rPr lang="en-ID" dirty="0" err="1">
                <a:solidFill>
                  <a:srgbClr val="FFFF00"/>
                </a:solidFill>
                <a:latin typeface="Franklin Gothic Demi" panose="020B0703020102020204" pitchFamily="34" charset="0"/>
              </a:rPr>
              <a:t>Yesus</a:t>
            </a:r>
            <a:r>
              <a:rPr lang="en-ID" dirty="0">
                <a:solidFill>
                  <a:srgbClr val="FFFF00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Franklin Gothic Demi" panose="020B0703020102020204" pitchFamily="34" charset="0"/>
              </a:rPr>
              <a:t>telah</a:t>
            </a:r>
            <a:r>
              <a:rPr lang="en-ID" dirty="0">
                <a:solidFill>
                  <a:srgbClr val="FFFF00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Franklin Gothic Demi" panose="020B0703020102020204" pitchFamily="34" charset="0"/>
              </a:rPr>
              <a:t>mengalahkan</a:t>
            </a:r>
            <a:r>
              <a:rPr lang="en-ID" dirty="0">
                <a:solidFill>
                  <a:srgbClr val="FFFF00"/>
                </a:solidFill>
                <a:latin typeface="Franklin Gothic Demi" panose="020B0703020102020204" pitchFamily="34" charset="0"/>
              </a:rPr>
              <a:t> Iblis di </a:t>
            </a:r>
            <a:r>
              <a:rPr lang="en-ID" dirty="0" err="1">
                <a:solidFill>
                  <a:srgbClr val="FFFF00"/>
                </a:solidFill>
                <a:latin typeface="Franklin Gothic Demi" panose="020B0703020102020204" pitchFamily="34" charset="0"/>
              </a:rPr>
              <a:t>kayu</a:t>
            </a:r>
            <a:r>
              <a:rPr lang="en-ID" dirty="0">
                <a:solidFill>
                  <a:srgbClr val="FFFF00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Franklin Gothic Demi" panose="020B0703020102020204" pitchFamily="34" charset="0"/>
              </a:rPr>
              <a:t>salib</a:t>
            </a:r>
            <a:r>
              <a:rPr lang="en-ID" dirty="0">
                <a:solidFill>
                  <a:srgbClr val="FFFF00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Franklin Gothic Demi" panose="020B0703020102020204" pitchFamily="34" charset="0"/>
              </a:rPr>
              <a:t>Golgota</a:t>
            </a:r>
            <a:r>
              <a:rPr lang="en-ID" dirty="0">
                <a:solidFill>
                  <a:srgbClr val="FFFF00"/>
                </a:solidFill>
                <a:latin typeface="Franklin Gothic Demi" panose="020B0703020102020204" pitchFamily="34" charset="0"/>
              </a:rPr>
              <a:t>, </a:t>
            </a:r>
            <a:r>
              <a:rPr lang="en-ID" dirty="0" err="1">
                <a:solidFill>
                  <a:srgbClr val="FFFF00"/>
                </a:solidFill>
                <a:latin typeface="Franklin Gothic Demi" panose="020B0703020102020204" pitchFamily="34" charset="0"/>
              </a:rPr>
              <a:t>kita</a:t>
            </a:r>
            <a:r>
              <a:rPr lang="en-ID" dirty="0">
                <a:solidFill>
                  <a:srgbClr val="FFFF00"/>
                </a:solidFill>
                <a:latin typeface="Franklin Gothic Demi" panose="020B0703020102020204" pitchFamily="34" charset="0"/>
              </a:rPr>
              <a:t> juga </a:t>
            </a:r>
            <a:r>
              <a:rPr lang="en-ID" dirty="0" err="1">
                <a:solidFill>
                  <a:srgbClr val="FFFF00"/>
                </a:solidFill>
                <a:latin typeface="Franklin Gothic Demi" panose="020B0703020102020204" pitchFamily="34" charset="0"/>
              </a:rPr>
              <a:t>bisa</a:t>
            </a:r>
            <a:r>
              <a:rPr lang="en-ID" dirty="0">
                <a:solidFill>
                  <a:srgbClr val="FFFF00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Franklin Gothic Demi" panose="020B0703020102020204" pitchFamily="34" charset="0"/>
              </a:rPr>
              <a:t>menjadi</a:t>
            </a:r>
            <a:r>
              <a:rPr lang="en-ID" dirty="0">
                <a:solidFill>
                  <a:srgbClr val="FFFF00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Franklin Gothic Demi" panose="020B0703020102020204" pitchFamily="34" charset="0"/>
              </a:rPr>
              <a:t>pemenang</a:t>
            </a:r>
            <a:r>
              <a:rPr lang="en-ID" dirty="0">
                <a:solidFill>
                  <a:srgbClr val="FFFF00"/>
                </a:solidFill>
                <a:latin typeface="Franklin Gothic Demi" panose="020B07030201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79666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DA77D2-1D6C-65CD-CE1A-514E92EA89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118" b="22817"/>
          <a:stretch/>
        </p:blipFill>
        <p:spPr>
          <a:xfrm>
            <a:off x="1" y="10"/>
            <a:ext cx="9143999" cy="3154014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BB0B2-4B91-7DB8-745F-61FE17DC1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575" y="3154024"/>
            <a:ext cx="8515350" cy="3585475"/>
          </a:xfrm>
        </p:spPr>
        <p:txBody>
          <a:bodyPr anchor="ctr">
            <a:noAutofit/>
          </a:bodyPr>
          <a:lstStyle/>
          <a:p>
            <a:r>
              <a:rPr lang="en-ID" sz="2400" dirty="0" err="1">
                <a:solidFill>
                  <a:srgbClr val="002060"/>
                </a:solidFill>
                <a:latin typeface="Impact" panose="020B0806030902050204" pitchFamily="34" charset="0"/>
              </a:rPr>
              <a:t>Dalam</a:t>
            </a:r>
            <a:r>
              <a:rPr lang="en-ID" sz="24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Impact" panose="020B0806030902050204" pitchFamily="34" charset="0"/>
              </a:rPr>
              <a:t>kematian</a:t>
            </a:r>
            <a:r>
              <a:rPr lang="en-ID" sz="2400" dirty="0">
                <a:solidFill>
                  <a:srgbClr val="002060"/>
                </a:solidFill>
                <a:latin typeface="Impact" panose="020B0806030902050204" pitchFamily="34" charset="0"/>
              </a:rPr>
              <a:t>-Nya di </a:t>
            </a:r>
            <a:r>
              <a:rPr lang="en-ID" sz="2400" dirty="0" err="1">
                <a:solidFill>
                  <a:srgbClr val="002060"/>
                </a:solidFill>
                <a:latin typeface="Impact" panose="020B0806030902050204" pitchFamily="34" charset="0"/>
              </a:rPr>
              <a:t>kayu</a:t>
            </a:r>
            <a:r>
              <a:rPr lang="en-ID" sz="24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Impact" panose="020B0806030902050204" pitchFamily="34" charset="0"/>
              </a:rPr>
              <a:t>salib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Dia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mengungkapkan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betapa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besar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kasih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-Nya dan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membebaskan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kita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dari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penghukuman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dosa. </a:t>
            </a:r>
          </a:p>
          <a:p>
            <a:r>
              <a:rPr lang="en-ID" sz="2400" dirty="0" err="1">
                <a:solidFill>
                  <a:srgbClr val="002060"/>
                </a:solidFill>
                <a:latin typeface="Impact" panose="020B0806030902050204" pitchFamily="34" charset="0"/>
              </a:rPr>
              <a:t>Dalam</a:t>
            </a:r>
            <a:r>
              <a:rPr lang="en-ID" sz="24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Impact" panose="020B0806030902050204" pitchFamily="34" charset="0"/>
              </a:rPr>
              <a:t>kebangkitan</a:t>
            </a:r>
            <a:r>
              <a:rPr lang="en-ID" sz="2400" dirty="0">
                <a:solidFill>
                  <a:srgbClr val="002060"/>
                </a:solidFill>
                <a:latin typeface="Impact" panose="020B0806030902050204" pitchFamily="34" charset="0"/>
              </a:rPr>
              <a:t>-Nya, </a:t>
            </a:r>
            <a:r>
              <a:rPr lang="en-ID" sz="2400" dirty="0" err="1">
                <a:solidFill>
                  <a:srgbClr val="002060"/>
                </a:solidFill>
                <a:latin typeface="Impact" panose="020B0806030902050204" pitchFamily="34" charset="0"/>
              </a:rPr>
              <a:t>sebagai</a:t>
            </a:r>
            <a:r>
              <a:rPr lang="en-ID" sz="2400" dirty="0">
                <a:solidFill>
                  <a:srgbClr val="002060"/>
                </a:solidFill>
                <a:latin typeface="Impact" panose="020B0806030902050204" pitchFamily="34" charset="0"/>
              </a:rPr>
              <a:t> Imam </a:t>
            </a:r>
            <a:r>
              <a:rPr lang="en-ID" sz="2400" dirty="0" err="1">
                <a:solidFill>
                  <a:srgbClr val="002060"/>
                </a:solidFill>
                <a:latin typeface="Impact" panose="020B0806030902050204" pitchFamily="34" charset="0"/>
              </a:rPr>
              <a:t>Besar</a:t>
            </a:r>
            <a:r>
              <a:rPr lang="en-ID" sz="24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Impact" panose="020B0806030902050204" pitchFamily="34" charset="0"/>
              </a:rPr>
              <a:t>kita</a:t>
            </a:r>
            <a:r>
              <a:rPr lang="en-ID" sz="2400" dirty="0">
                <a:solidFill>
                  <a:srgbClr val="002060"/>
                </a:solidFill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solidFill>
                  <a:srgbClr val="002060"/>
                </a:solidFill>
                <a:latin typeface="Impact" panose="020B0806030902050204" pitchFamily="34" charset="0"/>
              </a:rPr>
              <a:t>hidup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Dia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membebaskan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kita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dari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kuasa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dosa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dalam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kehidupan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kita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.</a:t>
            </a:r>
          </a:p>
          <a:p>
            <a:r>
              <a:rPr lang="en-ID" dirty="0" err="1">
                <a:latin typeface="Gill Sans Nova Cond XBd" panose="020B0A06020104020203" pitchFamily="34" charset="0"/>
              </a:rPr>
              <a:t>Namun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harus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ingat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meskipun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kemenangan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Kristus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atas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iblis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sempurna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Amasis MT Pro Black" panose="02040A04050005020304" pitchFamily="18" charset="0"/>
              </a:rPr>
              <a:t>tetapi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pertentangan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besar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antara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Kristus</a:t>
            </a:r>
            <a:r>
              <a:rPr lang="en-ID" dirty="0">
                <a:latin typeface="Amasis MT Pro Black" panose="02040A04050005020304" pitchFamily="18" charset="0"/>
              </a:rPr>
              <a:t> dan </a:t>
            </a:r>
            <a:r>
              <a:rPr lang="en-ID" dirty="0" err="1">
                <a:latin typeface="Amasis MT Pro Black" panose="02040A04050005020304" pitchFamily="18" charset="0"/>
              </a:rPr>
              <a:t>Setan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belum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berakhir</a:t>
            </a:r>
            <a:r>
              <a:rPr lang="en-ID" dirty="0">
                <a:latin typeface="Franklin Gothic Medium Cond" panose="020B06060304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89172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9158EC-0175-F11C-0C57-724CD745F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3306EF-28E1-E7CC-93E1-C9492E4D4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33374"/>
            <a:ext cx="9143999" cy="1133475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en-ID" sz="3000" dirty="0" err="1">
                <a:solidFill>
                  <a:schemeClr val="bg1"/>
                </a:solidFill>
                <a:latin typeface="Impact" panose="020B0806030902050204" pitchFamily="34" charset="0"/>
              </a:rPr>
              <a:t>Apakah</a:t>
            </a:r>
            <a:r>
              <a:rPr lang="en-ID" sz="30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3000" dirty="0" err="1">
                <a:solidFill>
                  <a:schemeClr val="bg1"/>
                </a:solidFill>
                <a:latin typeface="Impact" panose="020B0806030902050204" pitchFamily="34" charset="0"/>
              </a:rPr>
              <a:t>harus</a:t>
            </a:r>
            <a:r>
              <a:rPr lang="en-ID" sz="3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Impact" panose="020B0806030902050204" pitchFamily="34" charset="0"/>
              </a:rPr>
              <a:t>menjadi</a:t>
            </a:r>
            <a:r>
              <a:rPr lang="en-ID" sz="3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Impact" panose="020B0806030902050204" pitchFamily="34" charset="0"/>
              </a:rPr>
              <a:t>sikap</a:t>
            </a:r>
            <a:r>
              <a:rPr lang="en-ID" sz="3000" dirty="0">
                <a:solidFill>
                  <a:schemeClr val="bg1"/>
                </a:solidFill>
                <a:latin typeface="Impact" panose="020B0806030902050204" pitchFamily="34" charset="0"/>
              </a:rPr>
              <a:t> dan </a:t>
            </a:r>
            <a:r>
              <a:rPr lang="en-ID" sz="3000" dirty="0" err="1">
                <a:solidFill>
                  <a:schemeClr val="bg1"/>
                </a:solidFill>
                <a:latin typeface="Impact" panose="020B0806030902050204" pitchFamily="34" charset="0"/>
              </a:rPr>
              <a:t>pilihan</a:t>
            </a:r>
            <a:r>
              <a:rPr lang="en-ID" sz="3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3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Impact" panose="020B0806030902050204" pitchFamily="34" charset="0"/>
              </a:rPr>
              <a:t>supaya</a:t>
            </a:r>
            <a:r>
              <a:rPr lang="en-ID" sz="3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3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Impact" panose="020B0806030902050204" pitchFamily="34" charset="0"/>
              </a:rPr>
              <a:t>dapat</a:t>
            </a:r>
            <a:r>
              <a:rPr lang="en-ID" sz="3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Impact" panose="020B0806030902050204" pitchFamily="34" charset="0"/>
              </a:rPr>
              <a:t>menjadi</a:t>
            </a:r>
            <a:r>
              <a:rPr lang="en-ID" sz="3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Impact" panose="020B0806030902050204" pitchFamily="34" charset="0"/>
              </a:rPr>
              <a:t>pemenang</a:t>
            </a:r>
            <a:r>
              <a:rPr lang="en-ID" sz="3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Impact" panose="020B0806030902050204" pitchFamily="34" charset="0"/>
              </a:rPr>
              <a:t>bersama</a:t>
            </a:r>
            <a:r>
              <a:rPr lang="en-ID" sz="3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Impact" panose="020B0806030902050204" pitchFamily="34" charset="0"/>
              </a:rPr>
              <a:t>Kristus</a:t>
            </a:r>
            <a:r>
              <a:rPr lang="en-ID" sz="3000" dirty="0">
                <a:solidFill>
                  <a:schemeClr val="bg1"/>
                </a:solidFill>
                <a:latin typeface="Impact" panose="020B0806030902050204" pitchFamily="34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4CFB7-8226-5CDC-223E-4A532CFCA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4" y="1943100"/>
            <a:ext cx="8315325" cy="49149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Ketika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kita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menerima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dengan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iman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apa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yang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telah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Kristus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lakukan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bagi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kita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, utang dosa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kita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dibatalkan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dan dosa-dosa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kita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diampuni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. </a:t>
            </a:r>
            <a:r>
              <a:rPr lang="en-ID" dirty="0">
                <a:latin typeface="Franklin Gothic Medium Cond" panose="020B0606030402020204" pitchFamily="34" charset="0"/>
              </a:rPr>
              <a:t>Kita </a:t>
            </a:r>
            <a:r>
              <a:rPr lang="en-ID" dirty="0" err="1">
                <a:latin typeface="Franklin Gothic Medium Cond" panose="020B0606030402020204" pitchFamily="34" charset="0"/>
              </a:rPr>
              <a:t>berdiri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sempurna</a:t>
            </a:r>
            <a:r>
              <a:rPr lang="en-ID" dirty="0">
                <a:latin typeface="Franklin Gothic Medium Cond" panose="020B0606030402020204" pitchFamily="34" charset="0"/>
              </a:rPr>
              <a:t> di </a:t>
            </a:r>
            <a:r>
              <a:rPr lang="en-ID" dirty="0" err="1">
                <a:latin typeface="Franklin Gothic Medium Cond" panose="020B0606030402020204" pitchFamily="34" charset="0"/>
              </a:rPr>
              <a:t>hadapan</a:t>
            </a:r>
            <a:r>
              <a:rPr lang="en-ID" dirty="0">
                <a:latin typeface="Franklin Gothic Medium Cond" panose="020B0606030402020204" pitchFamily="34" charset="0"/>
              </a:rPr>
              <a:t> Allah, </a:t>
            </a:r>
            <a:r>
              <a:rPr lang="en-ID" dirty="0" err="1">
                <a:latin typeface="Franklin Gothic Medium Cond" panose="020B0606030402020204" pitchFamily="34" charset="0"/>
              </a:rPr>
              <a:t>dibungkus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dalam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kebenaran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Kristus</a:t>
            </a:r>
            <a:r>
              <a:rPr lang="en-ID" dirty="0">
                <a:latin typeface="Franklin Gothic Medium Cond" panose="020B0606030402020204" pitchFamily="34" charset="0"/>
              </a:rPr>
              <a:t>.   </a:t>
            </a:r>
            <a:r>
              <a:rPr lang="en-ID" dirty="0">
                <a:latin typeface="Bernard MT Condensed" panose="02050806060905020404" pitchFamily="18" charset="0"/>
              </a:rPr>
              <a:t>Jika </a:t>
            </a:r>
            <a:r>
              <a:rPr lang="en-ID" dirty="0" err="1">
                <a:latin typeface="Bernard MT Condensed" panose="02050806060905020404" pitchFamily="18" charset="0"/>
              </a:rPr>
              <a:t>kita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sudah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diampuni</a:t>
            </a:r>
            <a:r>
              <a:rPr lang="en-ID" dirty="0">
                <a:latin typeface="Bernard MT Condensed" panose="02050806060905020404" pitchFamily="18" charset="0"/>
              </a:rPr>
              <a:t>, </a:t>
            </a:r>
            <a:r>
              <a:rPr lang="en-ID" dirty="0" err="1">
                <a:latin typeface="Bernard MT Condensed" panose="02050806060905020404" pitchFamily="18" charset="0"/>
              </a:rPr>
              <a:t>maka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tidak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ada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lagi</a:t>
            </a:r>
            <a:r>
              <a:rPr lang="en-ID" dirty="0">
                <a:latin typeface="Bernard MT Condensed" panose="02050806060905020404" pitchFamily="18" charset="0"/>
              </a:rPr>
              <a:t> yang </a:t>
            </a:r>
            <a:r>
              <a:rPr lang="en-ID" dirty="0" err="1">
                <a:latin typeface="Bernard MT Condensed" panose="02050806060905020404" pitchFamily="18" charset="0"/>
              </a:rPr>
              <a:t>bisa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dituduhkan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kepada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kita</a:t>
            </a:r>
            <a:r>
              <a:rPr lang="en-ID" dirty="0">
                <a:latin typeface="Bernard MT Condensed" panose="02050806060905020404" pitchFamily="18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latin typeface="Franklin Gothic Medium Cond" panose="020B0606030402020204" pitchFamily="34" charset="0"/>
              </a:rPr>
              <a:t>Yesus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menaklukkan</a:t>
            </a:r>
            <a:r>
              <a:rPr lang="en-ID" dirty="0">
                <a:latin typeface="Franklin Gothic Medium Cond" panose="020B0606030402020204" pitchFamily="34" charset="0"/>
              </a:rPr>
              <a:t> dan </a:t>
            </a:r>
            <a:r>
              <a:rPr lang="en-ID" dirty="0" err="1">
                <a:latin typeface="Franklin Gothic Medium Cond" panose="020B0606030402020204" pitchFamily="34" charset="0"/>
              </a:rPr>
              <a:t>mengatasi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selamanya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hal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terburuk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dapat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dilakukan</a:t>
            </a:r>
            <a:r>
              <a:rPr lang="en-ID" dirty="0">
                <a:latin typeface="Franklin Gothic Medium Cond" panose="020B0606030402020204" pitchFamily="34" charset="0"/>
              </a:rPr>
              <a:t> oleh dosa dan </a:t>
            </a:r>
            <a:r>
              <a:rPr lang="en-ID" dirty="0" err="1">
                <a:latin typeface="Franklin Gothic Medium Cond" panose="020B0606030402020204" pitchFamily="34" charset="0"/>
              </a:rPr>
              <a:t>kejahatan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kepada</a:t>
            </a:r>
            <a:r>
              <a:rPr lang="en-ID" dirty="0">
                <a:latin typeface="Franklin Gothic Medium Cond" panose="020B0606030402020204" pitchFamily="34" charset="0"/>
              </a:rPr>
              <a:t>-Nya. </a:t>
            </a:r>
            <a:r>
              <a:rPr lang="en-ID" dirty="0" err="1">
                <a:latin typeface="Franklin Gothic Medium Cond" panose="020B0606030402020204" pitchFamily="34" charset="0"/>
              </a:rPr>
              <a:t>Dia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melakukan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serangan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penuh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terhadap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kejahatan</a:t>
            </a:r>
            <a:r>
              <a:rPr lang="en-ID" dirty="0">
                <a:latin typeface="Franklin Gothic Medium Cond" panose="020B0606030402020204" pitchFamily="34" charset="0"/>
              </a:rPr>
              <a:t> dan </a:t>
            </a:r>
            <a:r>
              <a:rPr lang="en-ID" dirty="0" err="1">
                <a:latin typeface="Franklin Gothic Medium Cond" panose="020B0606030402020204" pitchFamily="34" charset="0"/>
              </a:rPr>
              <a:t>mengatasinya</a:t>
            </a:r>
            <a:r>
              <a:rPr lang="en-ID" dirty="0">
                <a:latin typeface="Franklin Gothic Medium Cond" panose="020B0606030402020204" pitchFamily="34" charset="0"/>
              </a:rPr>
              <a:t>. </a:t>
            </a:r>
            <a:r>
              <a:rPr lang="en-ID" dirty="0">
                <a:solidFill>
                  <a:srgbClr val="C00000"/>
                </a:solidFill>
                <a:latin typeface="Amasis MT Pro Black" panose="02040A04050005020304" pitchFamily="18" charset="0"/>
              </a:rPr>
              <a:t>Jika </a:t>
            </a:r>
            <a:r>
              <a:rPr lang="en-ID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kita</a:t>
            </a:r>
            <a:r>
              <a:rPr lang="en-ID" dirty="0">
                <a:solidFill>
                  <a:srgbClr val="C00000"/>
                </a:solidFill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menerima</a:t>
            </a:r>
            <a:r>
              <a:rPr lang="en-ID" dirty="0">
                <a:solidFill>
                  <a:srgbClr val="C00000"/>
                </a:solidFill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Yesus</a:t>
            </a:r>
            <a:r>
              <a:rPr lang="en-ID" dirty="0">
                <a:solidFill>
                  <a:srgbClr val="C00000"/>
                </a:solidFill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dengan</a:t>
            </a:r>
            <a:r>
              <a:rPr lang="en-ID" dirty="0">
                <a:solidFill>
                  <a:srgbClr val="C00000"/>
                </a:solidFill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iman</a:t>
            </a:r>
            <a:r>
              <a:rPr lang="en-ID" dirty="0">
                <a:solidFill>
                  <a:srgbClr val="C00000"/>
                </a:solidFill>
                <a:latin typeface="Amasis MT Pro Black" panose="02040A04050005020304" pitchFamily="18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kemenangan</a:t>
            </a:r>
            <a:r>
              <a:rPr lang="en-ID" dirty="0">
                <a:solidFill>
                  <a:srgbClr val="C00000"/>
                </a:solidFill>
                <a:latin typeface="Amasis MT Pro Black" panose="02040A04050005020304" pitchFamily="18" charset="0"/>
              </a:rPr>
              <a:t>-Nya </a:t>
            </a:r>
            <a:r>
              <a:rPr lang="en-ID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adalah</a:t>
            </a:r>
            <a:r>
              <a:rPr lang="en-ID" dirty="0">
                <a:solidFill>
                  <a:srgbClr val="C00000"/>
                </a:solidFill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milik</a:t>
            </a:r>
            <a:r>
              <a:rPr lang="en-ID" dirty="0">
                <a:solidFill>
                  <a:srgbClr val="C00000"/>
                </a:solidFill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kita</a:t>
            </a:r>
            <a:r>
              <a:rPr lang="en-ID" dirty="0">
                <a:solidFill>
                  <a:srgbClr val="C00000"/>
                </a:solidFill>
                <a:latin typeface="Amasis MT Pro Black" panose="02040A040500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4676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3B12EC-F27D-6F8E-6724-4D43FF49AB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792"/>
          <a:stretch/>
        </p:blipFill>
        <p:spPr>
          <a:xfrm>
            <a:off x="0" y="0"/>
            <a:ext cx="915984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9329B1-FD9C-5F36-BF78-B6F3EF277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546101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ID" sz="5400" dirty="0" err="1">
                <a:solidFill>
                  <a:srgbClr val="FFFF00"/>
                </a:solidFill>
                <a:latin typeface="Amasis MT Pro Black" panose="02040A04050005020304" pitchFamily="18" charset="0"/>
              </a:rPr>
              <a:t>Filipi</a:t>
            </a:r>
            <a:r>
              <a:rPr lang="en-ID" sz="5400" dirty="0">
                <a:solidFill>
                  <a:srgbClr val="FFFF00"/>
                </a:solidFill>
                <a:latin typeface="Amasis MT Pro Black" panose="02040A04050005020304" pitchFamily="18" charset="0"/>
              </a:rPr>
              <a:t> 3:9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944533-59D0-CD48-2865-98E250E6F9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63775"/>
            <a:ext cx="8115300" cy="31559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200" dirty="0">
                <a:solidFill>
                  <a:schemeClr val="bg1"/>
                </a:solidFill>
                <a:latin typeface="Eras Demi ITC" panose="020B0805030504020804" pitchFamily="34" charset="0"/>
              </a:rPr>
              <a:t>"dan </a:t>
            </a:r>
            <a:r>
              <a:rPr lang="en-ID" sz="3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berada</a:t>
            </a:r>
            <a:r>
              <a:rPr lang="en-ID" sz="32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dalam</a:t>
            </a:r>
            <a:r>
              <a:rPr lang="en-ID" sz="32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Dia</a:t>
            </a:r>
            <a:r>
              <a:rPr lang="en-ID" sz="32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bukan</a:t>
            </a:r>
            <a:r>
              <a:rPr lang="en-ID" sz="32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dengan</a:t>
            </a:r>
            <a:r>
              <a:rPr lang="en-ID" sz="32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kebenaranku</a:t>
            </a:r>
            <a:r>
              <a:rPr lang="en-ID" sz="32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sendiri</a:t>
            </a:r>
            <a:r>
              <a:rPr lang="en-ID" sz="32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karena</a:t>
            </a:r>
            <a:r>
              <a:rPr lang="en-ID" sz="32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mentaati</a:t>
            </a:r>
            <a:r>
              <a:rPr lang="en-ID" sz="32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hukum</a:t>
            </a:r>
            <a:r>
              <a:rPr lang="en-ID" sz="32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Taurat</a:t>
            </a:r>
            <a:r>
              <a:rPr lang="en-ID" sz="3200" dirty="0">
                <a:solidFill>
                  <a:schemeClr val="bg1"/>
                </a:solidFill>
                <a:latin typeface="Eras Demi ITC" panose="020B0805030504020804" pitchFamily="34" charset="0"/>
              </a:rPr>
              <a:t>, </a:t>
            </a:r>
            <a:r>
              <a:rPr lang="en-ID" sz="3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melainkan</a:t>
            </a:r>
            <a:r>
              <a:rPr lang="en-ID" sz="32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dengan</a:t>
            </a:r>
            <a:r>
              <a:rPr lang="en-ID" sz="32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kebenaran</a:t>
            </a:r>
            <a:r>
              <a:rPr lang="en-ID" sz="32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karena</a:t>
            </a:r>
            <a:r>
              <a:rPr lang="en-ID" sz="32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kepercayaan</a:t>
            </a:r>
            <a:r>
              <a:rPr lang="en-ID" sz="32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kepada</a:t>
            </a:r>
            <a:r>
              <a:rPr lang="en-ID" sz="32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Kristus</a:t>
            </a:r>
            <a:r>
              <a:rPr lang="en-ID" sz="3200" dirty="0">
                <a:solidFill>
                  <a:schemeClr val="bg1"/>
                </a:solidFill>
                <a:latin typeface="Eras Demi ITC" panose="020B0805030504020804" pitchFamily="34" charset="0"/>
              </a:rPr>
              <a:t>, </a:t>
            </a:r>
            <a:r>
              <a:rPr lang="en-ID" sz="3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yaitu</a:t>
            </a:r>
            <a:r>
              <a:rPr lang="en-ID" sz="32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kebenaran</a:t>
            </a:r>
            <a:r>
              <a:rPr lang="en-ID" sz="3200" dirty="0">
                <a:solidFill>
                  <a:schemeClr val="bg1"/>
                </a:solidFill>
                <a:latin typeface="Eras Demi ITC" panose="020B0805030504020804" pitchFamily="34" charset="0"/>
              </a:rPr>
              <a:t> yang Allah </a:t>
            </a:r>
            <a:r>
              <a:rPr lang="en-ID" sz="3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anugerahkan</a:t>
            </a:r>
            <a:r>
              <a:rPr lang="en-ID" sz="32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berdasarkan</a:t>
            </a:r>
            <a:r>
              <a:rPr lang="en-ID" sz="3200" dirty="0">
                <a:solidFill>
                  <a:schemeClr val="bg1"/>
                </a:solidFill>
                <a:latin typeface="Eras Demi ITC" panose="020B0805030504020804" pitchFamily="34" charset="0"/>
              </a:rPr>
              <a:t> </a:t>
            </a:r>
            <a:r>
              <a:rPr lang="en-ID" sz="3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kepercayaan</a:t>
            </a:r>
            <a:r>
              <a:rPr lang="en-ID" sz="3200" dirty="0">
                <a:solidFill>
                  <a:schemeClr val="bg1"/>
                </a:solidFill>
                <a:latin typeface="Eras Demi ITC" panose="020B0805030504020804" pitchFamily="34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22934777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6F35FE-25B9-631E-D71C-C2CC1544D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141714" cy="1325563"/>
          </a:xfrm>
        </p:spPr>
        <p:txBody>
          <a:bodyPr>
            <a:normAutofit/>
          </a:bodyPr>
          <a:lstStyle/>
          <a:p>
            <a:pPr algn="ctr"/>
            <a:r>
              <a:rPr lang="fi-FI" sz="4000" dirty="0">
                <a:solidFill>
                  <a:srgbClr val="C00000"/>
                </a:solidFill>
                <a:latin typeface="Impact" panose="020B0806030902050204" pitchFamily="34" charset="0"/>
              </a:rPr>
              <a:t>MENERIMA KEMENANGAN KRISTUS</a:t>
            </a:r>
            <a:br>
              <a:rPr lang="fi-FI" sz="4300" dirty="0"/>
            </a:br>
            <a:r>
              <a:rPr lang="fi-FI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Selasa</a:t>
            </a:r>
            <a:r>
              <a:rPr lang="fi-FI" sz="2800" dirty="0">
                <a:latin typeface="Aharoni" panose="02010803020104030203" pitchFamily="2" charset="-79"/>
                <a:cs typeface="Aharoni" panose="02010803020104030203" pitchFamily="2" charset="-79"/>
              </a:rPr>
              <a:t>, 28 </a:t>
            </a:r>
            <a:r>
              <a:rPr lang="fi-FI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Maret</a:t>
            </a:r>
            <a:r>
              <a:rPr lang="fi-FI" sz="2800" dirty="0"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  <a:endParaRPr lang="en-ID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8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  <a:gd name="connsiteX0" fmla="*/ 0 w 8140446"/>
              <a:gd name="connsiteY0" fmla="*/ 0 h 18288"/>
              <a:gd name="connsiteX1" fmla="*/ 596966 w 8140446"/>
              <a:gd name="connsiteY1" fmla="*/ 0 h 18288"/>
              <a:gd name="connsiteX2" fmla="*/ 1031123 w 8140446"/>
              <a:gd name="connsiteY2" fmla="*/ 0 h 18288"/>
              <a:gd name="connsiteX3" fmla="*/ 1872303 w 8140446"/>
              <a:gd name="connsiteY3" fmla="*/ 0 h 18288"/>
              <a:gd name="connsiteX4" fmla="*/ 2469269 w 8140446"/>
              <a:gd name="connsiteY4" fmla="*/ 0 h 18288"/>
              <a:gd name="connsiteX5" fmla="*/ 3066235 w 8140446"/>
              <a:gd name="connsiteY5" fmla="*/ 0 h 18288"/>
              <a:gd name="connsiteX6" fmla="*/ 3907414 w 8140446"/>
              <a:gd name="connsiteY6" fmla="*/ 0 h 18288"/>
              <a:gd name="connsiteX7" fmla="*/ 4422976 w 8140446"/>
              <a:gd name="connsiteY7" fmla="*/ 0 h 18288"/>
              <a:gd name="connsiteX8" fmla="*/ 5264155 w 8140446"/>
              <a:gd name="connsiteY8" fmla="*/ 0 h 18288"/>
              <a:gd name="connsiteX9" fmla="*/ 6105335 w 8140446"/>
              <a:gd name="connsiteY9" fmla="*/ 0 h 18288"/>
              <a:gd name="connsiteX10" fmla="*/ 6783705 w 8140446"/>
              <a:gd name="connsiteY10" fmla="*/ 0 h 18288"/>
              <a:gd name="connsiteX11" fmla="*/ 8140446 w 8140446"/>
              <a:gd name="connsiteY11" fmla="*/ 0 h 18288"/>
              <a:gd name="connsiteX12" fmla="*/ 8140446 w 8140446"/>
              <a:gd name="connsiteY12" fmla="*/ 18288 h 18288"/>
              <a:gd name="connsiteX13" fmla="*/ 7706289 w 8140446"/>
              <a:gd name="connsiteY13" fmla="*/ 18288 h 18288"/>
              <a:gd name="connsiteX14" fmla="*/ 6865109 w 8140446"/>
              <a:gd name="connsiteY14" fmla="*/ 18288 h 18288"/>
              <a:gd name="connsiteX15" fmla="*/ 6349548 w 8140446"/>
              <a:gd name="connsiteY15" fmla="*/ 18288 h 18288"/>
              <a:gd name="connsiteX16" fmla="*/ 5671177 w 8140446"/>
              <a:gd name="connsiteY16" fmla="*/ 18288 h 18288"/>
              <a:gd name="connsiteX17" fmla="*/ 4829998 w 8140446"/>
              <a:gd name="connsiteY17" fmla="*/ 18288 h 18288"/>
              <a:gd name="connsiteX18" fmla="*/ 4151627 w 8140446"/>
              <a:gd name="connsiteY18" fmla="*/ 18288 h 18288"/>
              <a:gd name="connsiteX19" fmla="*/ 3717470 w 8140446"/>
              <a:gd name="connsiteY19" fmla="*/ 18288 h 18288"/>
              <a:gd name="connsiteX20" fmla="*/ 3201909 w 8140446"/>
              <a:gd name="connsiteY20" fmla="*/ 18288 h 18288"/>
              <a:gd name="connsiteX21" fmla="*/ 2360729 w 8140446"/>
              <a:gd name="connsiteY21" fmla="*/ 18288 h 18288"/>
              <a:gd name="connsiteX22" fmla="*/ 1682359 w 8140446"/>
              <a:gd name="connsiteY22" fmla="*/ 18288 h 18288"/>
              <a:gd name="connsiteX23" fmla="*/ 1166797 w 8140446"/>
              <a:gd name="connsiteY23" fmla="*/ 18288 h 18288"/>
              <a:gd name="connsiteX24" fmla="*/ 0 w 8140446"/>
              <a:gd name="connsiteY24" fmla="*/ 18288 h 18288"/>
              <a:gd name="connsiteX25" fmla="*/ 0 w 8140446"/>
              <a:gd name="connsiteY2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87427" y="6231"/>
                  <a:pt x="309612" y="-26324"/>
                  <a:pt x="434157" y="0"/>
                </a:cubicBezTo>
                <a:cubicBezTo>
                  <a:pt x="536972" y="29330"/>
                  <a:pt x="959392" y="28619"/>
                  <a:pt x="1193932" y="0"/>
                </a:cubicBezTo>
                <a:cubicBezTo>
                  <a:pt x="1446097" y="13819"/>
                  <a:pt x="1471680" y="7203"/>
                  <a:pt x="1628089" y="0"/>
                </a:cubicBezTo>
                <a:cubicBezTo>
                  <a:pt x="1817415" y="4047"/>
                  <a:pt x="1949536" y="-59324"/>
                  <a:pt x="2225055" y="0"/>
                </a:cubicBezTo>
                <a:cubicBezTo>
                  <a:pt x="2520490" y="18365"/>
                  <a:pt x="2717469" y="18707"/>
                  <a:pt x="3066235" y="0"/>
                </a:cubicBezTo>
                <a:cubicBezTo>
                  <a:pt x="3437075" y="3751"/>
                  <a:pt x="3408347" y="31644"/>
                  <a:pt x="3744605" y="0"/>
                </a:cubicBezTo>
                <a:cubicBezTo>
                  <a:pt x="4097249" y="-11527"/>
                  <a:pt x="4249699" y="-32555"/>
                  <a:pt x="4504380" y="0"/>
                </a:cubicBezTo>
                <a:cubicBezTo>
                  <a:pt x="4737570" y="17980"/>
                  <a:pt x="4877497" y="1006"/>
                  <a:pt x="5101346" y="0"/>
                </a:cubicBezTo>
                <a:cubicBezTo>
                  <a:pt x="5359305" y="-15330"/>
                  <a:pt x="5447195" y="7257"/>
                  <a:pt x="5779717" y="0"/>
                </a:cubicBezTo>
                <a:cubicBezTo>
                  <a:pt x="6090019" y="-17621"/>
                  <a:pt x="6273151" y="4279"/>
                  <a:pt x="6620896" y="0"/>
                </a:cubicBezTo>
                <a:cubicBezTo>
                  <a:pt x="6968586" y="34056"/>
                  <a:pt x="6990073" y="23587"/>
                  <a:pt x="7136458" y="0"/>
                </a:cubicBezTo>
                <a:cubicBezTo>
                  <a:pt x="7320575" y="20480"/>
                  <a:pt x="7847401" y="-6173"/>
                  <a:pt x="8140446" y="0"/>
                </a:cubicBezTo>
                <a:cubicBezTo>
                  <a:pt x="8139878" y="7862"/>
                  <a:pt x="8140227" y="13269"/>
                  <a:pt x="8140446" y="18288"/>
                </a:cubicBezTo>
                <a:cubicBezTo>
                  <a:pt x="7908069" y="-20636"/>
                  <a:pt x="7683037" y="21977"/>
                  <a:pt x="7543480" y="18288"/>
                </a:cubicBezTo>
                <a:cubicBezTo>
                  <a:pt x="7393752" y="10050"/>
                  <a:pt x="7221032" y="-3229"/>
                  <a:pt x="7109323" y="18288"/>
                </a:cubicBezTo>
                <a:cubicBezTo>
                  <a:pt x="7015297" y="22483"/>
                  <a:pt x="6599332" y="40899"/>
                  <a:pt x="6430952" y="18288"/>
                </a:cubicBezTo>
                <a:cubicBezTo>
                  <a:pt x="6292915" y="-34150"/>
                  <a:pt x="6142305" y="21507"/>
                  <a:pt x="5915391" y="18288"/>
                </a:cubicBezTo>
                <a:cubicBezTo>
                  <a:pt x="5682725" y="47843"/>
                  <a:pt x="5440566" y="31420"/>
                  <a:pt x="5237020" y="18288"/>
                </a:cubicBezTo>
                <a:cubicBezTo>
                  <a:pt x="5046456" y="10577"/>
                  <a:pt x="4706449" y="51976"/>
                  <a:pt x="4558650" y="18288"/>
                </a:cubicBezTo>
                <a:cubicBezTo>
                  <a:pt x="4361396" y="-987"/>
                  <a:pt x="4145362" y="-22303"/>
                  <a:pt x="3880279" y="18288"/>
                </a:cubicBezTo>
                <a:cubicBezTo>
                  <a:pt x="3610716" y="25411"/>
                  <a:pt x="3472690" y="4008"/>
                  <a:pt x="3201909" y="18288"/>
                </a:cubicBezTo>
                <a:cubicBezTo>
                  <a:pt x="2913595" y="35097"/>
                  <a:pt x="2753317" y="-1149"/>
                  <a:pt x="2604943" y="18288"/>
                </a:cubicBezTo>
                <a:cubicBezTo>
                  <a:pt x="2450130" y="36989"/>
                  <a:pt x="1974183" y="40159"/>
                  <a:pt x="1845168" y="18288"/>
                </a:cubicBezTo>
                <a:cubicBezTo>
                  <a:pt x="1677929" y="220"/>
                  <a:pt x="1378098" y="-772"/>
                  <a:pt x="1166797" y="18288"/>
                </a:cubicBezTo>
                <a:cubicBezTo>
                  <a:pt x="921150" y="53277"/>
                  <a:pt x="327457" y="47297"/>
                  <a:pt x="0" y="18288"/>
                </a:cubicBezTo>
                <a:cubicBezTo>
                  <a:pt x="-589" y="13471"/>
                  <a:pt x="-474" y="7409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36968" y="-25482"/>
                  <a:pt x="379786" y="11224"/>
                  <a:pt x="596966" y="0"/>
                </a:cubicBezTo>
                <a:cubicBezTo>
                  <a:pt x="815878" y="-21223"/>
                  <a:pt x="832062" y="11868"/>
                  <a:pt x="1031123" y="0"/>
                </a:cubicBezTo>
                <a:cubicBezTo>
                  <a:pt x="1256800" y="-30738"/>
                  <a:pt x="1658090" y="-20345"/>
                  <a:pt x="1872303" y="0"/>
                </a:cubicBezTo>
                <a:cubicBezTo>
                  <a:pt x="2115604" y="28431"/>
                  <a:pt x="2277865" y="-40642"/>
                  <a:pt x="2469269" y="0"/>
                </a:cubicBezTo>
                <a:cubicBezTo>
                  <a:pt x="2679731" y="25919"/>
                  <a:pt x="2788602" y="-6498"/>
                  <a:pt x="3066235" y="0"/>
                </a:cubicBezTo>
                <a:cubicBezTo>
                  <a:pt x="3325663" y="-14487"/>
                  <a:pt x="3706561" y="67517"/>
                  <a:pt x="3907414" y="0"/>
                </a:cubicBezTo>
                <a:cubicBezTo>
                  <a:pt x="4127229" y="-37113"/>
                  <a:pt x="4179037" y="-8167"/>
                  <a:pt x="4422976" y="0"/>
                </a:cubicBezTo>
                <a:cubicBezTo>
                  <a:pt x="4683575" y="-28486"/>
                  <a:pt x="5055803" y="-13799"/>
                  <a:pt x="5264155" y="0"/>
                </a:cubicBezTo>
                <a:cubicBezTo>
                  <a:pt x="5513566" y="14315"/>
                  <a:pt x="5735215" y="2768"/>
                  <a:pt x="6105335" y="0"/>
                </a:cubicBezTo>
                <a:cubicBezTo>
                  <a:pt x="6510913" y="-12587"/>
                  <a:pt x="6456171" y="3247"/>
                  <a:pt x="6783705" y="0"/>
                </a:cubicBezTo>
                <a:cubicBezTo>
                  <a:pt x="7057099" y="-15461"/>
                  <a:pt x="7592067" y="5384"/>
                  <a:pt x="8140446" y="0"/>
                </a:cubicBezTo>
                <a:cubicBezTo>
                  <a:pt x="8140452" y="8597"/>
                  <a:pt x="8141122" y="9732"/>
                  <a:pt x="8140446" y="18288"/>
                </a:cubicBezTo>
                <a:cubicBezTo>
                  <a:pt x="7961834" y="8406"/>
                  <a:pt x="7874097" y="10350"/>
                  <a:pt x="7706289" y="18288"/>
                </a:cubicBezTo>
                <a:cubicBezTo>
                  <a:pt x="7582508" y="-14920"/>
                  <a:pt x="7179551" y="-33111"/>
                  <a:pt x="6865109" y="18288"/>
                </a:cubicBezTo>
                <a:cubicBezTo>
                  <a:pt x="6583382" y="24117"/>
                  <a:pt x="6525821" y="36696"/>
                  <a:pt x="6349548" y="18288"/>
                </a:cubicBezTo>
                <a:cubicBezTo>
                  <a:pt x="6209953" y="10881"/>
                  <a:pt x="5959707" y="-47828"/>
                  <a:pt x="5671177" y="18288"/>
                </a:cubicBezTo>
                <a:cubicBezTo>
                  <a:pt x="5387744" y="29809"/>
                  <a:pt x="5228514" y="101507"/>
                  <a:pt x="4829998" y="18288"/>
                </a:cubicBezTo>
                <a:cubicBezTo>
                  <a:pt x="4415646" y="-28596"/>
                  <a:pt x="4343809" y="28954"/>
                  <a:pt x="4151627" y="18288"/>
                </a:cubicBezTo>
                <a:cubicBezTo>
                  <a:pt x="3950673" y="-9796"/>
                  <a:pt x="3879947" y="41143"/>
                  <a:pt x="3717470" y="18288"/>
                </a:cubicBezTo>
                <a:cubicBezTo>
                  <a:pt x="3558660" y="10110"/>
                  <a:pt x="3468854" y="29375"/>
                  <a:pt x="3201909" y="18288"/>
                </a:cubicBezTo>
                <a:cubicBezTo>
                  <a:pt x="2965673" y="10505"/>
                  <a:pt x="2568327" y="22116"/>
                  <a:pt x="2360729" y="18288"/>
                </a:cubicBezTo>
                <a:cubicBezTo>
                  <a:pt x="2171885" y="49144"/>
                  <a:pt x="1923258" y="16020"/>
                  <a:pt x="1682359" y="18288"/>
                </a:cubicBezTo>
                <a:cubicBezTo>
                  <a:pt x="1430698" y="-2378"/>
                  <a:pt x="1324229" y="-1751"/>
                  <a:pt x="1166797" y="18288"/>
                </a:cubicBezTo>
                <a:cubicBezTo>
                  <a:pt x="1001390" y="41795"/>
                  <a:pt x="324313" y="57964"/>
                  <a:pt x="0" y="18288"/>
                </a:cubicBezTo>
                <a:cubicBezTo>
                  <a:pt x="285" y="13135"/>
                  <a:pt x="532" y="5956"/>
                  <a:pt x="0" y="0"/>
                </a:cubicBezTo>
                <a:close/>
              </a:path>
              <a:path w="8140446" h="18288" fill="none" stroke="0" extrusionOk="0">
                <a:moveTo>
                  <a:pt x="0" y="0"/>
                </a:moveTo>
                <a:cubicBezTo>
                  <a:pt x="69532" y="-6557"/>
                  <a:pt x="264219" y="3919"/>
                  <a:pt x="434157" y="0"/>
                </a:cubicBezTo>
                <a:cubicBezTo>
                  <a:pt x="600013" y="9090"/>
                  <a:pt x="921449" y="-13478"/>
                  <a:pt x="1193932" y="0"/>
                </a:cubicBezTo>
                <a:cubicBezTo>
                  <a:pt x="1443592" y="14844"/>
                  <a:pt x="1471188" y="10722"/>
                  <a:pt x="1628089" y="0"/>
                </a:cubicBezTo>
                <a:cubicBezTo>
                  <a:pt x="1750006" y="-24149"/>
                  <a:pt x="1967480" y="-14904"/>
                  <a:pt x="2225055" y="0"/>
                </a:cubicBezTo>
                <a:cubicBezTo>
                  <a:pt x="2503918" y="19247"/>
                  <a:pt x="2709263" y="-16351"/>
                  <a:pt x="3066235" y="0"/>
                </a:cubicBezTo>
                <a:cubicBezTo>
                  <a:pt x="3429723" y="-1627"/>
                  <a:pt x="3399401" y="30976"/>
                  <a:pt x="3744605" y="0"/>
                </a:cubicBezTo>
                <a:cubicBezTo>
                  <a:pt x="4081920" y="-40602"/>
                  <a:pt x="4258272" y="-2441"/>
                  <a:pt x="4504380" y="0"/>
                </a:cubicBezTo>
                <a:cubicBezTo>
                  <a:pt x="4760039" y="21121"/>
                  <a:pt x="4866555" y="-1351"/>
                  <a:pt x="5101346" y="0"/>
                </a:cubicBezTo>
                <a:cubicBezTo>
                  <a:pt x="5336279" y="1859"/>
                  <a:pt x="5465100" y="30801"/>
                  <a:pt x="5779717" y="0"/>
                </a:cubicBezTo>
                <a:cubicBezTo>
                  <a:pt x="6117018" y="-2879"/>
                  <a:pt x="6273497" y="-5002"/>
                  <a:pt x="6620896" y="0"/>
                </a:cubicBezTo>
                <a:cubicBezTo>
                  <a:pt x="6972306" y="38666"/>
                  <a:pt x="6992056" y="28334"/>
                  <a:pt x="7136458" y="0"/>
                </a:cubicBezTo>
                <a:cubicBezTo>
                  <a:pt x="7325567" y="-61201"/>
                  <a:pt x="7766555" y="-88399"/>
                  <a:pt x="8140446" y="0"/>
                </a:cubicBezTo>
                <a:cubicBezTo>
                  <a:pt x="8140031" y="7748"/>
                  <a:pt x="8139515" y="13015"/>
                  <a:pt x="8140446" y="18288"/>
                </a:cubicBezTo>
                <a:cubicBezTo>
                  <a:pt x="7892673" y="-4012"/>
                  <a:pt x="7668025" y="650"/>
                  <a:pt x="7543480" y="18288"/>
                </a:cubicBezTo>
                <a:cubicBezTo>
                  <a:pt x="7406710" y="-3467"/>
                  <a:pt x="7207646" y="8893"/>
                  <a:pt x="7109323" y="18288"/>
                </a:cubicBezTo>
                <a:cubicBezTo>
                  <a:pt x="6993037" y="49011"/>
                  <a:pt x="6598723" y="59405"/>
                  <a:pt x="6430952" y="18288"/>
                </a:cubicBezTo>
                <a:cubicBezTo>
                  <a:pt x="6284771" y="15315"/>
                  <a:pt x="6162730" y="20350"/>
                  <a:pt x="5915391" y="18288"/>
                </a:cubicBezTo>
                <a:cubicBezTo>
                  <a:pt x="5684668" y="13603"/>
                  <a:pt x="5422852" y="53618"/>
                  <a:pt x="5237020" y="18288"/>
                </a:cubicBezTo>
                <a:cubicBezTo>
                  <a:pt x="5035482" y="26296"/>
                  <a:pt x="4719808" y="55145"/>
                  <a:pt x="4558650" y="18288"/>
                </a:cubicBezTo>
                <a:cubicBezTo>
                  <a:pt x="4375169" y="-35587"/>
                  <a:pt x="4137553" y="12086"/>
                  <a:pt x="3880279" y="18288"/>
                </a:cubicBezTo>
                <a:cubicBezTo>
                  <a:pt x="3624533" y="32648"/>
                  <a:pt x="3467387" y="6480"/>
                  <a:pt x="3201909" y="18288"/>
                </a:cubicBezTo>
                <a:cubicBezTo>
                  <a:pt x="2918126" y="73342"/>
                  <a:pt x="2717830" y="-17156"/>
                  <a:pt x="2604943" y="18288"/>
                </a:cubicBezTo>
                <a:cubicBezTo>
                  <a:pt x="2496133" y="44525"/>
                  <a:pt x="2003915" y="18254"/>
                  <a:pt x="1845168" y="18288"/>
                </a:cubicBezTo>
                <a:cubicBezTo>
                  <a:pt x="1694518" y="14989"/>
                  <a:pt x="1344959" y="44188"/>
                  <a:pt x="1166797" y="18288"/>
                </a:cubicBezTo>
                <a:cubicBezTo>
                  <a:pt x="935925" y="69451"/>
                  <a:pt x="319712" y="-63972"/>
                  <a:pt x="0" y="18288"/>
                </a:cubicBezTo>
                <a:cubicBezTo>
                  <a:pt x="1307" y="12414"/>
                  <a:pt x="-32" y="57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140446"/>
                      <a:gd name="connsiteY0" fmla="*/ 0 h 18288"/>
                      <a:gd name="connsiteX1" fmla="*/ 434157 w 8140446"/>
                      <a:gd name="connsiteY1" fmla="*/ 0 h 18288"/>
                      <a:gd name="connsiteX2" fmla="*/ 1193932 w 8140446"/>
                      <a:gd name="connsiteY2" fmla="*/ 0 h 18288"/>
                      <a:gd name="connsiteX3" fmla="*/ 1628089 w 8140446"/>
                      <a:gd name="connsiteY3" fmla="*/ 0 h 18288"/>
                      <a:gd name="connsiteX4" fmla="*/ 2225055 w 8140446"/>
                      <a:gd name="connsiteY4" fmla="*/ 0 h 18288"/>
                      <a:gd name="connsiteX5" fmla="*/ 3066235 w 8140446"/>
                      <a:gd name="connsiteY5" fmla="*/ 0 h 18288"/>
                      <a:gd name="connsiteX6" fmla="*/ 3744605 w 8140446"/>
                      <a:gd name="connsiteY6" fmla="*/ 0 h 18288"/>
                      <a:gd name="connsiteX7" fmla="*/ 4504380 w 8140446"/>
                      <a:gd name="connsiteY7" fmla="*/ 0 h 18288"/>
                      <a:gd name="connsiteX8" fmla="*/ 5101346 w 8140446"/>
                      <a:gd name="connsiteY8" fmla="*/ 0 h 18288"/>
                      <a:gd name="connsiteX9" fmla="*/ 5779717 w 8140446"/>
                      <a:gd name="connsiteY9" fmla="*/ 0 h 18288"/>
                      <a:gd name="connsiteX10" fmla="*/ 6620896 w 8140446"/>
                      <a:gd name="connsiteY10" fmla="*/ 0 h 18288"/>
                      <a:gd name="connsiteX11" fmla="*/ 7136458 w 8140446"/>
                      <a:gd name="connsiteY11" fmla="*/ 0 h 18288"/>
                      <a:gd name="connsiteX12" fmla="*/ 8140446 w 8140446"/>
                      <a:gd name="connsiteY12" fmla="*/ 0 h 18288"/>
                      <a:gd name="connsiteX13" fmla="*/ 8140446 w 8140446"/>
                      <a:gd name="connsiteY13" fmla="*/ 18288 h 18288"/>
                      <a:gd name="connsiteX14" fmla="*/ 7543480 w 8140446"/>
                      <a:gd name="connsiteY14" fmla="*/ 18288 h 18288"/>
                      <a:gd name="connsiteX15" fmla="*/ 7109323 w 8140446"/>
                      <a:gd name="connsiteY15" fmla="*/ 18288 h 18288"/>
                      <a:gd name="connsiteX16" fmla="*/ 6430952 w 8140446"/>
                      <a:gd name="connsiteY16" fmla="*/ 18288 h 18288"/>
                      <a:gd name="connsiteX17" fmla="*/ 5915391 w 8140446"/>
                      <a:gd name="connsiteY17" fmla="*/ 18288 h 18288"/>
                      <a:gd name="connsiteX18" fmla="*/ 5237020 w 8140446"/>
                      <a:gd name="connsiteY18" fmla="*/ 18288 h 18288"/>
                      <a:gd name="connsiteX19" fmla="*/ 4558650 w 8140446"/>
                      <a:gd name="connsiteY19" fmla="*/ 18288 h 18288"/>
                      <a:gd name="connsiteX20" fmla="*/ 3880279 w 8140446"/>
                      <a:gd name="connsiteY20" fmla="*/ 18288 h 18288"/>
                      <a:gd name="connsiteX21" fmla="*/ 3201909 w 8140446"/>
                      <a:gd name="connsiteY21" fmla="*/ 18288 h 18288"/>
                      <a:gd name="connsiteX22" fmla="*/ 2604943 w 8140446"/>
                      <a:gd name="connsiteY22" fmla="*/ 18288 h 18288"/>
                      <a:gd name="connsiteX23" fmla="*/ 1845168 w 8140446"/>
                      <a:gd name="connsiteY23" fmla="*/ 18288 h 18288"/>
                      <a:gd name="connsiteX24" fmla="*/ 1166797 w 8140446"/>
                      <a:gd name="connsiteY24" fmla="*/ 18288 h 18288"/>
                      <a:gd name="connsiteX25" fmla="*/ 0 w 8140446"/>
                      <a:gd name="connsiteY25" fmla="*/ 18288 h 18288"/>
                      <a:gd name="connsiteX26" fmla="*/ 0 w 8140446"/>
                      <a:gd name="connsiteY26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8140446" h="18288" fill="none" extrusionOk="0">
                        <a:moveTo>
                          <a:pt x="0" y="0"/>
                        </a:moveTo>
                        <a:cubicBezTo>
                          <a:pt x="94920" y="9103"/>
                          <a:pt x="287892" y="-4966"/>
                          <a:pt x="434157" y="0"/>
                        </a:cubicBezTo>
                        <a:cubicBezTo>
                          <a:pt x="580422" y="4966"/>
                          <a:pt x="943595" y="-14182"/>
                          <a:pt x="1193932" y="0"/>
                        </a:cubicBezTo>
                        <a:cubicBezTo>
                          <a:pt x="1444270" y="14182"/>
                          <a:pt x="1472129" y="5523"/>
                          <a:pt x="1628089" y="0"/>
                        </a:cubicBezTo>
                        <a:cubicBezTo>
                          <a:pt x="1784049" y="-5523"/>
                          <a:pt x="1962419" y="-17322"/>
                          <a:pt x="2225055" y="0"/>
                        </a:cubicBezTo>
                        <a:cubicBezTo>
                          <a:pt x="2487691" y="17322"/>
                          <a:pt x="2700681" y="1311"/>
                          <a:pt x="3066235" y="0"/>
                        </a:cubicBezTo>
                        <a:cubicBezTo>
                          <a:pt x="3431789" y="-1311"/>
                          <a:pt x="3405662" y="25081"/>
                          <a:pt x="3744605" y="0"/>
                        </a:cubicBezTo>
                        <a:cubicBezTo>
                          <a:pt x="4083548" y="-25081"/>
                          <a:pt x="4265111" y="-11945"/>
                          <a:pt x="4504380" y="0"/>
                        </a:cubicBezTo>
                        <a:cubicBezTo>
                          <a:pt x="4743649" y="11945"/>
                          <a:pt x="4860394" y="-2832"/>
                          <a:pt x="5101346" y="0"/>
                        </a:cubicBezTo>
                        <a:cubicBezTo>
                          <a:pt x="5342298" y="2832"/>
                          <a:pt x="5456387" y="23676"/>
                          <a:pt x="5779717" y="0"/>
                        </a:cubicBezTo>
                        <a:cubicBezTo>
                          <a:pt x="6103047" y="-23676"/>
                          <a:pt x="6270379" y="-37291"/>
                          <a:pt x="6620896" y="0"/>
                        </a:cubicBezTo>
                        <a:cubicBezTo>
                          <a:pt x="6971413" y="37291"/>
                          <a:pt x="6989068" y="24674"/>
                          <a:pt x="7136458" y="0"/>
                        </a:cubicBezTo>
                        <a:cubicBezTo>
                          <a:pt x="7283848" y="-24674"/>
                          <a:pt x="7752532" y="-22436"/>
                          <a:pt x="8140446" y="0"/>
                        </a:cubicBezTo>
                        <a:cubicBezTo>
                          <a:pt x="8140314" y="7702"/>
                          <a:pt x="8140234" y="13511"/>
                          <a:pt x="8140446" y="18288"/>
                        </a:cubicBezTo>
                        <a:cubicBezTo>
                          <a:pt x="7906329" y="-3043"/>
                          <a:pt x="7681180" y="27465"/>
                          <a:pt x="7543480" y="18288"/>
                        </a:cubicBezTo>
                        <a:cubicBezTo>
                          <a:pt x="7405780" y="9111"/>
                          <a:pt x="7216607" y="3660"/>
                          <a:pt x="7109323" y="18288"/>
                        </a:cubicBezTo>
                        <a:cubicBezTo>
                          <a:pt x="7002039" y="32916"/>
                          <a:pt x="6576231" y="42692"/>
                          <a:pt x="6430952" y="18288"/>
                        </a:cubicBezTo>
                        <a:cubicBezTo>
                          <a:pt x="6285673" y="-6116"/>
                          <a:pt x="6138840" y="34521"/>
                          <a:pt x="5915391" y="18288"/>
                        </a:cubicBezTo>
                        <a:cubicBezTo>
                          <a:pt x="5691942" y="2055"/>
                          <a:pt x="5459460" y="51666"/>
                          <a:pt x="5237020" y="18288"/>
                        </a:cubicBezTo>
                        <a:cubicBezTo>
                          <a:pt x="5014580" y="-15090"/>
                          <a:pt x="4747677" y="40449"/>
                          <a:pt x="4558650" y="18288"/>
                        </a:cubicBezTo>
                        <a:cubicBezTo>
                          <a:pt x="4369623" y="-3873"/>
                          <a:pt x="4146061" y="12568"/>
                          <a:pt x="3880279" y="18288"/>
                        </a:cubicBezTo>
                        <a:cubicBezTo>
                          <a:pt x="3614497" y="24008"/>
                          <a:pt x="3473808" y="-12908"/>
                          <a:pt x="3201909" y="18288"/>
                        </a:cubicBezTo>
                        <a:cubicBezTo>
                          <a:pt x="2930010" y="49484"/>
                          <a:pt x="2728175" y="-3430"/>
                          <a:pt x="2604943" y="18288"/>
                        </a:cubicBezTo>
                        <a:cubicBezTo>
                          <a:pt x="2481711" y="40006"/>
                          <a:pt x="2004334" y="26952"/>
                          <a:pt x="1845168" y="18288"/>
                        </a:cubicBezTo>
                        <a:cubicBezTo>
                          <a:pt x="1686003" y="9624"/>
                          <a:pt x="1375070" y="37580"/>
                          <a:pt x="1166797" y="18288"/>
                        </a:cubicBezTo>
                        <a:cubicBezTo>
                          <a:pt x="958524" y="-1004"/>
                          <a:pt x="342846" y="8880"/>
                          <a:pt x="0" y="18288"/>
                        </a:cubicBezTo>
                        <a:cubicBezTo>
                          <a:pt x="129" y="13298"/>
                          <a:pt x="-675" y="6857"/>
                          <a:pt x="0" y="0"/>
                        </a:cubicBezTo>
                        <a:close/>
                      </a:path>
                      <a:path w="8140446" h="18288" stroke="0" extrusionOk="0">
                        <a:moveTo>
                          <a:pt x="0" y="0"/>
                        </a:moveTo>
                        <a:cubicBezTo>
                          <a:pt x="142435" y="-24533"/>
                          <a:pt x="380026" y="17447"/>
                          <a:pt x="596966" y="0"/>
                        </a:cubicBezTo>
                        <a:cubicBezTo>
                          <a:pt x="813906" y="-17447"/>
                          <a:pt x="830530" y="13462"/>
                          <a:pt x="1031123" y="0"/>
                        </a:cubicBezTo>
                        <a:cubicBezTo>
                          <a:pt x="1231716" y="-13462"/>
                          <a:pt x="1634038" y="0"/>
                          <a:pt x="1872303" y="0"/>
                        </a:cubicBezTo>
                        <a:cubicBezTo>
                          <a:pt x="2110568" y="0"/>
                          <a:pt x="2261934" y="-25727"/>
                          <a:pt x="2469269" y="0"/>
                        </a:cubicBezTo>
                        <a:cubicBezTo>
                          <a:pt x="2676604" y="25727"/>
                          <a:pt x="2790440" y="16284"/>
                          <a:pt x="3066235" y="0"/>
                        </a:cubicBezTo>
                        <a:cubicBezTo>
                          <a:pt x="3342030" y="-16284"/>
                          <a:pt x="3685603" y="41976"/>
                          <a:pt x="3907414" y="0"/>
                        </a:cubicBezTo>
                        <a:cubicBezTo>
                          <a:pt x="4129225" y="-41976"/>
                          <a:pt x="4177416" y="-7598"/>
                          <a:pt x="4422976" y="0"/>
                        </a:cubicBezTo>
                        <a:cubicBezTo>
                          <a:pt x="4668536" y="7598"/>
                          <a:pt x="5023499" y="-28058"/>
                          <a:pt x="5264155" y="0"/>
                        </a:cubicBezTo>
                        <a:cubicBezTo>
                          <a:pt x="5504811" y="28058"/>
                          <a:pt x="5703675" y="13288"/>
                          <a:pt x="6105335" y="0"/>
                        </a:cubicBezTo>
                        <a:cubicBezTo>
                          <a:pt x="6506995" y="-13288"/>
                          <a:pt x="6455516" y="-5124"/>
                          <a:pt x="6783705" y="0"/>
                        </a:cubicBezTo>
                        <a:cubicBezTo>
                          <a:pt x="7111894" y="5124"/>
                          <a:pt x="7512856" y="10604"/>
                          <a:pt x="8140446" y="0"/>
                        </a:cubicBezTo>
                        <a:cubicBezTo>
                          <a:pt x="8140458" y="8833"/>
                          <a:pt x="8140986" y="9830"/>
                          <a:pt x="8140446" y="18288"/>
                        </a:cubicBezTo>
                        <a:cubicBezTo>
                          <a:pt x="7959314" y="3345"/>
                          <a:pt x="7870113" y="10437"/>
                          <a:pt x="7706289" y="18288"/>
                        </a:cubicBezTo>
                        <a:cubicBezTo>
                          <a:pt x="7542465" y="26139"/>
                          <a:pt x="7157940" y="17482"/>
                          <a:pt x="6865109" y="18288"/>
                        </a:cubicBezTo>
                        <a:cubicBezTo>
                          <a:pt x="6572278" y="19094"/>
                          <a:pt x="6524256" y="38051"/>
                          <a:pt x="6349548" y="18288"/>
                        </a:cubicBezTo>
                        <a:cubicBezTo>
                          <a:pt x="6174840" y="-1475"/>
                          <a:pt x="5951624" y="174"/>
                          <a:pt x="5671177" y="18288"/>
                        </a:cubicBezTo>
                        <a:cubicBezTo>
                          <a:pt x="5390730" y="36402"/>
                          <a:pt x="5222992" y="60058"/>
                          <a:pt x="4829998" y="18288"/>
                        </a:cubicBezTo>
                        <a:cubicBezTo>
                          <a:pt x="4437004" y="-23482"/>
                          <a:pt x="4344181" y="39087"/>
                          <a:pt x="4151627" y="18288"/>
                        </a:cubicBezTo>
                        <a:cubicBezTo>
                          <a:pt x="3959073" y="-2511"/>
                          <a:pt x="3886970" y="32875"/>
                          <a:pt x="3717470" y="18288"/>
                        </a:cubicBezTo>
                        <a:cubicBezTo>
                          <a:pt x="3547970" y="3701"/>
                          <a:pt x="3451521" y="31872"/>
                          <a:pt x="3201909" y="18288"/>
                        </a:cubicBezTo>
                        <a:cubicBezTo>
                          <a:pt x="2952297" y="4704"/>
                          <a:pt x="2543413" y="6029"/>
                          <a:pt x="2360729" y="18288"/>
                        </a:cubicBezTo>
                        <a:cubicBezTo>
                          <a:pt x="2178045" y="30547"/>
                          <a:pt x="1906056" y="25847"/>
                          <a:pt x="1682359" y="18288"/>
                        </a:cubicBezTo>
                        <a:cubicBezTo>
                          <a:pt x="1458662" y="10730"/>
                          <a:pt x="1330405" y="8046"/>
                          <a:pt x="1166797" y="18288"/>
                        </a:cubicBezTo>
                        <a:cubicBezTo>
                          <a:pt x="1003189" y="28530"/>
                          <a:pt x="278098" y="19533"/>
                          <a:pt x="0" y="18288"/>
                        </a:cubicBezTo>
                        <a:cubicBezTo>
                          <a:pt x="74" y="14054"/>
                          <a:pt x="-46" y="699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D6862-C316-260C-7846-8DD28F2CA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471" y="3679623"/>
            <a:ext cx="4876800" cy="318086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ID" b="1" dirty="0" err="1">
                <a:latin typeface="Franklin Gothic Medium Cond" panose="020B0606030402020204" pitchFamily="34" charset="0"/>
              </a:rPr>
              <a:t>Mereka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mengharapkan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kemenangan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atas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sikap</a:t>
            </a:r>
            <a:r>
              <a:rPr lang="en-ID" b="1" dirty="0">
                <a:latin typeface="Franklin Gothic Medium Cond" panose="020B0606030402020204" pitchFamily="34" charset="0"/>
              </a:rPr>
              <a:t> dan </a:t>
            </a:r>
            <a:r>
              <a:rPr lang="en-ID" b="1" dirty="0" err="1">
                <a:latin typeface="Franklin Gothic Medium Cond" panose="020B0606030402020204" pitchFamily="34" charset="0"/>
              </a:rPr>
              <a:t>kebiasaan-kebiasaan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buruk</a:t>
            </a:r>
            <a:r>
              <a:rPr lang="en-ID" b="1" dirty="0">
                <a:latin typeface="Franklin Gothic Medium Cond" panose="020B0606030402020204" pitchFamily="34" charset="0"/>
              </a:rPr>
              <a:t>, </a:t>
            </a:r>
            <a:r>
              <a:rPr lang="en-ID" b="1" dirty="0" err="1">
                <a:latin typeface="Franklin Gothic Medium Cond" panose="020B0606030402020204" pitchFamily="34" charset="0"/>
              </a:rPr>
              <a:t>mereka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tidak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berdaya</a:t>
            </a:r>
            <a:r>
              <a:rPr lang="en-ID" b="1" dirty="0">
                <a:latin typeface="Franklin Gothic Medium Cond" panose="020B06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latin typeface="Impact" panose="020B0806030902050204" pitchFamily="34" charset="0"/>
              </a:rPr>
              <a:t>Iblis </a:t>
            </a:r>
            <a:r>
              <a:rPr lang="en-ID" dirty="0" err="1">
                <a:latin typeface="Impact" panose="020B0806030902050204" pitchFamily="34" charset="0"/>
              </a:rPr>
              <a:t>bukan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hanya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menggoda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kita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untuk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melawan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kebenaran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tetapi</a:t>
            </a:r>
            <a:r>
              <a:rPr lang="en-ID" dirty="0">
                <a:latin typeface="Impact" panose="020B0806030902050204" pitchFamily="34" charset="0"/>
              </a:rPr>
              <a:t> juga </a:t>
            </a:r>
            <a:r>
              <a:rPr lang="en-ID" dirty="0" err="1">
                <a:latin typeface="Impact" panose="020B0806030902050204" pitchFamily="34" charset="0"/>
              </a:rPr>
              <a:t>pendakwa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atau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penuduh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kita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atas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keberdosaan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kita</a:t>
            </a:r>
            <a:r>
              <a:rPr lang="en-ID" dirty="0">
                <a:latin typeface="Impact" panose="020B0806030902050204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DEC79B-0697-1D2B-EE13-6390C163B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0675" y="3848100"/>
            <a:ext cx="3301547" cy="22010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ED9287-B0DF-2B6A-02E3-D6A14FD0D168}"/>
              </a:ext>
            </a:extLst>
          </p:cNvPr>
          <p:cNvSpPr txBox="1"/>
          <p:nvPr/>
        </p:nvSpPr>
        <p:spPr>
          <a:xfrm>
            <a:off x="657225" y="1805178"/>
            <a:ext cx="787069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Pertempuran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antara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kuasa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kebaikan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kejahatan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masih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terus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berlangsung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di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bumi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. </a:t>
            </a:r>
            <a:r>
              <a:rPr lang="en-ID" sz="2800" dirty="0">
                <a:solidFill>
                  <a:srgbClr val="002060"/>
                </a:solidFill>
                <a:latin typeface="Amasis MT Pro Black" panose="02040A04050005020304" pitchFamily="18" charset="0"/>
              </a:rPr>
              <a:t>Sebagian orang Kristen </a:t>
            </a:r>
            <a:r>
              <a:rPr lang="en-ID" sz="2800" dirty="0" err="1">
                <a:solidFill>
                  <a:srgbClr val="002060"/>
                </a:solidFill>
                <a:latin typeface="Amasis MT Pro Black" panose="02040A04050005020304" pitchFamily="18" charset="0"/>
              </a:rPr>
              <a:t>hidup</a:t>
            </a:r>
            <a:r>
              <a:rPr lang="en-ID" sz="2800" dirty="0">
                <a:solidFill>
                  <a:srgbClr val="002060"/>
                </a:solidFill>
                <a:latin typeface="Amasis MT Pro Black" panose="02040A04050005020304" pitchFamily="18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Amasis MT Pro Black" panose="02040A04050005020304" pitchFamily="18" charset="0"/>
              </a:rPr>
              <a:t>dalam</a:t>
            </a:r>
            <a:r>
              <a:rPr lang="en-ID" sz="2800" dirty="0">
                <a:solidFill>
                  <a:srgbClr val="002060"/>
                </a:solidFill>
                <a:latin typeface="Amasis MT Pro Black" panose="02040A04050005020304" pitchFamily="18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Amasis MT Pro Black" panose="02040A04050005020304" pitchFamily="18" charset="0"/>
              </a:rPr>
              <a:t>frustrasi</a:t>
            </a:r>
            <a:r>
              <a:rPr lang="en-ID" sz="2800" dirty="0">
                <a:solidFill>
                  <a:srgbClr val="002060"/>
                </a:solidFill>
                <a:latin typeface="Amasis MT Pro Black" panose="02040A040500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94712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85CE6E-0792-3C59-B456-7ACDA3566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6676EE-91D7-21A3-086F-F328E0D25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1450"/>
            <a:ext cx="9144000" cy="1781175"/>
          </a:xfrm>
        </p:spPr>
        <p:txBody>
          <a:bodyPr>
            <a:noAutofit/>
          </a:bodyPr>
          <a:lstStyle/>
          <a:p>
            <a:pPr algn="ctr"/>
            <a:r>
              <a:rPr lang="en-ID" sz="28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Namun</a:t>
            </a:r>
            <a:r>
              <a:rPr lang="en-ID" sz="28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, orang Kristen </a:t>
            </a:r>
            <a:r>
              <a:rPr lang="en-ID" sz="28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memiliki</a:t>
            </a:r>
            <a:r>
              <a:rPr lang="en-ID" sz="28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Yesus</a:t>
            </a:r>
            <a:r>
              <a:rPr lang="en-ID" sz="28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, sang </a:t>
            </a:r>
            <a:r>
              <a:rPr lang="en-ID" sz="28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Pemenang</a:t>
            </a:r>
            <a:r>
              <a:rPr lang="en-ID" sz="28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8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Penakhluk</a:t>
            </a:r>
            <a:r>
              <a:rPr lang="en-ID" sz="28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kejahatan</a:t>
            </a:r>
            <a:r>
              <a:rPr lang="en-ID" sz="28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. Fakta </a:t>
            </a:r>
            <a:r>
              <a:rPr lang="en-ID" sz="28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apa</a:t>
            </a:r>
            <a:r>
              <a:rPr lang="en-ID" sz="28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8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harus</a:t>
            </a:r>
            <a:r>
              <a:rPr lang="en-ID" sz="28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28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pahami</a:t>
            </a:r>
            <a:r>
              <a:rPr lang="en-ID" sz="28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8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Yesus</a:t>
            </a:r>
            <a:r>
              <a:rPr lang="en-ID" sz="28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telah</a:t>
            </a:r>
            <a:r>
              <a:rPr lang="en-ID" sz="28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lakukan</a:t>
            </a:r>
            <a:r>
              <a:rPr lang="en-ID" sz="28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bagi</a:t>
            </a:r>
            <a:r>
              <a:rPr lang="en-ID" sz="28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28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sz="28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bagaimana</a:t>
            </a:r>
            <a:r>
              <a:rPr lang="en-ID" sz="28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28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dapat</a:t>
            </a:r>
            <a:r>
              <a:rPr lang="en-ID" sz="28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hidup</a:t>
            </a:r>
            <a:r>
              <a:rPr lang="en-ID" sz="28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sz="28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kemenangan</a:t>
            </a:r>
            <a:r>
              <a:rPr lang="en-ID" sz="28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FCA003-5F6F-6D7C-E2E2-0BB52E0E0BC9}"/>
              </a:ext>
            </a:extLst>
          </p:cNvPr>
          <p:cNvSpPr txBox="1"/>
          <p:nvPr/>
        </p:nvSpPr>
        <p:spPr>
          <a:xfrm>
            <a:off x="1223961" y="2166939"/>
            <a:ext cx="7434264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Yesus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tidak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pernah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kalah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dalam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peperangannya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melawan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Iblis. </a:t>
            </a:r>
            <a:r>
              <a:rPr lang="en-ID" sz="2400" dirty="0" err="1">
                <a:latin typeface="Gill Sans Nova Cond XBd" panose="020B0A06020104020203" pitchFamily="34" charset="0"/>
              </a:rPr>
              <a:t>Dia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adalah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penakluk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perkasa</a:t>
            </a:r>
            <a:r>
              <a:rPr lang="en-ID" sz="2400" dirty="0">
                <a:latin typeface="Gill Sans Nova Cond XBd" panose="020B0A06020104020203" pitchFamily="34" charset="0"/>
              </a:rPr>
              <a:t>. </a:t>
            </a:r>
            <a:r>
              <a:rPr lang="en-ID" sz="2400" dirty="0" err="1">
                <a:latin typeface="Gill Sans Nova Cond XBd" panose="020B0A06020104020203" pitchFamily="34" charset="0"/>
              </a:rPr>
              <a:t>Pemenang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atas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kekuatan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jahat</a:t>
            </a:r>
            <a:r>
              <a:rPr lang="en-ID" sz="2400" dirty="0">
                <a:latin typeface="Gill Sans Nova Cond XBd" panose="020B0A06020104020203" pitchFamily="34" charset="0"/>
              </a:rPr>
              <a:t>. </a:t>
            </a:r>
            <a:r>
              <a:rPr lang="en-ID" sz="2400" dirty="0" err="1">
                <a:latin typeface="Gill Sans Nova Cond XBd" panose="020B0A06020104020203" pitchFamily="34" charset="0"/>
              </a:rPr>
              <a:t>Meskipun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serangan</a:t>
            </a:r>
            <a:r>
              <a:rPr lang="en-ID" sz="2400" dirty="0">
                <a:latin typeface="Gill Sans Nova Cond XBd" panose="020B0A06020104020203" pitchFamily="34" charset="0"/>
              </a:rPr>
              <a:t> Iblis </a:t>
            </a:r>
            <a:r>
              <a:rPr lang="en-ID" sz="2400" dirty="0" err="1">
                <a:latin typeface="Gill Sans Nova Cond XBd" panose="020B0A06020104020203" pitchFamily="34" charset="0"/>
              </a:rPr>
              <a:t>yg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hebat</a:t>
            </a:r>
            <a:r>
              <a:rPr lang="en-ID" sz="2400" dirty="0">
                <a:latin typeface="Gill Sans Nova Cond XBd" panose="020B0A06020104020203" pitchFamily="34" charset="0"/>
              </a:rPr>
              <a:t> pd </a:t>
            </a:r>
            <a:r>
              <a:rPr lang="en-ID" sz="2400" dirty="0" err="1">
                <a:latin typeface="Gill Sans Nova Cond XBd" panose="020B0A06020104020203" pitchFamily="34" charset="0"/>
              </a:rPr>
              <a:t>umat</a:t>
            </a:r>
            <a:r>
              <a:rPr lang="en-ID" sz="2400" dirty="0">
                <a:latin typeface="Gill Sans Nova Cond XBd" panose="020B0A06020104020203" pitchFamily="34" charset="0"/>
              </a:rPr>
              <a:t> Allah dan </a:t>
            </a:r>
            <a:r>
              <a:rPr lang="en-ID" sz="2400" dirty="0" err="1">
                <a:latin typeface="Gill Sans Nova Cond XBd" panose="020B0A06020104020203" pitchFamily="34" charset="0"/>
              </a:rPr>
              <a:t>upayanya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untuk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membinasakan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mrk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Yesus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telah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menang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atas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kuasa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jahat</a:t>
            </a:r>
            <a:r>
              <a:rPr lang="en-ID" sz="2400" dirty="0">
                <a:latin typeface="Gill Sans Nova Cond XBd" panose="020B0A06020104020203" pitchFamily="34" charset="0"/>
              </a:rPr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B2611C-3E31-CEEF-C852-354CC1BCE2B3}"/>
              </a:ext>
            </a:extLst>
          </p:cNvPr>
          <p:cNvSpPr txBox="1"/>
          <p:nvPr/>
        </p:nvSpPr>
        <p:spPr>
          <a:xfrm>
            <a:off x="1223961" y="4329323"/>
            <a:ext cx="7434264" cy="230832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Si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Pendakwa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[Wahyu 12:10]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atau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Iblis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sudah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dikalahkan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. </a:t>
            </a:r>
            <a:r>
              <a:rPr lang="en-ID" sz="2400" dirty="0" err="1">
                <a:latin typeface="Gill Sans Nova Cond XBd" panose="020B0A06020104020203" pitchFamily="34" charset="0"/>
              </a:rPr>
              <a:t>Kemenangan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Kristus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bukan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hanya</a:t>
            </a:r>
            <a:r>
              <a:rPr lang="en-ID" sz="2400" dirty="0">
                <a:latin typeface="Gill Sans Nova Cond XBd" panose="020B0A06020104020203" pitchFamily="34" charset="0"/>
              </a:rPr>
              <a:t> pada </a:t>
            </a:r>
            <a:r>
              <a:rPr lang="en-ID" sz="2400" dirty="0" err="1">
                <a:latin typeface="Gill Sans Nova Cond XBd" panose="020B0A06020104020203" pitchFamily="34" charset="0"/>
              </a:rPr>
              <a:t>klimaks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sejarah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manusia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tetapi</a:t>
            </a:r>
            <a:r>
              <a:rPr lang="en-ID" sz="2400" dirty="0">
                <a:latin typeface="Gill Sans Nova Cond XBd" panose="020B0A06020104020203" pitchFamily="34" charset="0"/>
              </a:rPr>
              <a:t> juga </a:t>
            </a:r>
            <a:r>
              <a:rPr lang="en-ID" sz="2400" dirty="0" err="1">
                <a:latin typeface="Gill Sans Nova Cond XBd" panose="020B0A06020104020203" pitchFamily="34" charset="0"/>
              </a:rPr>
              <a:t>atas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kerajaan-kerajaan</a:t>
            </a:r>
            <a:r>
              <a:rPr lang="en-ID" sz="2400" dirty="0">
                <a:latin typeface="Gill Sans Nova Cond XBd" panose="020B0A06020104020203" pitchFamily="34" charset="0"/>
              </a:rPr>
              <a:t>  dan </a:t>
            </a:r>
            <a:r>
              <a:rPr lang="en-ID" sz="2400" dirty="0" err="1">
                <a:latin typeface="Gill Sans Nova Cond XBd" panose="020B0A06020104020203" pitchFamily="34" charset="0"/>
              </a:rPr>
              <a:t>kuasa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kejahatan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dalam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kehidupan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pribadi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latin typeface="Gill Sans Nova Cond XBd" panose="020B0A06020104020203" pitchFamily="34" charset="0"/>
              </a:rPr>
              <a:t>. </a:t>
            </a:r>
            <a:r>
              <a:rPr lang="en-ID" sz="2400" dirty="0" err="1">
                <a:latin typeface="Gill Sans Nova Cond XBd" panose="020B0A06020104020203" pitchFamily="34" charset="0"/>
              </a:rPr>
              <a:t>Sekarang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tdk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perlu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lagi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diganggu</a:t>
            </a:r>
            <a:r>
              <a:rPr lang="en-ID" sz="2400" dirty="0">
                <a:latin typeface="Gill Sans Nova Cond XBd" panose="020B0A06020104020203" pitchFamily="34" charset="0"/>
              </a:rPr>
              <a:t> oleh </a:t>
            </a:r>
            <a:r>
              <a:rPr lang="en-ID" sz="2400" dirty="0" err="1">
                <a:latin typeface="Gill Sans Nova Cond XBd" panose="020B0A06020104020203" pitchFamily="34" charset="0"/>
              </a:rPr>
              <a:t>hidup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dlm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frustrasi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karena</a:t>
            </a:r>
            <a:r>
              <a:rPr lang="en-ID" sz="2400" dirty="0">
                <a:latin typeface="Gill Sans Nova Cond XBd" panose="020B0A06020104020203" pitchFamily="34" charset="0"/>
              </a:rPr>
              <a:t> dosa. 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12E9DB-9342-4078-B7A9-E13EE7B70930}"/>
              </a:ext>
            </a:extLst>
          </p:cNvPr>
          <p:cNvSpPr/>
          <p:nvPr/>
        </p:nvSpPr>
        <p:spPr>
          <a:xfrm>
            <a:off x="394703" y="2320827"/>
            <a:ext cx="491699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B4D955-7071-294D-9591-8D1F66CDD03C}"/>
              </a:ext>
            </a:extLst>
          </p:cNvPr>
          <p:cNvSpPr/>
          <p:nvPr/>
        </p:nvSpPr>
        <p:spPr>
          <a:xfrm>
            <a:off x="394703" y="4516370"/>
            <a:ext cx="491699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277933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5FD62A-C745-E5D6-8B32-0DE8527F4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EAA249-539D-A5C9-1BBC-6658824E388A}"/>
              </a:ext>
            </a:extLst>
          </p:cNvPr>
          <p:cNvSpPr txBox="1"/>
          <p:nvPr/>
        </p:nvSpPr>
        <p:spPr>
          <a:xfrm>
            <a:off x="1295400" y="799237"/>
            <a:ext cx="7629525" cy="19389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Kita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dapat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mengatasi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atau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menaklukkan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kuasa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jahat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hanya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oleh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darah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Anak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Domba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[Wahyu 12:11]. </a:t>
            </a:r>
            <a:r>
              <a:rPr lang="en-ID" sz="2400" dirty="0" err="1">
                <a:latin typeface="Gill Sans Nova Cond XBd" panose="020B0A06020104020203" pitchFamily="34" charset="0"/>
              </a:rPr>
              <a:t>Pengorbanan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Kristus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adalah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pusat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perhatian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seluruh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surga</a:t>
            </a:r>
            <a:r>
              <a:rPr lang="en-ID" sz="2400" dirty="0">
                <a:latin typeface="Gill Sans Nova Cond XBd" panose="020B0A06020104020203" pitchFamily="34" charset="0"/>
              </a:rPr>
              <a:t>. </a:t>
            </a:r>
            <a:r>
              <a:rPr lang="en-ID" sz="2400" dirty="0" err="1">
                <a:latin typeface="Gill Sans Nova Cond XBd" panose="020B0A06020104020203" pitchFamily="34" charset="0"/>
              </a:rPr>
              <a:t>Tidak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ada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lebih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luhur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untuk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menunjukkan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kasih</a:t>
            </a:r>
            <a:r>
              <a:rPr lang="en-ID" sz="2400" dirty="0">
                <a:latin typeface="Gill Sans Nova Cond XBd" panose="020B0A06020104020203" pitchFamily="34" charset="0"/>
              </a:rPr>
              <a:t> Allah yang </a:t>
            </a:r>
            <a:r>
              <a:rPr lang="en-ID" sz="2400" dirty="0" err="1">
                <a:latin typeface="Gill Sans Nova Cond XBd" panose="020B0A06020104020203" pitchFamily="34" charset="0"/>
              </a:rPr>
              <a:t>tak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terbatas</a:t>
            </a:r>
            <a:r>
              <a:rPr lang="en-ID" sz="2400" dirty="0">
                <a:latin typeface="Gill Sans Nova Cond XBd" panose="020B0A06020104020203" pitchFamily="34" charset="0"/>
              </a:rPr>
              <a:t> dan </a:t>
            </a:r>
            <a:r>
              <a:rPr lang="en-ID" sz="2400" dirty="0" err="1">
                <a:latin typeface="Gill Sans Nova Cond XBd" panose="020B0A06020104020203" pitchFamily="34" charset="0"/>
              </a:rPr>
              <a:t>tak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terduga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selain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salib</a:t>
            </a:r>
            <a:r>
              <a:rPr lang="en-ID" sz="2400" dirty="0">
                <a:latin typeface="Gill Sans Nova Cond XBd" panose="020B0A06020104020203" pitchFamily="34" charset="0"/>
              </a:rPr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5A31FB-2C26-0F4D-82AD-AA4895A5901A}"/>
              </a:ext>
            </a:extLst>
          </p:cNvPr>
          <p:cNvSpPr txBox="1"/>
          <p:nvPr/>
        </p:nvSpPr>
        <p:spPr>
          <a:xfrm>
            <a:off x="1295399" y="3244065"/>
            <a:ext cx="7629525" cy="30469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Ketika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kita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menerima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dengan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iman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apa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Kristus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telah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buat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bagi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kita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, utang dosa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kita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dibatalkan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, dan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kita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berdiri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sempurna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dalam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pandangan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Allah. </a:t>
            </a:r>
            <a:r>
              <a:rPr lang="en-ID" sz="2400" dirty="0">
                <a:latin typeface="Gill Sans Nova Cond XBd" panose="020B0A06020104020203" pitchFamily="34" charset="0"/>
              </a:rPr>
              <a:t>Dosa-dosa </a:t>
            </a:r>
            <a:r>
              <a:rPr lang="en-ID" sz="2400" dirty="0" err="1"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diampuni</a:t>
            </a:r>
            <a:r>
              <a:rPr lang="en-ID" sz="2400" dirty="0">
                <a:latin typeface="Gill Sans Nova Cond XBd" panose="020B0A06020104020203" pitchFamily="34" charset="0"/>
              </a:rPr>
              <a:t> [</a:t>
            </a:r>
            <a:r>
              <a:rPr lang="en-ID" sz="2400" dirty="0" err="1">
                <a:latin typeface="Gill Sans Nova Cond XBd" panose="020B0A06020104020203" pitchFamily="34" charset="0"/>
              </a:rPr>
              <a:t>Kolose</a:t>
            </a:r>
            <a:r>
              <a:rPr lang="en-ID" sz="2400" dirty="0">
                <a:latin typeface="Gill Sans Nova Cond XBd" panose="020B0A06020104020203" pitchFamily="34" charset="0"/>
              </a:rPr>
              <a:t> 1:14, </a:t>
            </a:r>
            <a:r>
              <a:rPr lang="en-ID" sz="2400" dirty="0" err="1">
                <a:latin typeface="Gill Sans Nova Cond XBd" panose="020B0A06020104020203" pitchFamily="34" charset="0"/>
              </a:rPr>
              <a:t>Efesus</a:t>
            </a:r>
            <a:r>
              <a:rPr lang="en-ID" sz="2400" dirty="0">
                <a:latin typeface="Gill Sans Nova Cond XBd" panose="020B0A06020104020203" pitchFamily="34" charset="0"/>
              </a:rPr>
              <a:t> 1:7, </a:t>
            </a:r>
            <a:r>
              <a:rPr lang="en-ID" sz="2400" dirty="0" err="1">
                <a:latin typeface="Gill Sans Nova Cond XBd" panose="020B0A06020104020203" pitchFamily="34" charset="0"/>
              </a:rPr>
              <a:t>Kolose</a:t>
            </a:r>
            <a:r>
              <a:rPr lang="en-ID" sz="2400" dirty="0">
                <a:latin typeface="Gill Sans Nova Cond XBd" panose="020B0A06020104020203" pitchFamily="34" charset="0"/>
              </a:rPr>
              <a:t> 2:14], dan "</a:t>
            </a:r>
            <a:r>
              <a:rPr lang="en-ID" sz="2400" dirty="0" err="1">
                <a:latin typeface="Gill Sans Nova Cond XBd" panose="020B0A06020104020203" pitchFamily="34" charset="0"/>
              </a:rPr>
              <a:t>telah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dilemparkan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bawah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pendakwa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saudara-saudara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latin typeface="Gill Sans Nova Cond XBd" panose="020B0A06020104020203" pitchFamily="34" charset="0"/>
              </a:rPr>
              <a:t>" [Wahyu 12:10]. Kita </a:t>
            </a:r>
            <a:r>
              <a:rPr lang="en-ID" sz="2400" dirty="0" err="1">
                <a:latin typeface="Gill Sans Nova Cond XBd" panose="020B0A06020104020203" pitchFamily="34" charset="0"/>
              </a:rPr>
              <a:t>telah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ditebus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menang</a:t>
            </a:r>
            <a:r>
              <a:rPr lang="en-ID" sz="2400" dirty="0">
                <a:latin typeface="Gill Sans Nova Cond XBd" panose="020B0A06020104020203" pitchFamily="34" charset="0"/>
              </a:rPr>
              <a:t>, dan </a:t>
            </a:r>
            <a:r>
              <a:rPr lang="en-ID" sz="2400" dirty="0" err="1">
                <a:latin typeface="Gill Sans Nova Cond XBd" panose="020B0A06020104020203" pitchFamily="34" charset="0"/>
              </a:rPr>
              <a:t>diselamatkan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bukan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karena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jasa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sendiri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tetapi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karena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kemenangan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Kristus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atas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nama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kita</a:t>
            </a:r>
            <a:endParaRPr lang="en-ID" sz="2400" dirty="0">
              <a:latin typeface="Gill Sans Nova Cond XBd" panose="020B0A06020104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6E61DF-C28F-D9C6-1A01-758C448F12AA}"/>
              </a:ext>
            </a:extLst>
          </p:cNvPr>
          <p:cNvSpPr/>
          <p:nvPr/>
        </p:nvSpPr>
        <p:spPr>
          <a:xfrm>
            <a:off x="401851" y="953125"/>
            <a:ext cx="491699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5C2D88-7652-5763-7091-6DBE442CBFC8}"/>
              </a:ext>
            </a:extLst>
          </p:cNvPr>
          <p:cNvSpPr/>
          <p:nvPr/>
        </p:nvSpPr>
        <p:spPr>
          <a:xfrm>
            <a:off x="401850" y="3822056"/>
            <a:ext cx="491699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011095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764E53-9CC4-A01E-FD3F-9E5D02FB6C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858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FB92E-6AFF-7460-FCF4-6CB5D07C59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14" y="3710613"/>
            <a:ext cx="8429621" cy="2886075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ID" dirty="0">
                <a:latin typeface="Impact" panose="020B0806030902050204" pitchFamily="34" charset="0"/>
              </a:rPr>
              <a:t>Ada masa-masa </a:t>
            </a:r>
            <a:r>
              <a:rPr lang="en-ID" dirty="0" err="1">
                <a:latin typeface="Impact" panose="020B0806030902050204" pitchFamily="34" charset="0"/>
              </a:rPr>
              <a:t>menantang</a:t>
            </a:r>
            <a:r>
              <a:rPr lang="en-ID" dirty="0">
                <a:latin typeface="Impact" panose="020B0806030902050204" pitchFamily="34" charset="0"/>
              </a:rPr>
              <a:t> di </a:t>
            </a:r>
            <a:r>
              <a:rPr lang="en-ID" dirty="0" err="1">
                <a:latin typeface="Impact" panose="020B0806030902050204" pitchFamily="34" charset="0"/>
              </a:rPr>
              <a:t>depan</a:t>
            </a:r>
            <a:r>
              <a:rPr lang="en-ID" dirty="0"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latin typeface="Eras Demi ITC" panose="020B0805030504020804" pitchFamily="34" charset="0"/>
              </a:rPr>
              <a:t>Umat</a:t>
            </a:r>
            <a:r>
              <a:rPr lang="en-ID" dirty="0">
                <a:latin typeface="Eras Demi ITC" panose="020B0805030504020804" pitchFamily="34" charset="0"/>
              </a:rPr>
              <a:t> Allah </a:t>
            </a:r>
            <a:r>
              <a:rPr lang="en-ID" dirty="0" err="1">
                <a:latin typeface="Eras Demi ITC" panose="020B0805030504020804" pitchFamily="34" charset="0"/>
              </a:rPr>
              <a:t>akan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menghadapi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ujian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terbesar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dalam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harihari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akhir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dari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sejarah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bumi</a:t>
            </a:r>
            <a:r>
              <a:rPr lang="en-ID" dirty="0">
                <a:latin typeface="Eras Demi ITC" panose="020B0805030504020804" pitchFamily="34" charset="0"/>
              </a:rPr>
              <a:t>, </a:t>
            </a:r>
            <a:r>
              <a:rPr lang="en-ID" dirty="0" err="1">
                <a:latin typeface="Eras Demi ITC" panose="020B0805030504020804" pitchFamily="34" charset="0"/>
              </a:rPr>
              <a:t>namun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kita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dapat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menghadapi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ujian-ujian</a:t>
            </a:r>
            <a:r>
              <a:rPr lang="en-ID" dirty="0">
                <a:latin typeface="Eras Demi ITC" panose="020B0805030504020804" pitchFamily="34" charset="0"/>
              </a:rPr>
              <a:t> masa </a:t>
            </a:r>
            <a:r>
              <a:rPr lang="en-ID" dirty="0" err="1">
                <a:latin typeface="Eras Demi ITC" panose="020B0805030504020804" pitchFamily="34" charset="0"/>
              </a:rPr>
              <a:t>depan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kita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dengan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keyakinan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tertinggi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bahwa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>
                <a:latin typeface="Amasis MT Pro Black" panose="02040A04050005020304" pitchFamily="18" charset="0"/>
              </a:rPr>
              <a:t>di </a:t>
            </a:r>
            <a:r>
              <a:rPr lang="en-ID" dirty="0" err="1">
                <a:latin typeface="Amasis MT Pro Black" panose="02040A04050005020304" pitchFamily="18" charset="0"/>
              </a:rPr>
              <a:t>dalam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Yesus</a:t>
            </a:r>
            <a:r>
              <a:rPr lang="en-ID" dirty="0">
                <a:latin typeface="Amasis MT Pro Black" panose="02040A04050005020304" pitchFamily="18" charset="0"/>
              </a:rPr>
              <a:t>, </a:t>
            </a:r>
            <a:r>
              <a:rPr lang="en-ID" dirty="0" err="1">
                <a:latin typeface="Amasis MT Pro Black" panose="02040A04050005020304" pitchFamily="18" charset="0"/>
              </a:rPr>
              <a:t>melalui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Yesus</a:t>
            </a:r>
            <a:r>
              <a:rPr lang="en-ID" dirty="0">
                <a:latin typeface="Amasis MT Pro Black" panose="02040A04050005020304" pitchFamily="18" charset="0"/>
              </a:rPr>
              <a:t>, dan </a:t>
            </a:r>
            <a:r>
              <a:rPr lang="en-ID" dirty="0" err="1">
                <a:latin typeface="Amasis MT Pro Black" panose="02040A04050005020304" pitchFamily="18" charset="0"/>
              </a:rPr>
              <a:t>karena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Yesus</a:t>
            </a:r>
            <a:r>
              <a:rPr lang="en-ID" dirty="0">
                <a:latin typeface="Amasis MT Pro Black" panose="02040A04050005020304" pitchFamily="18" charset="0"/>
              </a:rPr>
              <a:t>, </a:t>
            </a:r>
            <a:r>
              <a:rPr lang="en-ID" dirty="0" err="1">
                <a:latin typeface="Amasis MT Pro Black" panose="02040A04050005020304" pitchFamily="18" charset="0"/>
              </a:rPr>
              <a:t>kita</a:t>
            </a:r>
            <a:r>
              <a:rPr lang="en-ID" dirty="0">
                <a:latin typeface="Amasis MT Pro Black" panose="02040A04050005020304" pitchFamily="18" charset="0"/>
              </a:rPr>
              <a:t> juga </a:t>
            </a:r>
            <a:r>
              <a:rPr lang="en-ID" dirty="0" err="1">
                <a:latin typeface="Amasis MT Pro Black" panose="02040A04050005020304" pitchFamily="18" charset="0"/>
              </a:rPr>
              <a:t>dapat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menjadi</a:t>
            </a:r>
            <a:r>
              <a:rPr lang="en-ID" dirty="0">
                <a:latin typeface="Amasis MT Pro Black" panose="02040A04050005020304" pitchFamily="18" charset="0"/>
              </a:rPr>
              <a:t> </a:t>
            </a:r>
            <a:r>
              <a:rPr lang="en-ID" dirty="0" err="1">
                <a:latin typeface="Amasis MT Pro Black" panose="02040A04050005020304" pitchFamily="18" charset="0"/>
              </a:rPr>
              <a:t>pemenang</a:t>
            </a:r>
            <a:r>
              <a:rPr lang="en-ID" dirty="0">
                <a:latin typeface="Amasis MT Pro Black" panose="02040A040500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03168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E135A9-A5A3-B451-BD82-561FDCE3C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65125"/>
            <a:ext cx="9141713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dirty="0">
                <a:solidFill>
                  <a:srgbClr val="C00000"/>
                </a:solidFill>
                <a:latin typeface="Impact" panose="020B0806030902050204" pitchFamily="34" charset="0"/>
              </a:rPr>
              <a:t>PEREMPUAN DI PADANG GURUN</a:t>
            </a:r>
            <a:br>
              <a:rPr lang="it-IT" sz="4700" dirty="0"/>
            </a:br>
            <a:r>
              <a:rPr lang="it-IT" sz="2800" dirty="0">
                <a:latin typeface="Aharoni" panose="02010803020104030203" pitchFamily="2" charset="-79"/>
                <a:cs typeface="Aharoni" panose="02010803020104030203" pitchFamily="2" charset="-79"/>
              </a:rPr>
              <a:t>Rabu, 29 Maret 2023</a:t>
            </a:r>
            <a:endParaRPr lang="en-ID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8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  <a:gd name="connsiteX0" fmla="*/ 0 w 8140446"/>
              <a:gd name="connsiteY0" fmla="*/ 0 h 18288"/>
              <a:gd name="connsiteX1" fmla="*/ 596966 w 8140446"/>
              <a:gd name="connsiteY1" fmla="*/ 0 h 18288"/>
              <a:gd name="connsiteX2" fmla="*/ 1031123 w 8140446"/>
              <a:gd name="connsiteY2" fmla="*/ 0 h 18288"/>
              <a:gd name="connsiteX3" fmla="*/ 1872303 w 8140446"/>
              <a:gd name="connsiteY3" fmla="*/ 0 h 18288"/>
              <a:gd name="connsiteX4" fmla="*/ 2469269 w 8140446"/>
              <a:gd name="connsiteY4" fmla="*/ 0 h 18288"/>
              <a:gd name="connsiteX5" fmla="*/ 3066235 w 8140446"/>
              <a:gd name="connsiteY5" fmla="*/ 0 h 18288"/>
              <a:gd name="connsiteX6" fmla="*/ 3907414 w 8140446"/>
              <a:gd name="connsiteY6" fmla="*/ 0 h 18288"/>
              <a:gd name="connsiteX7" fmla="*/ 4422976 w 8140446"/>
              <a:gd name="connsiteY7" fmla="*/ 0 h 18288"/>
              <a:gd name="connsiteX8" fmla="*/ 5264155 w 8140446"/>
              <a:gd name="connsiteY8" fmla="*/ 0 h 18288"/>
              <a:gd name="connsiteX9" fmla="*/ 6105335 w 8140446"/>
              <a:gd name="connsiteY9" fmla="*/ 0 h 18288"/>
              <a:gd name="connsiteX10" fmla="*/ 6783705 w 8140446"/>
              <a:gd name="connsiteY10" fmla="*/ 0 h 18288"/>
              <a:gd name="connsiteX11" fmla="*/ 8140446 w 8140446"/>
              <a:gd name="connsiteY11" fmla="*/ 0 h 18288"/>
              <a:gd name="connsiteX12" fmla="*/ 8140446 w 8140446"/>
              <a:gd name="connsiteY12" fmla="*/ 18288 h 18288"/>
              <a:gd name="connsiteX13" fmla="*/ 7706289 w 8140446"/>
              <a:gd name="connsiteY13" fmla="*/ 18288 h 18288"/>
              <a:gd name="connsiteX14" fmla="*/ 6865109 w 8140446"/>
              <a:gd name="connsiteY14" fmla="*/ 18288 h 18288"/>
              <a:gd name="connsiteX15" fmla="*/ 6349548 w 8140446"/>
              <a:gd name="connsiteY15" fmla="*/ 18288 h 18288"/>
              <a:gd name="connsiteX16" fmla="*/ 5671177 w 8140446"/>
              <a:gd name="connsiteY16" fmla="*/ 18288 h 18288"/>
              <a:gd name="connsiteX17" fmla="*/ 4829998 w 8140446"/>
              <a:gd name="connsiteY17" fmla="*/ 18288 h 18288"/>
              <a:gd name="connsiteX18" fmla="*/ 4151627 w 8140446"/>
              <a:gd name="connsiteY18" fmla="*/ 18288 h 18288"/>
              <a:gd name="connsiteX19" fmla="*/ 3717470 w 8140446"/>
              <a:gd name="connsiteY19" fmla="*/ 18288 h 18288"/>
              <a:gd name="connsiteX20" fmla="*/ 3201909 w 8140446"/>
              <a:gd name="connsiteY20" fmla="*/ 18288 h 18288"/>
              <a:gd name="connsiteX21" fmla="*/ 2360729 w 8140446"/>
              <a:gd name="connsiteY21" fmla="*/ 18288 h 18288"/>
              <a:gd name="connsiteX22" fmla="*/ 1682359 w 8140446"/>
              <a:gd name="connsiteY22" fmla="*/ 18288 h 18288"/>
              <a:gd name="connsiteX23" fmla="*/ 1166797 w 8140446"/>
              <a:gd name="connsiteY23" fmla="*/ 18288 h 18288"/>
              <a:gd name="connsiteX24" fmla="*/ 0 w 8140446"/>
              <a:gd name="connsiteY24" fmla="*/ 18288 h 18288"/>
              <a:gd name="connsiteX25" fmla="*/ 0 w 8140446"/>
              <a:gd name="connsiteY2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87427" y="6231"/>
                  <a:pt x="309612" y="-26324"/>
                  <a:pt x="434157" y="0"/>
                </a:cubicBezTo>
                <a:cubicBezTo>
                  <a:pt x="536972" y="29330"/>
                  <a:pt x="959392" y="28619"/>
                  <a:pt x="1193932" y="0"/>
                </a:cubicBezTo>
                <a:cubicBezTo>
                  <a:pt x="1446097" y="13819"/>
                  <a:pt x="1471680" y="7203"/>
                  <a:pt x="1628089" y="0"/>
                </a:cubicBezTo>
                <a:cubicBezTo>
                  <a:pt x="1817415" y="4047"/>
                  <a:pt x="1949536" y="-59324"/>
                  <a:pt x="2225055" y="0"/>
                </a:cubicBezTo>
                <a:cubicBezTo>
                  <a:pt x="2520490" y="18365"/>
                  <a:pt x="2717469" y="18707"/>
                  <a:pt x="3066235" y="0"/>
                </a:cubicBezTo>
                <a:cubicBezTo>
                  <a:pt x="3437075" y="3751"/>
                  <a:pt x="3408347" y="31644"/>
                  <a:pt x="3744605" y="0"/>
                </a:cubicBezTo>
                <a:cubicBezTo>
                  <a:pt x="4097249" y="-11527"/>
                  <a:pt x="4249699" y="-32555"/>
                  <a:pt x="4504380" y="0"/>
                </a:cubicBezTo>
                <a:cubicBezTo>
                  <a:pt x="4737570" y="17980"/>
                  <a:pt x="4877497" y="1006"/>
                  <a:pt x="5101346" y="0"/>
                </a:cubicBezTo>
                <a:cubicBezTo>
                  <a:pt x="5359305" y="-15330"/>
                  <a:pt x="5447195" y="7257"/>
                  <a:pt x="5779717" y="0"/>
                </a:cubicBezTo>
                <a:cubicBezTo>
                  <a:pt x="6090019" y="-17621"/>
                  <a:pt x="6273151" y="4279"/>
                  <a:pt x="6620896" y="0"/>
                </a:cubicBezTo>
                <a:cubicBezTo>
                  <a:pt x="6968586" y="34056"/>
                  <a:pt x="6990073" y="23587"/>
                  <a:pt x="7136458" y="0"/>
                </a:cubicBezTo>
                <a:cubicBezTo>
                  <a:pt x="7320575" y="20480"/>
                  <a:pt x="7847401" y="-6173"/>
                  <a:pt x="8140446" y="0"/>
                </a:cubicBezTo>
                <a:cubicBezTo>
                  <a:pt x="8139878" y="7862"/>
                  <a:pt x="8140227" y="13269"/>
                  <a:pt x="8140446" y="18288"/>
                </a:cubicBezTo>
                <a:cubicBezTo>
                  <a:pt x="7908069" y="-20636"/>
                  <a:pt x="7683037" y="21977"/>
                  <a:pt x="7543480" y="18288"/>
                </a:cubicBezTo>
                <a:cubicBezTo>
                  <a:pt x="7393752" y="10050"/>
                  <a:pt x="7221032" y="-3229"/>
                  <a:pt x="7109323" y="18288"/>
                </a:cubicBezTo>
                <a:cubicBezTo>
                  <a:pt x="7015297" y="22483"/>
                  <a:pt x="6599332" y="40899"/>
                  <a:pt x="6430952" y="18288"/>
                </a:cubicBezTo>
                <a:cubicBezTo>
                  <a:pt x="6292915" y="-34150"/>
                  <a:pt x="6142305" y="21507"/>
                  <a:pt x="5915391" y="18288"/>
                </a:cubicBezTo>
                <a:cubicBezTo>
                  <a:pt x="5682725" y="47843"/>
                  <a:pt x="5440566" y="31420"/>
                  <a:pt x="5237020" y="18288"/>
                </a:cubicBezTo>
                <a:cubicBezTo>
                  <a:pt x="5046456" y="10577"/>
                  <a:pt x="4706449" y="51976"/>
                  <a:pt x="4558650" y="18288"/>
                </a:cubicBezTo>
                <a:cubicBezTo>
                  <a:pt x="4361396" y="-987"/>
                  <a:pt x="4145362" y="-22303"/>
                  <a:pt x="3880279" y="18288"/>
                </a:cubicBezTo>
                <a:cubicBezTo>
                  <a:pt x="3610716" y="25411"/>
                  <a:pt x="3472690" y="4008"/>
                  <a:pt x="3201909" y="18288"/>
                </a:cubicBezTo>
                <a:cubicBezTo>
                  <a:pt x="2913595" y="35097"/>
                  <a:pt x="2753317" y="-1149"/>
                  <a:pt x="2604943" y="18288"/>
                </a:cubicBezTo>
                <a:cubicBezTo>
                  <a:pt x="2450130" y="36989"/>
                  <a:pt x="1974183" y="40159"/>
                  <a:pt x="1845168" y="18288"/>
                </a:cubicBezTo>
                <a:cubicBezTo>
                  <a:pt x="1677929" y="220"/>
                  <a:pt x="1378098" y="-772"/>
                  <a:pt x="1166797" y="18288"/>
                </a:cubicBezTo>
                <a:cubicBezTo>
                  <a:pt x="921150" y="53277"/>
                  <a:pt x="327457" y="47297"/>
                  <a:pt x="0" y="18288"/>
                </a:cubicBezTo>
                <a:cubicBezTo>
                  <a:pt x="-589" y="13471"/>
                  <a:pt x="-474" y="7409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36968" y="-25482"/>
                  <a:pt x="379786" y="11224"/>
                  <a:pt x="596966" y="0"/>
                </a:cubicBezTo>
                <a:cubicBezTo>
                  <a:pt x="815878" y="-21223"/>
                  <a:pt x="832062" y="11868"/>
                  <a:pt x="1031123" y="0"/>
                </a:cubicBezTo>
                <a:cubicBezTo>
                  <a:pt x="1256800" y="-30738"/>
                  <a:pt x="1658090" y="-20345"/>
                  <a:pt x="1872303" y="0"/>
                </a:cubicBezTo>
                <a:cubicBezTo>
                  <a:pt x="2115604" y="28431"/>
                  <a:pt x="2277865" y="-40642"/>
                  <a:pt x="2469269" y="0"/>
                </a:cubicBezTo>
                <a:cubicBezTo>
                  <a:pt x="2679731" y="25919"/>
                  <a:pt x="2788602" y="-6498"/>
                  <a:pt x="3066235" y="0"/>
                </a:cubicBezTo>
                <a:cubicBezTo>
                  <a:pt x="3325663" y="-14487"/>
                  <a:pt x="3706561" y="67517"/>
                  <a:pt x="3907414" y="0"/>
                </a:cubicBezTo>
                <a:cubicBezTo>
                  <a:pt x="4127229" y="-37113"/>
                  <a:pt x="4179037" y="-8167"/>
                  <a:pt x="4422976" y="0"/>
                </a:cubicBezTo>
                <a:cubicBezTo>
                  <a:pt x="4683575" y="-28486"/>
                  <a:pt x="5055803" y="-13799"/>
                  <a:pt x="5264155" y="0"/>
                </a:cubicBezTo>
                <a:cubicBezTo>
                  <a:pt x="5513566" y="14315"/>
                  <a:pt x="5735215" y="2768"/>
                  <a:pt x="6105335" y="0"/>
                </a:cubicBezTo>
                <a:cubicBezTo>
                  <a:pt x="6510913" y="-12587"/>
                  <a:pt x="6456171" y="3247"/>
                  <a:pt x="6783705" y="0"/>
                </a:cubicBezTo>
                <a:cubicBezTo>
                  <a:pt x="7057099" y="-15461"/>
                  <a:pt x="7592067" y="5384"/>
                  <a:pt x="8140446" y="0"/>
                </a:cubicBezTo>
                <a:cubicBezTo>
                  <a:pt x="8140452" y="8597"/>
                  <a:pt x="8141122" y="9732"/>
                  <a:pt x="8140446" y="18288"/>
                </a:cubicBezTo>
                <a:cubicBezTo>
                  <a:pt x="7961834" y="8406"/>
                  <a:pt x="7874097" y="10350"/>
                  <a:pt x="7706289" y="18288"/>
                </a:cubicBezTo>
                <a:cubicBezTo>
                  <a:pt x="7582508" y="-14920"/>
                  <a:pt x="7179551" y="-33111"/>
                  <a:pt x="6865109" y="18288"/>
                </a:cubicBezTo>
                <a:cubicBezTo>
                  <a:pt x="6583382" y="24117"/>
                  <a:pt x="6525821" y="36696"/>
                  <a:pt x="6349548" y="18288"/>
                </a:cubicBezTo>
                <a:cubicBezTo>
                  <a:pt x="6209953" y="10881"/>
                  <a:pt x="5959707" y="-47828"/>
                  <a:pt x="5671177" y="18288"/>
                </a:cubicBezTo>
                <a:cubicBezTo>
                  <a:pt x="5387744" y="29809"/>
                  <a:pt x="5228514" y="101507"/>
                  <a:pt x="4829998" y="18288"/>
                </a:cubicBezTo>
                <a:cubicBezTo>
                  <a:pt x="4415646" y="-28596"/>
                  <a:pt x="4343809" y="28954"/>
                  <a:pt x="4151627" y="18288"/>
                </a:cubicBezTo>
                <a:cubicBezTo>
                  <a:pt x="3950673" y="-9796"/>
                  <a:pt x="3879947" y="41143"/>
                  <a:pt x="3717470" y="18288"/>
                </a:cubicBezTo>
                <a:cubicBezTo>
                  <a:pt x="3558660" y="10110"/>
                  <a:pt x="3468854" y="29375"/>
                  <a:pt x="3201909" y="18288"/>
                </a:cubicBezTo>
                <a:cubicBezTo>
                  <a:pt x="2965673" y="10505"/>
                  <a:pt x="2568327" y="22116"/>
                  <a:pt x="2360729" y="18288"/>
                </a:cubicBezTo>
                <a:cubicBezTo>
                  <a:pt x="2171885" y="49144"/>
                  <a:pt x="1923258" y="16020"/>
                  <a:pt x="1682359" y="18288"/>
                </a:cubicBezTo>
                <a:cubicBezTo>
                  <a:pt x="1430698" y="-2378"/>
                  <a:pt x="1324229" y="-1751"/>
                  <a:pt x="1166797" y="18288"/>
                </a:cubicBezTo>
                <a:cubicBezTo>
                  <a:pt x="1001390" y="41795"/>
                  <a:pt x="324313" y="57964"/>
                  <a:pt x="0" y="18288"/>
                </a:cubicBezTo>
                <a:cubicBezTo>
                  <a:pt x="285" y="13135"/>
                  <a:pt x="532" y="5956"/>
                  <a:pt x="0" y="0"/>
                </a:cubicBezTo>
                <a:close/>
              </a:path>
              <a:path w="8140446" h="18288" fill="none" stroke="0" extrusionOk="0">
                <a:moveTo>
                  <a:pt x="0" y="0"/>
                </a:moveTo>
                <a:cubicBezTo>
                  <a:pt x="69532" y="-6557"/>
                  <a:pt x="264219" y="3919"/>
                  <a:pt x="434157" y="0"/>
                </a:cubicBezTo>
                <a:cubicBezTo>
                  <a:pt x="600013" y="9090"/>
                  <a:pt x="921449" y="-13478"/>
                  <a:pt x="1193932" y="0"/>
                </a:cubicBezTo>
                <a:cubicBezTo>
                  <a:pt x="1443592" y="14844"/>
                  <a:pt x="1471188" y="10722"/>
                  <a:pt x="1628089" y="0"/>
                </a:cubicBezTo>
                <a:cubicBezTo>
                  <a:pt x="1750006" y="-24149"/>
                  <a:pt x="1967480" y="-14904"/>
                  <a:pt x="2225055" y="0"/>
                </a:cubicBezTo>
                <a:cubicBezTo>
                  <a:pt x="2503918" y="19247"/>
                  <a:pt x="2709263" y="-16351"/>
                  <a:pt x="3066235" y="0"/>
                </a:cubicBezTo>
                <a:cubicBezTo>
                  <a:pt x="3429723" y="-1627"/>
                  <a:pt x="3399401" y="30976"/>
                  <a:pt x="3744605" y="0"/>
                </a:cubicBezTo>
                <a:cubicBezTo>
                  <a:pt x="4081920" y="-40602"/>
                  <a:pt x="4258272" y="-2441"/>
                  <a:pt x="4504380" y="0"/>
                </a:cubicBezTo>
                <a:cubicBezTo>
                  <a:pt x="4760039" y="21121"/>
                  <a:pt x="4866555" y="-1351"/>
                  <a:pt x="5101346" y="0"/>
                </a:cubicBezTo>
                <a:cubicBezTo>
                  <a:pt x="5336279" y="1859"/>
                  <a:pt x="5465100" y="30801"/>
                  <a:pt x="5779717" y="0"/>
                </a:cubicBezTo>
                <a:cubicBezTo>
                  <a:pt x="6117018" y="-2879"/>
                  <a:pt x="6273497" y="-5002"/>
                  <a:pt x="6620896" y="0"/>
                </a:cubicBezTo>
                <a:cubicBezTo>
                  <a:pt x="6972306" y="38666"/>
                  <a:pt x="6992056" y="28334"/>
                  <a:pt x="7136458" y="0"/>
                </a:cubicBezTo>
                <a:cubicBezTo>
                  <a:pt x="7325567" y="-61201"/>
                  <a:pt x="7766555" y="-88399"/>
                  <a:pt x="8140446" y="0"/>
                </a:cubicBezTo>
                <a:cubicBezTo>
                  <a:pt x="8140031" y="7748"/>
                  <a:pt x="8139515" y="13015"/>
                  <a:pt x="8140446" y="18288"/>
                </a:cubicBezTo>
                <a:cubicBezTo>
                  <a:pt x="7892673" y="-4012"/>
                  <a:pt x="7668025" y="650"/>
                  <a:pt x="7543480" y="18288"/>
                </a:cubicBezTo>
                <a:cubicBezTo>
                  <a:pt x="7406710" y="-3467"/>
                  <a:pt x="7207646" y="8893"/>
                  <a:pt x="7109323" y="18288"/>
                </a:cubicBezTo>
                <a:cubicBezTo>
                  <a:pt x="6993037" y="49011"/>
                  <a:pt x="6598723" y="59405"/>
                  <a:pt x="6430952" y="18288"/>
                </a:cubicBezTo>
                <a:cubicBezTo>
                  <a:pt x="6284771" y="15315"/>
                  <a:pt x="6162730" y="20350"/>
                  <a:pt x="5915391" y="18288"/>
                </a:cubicBezTo>
                <a:cubicBezTo>
                  <a:pt x="5684668" y="13603"/>
                  <a:pt x="5422852" y="53618"/>
                  <a:pt x="5237020" y="18288"/>
                </a:cubicBezTo>
                <a:cubicBezTo>
                  <a:pt x="5035482" y="26296"/>
                  <a:pt x="4719808" y="55145"/>
                  <a:pt x="4558650" y="18288"/>
                </a:cubicBezTo>
                <a:cubicBezTo>
                  <a:pt x="4375169" y="-35587"/>
                  <a:pt x="4137553" y="12086"/>
                  <a:pt x="3880279" y="18288"/>
                </a:cubicBezTo>
                <a:cubicBezTo>
                  <a:pt x="3624533" y="32648"/>
                  <a:pt x="3467387" y="6480"/>
                  <a:pt x="3201909" y="18288"/>
                </a:cubicBezTo>
                <a:cubicBezTo>
                  <a:pt x="2918126" y="73342"/>
                  <a:pt x="2717830" y="-17156"/>
                  <a:pt x="2604943" y="18288"/>
                </a:cubicBezTo>
                <a:cubicBezTo>
                  <a:pt x="2496133" y="44525"/>
                  <a:pt x="2003915" y="18254"/>
                  <a:pt x="1845168" y="18288"/>
                </a:cubicBezTo>
                <a:cubicBezTo>
                  <a:pt x="1694518" y="14989"/>
                  <a:pt x="1344959" y="44188"/>
                  <a:pt x="1166797" y="18288"/>
                </a:cubicBezTo>
                <a:cubicBezTo>
                  <a:pt x="935925" y="69451"/>
                  <a:pt x="319712" y="-63972"/>
                  <a:pt x="0" y="18288"/>
                </a:cubicBezTo>
                <a:cubicBezTo>
                  <a:pt x="1307" y="12414"/>
                  <a:pt x="-32" y="57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140446"/>
                      <a:gd name="connsiteY0" fmla="*/ 0 h 18288"/>
                      <a:gd name="connsiteX1" fmla="*/ 434157 w 8140446"/>
                      <a:gd name="connsiteY1" fmla="*/ 0 h 18288"/>
                      <a:gd name="connsiteX2" fmla="*/ 1193932 w 8140446"/>
                      <a:gd name="connsiteY2" fmla="*/ 0 h 18288"/>
                      <a:gd name="connsiteX3" fmla="*/ 1628089 w 8140446"/>
                      <a:gd name="connsiteY3" fmla="*/ 0 h 18288"/>
                      <a:gd name="connsiteX4" fmla="*/ 2225055 w 8140446"/>
                      <a:gd name="connsiteY4" fmla="*/ 0 h 18288"/>
                      <a:gd name="connsiteX5" fmla="*/ 3066235 w 8140446"/>
                      <a:gd name="connsiteY5" fmla="*/ 0 h 18288"/>
                      <a:gd name="connsiteX6" fmla="*/ 3744605 w 8140446"/>
                      <a:gd name="connsiteY6" fmla="*/ 0 h 18288"/>
                      <a:gd name="connsiteX7" fmla="*/ 4504380 w 8140446"/>
                      <a:gd name="connsiteY7" fmla="*/ 0 h 18288"/>
                      <a:gd name="connsiteX8" fmla="*/ 5101346 w 8140446"/>
                      <a:gd name="connsiteY8" fmla="*/ 0 h 18288"/>
                      <a:gd name="connsiteX9" fmla="*/ 5779717 w 8140446"/>
                      <a:gd name="connsiteY9" fmla="*/ 0 h 18288"/>
                      <a:gd name="connsiteX10" fmla="*/ 6620896 w 8140446"/>
                      <a:gd name="connsiteY10" fmla="*/ 0 h 18288"/>
                      <a:gd name="connsiteX11" fmla="*/ 7136458 w 8140446"/>
                      <a:gd name="connsiteY11" fmla="*/ 0 h 18288"/>
                      <a:gd name="connsiteX12" fmla="*/ 8140446 w 8140446"/>
                      <a:gd name="connsiteY12" fmla="*/ 0 h 18288"/>
                      <a:gd name="connsiteX13" fmla="*/ 8140446 w 8140446"/>
                      <a:gd name="connsiteY13" fmla="*/ 18288 h 18288"/>
                      <a:gd name="connsiteX14" fmla="*/ 7543480 w 8140446"/>
                      <a:gd name="connsiteY14" fmla="*/ 18288 h 18288"/>
                      <a:gd name="connsiteX15" fmla="*/ 7109323 w 8140446"/>
                      <a:gd name="connsiteY15" fmla="*/ 18288 h 18288"/>
                      <a:gd name="connsiteX16" fmla="*/ 6430952 w 8140446"/>
                      <a:gd name="connsiteY16" fmla="*/ 18288 h 18288"/>
                      <a:gd name="connsiteX17" fmla="*/ 5915391 w 8140446"/>
                      <a:gd name="connsiteY17" fmla="*/ 18288 h 18288"/>
                      <a:gd name="connsiteX18" fmla="*/ 5237020 w 8140446"/>
                      <a:gd name="connsiteY18" fmla="*/ 18288 h 18288"/>
                      <a:gd name="connsiteX19" fmla="*/ 4558650 w 8140446"/>
                      <a:gd name="connsiteY19" fmla="*/ 18288 h 18288"/>
                      <a:gd name="connsiteX20" fmla="*/ 3880279 w 8140446"/>
                      <a:gd name="connsiteY20" fmla="*/ 18288 h 18288"/>
                      <a:gd name="connsiteX21" fmla="*/ 3201909 w 8140446"/>
                      <a:gd name="connsiteY21" fmla="*/ 18288 h 18288"/>
                      <a:gd name="connsiteX22" fmla="*/ 2604943 w 8140446"/>
                      <a:gd name="connsiteY22" fmla="*/ 18288 h 18288"/>
                      <a:gd name="connsiteX23" fmla="*/ 1845168 w 8140446"/>
                      <a:gd name="connsiteY23" fmla="*/ 18288 h 18288"/>
                      <a:gd name="connsiteX24" fmla="*/ 1166797 w 8140446"/>
                      <a:gd name="connsiteY24" fmla="*/ 18288 h 18288"/>
                      <a:gd name="connsiteX25" fmla="*/ 0 w 8140446"/>
                      <a:gd name="connsiteY25" fmla="*/ 18288 h 18288"/>
                      <a:gd name="connsiteX26" fmla="*/ 0 w 8140446"/>
                      <a:gd name="connsiteY26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8140446" h="18288" fill="none" extrusionOk="0">
                        <a:moveTo>
                          <a:pt x="0" y="0"/>
                        </a:moveTo>
                        <a:cubicBezTo>
                          <a:pt x="94920" y="9103"/>
                          <a:pt x="287892" y="-4966"/>
                          <a:pt x="434157" y="0"/>
                        </a:cubicBezTo>
                        <a:cubicBezTo>
                          <a:pt x="580422" y="4966"/>
                          <a:pt x="943595" y="-14182"/>
                          <a:pt x="1193932" y="0"/>
                        </a:cubicBezTo>
                        <a:cubicBezTo>
                          <a:pt x="1444270" y="14182"/>
                          <a:pt x="1472129" y="5523"/>
                          <a:pt x="1628089" y="0"/>
                        </a:cubicBezTo>
                        <a:cubicBezTo>
                          <a:pt x="1784049" y="-5523"/>
                          <a:pt x="1962419" y="-17322"/>
                          <a:pt x="2225055" y="0"/>
                        </a:cubicBezTo>
                        <a:cubicBezTo>
                          <a:pt x="2487691" y="17322"/>
                          <a:pt x="2700681" y="1311"/>
                          <a:pt x="3066235" y="0"/>
                        </a:cubicBezTo>
                        <a:cubicBezTo>
                          <a:pt x="3431789" y="-1311"/>
                          <a:pt x="3405662" y="25081"/>
                          <a:pt x="3744605" y="0"/>
                        </a:cubicBezTo>
                        <a:cubicBezTo>
                          <a:pt x="4083548" y="-25081"/>
                          <a:pt x="4265111" y="-11945"/>
                          <a:pt x="4504380" y="0"/>
                        </a:cubicBezTo>
                        <a:cubicBezTo>
                          <a:pt x="4743649" y="11945"/>
                          <a:pt x="4860394" y="-2832"/>
                          <a:pt x="5101346" y="0"/>
                        </a:cubicBezTo>
                        <a:cubicBezTo>
                          <a:pt x="5342298" y="2832"/>
                          <a:pt x="5456387" y="23676"/>
                          <a:pt x="5779717" y="0"/>
                        </a:cubicBezTo>
                        <a:cubicBezTo>
                          <a:pt x="6103047" y="-23676"/>
                          <a:pt x="6270379" y="-37291"/>
                          <a:pt x="6620896" y="0"/>
                        </a:cubicBezTo>
                        <a:cubicBezTo>
                          <a:pt x="6971413" y="37291"/>
                          <a:pt x="6989068" y="24674"/>
                          <a:pt x="7136458" y="0"/>
                        </a:cubicBezTo>
                        <a:cubicBezTo>
                          <a:pt x="7283848" y="-24674"/>
                          <a:pt x="7752532" y="-22436"/>
                          <a:pt x="8140446" y="0"/>
                        </a:cubicBezTo>
                        <a:cubicBezTo>
                          <a:pt x="8140314" y="7702"/>
                          <a:pt x="8140234" y="13511"/>
                          <a:pt x="8140446" y="18288"/>
                        </a:cubicBezTo>
                        <a:cubicBezTo>
                          <a:pt x="7906329" y="-3043"/>
                          <a:pt x="7681180" y="27465"/>
                          <a:pt x="7543480" y="18288"/>
                        </a:cubicBezTo>
                        <a:cubicBezTo>
                          <a:pt x="7405780" y="9111"/>
                          <a:pt x="7216607" y="3660"/>
                          <a:pt x="7109323" y="18288"/>
                        </a:cubicBezTo>
                        <a:cubicBezTo>
                          <a:pt x="7002039" y="32916"/>
                          <a:pt x="6576231" y="42692"/>
                          <a:pt x="6430952" y="18288"/>
                        </a:cubicBezTo>
                        <a:cubicBezTo>
                          <a:pt x="6285673" y="-6116"/>
                          <a:pt x="6138840" y="34521"/>
                          <a:pt x="5915391" y="18288"/>
                        </a:cubicBezTo>
                        <a:cubicBezTo>
                          <a:pt x="5691942" y="2055"/>
                          <a:pt x="5459460" y="51666"/>
                          <a:pt x="5237020" y="18288"/>
                        </a:cubicBezTo>
                        <a:cubicBezTo>
                          <a:pt x="5014580" y="-15090"/>
                          <a:pt x="4747677" y="40449"/>
                          <a:pt x="4558650" y="18288"/>
                        </a:cubicBezTo>
                        <a:cubicBezTo>
                          <a:pt x="4369623" y="-3873"/>
                          <a:pt x="4146061" y="12568"/>
                          <a:pt x="3880279" y="18288"/>
                        </a:cubicBezTo>
                        <a:cubicBezTo>
                          <a:pt x="3614497" y="24008"/>
                          <a:pt x="3473808" y="-12908"/>
                          <a:pt x="3201909" y="18288"/>
                        </a:cubicBezTo>
                        <a:cubicBezTo>
                          <a:pt x="2930010" y="49484"/>
                          <a:pt x="2728175" y="-3430"/>
                          <a:pt x="2604943" y="18288"/>
                        </a:cubicBezTo>
                        <a:cubicBezTo>
                          <a:pt x="2481711" y="40006"/>
                          <a:pt x="2004334" y="26952"/>
                          <a:pt x="1845168" y="18288"/>
                        </a:cubicBezTo>
                        <a:cubicBezTo>
                          <a:pt x="1686003" y="9624"/>
                          <a:pt x="1375070" y="37580"/>
                          <a:pt x="1166797" y="18288"/>
                        </a:cubicBezTo>
                        <a:cubicBezTo>
                          <a:pt x="958524" y="-1004"/>
                          <a:pt x="342846" y="8880"/>
                          <a:pt x="0" y="18288"/>
                        </a:cubicBezTo>
                        <a:cubicBezTo>
                          <a:pt x="129" y="13298"/>
                          <a:pt x="-675" y="6857"/>
                          <a:pt x="0" y="0"/>
                        </a:cubicBezTo>
                        <a:close/>
                      </a:path>
                      <a:path w="8140446" h="18288" stroke="0" extrusionOk="0">
                        <a:moveTo>
                          <a:pt x="0" y="0"/>
                        </a:moveTo>
                        <a:cubicBezTo>
                          <a:pt x="142435" y="-24533"/>
                          <a:pt x="380026" y="17447"/>
                          <a:pt x="596966" y="0"/>
                        </a:cubicBezTo>
                        <a:cubicBezTo>
                          <a:pt x="813906" y="-17447"/>
                          <a:pt x="830530" y="13462"/>
                          <a:pt x="1031123" y="0"/>
                        </a:cubicBezTo>
                        <a:cubicBezTo>
                          <a:pt x="1231716" y="-13462"/>
                          <a:pt x="1634038" y="0"/>
                          <a:pt x="1872303" y="0"/>
                        </a:cubicBezTo>
                        <a:cubicBezTo>
                          <a:pt x="2110568" y="0"/>
                          <a:pt x="2261934" y="-25727"/>
                          <a:pt x="2469269" y="0"/>
                        </a:cubicBezTo>
                        <a:cubicBezTo>
                          <a:pt x="2676604" y="25727"/>
                          <a:pt x="2790440" y="16284"/>
                          <a:pt x="3066235" y="0"/>
                        </a:cubicBezTo>
                        <a:cubicBezTo>
                          <a:pt x="3342030" y="-16284"/>
                          <a:pt x="3685603" y="41976"/>
                          <a:pt x="3907414" y="0"/>
                        </a:cubicBezTo>
                        <a:cubicBezTo>
                          <a:pt x="4129225" y="-41976"/>
                          <a:pt x="4177416" y="-7598"/>
                          <a:pt x="4422976" y="0"/>
                        </a:cubicBezTo>
                        <a:cubicBezTo>
                          <a:pt x="4668536" y="7598"/>
                          <a:pt x="5023499" y="-28058"/>
                          <a:pt x="5264155" y="0"/>
                        </a:cubicBezTo>
                        <a:cubicBezTo>
                          <a:pt x="5504811" y="28058"/>
                          <a:pt x="5703675" y="13288"/>
                          <a:pt x="6105335" y="0"/>
                        </a:cubicBezTo>
                        <a:cubicBezTo>
                          <a:pt x="6506995" y="-13288"/>
                          <a:pt x="6455516" y="-5124"/>
                          <a:pt x="6783705" y="0"/>
                        </a:cubicBezTo>
                        <a:cubicBezTo>
                          <a:pt x="7111894" y="5124"/>
                          <a:pt x="7512856" y="10604"/>
                          <a:pt x="8140446" y="0"/>
                        </a:cubicBezTo>
                        <a:cubicBezTo>
                          <a:pt x="8140458" y="8833"/>
                          <a:pt x="8140986" y="9830"/>
                          <a:pt x="8140446" y="18288"/>
                        </a:cubicBezTo>
                        <a:cubicBezTo>
                          <a:pt x="7959314" y="3345"/>
                          <a:pt x="7870113" y="10437"/>
                          <a:pt x="7706289" y="18288"/>
                        </a:cubicBezTo>
                        <a:cubicBezTo>
                          <a:pt x="7542465" y="26139"/>
                          <a:pt x="7157940" y="17482"/>
                          <a:pt x="6865109" y="18288"/>
                        </a:cubicBezTo>
                        <a:cubicBezTo>
                          <a:pt x="6572278" y="19094"/>
                          <a:pt x="6524256" y="38051"/>
                          <a:pt x="6349548" y="18288"/>
                        </a:cubicBezTo>
                        <a:cubicBezTo>
                          <a:pt x="6174840" y="-1475"/>
                          <a:pt x="5951624" y="174"/>
                          <a:pt x="5671177" y="18288"/>
                        </a:cubicBezTo>
                        <a:cubicBezTo>
                          <a:pt x="5390730" y="36402"/>
                          <a:pt x="5222992" y="60058"/>
                          <a:pt x="4829998" y="18288"/>
                        </a:cubicBezTo>
                        <a:cubicBezTo>
                          <a:pt x="4437004" y="-23482"/>
                          <a:pt x="4344181" y="39087"/>
                          <a:pt x="4151627" y="18288"/>
                        </a:cubicBezTo>
                        <a:cubicBezTo>
                          <a:pt x="3959073" y="-2511"/>
                          <a:pt x="3886970" y="32875"/>
                          <a:pt x="3717470" y="18288"/>
                        </a:cubicBezTo>
                        <a:cubicBezTo>
                          <a:pt x="3547970" y="3701"/>
                          <a:pt x="3451521" y="31872"/>
                          <a:pt x="3201909" y="18288"/>
                        </a:cubicBezTo>
                        <a:cubicBezTo>
                          <a:pt x="2952297" y="4704"/>
                          <a:pt x="2543413" y="6029"/>
                          <a:pt x="2360729" y="18288"/>
                        </a:cubicBezTo>
                        <a:cubicBezTo>
                          <a:pt x="2178045" y="30547"/>
                          <a:pt x="1906056" y="25847"/>
                          <a:pt x="1682359" y="18288"/>
                        </a:cubicBezTo>
                        <a:cubicBezTo>
                          <a:pt x="1458662" y="10730"/>
                          <a:pt x="1330405" y="8046"/>
                          <a:pt x="1166797" y="18288"/>
                        </a:cubicBezTo>
                        <a:cubicBezTo>
                          <a:pt x="1003189" y="28530"/>
                          <a:pt x="278098" y="19533"/>
                          <a:pt x="0" y="18288"/>
                        </a:cubicBezTo>
                        <a:cubicBezTo>
                          <a:pt x="74" y="14054"/>
                          <a:pt x="-46" y="699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9663A-D675-BEDE-61A8-80F474D6D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1" y="1932263"/>
            <a:ext cx="5048250" cy="233757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600" dirty="0">
                <a:latin typeface="Impact" panose="020B0806030902050204" pitchFamily="34" charset="0"/>
              </a:rPr>
              <a:t>Wahyu 12:6 </a:t>
            </a:r>
          </a:p>
          <a:p>
            <a:pPr marL="0" indent="0">
              <a:buNone/>
            </a:pPr>
            <a:r>
              <a:rPr lang="en-ID" sz="2600" dirty="0">
                <a:latin typeface="Franklin Gothic Demi Cond" panose="020B0706030402020204" pitchFamily="34" charset="0"/>
              </a:rPr>
              <a:t>"Perempuan </a:t>
            </a:r>
            <a:r>
              <a:rPr lang="en-ID" sz="2600" dirty="0" err="1">
                <a:latin typeface="Franklin Gothic Demi Cond" panose="020B0706030402020204" pitchFamily="34" charset="0"/>
              </a:rPr>
              <a:t>itu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lari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ke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padang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gurun</a:t>
            </a:r>
            <a:r>
              <a:rPr lang="en-ID" sz="2600" dirty="0">
                <a:latin typeface="Franklin Gothic Demi Cond" panose="020B0706030402020204" pitchFamily="34" charset="0"/>
              </a:rPr>
              <a:t>, di mana </a:t>
            </a:r>
            <a:r>
              <a:rPr lang="en-ID" sz="2600" dirty="0" err="1">
                <a:latin typeface="Franklin Gothic Demi Cond" panose="020B0706030402020204" pitchFamily="34" charset="0"/>
              </a:rPr>
              <a:t>telah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disediakan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suatu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tempat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baginya</a:t>
            </a:r>
            <a:r>
              <a:rPr lang="en-ID" sz="2600" dirty="0">
                <a:latin typeface="Franklin Gothic Demi Cond" panose="020B0706030402020204" pitchFamily="34" charset="0"/>
              </a:rPr>
              <a:t> oleh Allah</a:t>
            </a:r>
            <a:r>
              <a:rPr lang="en-ID" sz="26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sz="26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supaya</a:t>
            </a:r>
            <a:r>
              <a:rPr lang="en-ID" sz="26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ia</a:t>
            </a:r>
            <a:r>
              <a:rPr lang="en-ID" sz="26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dipelihara</a:t>
            </a:r>
            <a:r>
              <a:rPr lang="en-ID" sz="26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di situ </a:t>
            </a:r>
            <a:r>
              <a:rPr lang="en-ID" sz="26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seribu</a:t>
            </a:r>
            <a:r>
              <a:rPr lang="en-ID" sz="26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dua ratus </a:t>
            </a:r>
            <a:r>
              <a:rPr lang="en-ID" sz="26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enam</a:t>
            </a:r>
            <a:r>
              <a:rPr lang="en-ID" sz="26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puluh</a:t>
            </a:r>
            <a:r>
              <a:rPr lang="en-ID" sz="26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hari</a:t>
            </a:r>
            <a:r>
              <a:rPr lang="en-ID" sz="26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lamanya</a:t>
            </a:r>
            <a:r>
              <a:rPr lang="en-ID" sz="2600" dirty="0">
                <a:latin typeface="Franklin Gothic Demi Cond" panose="020B0706030402020204" pitchFamily="34" charset="0"/>
              </a:rPr>
              <a:t>".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90838B-E846-331E-B6A1-F065D7CD0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54" y="4422962"/>
            <a:ext cx="3573582" cy="21595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35785E-6B5F-8233-B21E-693FE96DB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825" y="1727541"/>
            <a:ext cx="2294763" cy="26585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1BD3F6-5DBB-4AF0-DBAF-71657CA5CE4A}"/>
              </a:ext>
            </a:extLst>
          </p:cNvPr>
          <p:cNvSpPr txBox="1"/>
          <p:nvPr/>
        </p:nvSpPr>
        <p:spPr>
          <a:xfrm>
            <a:off x="4097458" y="4264869"/>
            <a:ext cx="4848986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400" dirty="0">
                <a:latin typeface="Impact" panose="020B0806030902050204" pitchFamily="34" charset="0"/>
              </a:rPr>
              <a:t>Wahyu 12:14 </a:t>
            </a:r>
          </a:p>
          <a:p>
            <a:pPr marL="0" indent="0">
              <a:buNone/>
            </a:pPr>
            <a:r>
              <a:rPr lang="en-ID" sz="2200" dirty="0">
                <a:latin typeface="Franklin Gothic Demi Cond" panose="020B0706030402020204" pitchFamily="34" charset="0"/>
              </a:rPr>
              <a:t>"</a:t>
            </a:r>
            <a:r>
              <a:rPr lang="en-ID" sz="2200" dirty="0" err="1">
                <a:latin typeface="Franklin Gothic Demi Cond" panose="020B0706030402020204" pitchFamily="34" charset="0"/>
              </a:rPr>
              <a:t>Kepada</a:t>
            </a:r>
            <a:r>
              <a:rPr lang="en-ID" sz="2200" dirty="0">
                <a:latin typeface="Franklin Gothic Demi Cond" panose="020B0706030402020204" pitchFamily="34" charset="0"/>
              </a:rPr>
              <a:t> </a:t>
            </a:r>
            <a:r>
              <a:rPr lang="en-ID" sz="2200" dirty="0" err="1">
                <a:latin typeface="Franklin Gothic Demi Cond" panose="020B0706030402020204" pitchFamily="34" charset="0"/>
              </a:rPr>
              <a:t>perempuan</a:t>
            </a:r>
            <a:r>
              <a:rPr lang="en-ID" sz="2200" dirty="0">
                <a:latin typeface="Franklin Gothic Demi Cond" panose="020B0706030402020204" pitchFamily="34" charset="0"/>
              </a:rPr>
              <a:t> </a:t>
            </a:r>
            <a:r>
              <a:rPr lang="en-ID" sz="2200" dirty="0" err="1">
                <a:latin typeface="Franklin Gothic Demi Cond" panose="020B0706030402020204" pitchFamily="34" charset="0"/>
              </a:rPr>
              <a:t>itu</a:t>
            </a:r>
            <a:r>
              <a:rPr lang="en-ID" sz="2200" dirty="0">
                <a:latin typeface="Franklin Gothic Demi Cond" panose="020B0706030402020204" pitchFamily="34" charset="0"/>
              </a:rPr>
              <a:t> </a:t>
            </a:r>
            <a:r>
              <a:rPr lang="en-ID" sz="2200" dirty="0" err="1">
                <a:latin typeface="Franklin Gothic Demi Cond" panose="020B0706030402020204" pitchFamily="34" charset="0"/>
              </a:rPr>
              <a:t>diberikan</a:t>
            </a:r>
            <a:r>
              <a:rPr lang="en-ID" sz="2200" dirty="0">
                <a:latin typeface="Franklin Gothic Demi Cond" panose="020B0706030402020204" pitchFamily="34" charset="0"/>
              </a:rPr>
              <a:t> </a:t>
            </a:r>
            <a:r>
              <a:rPr lang="en-ID" sz="2200" dirty="0" err="1">
                <a:latin typeface="Franklin Gothic Demi Cond" panose="020B0706030402020204" pitchFamily="34" charset="0"/>
              </a:rPr>
              <a:t>kedua</a:t>
            </a:r>
            <a:r>
              <a:rPr lang="en-ID" sz="2200" dirty="0">
                <a:latin typeface="Franklin Gothic Demi Cond" panose="020B0706030402020204" pitchFamily="34" charset="0"/>
              </a:rPr>
              <a:t> </a:t>
            </a:r>
            <a:r>
              <a:rPr lang="en-ID" sz="2200" dirty="0" err="1">
                <a:latin typeface="Franklin Gothic Demi Cond" panose="020B0706030402020204" pitchFamily="34" charset="0"/>
              </a:rPr>
              <a:t>sayap</a:t>
            </a:r>
            <a:r>
              <a:rPr lang="en-ID" sz="2200" dirty="0">
                <a:latin typeface="Franklin Gothic Demi Cond" panose="020B0706030402020204" pitchFamily="34" charset="0"/>
              </a:rPr>
              <a:t> </a:t>
            </a:r>
            <a:r>
              <a:rPr lang="en-ID" sz="2200" dirty="0" err="1">
                <a:latin typeface="Franklin Gothic Demi Cond" panose="020B0706030402020204" pitchFamily="34" charset="0"/>
              </a:rPr>
              <a:t>dari</a:t>
            </a:r>
            <a:r>
              <a:rPr lang="en-ID" sz="2200" dirty="0">
                <a:latin typeface="Franklin Gothic Demi Cond" panose="020B0706030402020204" pitchFamily="34" charset="0"/>
              </a:rPr>
              <a:t> </a:t>
            </a:r>
            <a:r>
              <a:rPr lang="en-ID" sz="2200" dirty="0" err="1">
                <a:latin typeface="Franklin Gothic Demi Cond" panose="020B0706030402020204" pitchFamily="34" charset="0"/>
              </a:rPr>
              <a:t>burung</a:t>
            </a:r>
            <a:r>
              <a:rPr lang="en-ID" sz="2200" dirty="0">
                <a:latin typeface="Franklin Gothic Demi Cond" panose="020B0706030402020204" pitchFamily="34" charset="0"/>
              </a:rPr>
              <a:t> </a:t>
            </a:r>
            <a:r>
              <a:rPr lang="en-ID" sz="2200" dirty="0" err="1">
                <a:latin typeface="Franklin Gothic Demi Cond" panose="020B0706030402020204" pitchFamily="34" charset="0"/>
              </a:rPr>
              <a:t>nasar</a:t>
            </a:r>
            <a:r>
              <a:rPr lang="en-ID" sz="2200" dirty="0">
                <a:latin typeface="Franklin Gothic Demi Cond" panose="020B0706030402020204" pitchFamily="34" charset="0"/>
              </a:rPr>
              <a:t> yang </a:t>
            </a:r>
            <a:r>
              <a:rPr lang="en-ID" sz="2200" dirty="0" err="1">
                <a:latin typeface="Franklin Gothic Demi Cond" panose="020B0706030402020204" pitchFamily="34" charset="0"/>
              </a:rPr>
              <a:t>besar</a:t>
            </a:r>
            <a:r>
              <a:rPr lang="en-ID" sz="2200" dirty="0">
                <a:latin typeface="Franklin Gothic Demi Cond" panose="020B0706030402020204" pitchFamily="34" charset="0"/>
              </a:rPr>
              <a:t>, </a:t>
            </a:r>
            <a:r>
              <a:rPr lang="en-ID" sz="2200" dirty="0" err="1">
                <a:latin typeface="Franklin Gothic Demi Cond" panose="020B0706030402020204" pitchFamily="34" charset="0"/>
              </a:rPr>
              <a:t>supaya</a:t>
            </a:r>
            <a:r>
              <a:rPr lang="en-ID" sz="2200" dirty="0">
                <a:latin typeface="Franklin Gothic Demi Cond" panose="020B0706030402020204" pitchFamily="34" charset="0"/>
              </a:rPr>
              <a:t> </a:t>
            </a:r>
            <a:r>
              <a:rPr lang="en-ID" sz="2200" dirty="0" err="1">
                <a:latin typeface="Franklin Gothic Demi Cond" panose="020B0706030402020204" pitchFamily="34" charset="0"/>
              </a:rPr>
              <a:t>ia</a:t>
            </a:r>
            <a:r>
              <a:rPr lang="en-ID" sz="2200" dirty="0">
                <a:latin typeface="Franklin Gothic Demi Cond" panose="020B0706030402020204" pitchFamily="34" charset="0"/>
              </a:rPr>
              <a:t> terbang </a:t>
            </a:r>
            <a:r>
              <a:rPr lang="en-ID" sz="2200" dirty="0" err="1">
                <a:latin typeface="Franklin Gothic Demi Cond" panose="020B0706030402020204" pitchFamily="34" charset="0"/>
              </a:rPr>
              <a:t>ke</a:t>
            </a:r>
            <a:r>
              <a:rPr lang="en-ID" sz="2200" dirty="0">
                <a:latin typeface="Franklin Gothic Demi Cond" panose="020B0706030402020204" pitchFamily="34" charset="0"/>
              </a:rPr>
              <a:t> </a:t>
            </a:r>
            <a:r>
              <a:rPr lang="en-ID" sz="2200" dirty="0" err="1">
                <a:latin typeface="Franklin Gothic Demi Cond" panose="020B0706030402020204" pitchFamily="34" charset="0"/>
              </a:rPr>
              <a:t>tempatnya</a:t>
            </a:r>
            <a:r>
              <a:rPr lang="en-ID" sz="2200" dirty="0">
                <a:latin typeface="Franklin Gothic Demi Cond" panose="020B0706030402020204" pitchFamily="34" charset="0"/>
              </a:rPr>
              <a:t> di </a:t>
            </a:r>
            <a:r>
              <a:rPr lang="en-ID" sz="2200" dirty="0" err="1">
                <a:latin typeface="Franklin Gothic Demi Cond" panose="020B0706030402020204" pitchFamily="34" charset="0"/>
              </a:rPr>
              <a:t>padang</a:t>
            </a:r>
            <a:r>
              <a:rPr lang="en-ID" sz="2200" dirty="0">
                <a:latin typeface="Franklin Gothic Demi Cond" panose="020B0706030402020204" pitchFamily="34" charset="0"/>
              </a:rPr>
              <a:t> </a:t>
            </a:r>
            <a:r>
              <a:rPr lang="en-ID" sz="2200" dirty="0" err="1">
                <a:latin typeface="Franklin Gothic Demi Cond" panose="020B0706030402020204" pitchFamily="34" charset="0"/>
              </a:rPr>
              <a:t>gurun</a:t>
            </a:r>
            <a:r>
              <a:rPr lang="en-ID" sz="2200" dirty="0">
                <a:latin typeface="Franklin Gothic Demi Cond" panose="020B0706030402020204" pitchFamily="34" charset="0"/>
              </a:rPr>
              <a:t>, </a:t>
            </a:r>
            <a:r>
              <a:rPr lang="en-ID" sz="2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di mana </a:t>
            </a:r>
            <a:r>
              <a:rPr lang="en-ID" sz="2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ia</a:t>
            </a:r>
            <a:r>
              <a:rPr lang="en-ID" sz="2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dipelihara</a:t>
            </a:r>
            <a:r>
              <a:rPr lang="en-ID" sz="2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jauh</a:t>
            </a:r>
            <a:r>
              <a:rPr lang="en-ID" sz="2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dari</a:t>
            </a:r>
            <a:r>
              <a:rPr lang="en-ID" sz="2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tempat</a:t>
            </a:r>
            <a:r>
              <a:rPr lang="en-ID" sz="2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ular</a:t>
            </a:r>
            <a:r>
              <a:rPr lang="en-ID" sz="2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itu</a:t>
            </a:r>
            <a:r>
              <a:rPr lang="en-ID" sz="2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selama</a:t>
            </a:r>
            <a:r>
              <a:rPr lang="en-ID" sz="2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satu</a:t>
            </a:r>
            <a:r>
              <a:rPr lang="en-ID" sz="2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masa dan dua masa dan </a:t>
            </a:r>
            <a:r>
              <a:rPr lang="en-ID" sz="2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setengah</a:t>
            </a:r>
            <a:r>
              <a:rPr lang="en-ID" sz="2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masa</a:t>
            </a:r>
            <a:r>
              <a:rPr lang="en-ID" sz="2200" dirty="0">
                <a:latin typeface="Franklin Gothic Demi Cond" panose="020B0706030402020204" pitchFamily="34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915487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F30328-C5A8-CFE7-E2A4-C06009C28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7426" y="714375"/>
            <a:ext cx="4076698" cy="1355926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masis MT Pro Black" panose="02040A04050005020304" pitchFamily="18" charset="0"/>
              </a:rPr>
              <a:t>WAHYU 12 : 17</a:t>
            </a:r>
            <a:endParaRPr lang="en-ID" sz="4000" dirty="0">
              <a:latin typeface="Amasis MT Pro Black" panose="02040A040500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617F83-C346-5800-F45A-E2494FE391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1" r="-2" b="-2"/>
          <a:stretch/>
        </p:blipFill>
        <p:spPr>
          <a:xfrm>
            <a:off x="20" y="10"/>
            <a:ext cx="4587406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81821-A9CD-DDBA-7290-97D7B92921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5341" y="2333297"/>
            <a:ext cx="3630007" cy="401987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Berlin Sans FB" panose="020E0602020502020306" pitchFamily="34" charset="0"/>
              </a:rPr>
              <a:t>“</a:t>
            </a:r>
            <a:r>
              <a:rPr lang="en-ID" sz="3200" dirty="0" err="1">
                <a:latin typeface="Berlin Sans FB" panose="020E0602020502020306" pitchFamily="34" charset="0"/>
              </a:rPr>
              <a:t>Maka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marahlah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naga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itu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kepada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perempuan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itu</a:t>
            </a:r>
            <a:r>
              <a:rPr lang="en-ID" sz="3200" dirty="0">
                <a:latin typeface="Berlin Sans FB" panose="020E0602020502020306" pitchFamily="34" charset="0"/>
              </a:rPr>
              <a:t>, </a:t>
            </a:r>
            <a:r>
              <a:rPr lang="en-ID" sz="3200" dirty="0" err="1">
                <a:latin typeface="Berlin Sans FB" panose="020E0602020502020306" pitchFamily="34" charset="0"/>
              </a:rPr>
              <a:t>lalu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pergi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memerangi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keturunannya</a:t>
            </a:r>
            <a:r>
              <a:rPr lang="en-ID" sz="3200" dirty="0">
                <a:latin typeface="Berlin Sans FB" panose="020E0602020502020306" pitchFamily="34" charset="0"/>
              </a:rPr>
              <a:t> yang lain, 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yang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menuruti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hukum-hukum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Allah dan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memiliki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kesaksian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Yesus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.</a:t>
            </a:r>
            <a:r>
              <a:rPr lang="en-ID" sz="3200" dirty="0">
                <a:latin typeface="Berlin Sans FB" panose="020E0602020502020306" pitchFamily="34" charset="0"/>
              </a:rPr>
              <a:t>”</a:t>
            </a:r>
          </a:p>
          <a:p>
            <a:endParaRPr lang="en-ID" sz="3200" dirty="0">
              <a:latin typeface="Berlin Sans FB" panose="020E0602020502020306" pitchFamily="34" charset="0"/>
            </a:endParaRPr>
          </a:p>
          <a:p>
            <a:endParaRPr lang="en-ID" sz="32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503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2EF113-2D9F-1F83-9F3D-BC4933F5E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75" y="6786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2C787F-FA61-CF2A-96CD-FA63046F3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876424"/>
          </a:xfrm>
          <a:solidFill>
            <a:schemeClr val="tx1">
              <a:lumMod val="65000"/>
              <a:lumOff val="3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Dalam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Wahyu 12:6 &amp; 12:14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berbicara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mengenai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periode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waktu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sama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namun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memiliki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penekanan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agak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berbeda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. </a:t>
            </a:r>
            <a:b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</a:br>
            <a:b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</a:b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Pekabaran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apakah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hendak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disampaikan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dengan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teks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tersebut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CCF73D-DBDE-0656-19C1-6CC255D682E0}"/>
              </a:ext>
            </a:extLst>
          </p:cNvPr>
          <p:cNvSpPr txBox="1"/>
          <p:nvPr/>
        </p:nvSpPr>
        <p:spPr>
          <a:xfrm>
            <a:off x="1209675" y="1984713"/>
            <a:ext cx="758189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Nubuatan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1.260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hari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Wahyu 12:6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adalah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paralel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dengan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satu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masa, dua masa dan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setengah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masa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Wahyu 12:14.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Nubuatan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waktu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sama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ini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menggambarkan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periode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waktu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sama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juga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dengan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Daniel 7:25, Wahyu 11:2-3, dan Wahyu 13:5.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60F1BD-D4E5-B600-849A-8919647EF02B}"/>
              </a:ext>
            </a:extLst>
          </p:cNvPr>
          <p:cNvSpPr txBox="1"/>
          <p:nvPr/>
        </p:nvSpPr>
        <p:spPr>
          <a:xfrm>
            <a:off x="1209676" y="4231839"/>
            <a:ext cx="76581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Nubuatan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ini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adalah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simbol-simbol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seperti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perempuan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ayat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itu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menunjuk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kepada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gereja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Tuhan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maka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prinsip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hari-tahun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[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Bilangan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14:34 dan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Yehezkiel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4:4-6]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berlaku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nubuatan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ini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.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Ini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berarti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secara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sederhana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satu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hari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nubuatan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sama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dengan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satu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tahun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. Oleh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karena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itu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1.260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hari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simbol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sama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dengan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1.260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tahun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literal. 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273B04-71F0-9B01-015C-3CE21094F57E}"/>
              </a:ext>
            </a:extLst>
          </p:cNvPr>
          <p:cNvSpPr/>
          <p:nvPr/>
        </p:nvSpPr>
        <p:spPr>
          <a:xfrm>
            <a:off x="352426" y="2216052"/>
            <a:ext cx="49169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40839B-B246-87B7-5F6F-6D76CE147A99}"/>
              </a:ext>
            </a:extLst>
          </p:cNvPr>
          <p:cNvSpPr/>
          <p:nvPr/>
        </p:nvSpPr>
        <p:spPr>
          <a:xfrm>
            <a:off x="447676" y="4721127"/>
            <a:ext cx="49169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533616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779CE9-CD04-1BC5-1F13-4ABB85D5F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01F970-AD35-71CD-CAB3-77C503FE0929}"/>
              </a:ext>
            </a:extLst>
          </p:cNvPr>
          <p:cNvSpPr txBox="1"/>
          <p:nvPr/>
        </p:nvSpPr>
        <p:spPr>
          <a:xfrm>
            <a:off x="1466850" y="371119"/>
            <a:ext cx="72485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chemeClr val="accent6">
                    <a:lumMod val="75000"/>
                  </a:schemeClr>
                </a:solidFill>
                <a:latin typeface="Impact" panose="020B0806030902050204" pitchFamily="34" charset="0"/>
              </a:rPr>
              <a:t>Periode</a:t>
            </a:r>
            <a:r>
              <a:rPr lang="en-ID" sz="2400" dirty="0">
                <a:solidFill>
                  <a:schemeClr val="accent6">
                    <a:lumMod val="75000"/>
                  </a:schemeClr>
                </a:solidFill>
                <a:latin typeface="Impact" panose="020B0806030902050204" pitchFamily="34" charset="0"/>
              </a:rPr>
              <a:t> 1.260 </a:t>
            </a:r>
            <a:r>
              <a:rPr lang="en-ID" sz="2400" dirty="0" err="1">
                <a:solidFill>
                  <a:schemeClr val="accent6">
                    <a:lumMod val="75000"/>
                  </a:schemeClr>
                </a:solidFill>
                <a:latin typeface="Impact" panose="020B0806030902050204" pitchFamily="34" charset="0"/>
              </a:rPr>
              <a:t>tahun</a:t>
            </a:r>
            <a:r>
              <a:rPr lang="en-ID" sz="2400" dirty="0">
                <a:solidFill>
                  <a:schemeClr val="accent6">
                    <a:lumMod val="75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accent6">
                    <a:lumMod val="75000"/>
                  </a:schemeClr>
                </a:solidFill>
                <a:latin typeface="Impact" panose="020B0806030902050204" pitchFamily="34" charset="0"/>
              </a:rPr>
              <a:t>itu</a:t>
            </a:r>
            <a:r>
              <a:rPr lang="en-ID" sz="2400" dirty="0">
                <a:solidFill>
                  <a:schemeClr val="accent6">
                    <a:lumMod val="75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accent6">
                    <a:lumMod val="75000"/>
                  </a:schemeClr>
                </a:solidFill>
                <a:latin typeface="Impact" panose="020B0806030902050204" pitchFamily="34" charset="0"/>
              </a:rPr>
              <a:t>berlangsung</a:t>
            </a:r>
            <a:r>
              <a:rPr lang="en-ID" sz="2400" dirty="0">
                <a:solidFill>
                  <a:schemeClr val="accent6">
                    <a:lumMod val="75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accent6">
                    <a:lumMod val="75000"/>
                  </a:schemeClr>
                </a:solidFill>
                <a:latin typeface="Impact" panose="020B0806030902050204" pitchFamily="34" charset="0"/>
              </a:rPr>
              <a:t>dari</a:t>
            </a:r>
            <a:r>
              <a:rPr lang="en-ID" sz="2400" dirty="0">
                <a:solidFill>
                  <a:schemeClr val="accent6">
                    <a:lumMod val="75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accent6">
                    <a:lumMod val="75000"/>
                  </a:schemeClr>
                </a:solidFill>
                <a:latin typeface="Impact" panose="020B0806030902050204" pitchFamily="34" charset="0"/>
              </a:rPr>
              <a:t>thn</a:t>
            </a:r>
            <a:r>
              <a:rPr lang="en-ID" sz="2400" dirty="0">
                <a:solidFill>
                  <a:schemeClr val="accent6">
                    <a:lumMod val="75000"/>
                  </a:schemeClr>
                </a:solidFill>
                <a:latin typeface="Impact" panose="020B0806030902050204" pitchFamily="34" charset="0"/>
              </a:rPr>
              <a:t> 538 M </a:t>
            </a:r>
            <a:r>
              <a:rPr lang="en-ID" sz="2400" dirty="0" err="1">
                <a:solidFill>
                  <a:schemeClr val="accent6">
                    <a:lumMod val="75000"/>
                  </a:schemeClr>
                </a:solidFill>
                <a:latin typeface="Impact" panose="020B0806030902050204" pitchFamily="34" charset="0"/>
              </a:rPr>
              <a:t>sampai</a:t>
            </a:r>
            <a:r>
              <a:rPr lang="en-ID" sz="2400" dirty="0">
                <a:solidFill>
                  <a:schemeClr val="accent6">
                    <a:lumMod val="75000"/>
                  </a:schemeClr>
                </a:solidFill>
                <a:latin typeface="Impact" panose="020B0806030902050204" pitchFamily="34" charset="0"/>
              </a:rPr>
              <a:t> 1798 M</a:t>
            </a:r>
            <a:r>
              <a:rPr lang="en-ID" sz="2400" b="1" dirty="0">
                <a:solidFill>
                  <a:schemeClr val="accent6">
                    <a:lumMod val="75000"/>
                  </a:schemeClr>
                </a:solidFill>
                <a:latin typeface="Franklin Gothic Medium Cond" panose="020B0606030402020204" pitchFamily="34" charset="0"/>
              </a:rPr>
              <a:t>. </a:t>
            </a:r>
            <a:r>
              <a:rPr lang="en-ID" sz="2400" b="1" dirty="0" err="1">
                <a:solidFill>
                  <a:schemeClr val="accent6">
                    <a:lumMod val="75000"/>
                  </a:schemeClr>
                </a:solidFill>
                <a:latin typeface="Franklin Gothic Medium Cond" panose="020B0606030402020204" pitchFamily="34" charset="0"/>
              </a:rPr>
              <a:t>Selama</a:t>
            </a:r>
            <a:r>
              <a:rPr lang="en-ID" sz="2400" b="1" dirty="0">
                <a:solidFill>
                  <a:schemeClr val="accent6">
                    <a:lumMod val="75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chemeClr val="accent6">
                    <a:lumMod val="75000"/>
                  </a:schemeClr>
                </a:solidFill>
                <a:latin typeface="Franklin Gothic Medium Cond" panose="020B0606030402020204" pitchFamily="34" charset="0"/>
              </a:rPr>
              <a:t>periode</a:t>
            </a:r>
            <a:r>
              <a:rPr lang="en-ID" sz="2400" b="1" dirty="0">
                <a:solidFill>
                  <a:schemeClr val="accent6">
                    <a:lumMod val="75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chemeClr val="accent6">
                    <a:lumMod val="75000"/>
                  </a:schemeClr>
                </a:solidFill>
                <a:latin typeface="Franklin Gothic Medium Cond" panose="020B0606030402020204" pitchFamily="34" charset="0"/>
              </a:rPr>
              <a:t>waktu</a:t>
            </a:r>
            <a:r>
              <a:rPr lang="en-ID" sz="2400" b="1" dirty="0">
                <a:solidFill>
                  <a:schemeClr val="accent6">
                    <a:lumMod val="75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chemeClr val="accent6">
                    <a:lumMod val="75000"/>
                  </a:schemeClr>
                </a:solidFill>
                <a:latin typeface="Franklin Gothic Medium Cond" panose="020B0606030402020204" pitchFamily="34" charset="0"/>
              </a:rPr>
              <a:t>itu</a:t>
            </a:r>
            <a:r>
              <a:rPr lang="en-ID" sz="2400" b="1" dirty="0">
                <a:solidFill>
                  <a:schemeClr val="accent6">
                    <a:lumMod val="75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chemeClr val="accent6">
                    <a:lumMod val="75000"/>
                  </a:schemeClr>
                </a:solidFill>
                <a:latin typeface="Franklin Gothic Medium Cond" panose="020B0606030402020204" pitchFamily="34" charset="0"/>
              </a:rPr>
              <a:t>Gereja</a:t>
            </a:r>
            <a:r>
              <a:rPr lang="en-ID" sz="2400" b="1" dirty="0">
                <a:solidFill>
                  <a:schemeClr val="accent6">
                    <a:lumMod val="75000"/>
                  </a:schemeClr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2400" b="1" dirty="0" err="1">
                <a:solidFill>
                  <a:schemeClr val="accent6">
                    <a:lumMod val="75000"/>
                  </a:schemeClr>
                </a:solidFill>
                <a:latin typeface="Franklin Gothic Medium Cond" panose="020B0606030402020204" pitchFamily="34" charset="0"/>
              </a:rPr>
              <a:t>rusak-bersama</a:t>
            </a:r>
            <a:r>
              <a:rPr lang="en-ID" sz="2400" b="1" dirty="0">
                <a:solidFill>
                  <a:schemeClr val="accent6">
                    <a:lumMod val="75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chemeClr val="accent6">
                    <a:lumMod val="75000"/>
                  </a:schemeClr>
                </a:solidFill>
                <a:latin typeface="Franklin Gothic Medium Cond" panose="020B0606030402020204" pitchFamily="34" charset="0"/>
              </a:rPr>
              <a:t>dengan</a:t>
            </a:r>
            <a:r>
              <a:rPr lang="en-ID" sz="2400" b="1" dirty="0">
                <a:solidFill>
                  <a:schemeClr val="accent6">
                    <a:lumMod val="75000"/>
                  </a:schemeClr>
                </a:solidFill>
                <a:latin typeface="Franklin Gothic Medium Cond" panose="020B0606030402020204" pitchFamily="34" charset="0"/>
              </a:rPr>
              <a:t> negara yang </a:t>
            </a:r>
            <a:r>
              <a:rPr lang="en-ID" sz="2400" b="1" dirty="0" err="1">
                <a:solidFill>
                  <a:schemeClr val="accent6">
                    <a:lumMod val="75000"/>
                  </a:schemeClr>
                </a:solidFill>
                <a:latin typeface="Franklin Gothic Medium Cond" panose="020B0606030402020204" pitchFamily="34" charset="0"/>
              </a:rPr>
              <a:t>rusak-menindas</a:t>
            </a:r>
            <a:r>
              <a:rPr lang="en-ID" sz="2400" b="1" dirty="0">
                <a:solidFill>
                  <a:schemeClr val="accent6">
                    <a:lumMod val="75000"/>
                  </a:schemeClr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2400" b="1" dirty="0" err="1">
                <a:solidFill>
                  <a:schemeClr val="accent6">
                    <a:lumMod val="75000"/>
                  </a:schemeClr>
                </a:solidFill>
                <a:latin typeface="Franklin Gothic Medium Cond" panose="020B0606030402020204" pitchFamily="34" charset="0"/>
              </a:rPr>
              <a:t>menganiaya</a:t>
            </a:r>
            <a:r>
              <a:rPr lang="en-ID" sz="2400" b="1" dirty="0">
                <a:solidFill>
                  <a:schemeClr val="accent6">
                    <a:lumMod val="75000"/>
                  </a:schemeClr>
                </a:solidFill>
                <a:latin typeface="Franklin Gothic Medium Cond" panose="020B0606030402020204" pitchFamily="34" charset="0"/>
              </a:rPr>
              <a:t>, dan </a:t>
            </a:r>
            <a:r>
              <a:rPr lang="en-ID" sz="2400" b="1" dirty="0" err="1">
                <a:solidFill>
                  <a:schemeClr val="accent6">
                    <a:lumMod val="75000"/>
                  </a:schemeClr>
                </a:solidFill>
                <a:latin typeface="Franklin Gothic Medium Cond" panose="020B0606030402020204" pitchFamily="34" charset="0"/>
              </a:rPr>
              <a:t>terkadang</a:t>
            </a:r>
            <a:r>
              <a:rPr lang="en-ID" sz="2400" b="1" dirty="0">
                <a:solidFill>
                  <a:schemeClr val="accent6">
                    <a:lumMod val="75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chemeClr val="accent6">
                    <a:lumMod val="75000"/>
                  </a:schemeClr>
                </a:solidFill>
                <a:latin typeface="Franklin Gothic Medium Cond" panose="020B0606030402020204" pitchFamily="34" charset="0"/>
              </a:rPr>
              <a:t>membantai</a:t>
            </a:r>
            <a:r>
              <a:rPr lang="en-ID" sz="2400" b="1" dirty="0">
                <a:solidFill>
                  <a:schemeClr val="accent6">
                    <a:lumMod val="75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chemeClr val="accent6">
                    <a:lumMod val="75000"/>
                  </a:schemeClr>
                </a:solidFill>
                <a:latin typeface="Franklin Gothic Medium Cond" panose="020B0606030402020204" pitchFamily="34" charset="0"/>
              </a:rPr>
              <a:t>umat</a:t>
            </a:r>
            <a:r>
              <a:rPr lang="en-ID" sz="2400" b="1" dirty="0">
                <a:solidFill>
                  <a:schemeClr val="accent6">
                    <a:lumMod val="75000"/>
                  </a:schemeClr>
                </a:solidFill>
                <a:latin typeface="Franklin Gothic Medium Cond" panose="020B0606030402020204" pitchFamily="34" charset="0"/>
              </a:rPr>
              <a:t> Allah yang </a:t>
            </a:r>
            <a:r>
              <a:rPr lang="en-ID" sz="2400" b="1" dirty="0" err="1">
                <a:solidFill>
                  <a:schemeClr val="accent6">
                    <a:lumMod val="75000"/>
                  </a:schemeClr>
                </a:solidFill>
                <a:latin typeface="Franklin Gothic Medium Cond" panose="020B0606030402020204" pitchFamily="34" charset="0"/>
              </a:rPr>
              <a:t>setia</a:t>
            </a:r>
            <a:r>
              <a:rPr lang="en-ID" sz="2400" b="1" dirty="0">
                <a:solidFill>
                  <a:schemeClr val="accent6">
                    <a:lumMod val="75000"/>
                  </a:schemeClr>
                </a:solidFill>
                <a:latin typeface="Franklin Gothic Medium Cond" panose="020B0606030402020204" pitchFamily="34" charset="0"/>
              </a:rPr>
              <a:t>.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C55875-375B-266A-0BD3-A31285834BED}"/>
              </a:ext>
            </a:extLst>
          </p:cNvPr>
          <p:cNvSpPr txBox="1"/>
          <p:nvPr/>
        </p:nvSpPr>
        <p:spPr>
          <a:xfrm>
            <a:off x="1443036" y="2075556"/>
            <a:ext cx="7458075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200" dirty="0" err="1">
                <a:solidFill>
                  <a:srgbClr val="7030A0"/>
                </a:solidFill>
                <a:latin typeface="Impact" panose="020B0806030902050204" pitchFamily="34" charset="0"/>
              </a:rPr>
              <a:t>Penganiayaan</a:t>
            </a:r>
            <a:r>
              <a:rPr lang="en-ID" sz="2200" dirty="0">
                <a:solidFill>
                  <a:srgbClr val="7030A0"/>
                </a:solidFill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solidFill>
                  <a:srgbClr val="7030A0"/>
                </a:solidFill>
                <a:latin typeface="Impact" panose="020B0806030902050204" pitchFamily="34" charset="0"/>
              </a:rPr>
              <a:t>sengit</a:t>
            </a:r>
            <a:r>
              <a:rPr lang="en-ID" sz="2200" dirty="0">
                <a:solidFill>
                  <a:srgbClr val="7030A0"/>
                </a:solidFill>
                <a:latin typeface="Impact" panose="020B0806030902050204" pitchFamily="34" charset="0"/>
              </a:rPr>
              <a:t> dan </a:t>
            </a:r>
            <a:r>
              <a:rPr lang="en-ID" sz="2200" dirty="0" err="1">
                <a:solidFill>
                  <a:srgbClr val="7030A0"/>
                </a:solidFill>
                <a:latin typeface="Impact" panose="020B0806030902050204" pitchFamily="34" charset="0"/>
              </a:rPr>
              <a:t>jahat</a:t>
            </a:r>
            <a:r>
              <a:rPr lang="en-ID" sz="2200" dirty="0">
                <a:solidFill>
                  <a:srgbClr val="7030A0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rgbClr val="7030A0"/>
                </a:solidFill>
                <a:latin typeface="Impact" panose="020B0806030902050204" pitchFamily="34" charset="0"/>
              </a:rPr>
              <a:t>terhadap</a:t>
            </a:r>
            <a:r>
              <a:rPr lang="en-ID" sz="2200" dirty="0">
                <a:solidFill>
                  <a:srgbClr val="7030A0"/>
                </a:solidFill>
                <a:latin typeface="Impact" panose="020B0806030902050204" pitchFamily="34" charset="0"/>
              </a:rPr>
              <a:t> orang-orang Kristen yang </a:t>
            </a:r>
            <a:r>
              <a:rPr lang="en-ID" sz="2200" dirty="0" err="1">
                <a:solidFill>
                  <a:srgbClr val="7030A0"/>
                </a:solidFill>
                <a:latin typeface="Impact" panose="020B0806030902050204" pitchFamily="34" charset="0"/>
              </a:rPr>
              <a:t>percaya</a:t>
            </a:r>
            <a:r>
              <a:rPr lang="en-ID" sz="2200" dirty="0">
                <a:solidFill>
                  <a:srgbClr val="7030A0"/>
                </a:solidFill>
                <a:latin typeface="Impact" panose="020B0806030902050204" pitchFamily="34" charset="0"/>
              </a:rPr>
              <a:t> Kitab </a:t>
            </a:r>
            <a:r>
              <a:rPr lang="en-ID" sz="2200" dirty="0" err="1">
                <a:solidFill>
                  <a:srgbClr val="7030A0"/>
                </a:solidFill>
                <a:latin typeface="Impact" panose="020B0806030902050204" pitchFamily="34" charset="0"/>
              </a:rPr>
              <a:t>Suci</a:t>
            </a:r>
            <a:r>
              <a:rPr lang="en-ID" sz="2200" dirty="0">
                <a:solidFill>
                  <a:srgbClr val="7030A0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rgbClr val="7030A0"/>
                </a:solidFill>
                <a:latin typeface="Impact" panose="020B0806030902050204" pitchFamily="34" charset="0"/>
              </a:rPr>
              <a:t>ini</a:t>
            </a:r>
            <a:r>
              <a:rPr lang="en-ID" sz="2200" dirty="0">
                <a:solidFill>
                  <a:srgbClr val="7030A0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rgbClr val="7030A0"/>
                </a:solidFill>
                <a:latin typeface="Impact" panose="020B0806030902050204" pitchFamily="34" charset="0"/>
              </a:rPr>
              <a:t>merupakan</a:t>
            </a:r>
            <a:r>
              <a:rPr lang="en-ID" sz="2200" dirty="0">
                <a:solidFill>
                  <a:srgbClr val="7030A0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rgbClr val="7030A0"/>
                </a:solidFill>
                <a:latin typeface="Impact" panose="020B0806030902050204" pitchFamily="34" charset="0"/>
              </a:rPr>
              <a:t>perpanjangan</a:t>
            </a:r>
            <a:r>
              <a:rPr lang="en-ID" sz="2200" dirty="0">
                <a:solidFill>
                  <a:srgbClr val="7030A0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rgbClr val="7030A0"/>
                </a:solidFill>
                <a:latin typeface="Impact" panose="020B0806030902050204" pitchFamily="34" charset="0"/>
              </a:rPr>
              <a:t>dari</a:t>
            </a:r>
            <a:r>
              <a:rPr lang="en-ID" sz="2200" dirty="0">
                <a:solidFill>
                  <a:srgbClr val="7030A0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rgbClr val="7030A0"/>
                </a:solidFill>
                <a:latin typeface="Impact" panose="020B0806030902050204" pitchFamily="34" charset="0"/>
              </a:rPr>
              <a:t>pertentangan</a:t>
            </a:r>
            <a:r>
              <a:rPr lang="en-ID" sz="2200" dirty="0">
                <a:solidFill>
                  <a:srgbClr val="7030A0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rgbClr val="7030A0"/>
                </a:solidFill>
                <a:latin typeface="Impact" panose="020B0806030902050204" pitchFamily="34" charset="0"/>
              </a:rPr>
              <a:t>besar</a:t>
            </a:r>
            <a:r>
              <a:rPr lang="en-ID" sz="2200" dirty="0">
                <a:solidFill>
                  <a:srgbClr val="7030A0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rgbClr val="7030A0"/>
                </a:solidFill>
                <a:latin typeface="Impact" panose="020B0806030902050204" pitchFamily="34" charset="0"/>
              </a:rPr>
              <a:t>antara</a:t>
            </a:r>
            <a:r>
              <a:rPr lang="en-ID" sz="2200" dirty="0">
                <a:solidFill>
                  <a:srgbClr val="7030A0"/>
                </a:solidFill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solidFill>
                  <a:srgbClr val="7030A0"/>
                </a:solidFill>
                <a:latin typeface="Impact" panose="020B0806030902050204" pitchFamily="34" charset="0"/>
              </a:rPr>
              <a:t>baik</a:t>
            </a:r>
            <a:r>
              <a:rPr lang="en-ID" sz="2200" dirty="0">
                <a:solidFill>
                  <a:srgbClr val="7030A0"/>
                </a:solidFill>
                <a:latin typeface="Impact" panose="020B0806030902050204" pitchFamily="34" charset="0"/>
              </a:rPr>
              <a:t> dan yang </a:t>
            </a:r>
            <a:r>
              <a:rPr lang="en-ID" sz="2200" dirty="0" err="1">
                <a:solidFill>
                  <a:srgbClr val="7030A0"/>
                </a:solidFill>
                <a:latin typeface="Impact" panose="020B0806030902050204" pitchFamily="34" charset="0"/>
              </a:rPr>
              <a:t>jahat</a:t>
            </a:r>
            <a:r>
              <a:rPr lang="en-ID" sz="2200" dirty="0">
                <a:solidFill>
                  <a:srgbClr val="7030A0"/>
                </a:solidFill>
                <a:latin typeface="Impact" panose="020B0806030902050204" pitchFamily="34" charset="0"/>
              </a:rPr>
              <a:t>. </a:t>
            </a:r>
            <a:r>
              <a:rPr lang="en-ID" sz="2400" b="1" dirty="0" err="1">
                <a:solidFill>
                  <a:srgbClr val="7030A0"/>
                </a:solidFill>
                <a:latin typeface="Franklin Gothic Medium Cond" panose="020B0606030402020204" pitchFamily="34" charset="0"/>
              </a:rPr>
              <a:t>Setiap</a:t>
            </a:r>
            <a:r>
              <a:rPr lang="en-ID" sz="2400" b="1" dirty="0">
                <a:solidFill>
                  <a:srgbClr val="7030A0"/>
                </a:solidFill>
                <a:latin typeface="Franklin Gothic Medium Cond" panose="020B0606030402020204" pitchFamily="34" charset="0"/>
              </a:rPr>
              <a:t> orang </a:t>
            </a:r>
            <a:r>
              <a:rPr lang="en-ID" sz="2400" b="1" dirty="0" err="1">
                <a:solidFill>
                  <a:srgbClr val="7030A0"/>
                </a:solidFill>
                <a:latin typeface="Franklin Gothic Medium Cond" panose="020B0606030402020204" pitchFamily="34" charset="0"/>
              </a:rPr>
              <a:t>dihadapkan</a:t>
            </a:r>
            <a:r>
              <a:rPr lang="en-ID" sz="2400" b="1" dirty="0">
                <a:solidFill>
                  <a:srgbClr val="7030A0"/>
                </a:solidFill>
                <a:latin typeface="Franklin Gothic Medium Cond" panose="020B0606030402020204" pitchFamily="34" charset="0"/>
              </a:rPr>
              <a:t> pada </a:t>
            </a:r>
            <a:r>
              <a:rPr lang="en-ID" sz="2400" b="1" dirty="0" err="1">
                <a:solidFill>
                  <a:srgbClr val="7030A0"/>
                </a:solidFill>
                <a:latin typeface="Franklin Gothic Medium Cond" panose="020B0606030402020204" pitchFamily="34" charset="0"/>
              </a:rPr>
              <a:t>pilihan</a:t>
            </a:r>
            <a:r>
              <a:rPr lang="en-ID" sz="2400" b="1" dirty="0">
                <a:solidFill>
                  <a:srgbClr val="7030A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7030A0"/>
                </a:solidFill>
                <a:latin typeface="Franklin Gothic Medium Cond" panose="020B0606030402020204" pitchFamily="34" charset="0"/>
              </a:rPr>
              <a:t>kesetiaan</a:t>
            </a:r>
            <a:r>
              <a:rPr lang="en-ID" sz="2400" b="1" dirty="0">
                <a:solidFill>
                  <a:srgbClr val="7030A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7030A0"/>
                </a:solidFill>
                <a:latin typeface="Franklin Gothic Medium Cond" panose="020B0606030402020204" pitchFamily="34" charset="0"/>
              </a:rPr>
              <a:t>kepada</a:t>
            </a:r>
            <a:r>
              <a:rPr lang="en-ID" sz="2400" b="1" dirty="0">
                <a:solidFill>
                  <a:srgbClr val="7030A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7030A0"/>
                </a:solidFill>
                <a:latin typeface="Franklin Gothic Medium Cond" panose="020B0606030402020204" pitchFamily="34" charset="0"/>
              </a:rPr>
              <a:t>Firman</a:t>
            </a:r>
            <a:r>
              <a:rPr lang="en-ID" sz="2400" b="1" dirty="0">
                <a:solidFill>
                  <a:srgbClr val="7030A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7030A0"/>
                </a:solidFill>
                <a:latin typeface="Franklin Gothic Medium Cond" panose="020B0606030402020204" pitchFamily="34" charset="0"/>
              </a:rPr>
              <a:t>Tuhan</a:t>
            </a:r>
            <a:r>
              <a:rPr lang="en-ID" sz="2400" b="1" dirty="0">
                <a:solidFill>
                  <a:srgbClr val="7030A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7030A0"/>
                </a:solidFill>
                <a:latin typeface="Franklin Gothic Medium Cond" panose="020B0606030402020204" pitchFamily="34" charset="0"/>
              </a:rPr>
              <a:t>atau</a:t>
            </a:r>
            <a:r>
              <a:rPr lang="en-ID" sz="2400" b="1" dirty="0">
                <a:solidFill>
                  <a:srgbClr val="7030A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7030A0"/>
                </a:solidFill>
                <a:latin typeface="Franklin Gothic Medium Cond" panose="020B0606030402020204" pitchFamily="34" charset="0"/>
              </a:rPr>
              <a:t>ajaran</a:t>
            </a:r>
            <a:r>
              <a:rPr lang="en-ID" sz="2400" b="1" dirty="0">
                <a:solidFill>
                  <a:srgbClr val="7030A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7030A0"/>
                </a:solidFill>
                <a:latin typeface="Franklin Gothic Medium Cond" panose="020B0606030402020204" pitchFamily="34" charset="0"/>
              </a:rPr>
              <a:t>tradisi</a:t>
            </a:r>
            <a:r>
              <a:rPr lang="en-ID" sz="2400" b="1" dirty="0">
                <a:solidFill>
                  <a:srgbClr val="7030A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7030A0"/>
                </a:solidFill>
                <a:latin typeface="Franklin Gothic Medium Cond" panose="020B0606030402020204" pitchFamily="34" charset="0"/>
              </a:rPr>
              <a:t>gereja</a:t>
            </a:r>
            <a:r>
              <a:rPr lang="en-ID" sz="2400" b="1" dirty="0">
                <a:solidFill>
                  <a:srgbClr val="7030A0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2400" b="1" dirty="0" err="1">
                <a:solidFill>
                  <a:srgbClr val="7030A0"/>
                </a:solidFill>
                <a:latin typeface="Franklin Gothic Medium Cond" panose="020B0606030402020204" pitchFamily="34" charset="0"/>
              </a:rPr>
              <a:t>menyimpang</a:t>
            </a:r>
            <a:r>
              <a:rPr lang="en-ID" sz="2400" b="1" dirty="0">
                <a:solidFill>
                  <a:srgbClr val="7030A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7030A0"/>
                </a:solidFill>
                <a:latin typeface="Franklin Gothic Medium Cond" panose="020B0606030402020204" pitchFamily="34" charset="0"/>
              </a:rPr>
              <a:t>dari</a:t>
            </a:r>
            <a:r>
              <a:rPr lang="en-ID" sz="2400" b="1" dirty="0">
                <a:solidFill>
                  <a:srgbClr val="7030A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7030A0"/>
                </a:solidFill>
                <a:latin typeface="Franklin Gothic Medium Cond" panose="020B0606030402020204" pitchFamily="34" charset="0"/>
              </a:rPr>
              <a:t>kebenaran</a:t>
            </a:r>
            <a:r>
              <a:rPr lang="en-ID" sz="2400" b="1" dirty="0">
                <a:solidFill>
                  <a:srgbClr val="7030A0"/>
                </a:solidFill>
                <a:latin typeface="Franklin Gothic Medium Cond" panose="020B0606030402020204" pitchFamily="34" charset="0"/>
              </a:rPr>
              <a:t>, dan </a:t>
            </a:r>
            <a:r>
              <a:rPr lang="en-ID" sz="2400" b="1" dirty="0" err="1">
                <a:solidFill>
                  <a:srgbClr val="7030A0"/>
                </a:solidFill>
                <a:latin typeface="Franklin Gothic Medium Cond" panose="020B0606030402020204" pitchFamily="34" charset="0"/>
              </a:rPr>
              <a:t>ini</a:t>
            </a:r>
            <a:r>
              <a:rPr lang="en-ID" sz="2400" b="1" dirty="0">
                <a:solidFill>
                  <a:srgbClr val="7030A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7030A0"/>
                </a:solidFill>
                <a:latin typeface="Franklin Gothic Medium Cond" panose="020B0606030402020204" pitchFamily="34" charset="0"/>
              </a:rPr>
              <a:t>akan</a:t>
            </a:r>
            <a:r>
              <a:rPr lang="en-ID" sz="2400" b="1" dirty="0">
                <a:solidFill>
                  <a:srgbClr val="7030A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7030A0"/>
                </a:solidFill>
                <a:latin typeface="Franklin Gothic Medium Cond" panose="020B0606030402020204" pitchFamily="34" charset="0"/>
              </a:rPr>
              <a:t>berlangsung</a:t>
            </a:r>
            <a:r>
              <a:rPr lang="en-ID" sz="2400" b="1" dirty="0">
                <a:solidFill>
                  <a:srgbClr val="7030A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7030A0"/>
                </a:solidFill>
                <a:latin typeface="Franklin Gothic Medium Cond" panose="020B0606030402020204" pitchFamily="34" charset="0"/>
              </a:rPr>
              <a:t>terus</a:t>
            </a:r>
            <a:r>
              <a:rPr lang="en-ID" sz="2400" b="1" dirty="0">
                <a:solidFill>
                  <a:srgbClr val="7030A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7030A0"/>
                </a:solidFill>
                <a:latin typeface="Franklin Gothic Medium Cond" panose="020B0606030402020204" pitchFamily="34" charset="0"/>
              </a:rPr>
              <a:t>sampai</a:t>
            </a:r>
            <a:r>
              <a:rPr lang="en-ID" sz="2400" b="1" dirty="0">
                <a:solidFill>
                  <a:srgbClr val="7030A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7030A0"/>
                </a:solidFill>
                <a:latin typeface="Franklin Gothic Medium Cond" panose="020B0606030402020204" pitchFamily="34" charset="0"/>
              </a:rPr>
              <a:t>akhir</a:t>
            </a:r>
            <a:r>
              <a:rPr lang="en-ID" sz="2400" b="1" dirty="0">
                <a:solidFill>
                  <a:srgbClr val="7030A0"/>
                </a:solidFill>
                <a:latin typeface="Franklin Gothic Medium Cond" panose="020B0606030402020204" pitchFamily="34" charset="0"/>
              </a:rPr>
              <a:t> zaman.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E58371-77BF-F578-A453-6FE7CFDB6B68}"/>
              </a:ext>
            </a:extLst>
          </p:cNvPr>
          <p:cNvSpPr txBox="1"/>
          <p:nvPr/>
        </p:nvSpPr>
        <p:spPr>
          <a:xfrm>
            <a:off x="1457840" y="4419267"/>
            <a:ext cx="7567612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200" dirty="0" err="1">
                <a:latin typeface="Impact" panose="020B0806030902050204" pitchFamily="34" charset="0"/>
              </a:rPr>
              <a:t>Pernyataan</a:t>
            </a:r>
            <a:r>
              <a:rPr lang="en-ID" sz="2200" dirty="0"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latin typeface="Impact" panose="020B0806030902050204" pitchFamily="34" charset="0"/>
              </a:rPr>
              <a:t>menarik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dari</a:t>
            </a:r>
            <a:r>
              <a:rPr lang="en-ID" sz="2200" dirty="0">
                <a:latin typeface="Impact" panose="020B0806030902050204" pitchFamily="34" charset="0"/>
              </a:rPr>
              <a:t> Wahyu 12 </a:t>
            </a:r>
            <a:r>
              <a:rPr lang="en-ID" sz="2200" dirty="0" err="1">
                <a:latin typeface="Impact" panose="020B0806030902050204" pitchFamily="34" charset="0"/>
              </a:rPr>
              <a:t>menunjukkan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bahwa</a:t>
            </a:r>
            <a:r>
              <a:rPr lang="en-ID" sz="2200" dirty="0">
                <a:latin typeface="Impact" panose="020B0806030902050204" pitchFamily="34" charset="0"/>
              </a:rPr>
              <a:t> Allah </a:t>
            </a:r>
            <a:r>
              <a:rPr lang="en-ID" sz="2200" dirty="0" err="1">
                <a:latin typeface="Impact" panose="020B0806030902050204" pitchFamily="34" charset="0"/>
              </a:rPr>
              <a:t>memelihara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umat</a:t>
            </a:r>
            <a:r>
              <a:rPr lang="en-ID" sz="2200" dirty="0">
                <a:latin typeface="Impact" panose="020B0806030902050204" pitchFamily="34" charset="0"/>
              </a:rPr>
              <a:t>-Nya. </a:t>
            </a:r>
            <a:r>
              <a:rPr lang="en-ID" sz="2400" dirty="0">
                <a:latin typeface="Franklin Gothic Medium Cond" panose="020B0606030402020204" pitchFamily="34" charset="0"/>
              </a:rPr>
              <a:t>Wahyu 12: 6 </a:t>
            </a:r>
            <a:r>
              <a:rPr lang="en-ID" sz="2400" dirty="0" err="1">
                <a:latin typeface="Franklin Gothic Medium Cond" panose="020B0606030402020204" pitchFamily="34" charset="0"/>
              </a:rPr>
              <a:t>menggunakan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pernyataan</a:t>
            </a:r>
            <a:r>
              <a:rPr lang="en-ID" sz="2400" dirty="0">
                <a:latin typeface="Franklin Gothic Medium Cond" panose="020B0606030402020204" pitchFamily="34" charset="0"/>
              </a:rPr>
              <a:t>,"</a:t>
            </a:r>
            <a:r>
              <a:rPr lang="en-ID" sz="2400" dirty="0" err="1">
                <a:latin typeface="Franklin Gothic Medium Cond" panose="020B0606030402020204" pitchFamily="34" charset="0"/>
              </a:rPr>
              <a:t>telah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disediakan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suatu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tempat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baginya</a:t>
            </a:r>
            <a:r>
              <a:rPr lang="en-ID" sz="2400" dirty="0">
                <a:latin typeface="Franklin Gothic Medium Cond" panose="020B0606030402020204" pitchFamily="34" charset="0"/>
              </a:rPr>
              <a:t> oleh Allah". Wahyu 12: 14 </a:t>
            </a:r>
            <a:r>
              <a:rPr lang="en-ID" sz="2400" dirty="0" err="1">
                <a:latin typeface="Franklin Gothic Medium Cond" panose="020B0606030402020204" pitchFamily="34" charset="0"/>
              </a:rPr>
              <a:t>menyatakan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bahwa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perempuan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itu</a:t>
            </a:r>
            <a:r>
              <a:rPr lang="en-ID" sz="2400" dirty="0">
                <a:latin typeface="Franklin Gothic Medium Cond" panose="020B0606030402020204" pitchFamily="34" charset="0"/>
              </a:rPr>
              <a:t> "</a:t>
            </a:r>
            <a:r>
              <a:rPr lang="en-ID" sz="2400" dirty="0" err="1">
                <a:latin typeface="Franklin Gothic Medium Cond" panose="020B0606030402020204" pitchFamily="34" charset="0"/>
              </a:rPr>
              <a:t>dipelihara</a:t>
            </a:r>
            <a:r>
              <a:rPr lang="en-ID" sz="2400" dirty="0">
                <a:latin typeface="Franklin Gothic Medium Cond" panose="020B0606030402020204" pitchFamily="34" charset="0"/>
              </a:rPr>
              <a:t>" di </a:t>
            </a:r>
            <a:r>
              <a:rPr lang="en-ID" sz="2400" dirty="0" err="1">
                <a:latin typeface="Franklin Gothic Medium Cond" panose="020B0606030402020204" pitchFamily="34" charset="0"/>
              </a:rPr>
              <a:t>padang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gurun</a:t>
            </a:r>
            <a:r>
              <a:rPr lang="en-ID" sz="2400" dirty="0">
                <a:latin typeface="Franklin Gothic Medium Cond" panose="020B0606030402020204" pitchFamily="34" charset="0"/>
              </a:rPr>
              <a:t>, dan Wahyu 12: 16 </a:t>
            </a:r>
            <a:r>
              <a:rPr lang="en-ID" sz="2400" dirty="0" err="1">
                <a:latin typeface="Franklin Gothic Medium Cond" panose="020B0606030402020204" pitchFamily="34" charset="0"/>
              </a:rPr>
              <a:t>menyatakan</a:t>
            </a:r>
            <a:r>
              <a:rPr lang="en-ID" sz="2400" dirty="0">
                <a:latin typeface="Franklin Gothic Medium Cond" panose="020B0606030402020204" pitchFamily="34" charset="0"/>
              </a:rPr>
              <a:t>, "</a:t>
            </a:r>
            <a:r>
              <a:rPr lang="en-ID" sz="2400" dirty="0" err="1">
                <a:latin typeface="Franklin Gothic Medium Cond" panose="020B0606030402020204" pitchFamily="34" charset="0"/>
              </a:rPr>
              <a:t>bumi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datang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menolong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perempuan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itu</a:t>
            </a:r>
            <a:r>
              <a:rPr lang="en-ID" sz="2400" dirty="0">
                <a:latin typeface="Franklin Gothic Medium Cond" panose="020B0606030402020204" pitchFamily="34" charset="0"/>
              </a:rPr>
              <a:t>". </a:t>
            </a:r>
            <a:r>
              <a:rPr lang="en-ID" sz="2400" dirty="0">
                <a:latin typeface="Impact" panose="020B0806030902050204" pitchFamily="34" charset="0"/>
              </a:rPr>
              <a:t>Allah </a:t>
            </a:r>
            <a:r>
              <a:rPr lang="en-ID" sz="2400" dirty="0" err="1">
                <a:latin typeface="Impact" panose="020B0806030902050204" pitchFamily="34" charset="0"/>
              </a:rPr>
              <a:t>memelihara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umat</a:t>
            </a:r>
            <a:r>
              <a:rPr lang="en-ID" sz="2400" dirty="0">
                <a:latin typeface="Impact" panose="020B0806030902050204" pitchFamily="34" charset="0"/>
              </a:rPr>
              <a:t>-Nya</a:t>
            </a:r>
            <a:r>
              <a:rPr lang="en-ID" sz="2400" dirty="0">
                <a:latin typeface="Franklin Gothic Medium Cond" panose="020B060603040202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8231CA-25ED-CC81-973D-00CE570CF769}"/>
              </a:ext>
            </a:extLst>
          </p:cNvPr>
          <p:cNvSpPr/>
          <p:nvPr/>
        </p:nvSpPr>
        <p:spPr>
          <a:xfrm>
            <a:off x="546525" y="648117"/>
            <a:ext cx="49169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3755596-FFD5-D9C4-5725-ADC75F26496D}"/>
              </a:ext>
            </a:extLst>
          </p:cNvPr>
          <p:cNvSpPr/>
          <p:nvPr/>
        </p:nvSpPr>
        <p:spPr>
          <a:xfrm>
            <a:off x="508423" y="2549427"/>
            <a:ext cx="49169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2963EDF-57B2-173C-105D-D008EF3E6059}"/>
              </a:ext>
            </a:extLst>
          </p:cNvPr>
          <p:cNvSpPr/>
          <p:nvPr/>
        </p:nvSpPr>
        <p:spPr>
          <a:xfrm>
            <a:off x="548320" y="4894233"/>
            <a:ext cx="49169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18507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6D6CDF-C512-4739-B158-55EE955E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127" y="-1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A88653-E92B-8697-355A-2F60A54AA1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43" r="-2" b="-2"/>
          <a:stretch/>
        </p:blipFill>
        <p:spPr>
          <a:xfrm>
            <a:off x="20" y="3105151"/>
            <a:ext cx="4836298" cy="3752849"/>
          </a:xfrm>
          <a:custGeom>
            <a:avLst/>
            <a:gdLst/>
            <a:ahLst/>
            <a:cxnLst/>
            <a:rect l="l" t="t" r="r" b="b"/>
            <a:pathLst>
              <a:path w="6448424" h="3752849">
                <a:moveTo>
                  <a:pt x="0" y="0"/>
                </a:moveTo>
                <a:lnTo>
                  <a:pt x="137978" y="22215"/>
                </a:lnTo>
                <a:cubicBezTo>
                  <a:pt x="196046" y="32277"/>
                  <a:pt x="252469" y="42437"/>
                  <a:pt x="295660" y="49771"/>
                </a:cubicBezTo>
                <a:cubicBezTo>
                  <a:pt x="364885" y="66610"/>
                  <a:pt x="403214" y="32071"/>
                  <a:pt x="456941" y="65635"/>
                </a:cubicBezTo>
                <a:cubicBezTo>
                  <a:pt x="529612" y="69090"/>
                  <a:pt x="662508" y="71245"/>
                  <a:pt x="731691" y="70501"/>
                </a:cubicBezTo>
                <a:cubicBezTo>
                  <a:pt x="768741" y="62400"/>
                  <a:pt x="808263" y="64633"/>
                  <a:pt x="841820" y="61171"/>
                </a:cubicBezTo>
                <a:cubicBezTo>
                  <a:pt x="958973" y="43639"/>
                  <a:pt x="1009730" y="45863"/>
                  <a:pt x="1068219" y="39136"/>
                </a:cubicBezTo>
                <a:cubicBezTo>
                  <a:pt x="1104329" y="33447"/>
                  <a:pt x="1156536" y="44203"/>
                  <a:pt x="1174190" y="38808"/>
                </a:cubicBezTo>
                <a:cubicBezTo>
                  <a:pt x="1188943" y="36385"/>
                  <a:pt x="1213832" y="14880"/>
                  <a:pt x="1225923" y="34507"/>
                </a:cubicBezTo>
                <a:cubicBezTo>
                  <a:pt x="1305283" y="8501"/>
                  <a:pt x="1319617" y="30839"/>
                  <a:pt x="1385617" y="18003"/>
                </a:cubicBezTo>
                <a:cubicBezTo>
                  <a:pt x="1461876" y="-26747"/>
                  <a:pt x="1519510" y="56342"/>
                  <a:pt x="1563967" y="4638"/>
                </a:cubicBezTo>
                <a:lnTo>
                  <a:pt x="1676634" y="10582"/>
                </a:lnTo>
                <a:lnTo>
                  <a:pt x="1769429" y="20265"/>
                </a:lnTo>
                <a:cubicBezTo>
                  <a:pt x="1790625" y="23534"/>
                  <a:pt x="1880369" y="18448"/>
                  <a:pt x="1900584" y="27732"/>
                </a:cubicBezTo>
                <a:cubicBezTo>
                  <a:pt x="2072430" y="22762"/>
                  <a:pt x="2014935" y="5831"/>
                  <a:pt x="2127041" y="22101"/>
                </a:cubicBezTo>
                <a:cubicBezTo>
                  <a:pt x="2168847" y="65820"/>
                  <a:pt x="2153052" y="28773"/>
                  <a:pt x="2211644" y="44507"/>
                </a:cubicBezTo>
                <a:cubicBezTo>
                  <a:pt x="2211201" y="9921"/>
                  <a:pt x="2277596" y="73686"/>
                  <a:pt x="2299605" y="38004"/>
                </a:cubicBezTo>
                <a:cubicBezTo>
                  <a:pt x="2309570" y="41997"/>
                  <a:pt x="2318531" y="46991"/>
                  <a:pt x="2327359" y="52270"/>
                </a:cubicBezTo>
                <a:lnTo>
                  <a:pt x="2331995" y="55017"/>
                </a:lnTo>
                <a:lnTo>
                  <a:pt x="2353777" y="59755"/>
                </a:lnTo>
                <a:lnTo>
                  <a:pt x="2355893" y="68914"/>
                </a:lnTo>
                <a:lnTo>
                  <a:pt x="2385794" y="81650"/>
                </a:lnTo>
                <a:cubicBezTo>
                  <a:pt x="2397613" y="85211"/>
                  <a:pt x="2411061" y="87627"/>
                  <a:pt x="2427010" y="88184"/>
                </a:cubicBezTo>
                <a:cubicBezTo>
                  <a:pt x="2486314" y="76422"/>
                  <a:pt x="2553170" y="126870"/>
                  <a:pt x="2627153" y="110451"/>
                </a:cubicBezTo>
                <a:cubicBezTo>
                  <a:pt x="2653722" y="107383"/>
                  <a:pt x="2732043" y="116068"/>
                  <a:pt x="2744462" y="128780"/>
                </a:cubicBezTo>
                <a:cubicBezTo>
                  <a:pt x="2760299" y="132873"/>
                  <a:pt x="2780248" y="130843"/>
                  <a:pt x="2785202" y="143610"/>
                </a:cubicBezTo>
                <a:cubicBezTo>
                  <a:pt x="2794558" y="159316"/>
                  <a:pt x="2856498" y="142821"/>
                  <a:pt x="2844667" y="159029"/>
                </a:cubicBezTo>
                <a:cubicBezTo>
                  <a:pt x="2888530" y="147871"/>
                  <a:pt x="2914187" y="181391"/>
                  <a:pt x="2946649" y="192330"/>
                </a:cubicBezTo>
                <a:cubicBezTo>
                  <a:pt x="2981872" y="180417"/>
                  <a:pt x="3015239" y="215115"/>
                  <a:pt x="3088812" y="226485"/>
                </a:cubicBezTo>
                <a:cubicBezTo>
                  <a:pt x="3127734" y="212524"/>
                  <a:pt x="3138301" y="234381"/>
                  <a:pt x="3208669" y="217774"/>
                </a:cubicBezTo>
                <a:cubicBezTo>
                  <a:pt x="3242208" y="219284"/>
                  <a:pt x="3229623" y="233297"/>
                  <a:pt x="3290045" y="235553"/>
                </a:cubicBezTo>
                <a:cubicBezTo>
                  <a:pt x="3399655" y="215239"/>
                  <a:pt x="3444518" y="245862"/>
                  <a:pt x="3529335" y="249571"/>
                </a:cubicBezTo>
                <a:cubicBezTo>
                  <a:pt x="3623697" y="257405"/>
                  <a:pt x="3587652" y="268832"/>
                  <a:pt x="3716766" y="252690"/>
                </a:cubicBezTo>
                <a:cubicBezTo>
                  <a:pt x="3723469" y="267318"/>
                  <a:pt x="3737863" y="269842"/>
                  <a:pt x="3765333" y="266823"/>
                </a:cubicBezTo>
                <a:cubicBezTo>
                  <a:pt x="3810754" y="271601"/>
                  <a:pt x="3792745" y="303866"/>
                  <a:pt x="3846897" y="290090"/>
                </a:cubicBezTo>
                <a:cubicBezTo>
                  <a:pt x="3830941" y="306608"/>
                  <a:pt x="3929114" y="308026"/>
                  <a:pt x="3900217" y="323590"/>
                </a:cubicBezTo>
                <a:cubicBezTo>
                  <a:pt x="3922367" y="343425"/>
                  <a:pt x="3948574" y="318948"/>
                  <a:pt x="3971444" y="336662"/>
                </a:cubicBezTo>
                <a:cubicBezTo>
                  <a:pt x="4002781" y="344193"/>
                  <a:pt x="3960997" y="315419"/>
                  <a:pt x="3997868" y="318867"/>
                </a:cubicBezTo>
                <a:cubicBezTo>
                  <a:pt x="4041159" y="326219"/>
                  <a:pt x="4055435" y="293981"/>
                  <a:pt x="4070852" y="339615"/>
                </a:cubicBezTo>
                <a:cubicBezTo>
                  <a:pt x="4121286" y="335828"/>
                  <a:pt x="4121920" y="355506"/>
                  <a:pt x="4180483" y="373369"/>
                </a:cubicBezTo>
                <a:cubicBezTo>
                  <a:pt x="4211379" y="366707"/>
                  <a:pt x="4230171" y="374664"/>
                  <a:pt x="4246264" y="387458"/>
                </a:cubicBezTo>
                <a:cubicBezTo>
                  <a:pt x="4308508" y="393310"/>
                  <a:pt x="4357326" y="416142"/>
                  <a:pt x="4423169" y="431783"/>
                </a:cubicBezTo>
                <a:lnTo>
                  <a:pt x="4446752" y="435383"/>
                </a:lnTo>
                <a:lnTo>
                  <a:pt x="4446954" y="435566"/>
                </a:lnTo>
                <a:cubicBezTo>
                  <a:pt x="4508528" y="480137"/>
                  <a:pt x="4617740" y="529869"/>
                  <a:pt x="4662523" y="553169"/>
                </a:cubicBezTo>
                <a:cubicBezTo>
                  <a:pt x="4720320" y="547046"/>
                  <a:pt x="4678644" y="560102"/>
                  <a:pt x="4715641" y="575354"/>
                </a:cubicBezTo>
                <a:cubicBezTo>
                  <a:pt x="4682056" y="593278"/>
                  <a:pt x="4768370" y="586520"/>
                  <a:pt x="4742071" y="614016"/>
                </a:cubicBezTo>
                <a:cubicBezTo>
                  <a:pt x="4749637" y="615922"/>
                  <a:pt x="4757797" y="616899"/>
                  <a:pt x="4766183" y="617675"/>
                </a:cubicBezTo>
                <a:lnTo>
                  <a:pt x="4770562" y="618094"/>
                </a:lnTo>
                <a:lnTo>
                  <a:pt x="4783240" y="624350"/>
                </a:lnTo>
                <a:lnTo>
                  <a:pt x="4792882" y="620401"/>
                </a:lnTo>
                <a:lnTo>
                  <a:pt x="4816310" y="625721"/>
                </a:lnTo>
                <a:cubicBezTo>
                  <a:pt x="4824144" y="628595"/>
                  <a:pt x="4831482" y="632720"/>
                  <a:pt x="4837953" y="638824"/>
                </a:cubicBezTo>
                <a:cubicBezTo>
                  <a:pt x="4848645" y="668753"/>
                  <a:pt x="4922266" y="669148"/>
                  <a:pt x="4933914" y="707398"/>
                </a:cubicBezTo>
                <a:cubicBezTo>
                  <a:pt x="4940833" y="719653"/>
                  <a:pt x="4978358" y="746502"/>
                  <a:pt x="4995259" y="744825"/>
                </a:cubicBezTo>
                <a:cubicBezTo>
                  <a:pt x="5005107" y="749034"/>
                  <a:pt x="5010567" y="758092"/>
                  <a:pt x="5024744" y="753396"/>
                </a:cubicBezTo>
                <a:cubicBezTo>
                  <a:pt x="5047511" y="761361"/>
                  <a:pt x="5109162" y="783016"/>
                  <a:pt x="5131877" y="792613"/>
                </a:cubicBezTo>
                <a:cubicBezTo>
                  <a:pt x="5132671" y="802792"/>
                  <a:pt x="5144554" y="806683"/>
                  <a:pt x="5161031" y="810975"/>
                </a:cubicBezTo>
                <a:lnTo>
                  <a:pt x="5176815" y="815342"/>
                </a:lnTo>
                <a:lnTo>
                  <a:pt x="5180064" y="831233"/>
                </a:lnTo>
                <a:cubicBezTo>
                  <a:pt x="5202966" y="819270"/>
                  <a:pt x="5188976" y="863361"/>
                  <a:pt x="5215059" y="865080"/>
                </a:cubicBezTo>
                <a:cubicBezTo>
                  <a:pt x="5235765" y="864786"/>
                  <a:pt x="5236347" y="878098"/>
                  <a:pt x="5245643" y="887119"/>
                </a:cubicBezTo>
                <a:cubicBezTo>
                  <a:pt x="5267660" y="891609"/>
                  <a:pt x="5295742" y="939348"/>
                  <a:pt x="5295952" y="957174"/>
                </a:cubicBezTo>
                <a:cubicBezTo>
                  <a:pt x="5284322" y="1008946"/>
                  <a:pt x="5374979" y="1038019"/>
                  <a:pt x="5367826" y="1079140"/>
                </a:cubicBezTo>
                <a:cubicBezTo>
                  <a:pt x="5371668" y="1089190"/>
                  <a:pt x="5377921" y="1097135"/>
                  <a:pt x="5385646" y="1103730"/>
                </a:cubicBezTo>
                <a:lnTo>
                  <a:pt x="5410965" y="1119397"/>
                </a:lnTo>
                <a:lnTo>
                  <a:pt x="5436960" y="1130910"/>
                </a:lnTo>
                <a:lnTo>
                  <a:pt x="5442083" y="1133134"/>
                </a:lnTo>
                <a:cubicBezTo>
                  <a:pt x="5451910" y="1137346"/>
                  <a:pt x="5457170" y="1169188"/>
                  <a:pt x="5465219" y="1174479"/>
                </a:cubicBezTo>
                <a:cubicBezTo>
                  <a:pt x="5488744" y="1195184"/>
                  <a:pt x="5467141" y="1223401"/>
                  <a:pt x="5488171" y="1238604"/>
                </a:cubicBezTo>
                <a:cubicBezTo>
                  <a:pt x="5523491" y="1271811"/>
                  <a:pt x="5486623" y="1305961"/>
                  <a:pt x="5562172" y="1320840"/>
                </a:cubicBezTo>
                <a:cubicBezTo>
                  <a:pt x="5601634" y="1385316"/>
                  <a:pt x="5636528" y="1453139"/>
                  <a:pt x="5686905" y="1512529"/>
                </a:cubicBezTo>
                <a:cubicBezTo>
                  <a:pt x="5729049" y="1575678"/>
                  <a:pt x="5699691" y="1553768"/>
                  <a:pt x="5748726" y="1623716"/>
                </a:cubicBezTo>
                <a:cubicBezTo>
                  <a:pt x="5783098" y="1689734"/>
                  <a:pt x="5789710" y="1639740"/>
                  <a:pt x="5842593" y="1726595"/>
                </a:cubicBezTo>
                <a:cubicBezTo>
                  <a:pt x="5837824" y="1733043"/>
                  <a:pt x="5862023" y="1845188"/>
                  <a:pt x="5861042" y="1851837"/>
                </a:cubicBezTo>
                <a:cubicBezTo>
                  <a:pt x="5874156" y="1887981"/>
                  <a:pt x="5901790" y="1919218"/>
                  <a:pt x="5921290" y="1943460"/>
                </a:cubicBezTo>
                <a:lnTo>
                  <a:pt x="5978046" y="1997284"/>
                </a:lnTo>
                <a:lnTo>
                  <a:pt x="5992479" y="2056720"/>
                </a:lnTo>
                <a:cubicBezTo>
                  <a:pt x="6011078" y="2079033"/>
                  <a:pt x="6072687" y="2117397"/>
                  <a:pt x="6089639" y="2131171"/>
                </a:cubicBezTo>
                <a:lnTo>
                  <a:pt x="6094199" y="2139379"/>
                </a:lnTo>
                <a:lnTo>
                  <a:pt x="6094822" y="2139386"/>
                </a:lnTo>
                <a:cubicBezTo>
                  <a:pt x="6096947" y="2140841"/>
                  <a:pt x="6098876" y="2143416"/>
                  <a:pt x="6100692" y="2147736"/>
                </a:cubicBezTo>
                <a:lnTo>
                  <a:pt x="6102516" y="2154343"/>
                </a:lnTo>
                <a:lnTo>
                  <a:pt x="6111361" y="2170264"/>
                </a:lnTo>
                <a:lnTo>
                  <a:pt x="6215475" y="2270153"/>
                </a:lnTo>
                <a:lnTo>
                  <a:pt x="6255966" y="2335401"/>
                </a:lnTo>
                <a:lnTo>
                  <a:pt x="6272711" y="2385144"/>
                </a:lnTo>
                <a:cubicBezTo>
                  <a:pt x="6282320" y="2406495"/>
                  <a:pt x="6299066" y="2405139"/>
                  <a:pt x="6304347" y="2439388"/>
                </a:cubicBezTo>
                <a:cubicBezTo>
                  <a:pt x="6297131" y="2486231"/>
                  <a:pt x="6325530" y="2500962"/>
                  <a:pt x="6326729" y="2549400"/>
                </a:cubicBezTo>
                <a:cubicBezTo>
                  <a:pt x="6325926" y="2572066"/>
                  <a:pt x="6339111" y="2599957"/>
                  <a:pt x="6344663" y="2628839"/>
                </a:cubicBezTo>
                <a:lnTo>
                  <a:pt x="6375811" y="2639204"/>
                </a:lnTo>
                <a:cubicBezTo>
                  <a:pt x="6375427" y="2643533"/>
                  <a:pt x="6375041" y="2647863"/>
                  <a:pt x="6374657" y="2652193"/>
                </a:cubicBezTo>
                <a:cubicBezTo>
                  <a:pt x="6373555" y="2658134"/>
                  <a:pt x="6371943" y="2662665"/>
                  <a:pt x="6369740" y="2664642"/>
                </a:cubicBezTo>
                <a:cubicBezTo>
                  <a:pt x="6368032" y="2674540"/>
                  <a:pt x="6371528" y="2686899"/>
                  <a:pt x="6361964" y="2690172"/>
                </a:cubicBezTo>
                <a:cubicBezTo>
                  <a:pt x="6350507" y="2696218"/>
                  <a:pt x="6369375" y="2734440"/>
                  <a:pt x="6355511" y="2727335"/>
                </a:cubicBezTo>
                <a:cubicBezTo>
                  <a:pt x="6358746" y="2734104"/>
                  <a:pt x="6360434" y="2742096"/>
                  <a:pt x="6361058" y="2750592"/>
                </a:cubicBezTo>
                <a:cubicBezTo>
                  <a:pt x="6361013" y="2751998"/>
                  <a:pt x="6360970" y="2753408"/>
                  <a:pt x="6360926" y="2754814"/>
                </a:cubicBezTo>
                <a:lnTo>
                  <a:pt x="6339285" y="2810353"/>
                </a:lnTo>
                <a:cubicBezTo>
                  <a:pt x="6360091" y="2854187"/>
                  <a:pt x="6313103" y="2870086"/>
                  <a:pt x="6325672" y="2908809"/>
                </a:cubicBezTo>
                <a:cubicBezTo>
                  <a:pt x="6341563" y="2966972"/>
                  <a:pt x="6291836" y="2935388"/>
                  <a:pt x="6333498" y="3009772"/>
                </a:cubicBezTo>
                <a:cubicBezTo>
                  <a:pt x="6345476" y="3039254"/>
                  <a:pt x="6345955" y="3068963"/>
                  <a:pt x="6334947" y="3095405"/>
                </a:cubicBezTo>
                <a:lnTo>
                  <a:pt x="6344768" y="3155941"/>
                </a:lnTo>
                <a:cubicBezTo>
                  <a:pt x="6348643" y="3153663"/>
                  <a:pt x="6311793" y="3186588"/>
                  <a:pt x="6314754" y="3197987"/>
                </a:cubicBezTo>
                <a:cubicBezTo>
                  <a:pt x="6318695" y="3221971"/>
                  <a:pt x="6319257" y="3226752"/>
                  <a:pt x="6304230" y="3239690"/>
                </a:cubicBezTo>
                <a:cubicBezTo>
                  <a:pt x="6306321" y="3248567"/>
                  <a:pt x="6307305" y="3254005"/>
                  <a:pt x="6308837" y="3264003"/>
                </a:cubicBezTo>
                <a:cubicBezTo>
                  <a:pt x="6301812" y="3288243"/>
                  <a:pt x="6298529" y="3302527"/>
                  <a:pt x="6309285" y="3324103"/>
                </a:cubicBezTo>
                <a:cubicBezTo>
                  <a:pt x="6301188" y="3343007"/>
                  <a:pt x="6329285" y="3359307"/>
                  <a:pt x="6342503" y="3405661"/>
                </a:cubicBezTo>
                <a:cubicBezTo>
                  <a:pt x="6338012" y="3447477"/>
                  <a:pt x="6408325" y="3505721"/>
                  <a:pt x="6401531" y="3550593"/>
                </a:cubicBezTo>
                <a:cubicBezTo>
                  <a:pt x="6395655" y="3579549"/>
                  <a:pt x="6423437" y="3594758"/>
                  <a:pt x="6427705" y="3624684"/>
                </a:cubicBezTo>
                <a:cubicBezTo>
                  <a:pt x="6416402" y="3629199"/>
                  <a:pt x="6435787" y="3639516"/>
                  <a:pt x="6448424" y="3657106"/>
                </a:cubicBezTo>
                <a:lnTo>
                  <a:pt x="6444014" y="3752742"/>
                </a:lnTo>
                <a:cubicBezTo>
                  <a:pt x="6443990" y="3752777"/>
                  <a:pt x="6443967" y="3752813"/>
                  <a:pt x="6443946" y="3752849"/>
                </a:cubicBezTo>
                <a:lnTo>
                  <a:pt x="0" y="3752849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C68B3-79A0-DA1B-785A-5CB246A74E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9931" y="3913643"/>
            <a:ext cx="4396329" cy="2291330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Apapun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ujian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yang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kita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hadapi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, Allah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hadir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untuk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membawa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umat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-Nya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kepada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 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kemenangan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5860EC-6685-9327-EC04-77EC2BF95B7E}"/>
              </a:ext>
            </a:extLst>
          </p:cNvPr>
          <p:cNvSpPr txBox="1"/>
          <p:nvPr/>
        </p:nvSpPr>
        <p:spPr>
          <a:xfrm>
            <a:off x="514984" y="422166"/>
            <a:ext cx="837247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>
                <a:latin typeface="Berlin Sans FB" panose="020E0602020502020306" pitchFamily="34" charset="0"/>
              </a:rPr>
              <a:t>Di masa </a:t>
            </a:r>
            <a:r>
              <a:rPr lang="en-ID" sz="2800" dirty="0" err="1">
                <a:latin typeface="Berlin Sans FB" panose="020E0602020502020306" pitchFamily="34" charset="0"/>
              </a:rPr>
              <a:t>pencobaan</a:t>
            </a:r>
            <a:r>
              <a:rPr lang="en-ID" sz="2800" dirty="0">
                <a:latin typeface="Berlin Sans FB" panose="020E0602020502020306" pitchFamily="34" charset="0"/>
              </a:rPr>
              <a:t>, </a:t>
            </a:r>
            <a:r>
              <a:rPr lang="en-ID" sz="2800" dirty="0" err="1">
                <a:latin typeface="Berlin Sans FB" panose="020E0602020502020306" pitchFamily="34" charset="0"/>
              </a:rPr>
              <a:t>kesukaran</a:t>
            </a:r>
            <a:r>
              <a:rPr lang="en-ID" sz="2800" dirty="0">
                <a:latin typeface="Berlin Sans FB" panose="020E0602020502020306" pitchFamily="34" charset="0"/>
              </a:rPr>
              <a:t>, dan </a:t>
            </a:r>
            <a:r>
              <a:rPr lang="en-ID" sz="2800" dirty="0" err="1">
                <a:latin typeface="Berlin Sans FB" panose="020E0602020502020306" pitchFamily="34" charset="0"/>
              </a:rPr>
              <a:t>ujian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kita</a:t>
            </a:r>
            <a:r>
              <a:rPr lang="en-ID" sz="2800" dirty="0">
                <a:latin typeface="Berlin Sans FB" panose="020E0602020502020306" pitchFamily="34" charset="0"/>
              </a:rPr>
              <a:t>, Allah </a:t>
            </a:r>
            <a:r>
              <a:rPr lang="en-ID" sz="2800" dirty="0" err="1">
                <a:latin typeface="Berlin Sans FB" panose="020E0602020502020306" pitchFamily="34" charset="0"/>
              </a:rPr>
              <a:t>senantiasa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menyediakan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tempat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bagi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kita</a:t>
            </a:r>
            <a:r>
              <a:rPr lang="en-ID" sz="2800" dirty="0">
                <a:latin typeface="Berlin Sans FB" panose="020E0602020502020306" pitchFamily="34" charset="0"/>
              </a:rPr>
              <a:t>. </a:t>
            </a:r>
          </a:p>
          <a:p>
            <a:r>
              <a:rPr lang="en-ID" sz="2800" dirty="0" err="1">
                <a:latin typeface="Bernard MT Condensed" panose="02050806060905020404" pitchFamily="18" charset="0"/>
              </a:rPr>
              <a:t>Dia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memelihara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kita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dalam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pencobaan</a:t>
            </a:r>
            <a:r>
              <a:rPr lang="en-ID" sz="2800" dirty="0">
                <a:latin typeface="Bernard MT Condensed" panose="02050806060905020404" pitchFamily="18" charset="0"/>
              </a:rPr>
              <a:t>. </a:t>
            </a:r>
          </a:p>
          <a:p>
            <a:r>
              <a:rPr lang="en-ID" sz="2800" dirty="0" err="1">
                <a:latin typeface="Bernard MT Condensed" panose="02050806060905020404" pitchFamily="18" charset="0"/>
              </a:rPr>
              <a:t>Dia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menguatkan</a:t>
            </a:r>
            <a:r>
              <a:rPr lang="en-ID" sz="2800" dirty="0">
                <a:latin typeface="Bernard MT Condensed" panose="02050806060905020404" pitchFamily="18" charset="0"/>
              </a:rPr>
              <a:t>, </a:t>
            </a:r>
            <a:r>
              <a:rPr lang="en-ID" sz="2800" dirty="0" err="1">
                <a:latin typeface="Bernard MT Condensed" panose="02050806060905020404" pitchFamily="18" charset="0"/>
              </a:rPr>
              <a:t>menopang</a:t>
            </a:r>
            <a:r>
              <a:rPr lang="en-ID" sz="2800" dirty="0">
                <a:latin typeface="Bernard MT Condensed" panose="02050806060905020404" pitchFamily="18" charset="0"/>
              </a:rPr>
              <a:t> dan </a:t>
            </a:r>
            <a:r>
              <a:rPr lang="en-ID" sz="2800" dirty="0" err="1">
                <a:latin typeface="Bernard MT Condensed" panose="02050806060905020404" pitchFamily="18" charset="0"/>
              </a:rPr>
              <a:t>mendukung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kita</a:t>
            </a:r>
            <a:r>
              <a:rPr lang="en-ID" sz="2800" dirty="0">
                <a:latin typeface="Bernard MT Condensed" panose="02050806060905020404" pitchFamily="18" charset="0"/>
              </a:rPr>
              <a:t>. </a:t>
            </a:r>
          </a:p>
          <a:p>
            <a:r>
              <a:rPr lang="en-ID" sz="2800" dirty="0" err="1">
                <a:latin typeface="Bernard MT Condensed" panose="02050806060905020404" pitchFamily="18" charset="0"/>
              </a:rPr>
              <a:t>Dalam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ujian-ujian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terbesar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kehidupan</a:t>
            </a:r>
            <a:r>
              <a:rPr lang="en-ID" sz="2800" dirty="0">
                <a:latin typeface="Bernard MT Condensed" panose="02050806060905020404" pitchFamily="18" charset="0"/>
              </a:rPr>
              <a:t>, </a:t>
            </a:r>
            <a:r>
              <a:rPr lang="en-ID" sz="2800" dirty="0" err="1">
                <a:latin typeface="Bernard MT Condensed" panose="02050806060905020404" pitchFamily="18" charset="0"/>
              </a:rPr>
              <a:t>Roh</a:t>
            </a:r>
            <a:r>
              <a:rPr lang="en-ID" sz="2800" dirty="0">
                <a:latin typeface="Bernard MT Condensed" panose="02050806060905020404" pitchFamily="18" charset="0"/>
              </a:rPr>
              <a:t>-Nya </a:t>
            </a:r>
            <a:r>
              <a:rPr lang="en-ID" sz="2800" dirty="0" err="1">
                <a:latin typeface="Bernard MT Condensed" panose="02050806060905020404" pitchFamily="18" charset="0"/>
              </a:rPr>
              <a:t>menuntun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kita</a:t>
            </a:r>
            <a:r>
              <a:rPr lang="en-ID" sz="2800" dirty="0">
                <a:latin typeface="Bernard MT Condensed" panose="02050806060905020404" pitchFamily="18" charset="0"/>
              </a:rPr>
              <a:t> dan </a:t>
            </a:r>
            <a:r>
              <a:rPr lang="en-ID" sz="2800" dirty="0" err="1">
                <a:latin typeface="Bernard MT Condensed" panose="02050806060905020404" pitchFamily="18" charset="0"/>
              </a:rPr>
              <a:t>menarik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kita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lebih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erat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ke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sisi</a:t>
            </a:r>
            <a:r>
              <a:rPr lang="en-ID" sz="2800" dirty="0">
                <a:latin typeface="Bernard MT Condensed" panose="02050806060905020404" pitchFamily="18" charset="0"/>
              </a:rPr>
              <a:t> Allah.</a:t>
            </a:r>
          </a:p>
        </p:txBody>
      </p:sp>
    </p:spTree>
    <p:extLst>
      <p:ext uri="{BB962C8B-B14F-4D97-AF65-F5344CB8AC3E}">
        <p14:creationId xmlns:p14="http://schemas.microsoft.com/office/powerpoint/2010/main" val="37218546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BA8B59-0F4F-8069-7808-47DAD8116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141714" cy="132556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C00000"/>
                </a:solidFill>
                <a:latin typeface="Impact" panose="020B0806030902050204" pitchFamily="34" charset="0"/>
              </a:rPr>
              <a:t>UMAT ALLAH YANG SISA DI AKHIR ZAMAN</a:t>
            </a:r>
            <a:br>
              <a:rPr lang="en-ID" sz="4700" dirty="0"/>
            </a:br>
            <a:r>
              <a:rPr lang="en-ID" sz="2800" dirty="0">
                <a:latin typeface="Aharoni" panose="02010803020104030203" pitchFamily="2" charset="-79"/>
                <a:cs typeface="Aharoni" panose="02010803020104030203" pitchFamily="2" charset="-79"/>
              </a:rPr>
              <a:t>Kamis, 30 </a:t>
            </a:r>
            <a:r>
              <a:rPr lang="en-ID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Maret</a:t>
            </a:r>
            <a:r>
              <a:rPr lang="en-ID" sz="2800" dirty="0"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</a:p>
        </p:txBody>
      </p:sp>
      <p:sp>
        <p:nvSpPr>
          <p:cNvPr id="28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  <a:gd name="connsiteX0" fmla="*/ 0 w 8140446"/>
              <a:gd name="connsiteY0" fmla="*/ 0 h 18288"/>
              <a:gd name="connsiteX1" fmla="*/ 596966 w 8140446"/>
              <a:gd name="connsiteY1" fmla="*/ 0 h 18288"/>
              <a:gd name="connsiteX2" fmla="*/ 1031123 w 8140446"/>
              <a:gd name="connsiteY2" fmla="*/ 0 h 18288"/>
              <a:gd name="connsiteX3" fmla="*/ 1872303 w 8140446"/>
              <a:gd name="connsiteY3" fmla="*/ 0 h 18288"/>
              <a:gd name="connsiteX4" fmla="*/ 2469269 w 8140446"/>
              <a:gd name="connsiteY4" fmla="*/ 0 h 18288"/>
              <a:gd name="connsiteX5" fmla="*/ 3066235 w 8140446"/>
              <a:gd name="connsiteY5" fmla="*/ 0 h 18288"/>
              <a:gd name="connsiteX6" fmla="*/ 3907414 w 8140446"/>
              <a:gd name="connsiteY6" fmla="*/ 0 h 18288"/>
              <a:gd name="connsiteX7" fmla="*/ 4422976 w 8140446"/>
              <a:gd name="connsiteY7" fmla="*/ 0 h 18288"/>
              <a:gd name="connsiteX8" fmla="*/ 5264155 w 8140446"/>
              <a:gd name="connsiteY8" fmla="*/ 0 h 18288"/>
              <a:gd name="connsiteX9" fmla="*/ 6105335 w 8140446"/>
              <a:gd name="connsiteY9" fmla="*/ 0 h 18288"/>
              <a:gd name="connsiteX10" fmla="*/ 6783705 w 8140446"/>
              <a:gd name="connsiteY10" fmla="*/ 0 h 18288"/>
              <a:gd name="connsiteX11" fmla="*/ 8140446 w 8140446"/>
              <a:gd name="connsiteY11" fmla="*/ 0 h 18288"/>
              <a:gd name="connsiteX12" fmla="*/ 8140446 w 8140446"/>
              <a:gd name="connsiteY12" fmla="*/ 18288 h 18288"/>
              <a:gd name="connsiteX13" fmla="*/ 7706289 w 8140446"/>
              <a:gd name="connsiteY13" fmla="*/ 18288 h 18288"/>
              <a:gd name="connsiteX14" fmla="*/ 6865109 w 8140446"/>
              <a:gd name="connsiteY14" fmla="*/ 18288 h 18288"/>
              <a:gd name="connsiteX15" fmla="*/ 6349548 w 8140446"/>
              <a:gd name="connsiteY15" fmla="*/ 18288 h 18288"/>
              <a:gd name="connsiteX16" fmla="*/ 5671177 w 8140446"/>
              <a:gd name="connsiteY16" fmla="*/ 18288 h 18288"/>
              <a:gd name="connsiteX17" fmla="*/ 4829998 w 8140446"/>
              <a:gd name="connsiteY17" fmla="*/ 18288 h 18288"/>
              <a:gd name="connsiteX18" fmla="*/ 4151627 w 8140446"/>
              <a:gd name="connsiteY18" fmla="*/ 18288 h 18288"/>
              <a:gd name="connsiteX19" fmla="*/ 3717470 w 8140446"/>
              <a:gd name="connsiteY19" fmla="*/ 18288 h 18288"/>
              <a:gd name="connsiteX20" fmla="*/ 3201909 w 8140446"/>
              <a:gd name="connsiteY20" fmla="*/ 18288 h 18288"/>
              <a:gd name="connsiteX21" fmla="*/ 2360729 w 8140446"/>
              <a:gd name="connsiteY21" fmla="*/ 18288 h 18288"/>
              <a:gd name="connsiteX22" fmla="*/ 1682359 w 8140446"/>
              <a:gd name="connsiteY22" fmla="*/ 18288 h 18288"/>
              <a:gd name="connsiteX23" fmla="*/ 1166797 w 8140446"/>
              <a:gd name="connsiteY23" fmla="*/ 18288 h 18288"/>
              <a:gd name="connsiteX24" fmla="*/ 0 w 8140446"/>
              <a:gd name="connsiteY24" fmla="*/ 18288 h 18288"/>
              <a:gd name="connsiteX25" fmla="*/ 0 w 8140446"/>
              <a:gd name="connsiteY2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87427" y="6231"/>
                  <a:pt x="309612" y="-26324"/>
                  <a:pt x="434157" y="0"/>
                </a:cubicBezTo>
                <a:cubicBezTo>
                  <a:pt x="536972" y="29330"/>
                  <a:pt x="959392" y="28619"/>
                  <a:pt x="1193932" y="0"/>
                </a:cubicBezTo>
                <a:cubicBezTo>
                  <a:pt x="1446097" y="13819"/>
                  <a:pt x="1471680" y="7203"/>
                  <a:pt x="1628089" y="0"/>
                </a:cubicBezTo>
                <a:cubicBezTo>
                  <a:pt x="1817415" y="4047"/>
                  <a:pt x="1949536" y="-59324"/>
                  <a:pt x="2225055" y="0"/>
                </a:cubicBezTo>
                <a:cubicBezTo>
                  <a:pt x="2520490" y="18365"/>
                  <a:pt x="2717469" y="18707"/>
                  <a:pt x="3066235" y="0"/>
                </a:cubicBezTo>
                <a:cubicBezTo>
                  <a:pt x="3437075" y="3751"/>
                  <a:pt x="3408347" y="31644"/>
                  <a:pt x="3744605" y="0"/>
                </a:cubicBezTo>
                <a:cubicBezTo>
                  <a:pt x="4097249" y="-11527"/>
                  <a:pt x="4249699" y="-32555"/>
                  <a:pt x="4504380" y="0"/>
                </a:cubicBezTo>
                <a:cubicBezTo>
                  <a:pt x="4737570" y="17980"/>
                  <a:pt x="4877497" y="1006"/>
                  <a:pt x="5101346" y="0"/>
                </a:cubicBezTo>
                <a:cubicBezTo>
                  <a:pt x="5359305" y="-15330"/>
                  <a:pt x="5447195" y="7257"/>
                  <a:pt x="5779717" y="0"/>
                </a:cubicBezTo>
                <a:cubicBezTo>
                  <a:pt x="6090019" y="-17621"/>
                  <a:pt x="6273151" y="4279"/>
                  <a:pt x="6620896" y="0"/>
                </a:cubicBezTo>
                <a:cubicBezTo>
                  <a:pt x="6968586" y="34056"/>
                  <a:pt x="6990073" y="23587"/>
                  <a:pt x="7136458" y="0"/>
                </a:cubicBezTo>
                <a:cubicBezTo>
                  <a:pt x="7320575" y="20480"/>
                  <a:pt x="7847401" y="-6173"/>
                  <a:pt x="8140446" y="0"/>
                </a:cubicBezTo>
                <a:cubicBezTo>
                  <a:pt x="8139878" y="7862"/>
                  <a:pt x="8140227" y="13269"/>
                  <a:pt x="8140446" y="18288"/>
                </a:cubicBezTo>
                <a:cubicBezTo>
                  <a:pt x="7908069" y="-20636"/>
                  <a:pt x="7683037" y="21977"/>
                  <a:pt x="7543480" y="18288"/>
                </a:cubicBezTo>
                <a:cubicBezTo>
                  <a:pt x="7393752" y="10050"/>
                  <a:pt x="7221032" y="-3229"/>
                  <a:pt x="7109323" y="18288"/>
                </a:cubicBezTo>
                <a:cubicBezTo>
                  <a:pt x="7015297" y="22483"/>
                  <a:pt x="6599332" y="40899"/>
                  <a:pt x="6430952" y="18288"/>
                </a:cubicBezTo>
                <a:cubicBezTo>
                  <a:pt x="6292915" y="-34150"/>
                  <a:pt x="6142305" y="21507"/>
                  <a:pt x="5915391" y="18288"/>
                </a:cubicBezTo>
                <a:cubicBezTo>
                  <a:pt x="5682725" y="47843"/>
                  <a:pt x="5440566" y="31420"/>
                  <a:pt x="5237020" y="18288"/>
                </a:cubicBezTo>
                <a:cubicBezTo>
                  <a:pt x="5046456" y="10577"/>
                  <a:pt x="4706449" y="51976"/>
                  <a:pt x="4558650" y="18288"/>
                </a:cubicBezTo>
                <a:cubicBezTo>
                  <a:pt x="4361396" y="-987"/>
                  <a:pt x="4145362" y="-22303"/>
                  <a:pt x="3880279" y="18288"/>
                </a:cubicBezTo>
                <a:cubicBezTo>
                  <a:pt x="3610716" y="25411"/>
                  <a:pt x="3472690" y="4008"/>
                  <a:pt x="3201909" y="18288"/>
                </a:cubicBezTo>
                <a:cubicBezTo>
                  <a:pt x="2913595" y="35097"/>
                  <a:pt x="2753317" y="-1149"/>
                  <a:pt x="2604943" y="18288"/>
                </a:cubicBezTo>
                <a:cubicBezTo>
                  <a:pt x="2450130" y="36989"/>
                  <a:pt x="1974183" y="40159"/>
                  <a:pt x="1845168" y="18288"/>
                </a:cubicBezTo>
                <a:cubicBezTo>
                  <a:pt x="1677929" y="220"/>
                  <a:pt x="1378098" y="-772"/>
                  <a:pt x="1166797" y="18288"/>
                </a:cubicBezTo>
                <a:cubicBezTo>
                  <a:pt x="921150" y="53277"/>
                  <a:pt x="327457" y="47297"/>
                  <a:pt x="0" y="18288"/>
                </a:cubicBezTo>
                <a:cubicBezTo>
                  <a:pt x="-589" y="13471"/>
                  <a:pt x="-474" y="7409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36968" y="-25482"/>
                  <a:pt x="379786" y="11224"/>
                  <a:pt x="596966" y="0"/>
                </a:cubicBezTo>
                <a:cubicBezTo>
                  <a:pt x="815878" y="-21223"/>
                  <a:pt x="832062" y="11868"/>
                  <a:pt x="1031123" y="0"/>
                </a:cubicBezTo>
                <a:cubicBezTo>
                  <a:pt x="1256800" y="-30738"/>
                  <a:pt x="1658090" y="-20345"/>
                  <a:pt x="1872303" y="0"/>
                </a:cubicBezTo>
                <a:cubicBezTo>
                  <a:pt x="2115604" y="28431"/>
                  <a:pt x="2277865" y="-40642"/>
                  <a:pt x="2469269" y="0"/>
                </a:cubicBezTo>
                <a:cubicBezTo>
                  <a:pt x="2679731" y="25919"/>
                  <a:pt x="2788602" y="-6498"/>
                  <a:pt x="3066235" y="0"/>
                </a:cubicBezTo>
                <a:cubicBezTo>
                  <a:pt x="3325663" y="-14487"/>
                  <a:pt x="3706561" y="67517"/>
                  <a:pt x="3907414" y="0"/>
                </a:cubicBezTo>
                <a:cubicBezTo>
                  <a:pt x="4127229" y="-37113"/>
                  <a:pt x="4179037" y="-8167"/>
                  <a:pt x="4422976" y="0"/>
                </a:cubicBezTo>
                <a:cubicBezTo>
                  <a:pt x="4683575" y="-28486"/>
                  <a:pt x="5055803" y="-13799"/>
                  <a:pt x="5264155" y="0"/>
                </a:cubicBezTo>
                <a:cubicBezTo>
                  <a:pt x="5513566" y="14315"/>
                  <a:pt x="5735215" y="2768"/>
                  <a:pt x="6105335" y="0"/>
                </a:cubicBezTo>
                <a:cubicBezTo>
                  <a:pt x="6510913" y="-12587"/>
                  <a:pt x="6456171" y="3247"/>
                  <a:pt x="6783705" y="0"/>
                </a:cubicBezTo>
                <a:cubicBezTo>
                  <a:pt x="7057099" y="-15461"/>
                  <a:pt x="7592067" y="5384"/>
                  <a:pt x="8140446" y="0"/>
                </a:cubicBezTo>
                <a:cubicBezTo>
                  <a:pt x="8140452" y="8597"/>
                  <a:pt x="8141122" y="9732"/>
                  <a:pt x="8140446" y="18288"/>
                </a:cubicBezTo>
                <a:cubicBezTo>
                  <a:pt x="7961834" y="8406"/>
                  <a:pt x="7874097" y="10350"/>
                  <a:pt x="7706289" y="18288"/>
                </a:cubicBezTo>
                <a:cubicBezTo>
                  <a:pt x="7582508" y="-14920"/>
                  <a:pt x="7179551" y="-33111"/>
                  <a:pt x="6865109" y="18288"/>
                </a:cubicBezTo>
                <a:cubicBezTo>
                  <a:pt x="6583382" y="24117"/>
                  <a:pt x="6525821" y="36696"/>
                  <a:pt x="6349548" y="18288"/>
                </a:cubicBezTo>
                <a:cubicBezTo>
                  <a:pt x="6209953" y="10881"/>
                  <a:pt x="5959707" y="-47828"/>
                  <a:pt x="5671177" y="18288"/>
                </a:cubicBezTo>
                <a:cubicBezTo>
                  <a:pt x="5387744" y="29809"/>
                  <a:pt x="5228514" y="101507"/>
                  <a:pt x="4829998" y="18288"/>
                </a:cubicBezTo>
                <a:cubicBezTo>
                  <a:pt x="4415646" y="-28596"/>
                  <a:pt x="4343809" y="28954"/>
                  <a:pt x="4151627" y="18288"/>
                </a:cubicBezTo>
                <a:cubicBezTo>
                  <a:pt x="3950673" y="-9796"/>
                  <a:pt x="3879947" y="41143"/>
                  <a:pt x="3717470" y="18288"/>
                </a:cubicBezTo>
                <a:cubicBezTo>
                  <a:pt x="3558660" y="10110"/>
                  <a:pt x="3468854" y="29375"/>
                  <a:pt x="3201909" y="18288"/>
                </a:cubicBezTo>
                <a:cubicBezTo>
                  <a:pt x="2965673" y="10505"/>
                  <a:pt x="2568327" y="22116"/>
                  <a:pt x="2360729" y="18288"/>
                </a:cubicBezTo>
                <a:cubicBezTo>
                  <a:pt x="2171885" y="49144"/>
                  <a:pt x="1923258" y="16020"/>
                  <a:pt x="1682359" y="18288"/>
                </a:cubicBezTo>
                <a:cubicBezTo>
                  <a:pt x="1430698" y="-2378"/>
                  <a:pt x="1324229" y="-1751"/>
                  <a:pt x="1166797" y="18288"/>
                </a:cubicBezTo>
                <a:cubicBezTo>
                  <a:pt x="1001390" y="41795"/>
                  <a:pt x="324313" y="57964"/>
                  <a:pt x="0" y="18288"/>
                </a:cubicBezTo>
                <a:cubicBezTo>
                  <a:pt x="285" y="13135"/>
                  <a:pt x="532" y="5956"/>
                  <a:pt x="0" y="0"/>
                </a:cubicBezTo>
                <a:close/>
              </a:path>
              <a:path w="8140446" h="18288" fill="none" stroke="0" extrusionOk="0">
                <a:moveTo>
                  <a:pt x="0" y="0"/>
                </a:moveTo>
                <a:cubicBezTo>
                  <a:pt x="69532" y="-6557"/>
                  <a:pt x="264219" y="3919"/>
                  <a:pt x="434157" y="0"/>
                </a:cubicBezTo>
                <a:cubicBezTo>
                  <a:pt x="600013" y="9090"/>
                  <a:pt x="921449" y="-13478"/>
                  <a:pt x="1193932" y="0"/>
                </a:cubicBezTo>
                <a:cubicBezTo>
                  <a:pt x="1443592" y="14844"/>
                  <a:pt x="1471188" y="10722"/>
                  <a:pt x="1628089" y="0"/>
                </a:cubicBezTo>
                <a:cubicBezTo>
                  <a:pt x="1750006" y="-24149"/>
                  <a:pt x="1967480" y="-14904"/>
                  <a:pt x="2225055" y="0"/>
                </a:cubicBezTo>
                <a:cubicBezTo>
                  <a:pt x="2503918" y="19247"/>
                  <a:pt x="2709263" y="-16351"/>
                  <a:pt x="3066235" y="0"/>
                </a:cubicBezTo>
                <a:cubicBezTo>
                  <a:pt x="3429723" y="-1627"/>
                  <a:pt x="3399401" y="30976"/>
                  <a:pt x="3744605" y="0"/>
                </a:cubicBezTo>
                <a:cubicBezTo>
                  <a:pt x="4081920" y="-40602"/>
                  <a:pt x="4258272" y="-2441"/>
                  <a:pt x="4504380" y="0"/>
                </a:cubicBezTo>
                <a:cubicBezTo>
                  <a:pt x="4760039" y="21121"/>
                  <a:pt x="4866555" y="-1351"/>
                  <a:pt x="5101346" y="0"/>
                </a:cubicBezTo>
                <a:cubicBezTo>
                  <a:pt x="5336279" y="1859"/>
                  <a:pt x="5465100" y="30801"/>
                  <a:pt x="5779717" y="0"/>
                </a:cubicBezTo>
                <a:cubicBezTo>
                  <a:pt x="6117018" y="-2879"/>
                  <a:pt x="6273497" y="-5002"/>
                  <a:pt x="6620896" y="0"/>
                </a:cubicBezTo>
                <a:cubicBezTo>
                  <a:pt x="6972306" y="38666"/>
                  <a:pt x="6992056" y="28334"/>
                  <a:pt x="7136458" y="0"/>
                </a:cubicBezTo>
                <a:cubicBezTo>
                  <a:pt x="7325567" y="-61201"/>
                  <a:pt x="7766555" y="-88399"/>
                  <a:pt x="8140446" y="0"/>
                </a:cubicBezTo>
                <a:cubicBezTo>
                  <a:pt x="8140031" y="7748"/>
                  <a:pt x="8139515" y="13015"/>
                  <a:pt x="8140446" y="18288"/>
                </a:cubicBezTo>
                <a:cubicBezTo>
                  <a:pt x="7892673" y="-4012"/>
                  <a:pt x="7668025" y="650"/>
                  <a:pt x="7543480" y="18288"/>
                </a:cubicBezTo>
                <a:cubicBezTo>
                  <a:pt x="7406710" y="-3467"/>
                  <a:pt x="7207646" y="8893"/>
                  <a:pt x="7109323" y="18288"/>
                </a:cubicBezTo>
                <a:cubicBezTo>
                  <a:pt x="6993037" y="49011"/>
                  <a:pt x="6598723" y="59405"/>
                  <a:pt x="6430952" y="18288"/>
                </a:cubicBezTo>
                <a:cubicBezTo>
                  <a:pt x="6284771" y="15315"/>
                  <a:pt x="6162730" y="20350"/>
                  <a:pt x="5915391" y="18288"/>
                </a:cubicBezTo>
                <a:cubicBezTo>
                  <a:pt x="5684668" y="13603"/>
                  <a:pt x="5422852" y="53618"/>
                  <a:pt x="5237020" y="18288"/>
                </a:cubicBezTo>
                <a:cubicBezTo>
                  <a:pt x="5035482" y="26296"/>
                  <a:pt x="4719808" y="55145"/>
                  <a:pt x="4558650" y="18288"/>
                </a:cubicBezTo>
                <a:cubicBezTo>
                  <a:pt x="4375169" y="-35587"/>
                  <a:pt x="4137553" y="12086"/>
                  <a:pt x="3880279" y="18288"/>
                </a:cubicBezTo>
                <a:cubicBezTo>
                  <a:pt x="3624533" y="32648"/>
                  <a:pt x="3467387" y="6480"/>
                  <a:pt x="3201909" y="18288"/>
                </a:cubicBezTo>
                <a:cubicBezTo>
                  <a:pt x="2918126" y="73342"/>
                  <a:pt x="2717830" y="-17156"/>
                  <a:pt x="2604943" y="18288"/>
                </a:cubicBezTo>
                <a:cubicBezTo>
                  <a:pt x="2496133" y="44525"/>
                  <a:pt x="2003915" y="18254"/>
                  <a:pt x="1845168" y="18288"/>
                </a:cubicBezTo>
                <a:cubicBezTo>
                  <a:pt x="1694518" y="14989"/>
                  <a:pt x="1344959" y="44188"/>
                  <a:pt x="1166797" y="18288"/>
                </a:cubicBezTo>
                <a:cubicBezTo>
                  <a:pt x="935925" y="69451"/>
                  <a:pt x="319712" y="-63972"/>
                  <a:pt x="0" y="18288"/>
                </a:cubicBezTo>
                <a:cubicBezTo>
                  <a:pt x="1307" y="12414"/>
                  <a:pt x="-32" y="57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140446"/>
                      <a:gd name="connsiteY0" fmla="*/ 0 h 18288"/>
                      <a:gd name="connsiteX1" fmla="*/ 434157 w 8140446"/>
                      <a:gd name="connsiteY1" fmla="*/ 0 h 18288"/>
                      <a:gd name="connsiteX2" fmla="*/ 1193932 w 8140446"/>
                      <a:gd name="connsiteY2" fmla="*/ 0 h 18288"/>
                      <a:gd name="connsiteX3" fmla="*/ 1628089 w 8140446"/>
                      <a:gd name="connsiteY3" fmla="*/ 0 h 18288"/>
                      <a:gd name="connsiteX4" fmla="*/ 2225055 w 8140446"/>
                      <a:gd name="connsiteY4" fmla="*/ 0 h 18288"/>
                      <a:gd name="connsiteX5" fmla="*/ 3066235 w 8140446"/>
                      <a:gd name="connsiteY5" fmla="*/ 0 h 18288"/>
                      <a:gd name="connsiteX6" fmla="*/ 3744605 w 8140446"/>
                      <a:gd name="connsiteY6" fmla="*/ 0 h 18288"/>
                      <a:gd name="connsiteX7" fmla="*/ 4504380 w 8140446"/>
                      <a:gd name="connsiteY7" fmla="*/ 0 h 18288"/>
                      <a:gd name="connsiteX8" fmla="*/ 5101346 w 8140446"/>
                      <a:gd name="connsiteY8" fmla="*/ 0 h 18288"/>
                      <a:gd name="connsiteX9" fmla="*/ 5779717 w 8140446"/>
                      <a:gd name="connsiteY9" fmla="*/ 0 h 18288"/>
                      <a:gd name="connsiteX10" fmla="*/ 6620896 w 8140446"/>
                      <a:gd name="connsiteY10" fmla="*/ 0 h 18288"/>
                      <a:gd name="connsiteX11" fmla="*/ 7136458 w 8140446"/>
                      <a:gd name="connsiteY11" fmla="*/ 0 h 18288"/>
                      <a:gd name="connsiteX12" fmla="*/ 8140446 w 8140446"/>
                      <a:gd name="connsiteY12" fmla="*/ 0 h 18288"/>
                      <a:gd name="connsiteX13" fmla="*/ 8140446 w 8140446"/>
                      <a:gd name="connsiteY13" fmla="*/ 18288 h 18288"/>
                      <a:gd name="connsiteX14" fmla="*/ 7543480 w 8140446"/>
                      <a:gd name="connsiteY14" fmla="*/ 18288 h 18288"/>
                      <a:gd name="connsiteX15" fmla="*/ 7109323 w 8140446"/>
                      <a:gd name="connsiteY15" fmla="*/ 18288 h 18288"/>
                      <a:gd name="connsiteX16" fmla="*/ 6430952 w 8140446"/>
                      <a:gd name="connsiteY16" fmla="*/ 18288 h 18288"/>
                      <a:gd name="connsiteX17" fmla="*/ 5915391 w 8140446"/>
                      <a:gd name="connsiteY17" fmla="*/ 18288 h 18288"/>
                      <a:gd name="connsiteX18" fmla="*/ 5237020 w 8140446"/>
                      <a:gd name="connsiteY18" fmla="*/ 18288 h 18288"/>
                      <a:gd name="connsiteX19" fmla="*/ 4558650 w 8140446"/>
                      <a:gd name="connsiteY19" fmla="*/ 18288 h 18288"/>
                      <a:gd name="connsiteX20" fmla="*/ 3880279 w 8140446"/>
                      <a:gd name="connsiteY20" fmla="*/ 18288 h 18288"/>
                      <a:gd name="connsiteX21" fmla="*/ 3201909 w 8140446"/>
                      <a:gd name="connsiteY21" fmla="*/ 18288 h 18288"/>
                      <a:gd name="connsiteX22" fmla="*/ 2604943 w 8140446"/>
                      <a:gd name="connsiteY22" fmla="*/ 18288 h 18288"/>
                      <a:gd name="connsiteX23" fmla="*/ 1845168 w 8140446"/>
                      <a:gd name="connsiteY23" fmla="*/ 18288 h 18288"/>
                      <a:gd name="connsiteX24" fmla="*/ 1166797 w 8140446"/>
                      <a:gd name="connsiteY24" fmla="*/ 18288 h 18288"/>
                      <a:gd name="connsiteX25" fmla="*/ 0 w 8140446"/>
                      <a:gd name="connsiteY25" fmla="*/ 18288 h 18288"/>
                      <a:gd name="connsiteX26" fmla="*/ 0 w 8140446"/>
                      <a:gd name="connsiteY26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8140446" h="18288" fill="none" extrusionOk="0">
                        <a:moveTo>
                          <a:pt x="0" y="0"/>
                        </a:moveTo>
                        <a:cubicBezTo>
                          <a:pt x="94920" y="9103"/>
                          <a:pt x="287892" y="-4966"/>
                          <a:pt x="434157" y="0"/>
                        </a:cubicBezTo>
                        <a:cubicBezTo>
                          <a:pt x="580422" y="4966"/>
                          <a:pt x="943595" y="-14182"/>
                          <a:pt x="1193932" y="0"/>
                        </a:cubicBezTo>
                        <a:cubicBezTo>
                          <a:pt x="1444270" y="14182"/>
                          <a:pt x="1472129" y="5523"/>
                          <a:pt x="1628089" y="0"/>
                        </a:cubicBezTo>
                        <a:cubicBezTo>
                          <a:pt x="1784049" y="-5523"/>
                          <a:pt x="1962419" y="-17322"/>
                          <a:pt x="2225055" y="0"/>
                        </a:cubicBezTo>
                        <a:cubicBezTo>
                          <a:pt x="2487691" y="17322"/>
                          <a:pt x="2700681" y="1311"/>
                          <a:pt x="3066235" y="0"/>
                        </a:cubicBezTo>
                        <a:cubicBezTo>
                          <a:pt x="3431789" y="-1311"/>
                          <a:pt x="3405662" y="25081"/>
                          <a:pt x="3744605" y="0"/>
                        </a:cubicBezTo>
                        <a:cubicBezTo>
                          <a:pt x="4083548" y="-25081"/>
                          <a:pt x="4265111" y="-11945"/>
                          <a:pt x="4504380" y="0"/>
                        </a:cubicBezTo>
                        <a:cubicBezTo>
                          <a:pt x="4743649" y="11945"/>
                          <a:pt x="4860394" y="-2832"/>
                          <a:pt x="5101346" y="0"/>
                        </a:cubicBezTo>
                        <a:cubicBezTo>
                          <a:pt x="5342298" y="2832"/>
                          <a:pt x="5456387" y="23676"/>
                          <a:pt x="5779717" y="0"/>
                        </a:cubicBezTo>
                        <a:cubicBezTo>
                          <a:pt x="6103047" y="-23676"/>
                          <a:pt x="6270379" y="-37291"/>
                          <a:pt x="6620896" y="0"/>
                        </a:cubicBezTo>
                        <a:cubicBezTo>
                          <a:pt x="6971413" y="37291"/>
                          <a:pt x="6989068" y="24674"/>
                          <a:pt x="7136458" y="0"/>
                        </a:cubicBezTo>
                        <a:cubicBezTo>
                          <a:pt x="7283848" y="-24674"/>
                          <a:pt x="7752532" y="-22436"/>
                          <a:pt x="8140446" y="0"/>
                        </a:cubicBezTo>
                        <a:cubicBezTo>
                          <a:pt x="8140314" y="7702"/>
                          <a:pt x="8140234" y="13511"/>
                          <a:pt x="8140446" y="18288"/>
                        </a:cubicBezTo>
                        <a:cubicBezTo>
                          <a:pt x="7906329" y="-3043"/>
                          <a:pt x="7681180" y="27465"/>
                          <a:pt x="7543480" y="18288"/>
                        </a:cubicBezTo>
                        <a:cubicBezTo>
                          <a:pt x="7405780" y="9111"/>
                          <a:pt x="7216607" y="3660"/>
                          <a:pt x="7109323" y="18288"/>
                        </a:cubicBezTo>
                        <a:cubicBezTo>
                          <a:pt x="7002039" y="32916"/>
                          <a:pt x="6576231" y="42692"/>
                          <a:pt x="6430952" y="18288"/>
                        </a:cubicBezTo>
                        <a:cubicBezTo>
                          <a:pt x="6285673" y="-6116"/>
                          <a:pt x="6138840" y="34521"/>
                          <a:pt x="5915391" y="18288"/>
                        </a:cubicBezTo>
                        <a:cubicBezTo>
                          <a:pt x="5691942" y="2055"/>
                          <a:pt x="5459460" y="51666"/>
                          <a:pt x="5237020" y="18288"/>
                        </a:cubicBezTo>
                        <a:cubicBezTo>
                          <a:pt x="5014580" y="-15090"/>
                          <a:pt x="4747677" y="40449"/>
                          <a:pt x="4558650" y="18288"/>
                        </a:cubicBezTo>
                        <a:cubicBezTo>
                          <a:pt x="4369623" y="-3873"/>
                          <a:pt x="4146061" y="12568"/>
                          <a:pt x="3880279" y="18288"/>
                        </a:cubicBezTo>
                        <a:cubicBezTo>
                          <a:pt x="3614497" y="24008"/>
                          <a:pt x="3473808" y="-12908"/>
                          <a:pt x="3201909" y="18288"/>
                        </a:cubicBezTo>
                        <a:cubicBezTo>
                          <a:pt x="2930010" y="49484"/>
                          <a:pt x="2728175" y="-3430"/>
                          <a:pt x="2604943" y="18288"/>
                        </a:cubicBezTo>
                        <a:cubicBezTo>
                          <a:pt x="2481711" y="40006"/>
                          <a:pt x="2004334" y="26952"/>
                          <a:pt x="1845168" y="18288"/>
                        </a:cubicBezTo>
                        <a:cubicBezTo>
                          <a:pt x="1686003" y="9624"/>
                          <a:pt x="1375070" y="37580"/>
                          <a:pt x="1166797" y="18288"/>
                        </a:cubicBezTo>
                        <a:cubicBezTo>
                          <a:pt x="958524" y="-1004"/>
                          <a:pt x="342846" y="8880"/>
                          <a:pt x="0" y="18288"/>
                        </a:cubicBezTo>
                        <a:cubicBezTo>
                          <a:pt x="129" y="13298"/>
                          <a:pt x="-675" y="6857"/>
                          <a:pt x="0" y="0"/>
                        </a:cubicBezTo>
                        <a:close/>
                      </a:path>
                      <a:path w="8140446" h="18288" stroke="0" extrusionOk="0">
                        <a:moveTo>
                          <a:pt x="0" y="0"/>
                        </a:moveTo>
                        <a:cubicBezTo>
                          <a:pt x="142435" y="-24533"/>
                          <a:pt x="380026" y="17447"/>
                          <a:pt x="596966" y="0"/>
                        </a:cubicBezTo>
                        <a:cubicBezTo>
                          <a:pt x="813906" y="-17447"/>
                          <a:pt x="830530" y="13462"/>
                          <a:pt x="1031123" y="0"/>
                        </a:cubicBezTo>
                        <a:cubicBezTo>
                          <a:pt x="1231716" y="-13462"/>
                          <a:pt x="1634038" y="0"/>
                          <a:pt x="1872303" y="0"/>
                        </a:cubicBezTo>
                        <a:cubicBezTo>
                          <a:pt x="2110568" y="0"/>
                          <a:pt x="2261934" y="-25727"/>
                          <a:pt x="2469269" y="0"/>
                        </a:cubicBezTo>
                        <a:cubicBezTo>
                          <a:pt x="2676604" y="25727"/>
                          <a:pt x="2790440" y="16284"/>
                          <a:pt x="3066235" y="0"/>
                        </a:cubicBezTo>
                        <a:cubicBezTo>
                          <a:pt x="3342030" y="-16284"/>
                          <a:pt x="3685603" y="41976"/>
                          <a:pt x="3907414" y="0"/>
                        </a:cubicBezTo>
                        <a:cubicBezTo>
                          <a:pt x="4129225" y="-41976"/>
                          <a:pt x="4177416" y="-7598"/>
                          <a:pt x="4422976" y="0"/>
                        </a:cubicBezTo>
                        <a:cubicBezTo>
                          <a:pt x="4668536" y="7598"/>
                          <a:pt x="5023499" y="-28058"/>
                          <a:pt x="5264155" y="0"/>
                        </a:cubicBezTo>
                        <a:cubicBezTo>
                          <a:pt x="5504811" y="28058"/>
                          <a:pt x="5703675" y="13288"/>
                          <a:pt x="6105335" y="0"/>
                        </a:cubicBezTo>
                        <a:cubicBezTo>
                          <a:pt x="6506995" y="-13288"/>
                          <a:pt x="6455516" y="-5124"/>
                          <a:pt x="6783705" y="0"/>
                        </a:cubicBezTo>
                        <a:cubicBezTo>
                          <a:pt x="7111894" y="5124"/>
                          <a:pt x="7512856" y="10604"/>
                          <a:pt x="8140446" y="0"/>
                        </a:cubicBezTo>
                        <a:cubicBezTo>
                          <a:pt x="8140458" y="8833"/>
                          <a:pt x="8140986" y="9830"/>
                          <a:pt x="8140446" y="18288"/>
                        </a:cubicBezTo>
                        <a:cubicBezTo>
                          <a:pt x="7959314" y="3345"/>
                          <a:pt x="7870113" y="10437"/>
                          <a:pt x="7706289" y="18288"/>
                        </a:cubicBezTo>
                        <a:cubicBezTo>
                          <a:pt x="7542465" y="26139"/>
                          <a:pt x="7157940" y="17482"/>
                          <a:pt x="6865109" y="18288"/>
                        </a:cubicBezTo>
                        <a:cubicBezTo>
                          <a:pt x="6572278" y="19094"/>
                          <a:pt x="6524256" y="38051"/>
                          <a:pt x="6349548" y="18288"/>
                        </a:cubicBezTo>
                        <a:cubicBezTo>
                          <a:pt x="6174840" y="-1475"/>
                          <a:pt x="5951624" y="174"/>
                          <a:pt x="5671177" y="18288"/>
                        </a:cubicBezTo>
                        <a:cubicBezTo>
                          <a:pt x="5390730" y="36402"/>
                          <a:pt x="5222992" y="60058"/>
                          <a:pt x="4829998" y="18288"/>
                        </a:cubicBezTo>
                        <a:cubicBezTo>
                          <a:pt x="4437004" y="-23482"/>
                          <a:pt x="4344181" y="39087"/>
                          <a:pt x="4151627" y="18288"/>
                        </a:cubicBezTo>
                        <a:cubicBezTo>
                          <a:pt x="3959073" y="-2511"/>
                          <a:pt x="3886970" y="32875"/>
                          <a:pt x="3717470" y="18288"/>
                        </a:cubicBezTo>
                        <a:cubicBezTo>
                          <a:pt x="3547970" y="3701"/>
                          <a:pt x="3451521" y="31872"/>
                          <a:pt x="3201909" y="18288"/>
                        </a:cubicBezTo>
                        <a:cubicBezTo>
                          <a:pt x="2952297" y="4704"/>
                          <a:pt x="2543413" y="6029"/>
                          <a:pt x="2360729" y="18288"/>
                        </a:cubicBezTo>
                        <a:cubicBezTo>
                          <a:pt x="2178045" y="30547"/>
                          <a:pt x="1906056" y="25847"/>
                          <a:pt x="1682359" y="18288"/>
                        </a:cubicBezTo>
                        <a:cubicBezTo>
                          <a:pt x="1458662" y="10730"/>
                          <a:pt x="1330405" y="8046"/>
                          <a:pt x="1166797" y="18288"/>
                        </a:cubicBezTo>
                        <a:cubicBezTo>
                          <a:pt x="1003189" y="28530"/>
                          <a:pt x="278098" y="19533"/>
                          <a:pt x="0" y="18288"/>
                        </a:cubicBezTo>
                        <a:cubicBezTo>
                          <a:pt x="74" y="14054"/>
                          <a:pt x="-46" y="699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B0C6A7-CCFD-9BF5-D31B-069B335796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0" y="4891508"/>
            <a:ext cx="8005969" cy="16525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Kata "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keturunan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yang lain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" juga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diterjemahkan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dengan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"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yang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sisa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".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Umat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-Nya yang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sisa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tetap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loyal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kepada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Kristus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menurut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pada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kebenaran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-Nya, dan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setia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pada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misi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-Nya.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A68DA7-D8D3-E834-661E-752B0E908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2399791"/>
            <a:ext cx="3305175" cy="16525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A19B2D-ECE7-4DFE-E3D8-3E0C9793826C}"/>
              </a:ext>
            </a:extLst>
          </p:cNvPr>
          <p:cNvSpPr txBox="1"/>
          <p:nvPr/>
        </p:nvSpPr>
        <p:spPr>
          <a:xfrm>
            <a:off x="332232" y="1899948"/>
            <a:ext cx="507796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>
                <a:latin typeface="Amasis MT Pro Black" panose="02040A04050005020304" pitchFamily="18" charset="0"/>
              </a:rPr>
              <a:t>Wahyu 12:17 </a:t>
            </a:r>
          </a:p>
          <a:p>
            <a:r>
              <a:rPr lang="en-ID" sz="2800" dirty="0">
                <a:latin typeface="Franklin Gothic Demi Cond" panose="020B0706030402020204" pitchFamily="34" charset="0"/>
              </a:rPr>
              <a:t>“</a:t>
            </a:r>
            <a:r>
              <a:rPr lang="en-ID" sz="2800" dirty="0" err="1">
                <a:latin typeface="Franklin Gothic Demi Cond" panose="020B0706030402020204" pitchFamily="34" charset="0"/>
              </a:rPr>
              <a:t>Maka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marahlah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naga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itu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kepada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perempuan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itu</a:t>
            </a:r>
            <a:r>
              <a:rPr lang="en-ID" sz="2800" dirty="0">
                <a:latin typeface="Franklin Gothic Demi Cond" panose="020B0706030402020204" pitchFamily="34" charset="0"/>
              </a:rPr>
              <a:t>, </a:t>
            </a:r>
            <a:r>
              <a:rPr lang="en-ID" sz="2800" dirty="0" err="1">
                <a:latin typeface="Franklin Gothic Demi Cond" panose="020B0706030402020204" pitchFamily="34" charset="0"/>
              </a:rPr>
              <a:t>lalu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pergi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memerangi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keturunannya</a:t>
            </a:r>
            <a:r>
              <a:rPr lang="en-ID" sz="2800" dirty="0">
                <a:latin typeface="Franklin Gothic Demi Cond" panose="020B0706030402020204" pitchFamily="34" charset="0"/>
              </a:rPr>
              <a:t> yang lain, yang </a:t>
            </a:r>
            <a:r>
              <a:rPr lang="en-ID" sz="2800" dirty="0" err="1">
                <a:latin typeface="Franklin Gothic Demi Cond" panose="020B0706030402020204" pitchFamily="34" charset="0"/>
              </a:rPr>
              <a:t>menuruti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hukum-hukum</a:t>
            </a:r>
            <a:r>
              <a:rPr lang="en-ID" sz="2800" dirty="0">
                <a:latin typeface="Franklin Gothic Demi Cond" panose="020B0706030402020204" pitchFamily="34" charset="0"/>
              </a:rPr>
              <a:t> Allah dan </a:t>
            </a:r>
            <a:r>
              <a:rPr lang="en-ID" sz="2800" dirty="0" err="1">
                <a:latin typeface="Franklin Gothic Demi Cond" panose="020B0706030402020204" pitchFamily="34" charset="0"/>
              </a:rPr>
              <a:t>memiliki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kesaksian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Yesus</a:t>
            </a:r>
            <a:r>
              <a:rPr lang="en-ID" sz="2800" dirty="0">
                <a:latin typeface="Franklin Gothic Demi Cond" panose="020B0706030402020204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400634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87AFE0E-B37D-4531-AFE8-231C8348E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93582-8213-6A8A-C78E-32D556199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870" y="2202937"/>
            <a:ext cx="5224348" cy="44431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latin typeface="Impact" panose="020B0806030902050204" pitchFamily="34" charset="0"/>
              </a:rPr>
              <a:t>Iblis </a:t>
            </a:r>
            <a:r>
              <a:rPr lang="en-ID" dirty="0" err="1">
                <a:latin typeface="Impact" panose="020B0806030902050204" pitchFamily="34" charset="0"/>
              </a:rPr>
              <a:t>tidak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bisa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menghancurkan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Kristus</a:t>
            </a:r>
            <a:r>
              <a:rPr lang="en-ID" dirty="0">
                <a:latin typeface="Impact" panose="020B0806030902050204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dia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mencoba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untuk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menghancurkan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apa</a:t>
            </a:r>
            <a:r>
              <a:rPr lang="en-ID" dirty="0">
                <a:latin typeface="Impact" panose="020B0806030902050204" pitchFamily="34" charset="0"/>
              </a:rPr>
              <a:t> yang paling </a:t>
            </a:r>
            <a:r>
              <a:rPr lang="en-ID" dirty="0" err="1">
                <a:latin typeface="Impact" panose="020B0806030902050204" pitchFamily="34" charset="0"/>
              </a:rPr>
              <a:t>dikasihi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Kristus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yaitu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gereja</a:t>
            </a:r>
            <a:r>
              <a:rPr lang="en-ID" dirty="0">
                <a:latin typeface="Impact" panose="020B0806030902050204" pitchFamily="34" charset="0"/>
              </a:rPr>
              <a:t>-Nya. </a:t>
            </a:r>
          </a:p>
          <a:p>
            <a:pPr marL="0" indent="0">
              <a:buNone/>
            </a:pPr>
            <a:r>
              <a:rPr lang="en-ID" dirty="0" err="1">
                <a:latin typeface="Gill Sans Nova Cond XBd" panose="020B0A06020104020203" pitchFamily="34" charset="0"/>
              </a:rPr>
              <a:t>Mendekati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akhir</a:t>
            </a:r>
            <a:r>
              <a:rPr lang="en-ID" dirty="0">
                <a:latin typeface="Gill Sans Nova Cond XBd" panose="020B0A06020104020203" pitchFamily="34" charset="0"/>
              </a:rPr>
              <a:t> zaman </a:t>
            </a:r>
            <a:r>
              <a:rPr lang="en-ID" dirty="0" err="1">
                <a:latin typeface="Gill Sans Nova Cond XBd" panose="020B0A06020104020203" pitchFamily="34" charset="0"/>
              </a:rPr>
              <a:t>ia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memprakarsai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sebuah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peraturan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dikeluarkan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sehingga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umat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Tuhan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tidak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bisa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membeli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atau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menjual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dipenjara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serta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menghadapi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kematian</a:t>
            </a:r>
            <a:r>
              <a:rPr lang="en-ID" dirty="0">
                <a:latin typeface="Gill Sans Nova Cond XBd" panose="020B0A06020104020203" pitchFamily="34" charset="0"/>
              </a:rPr>
              <a:t> [Wahyu 13:14-17].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4FDFF8-427C-3118-C9F3-6013E80204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09" r="13658" b="1"/>
          <a:stretch/>
        </p:blipFill>
        <p:spPr>
          <a:xfrm>
            <a:off x="5543218" y="2558306"/>
            <a:ext cx="3327501" cy="3535354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1932B4-728E-797A-1276-CBFB5912F4F3}"/>
              </a:ext>
            </a:extLst>
          </p:cNvPr>
          <p:cNvSpPr txBox="1"/>
          <p:nvPr/>
        </p:nvSpPr>
        <p:spPr>
          <a:xfrm>
            <a:off x="828531" y="508363"/>
            <a:ext cx="748465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Iblis sangat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marah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dengan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umat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yang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menuruti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perintah-perintah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Allah, dan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dia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akan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melakukan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apa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pun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untuk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menghancurkan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mereka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735512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D94ACF-A32C-F3D4-3C20-C9EEC997AC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75" b="21084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09F6DF-1F8C-4462-A2E0-4BFA58494F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640" y="3819758"/>
            <a:ext cx="8536719" cy="2614496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ID" dirty="0" err="1">
                <a:latin typeface="Gill Sans Nova Cond XBd" panose="020B0A06020104020203" pitchFamily="34" charset="0"/>
              </a:rPr>
              <a:t>Perang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terakhir</a:t>
            </a:r>
            <a:r>
              <a:rPr lang="en-ID" dirty="0">
                <a:latin typeface="Gill Sans Nova Cond XBd" panose="020B0A06020104020203" pitchFamily="34" charset="0"/>
              </a:rPr>
              <a:t> di </a:t>
            </a:r>
            <a:r>
              <a:rPr lang="en-ID" dirty="0" err="1">
                <a:latin typeface="Gill Sans Nova Cond XBd" panose="020B0A06020104020203" pitchFamily="34" charset="0"/>
              </a:rPr>
              <a:t>bumi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tidak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berpusat</a:t>
            </a:r>
            <a:r>
              <a:rPr lang="en-ID" dirty="0">
                <a:latin typeface="Gill Sans Nova Cond XBd" panose="020B0A06020104020203" pitchFamily="34" charset="0"/>
              </a:rPr>
              <a:t> di Timur Tengah dan </a:t>
            </a:r>
            <a:r>
              <a:rPr lang="en-ID" dirty="0" err="1">
                <a:latin typeface="Gill Sans Nova Cond XBd" panose="020B0A06020104020203" pitchFamily="34" charset="0"/>
              </a:rPr>
              <a:t>berbagai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konflik</a:t>
            </a:r>
            <a:r>
              <a:rPr lang="en-ID" dirty="0">
                <a:latin typeface="Gill Sans Nova Cond XBd" panose="020B0A06020104020203" pitchFamily="34" charset="0"/>
              </a:rPr>
              <a:t> di sana; </a:t>
            </a:r>
            <a:r>
              <a:rPr lang="en-ID" dirty="0" err="1">
                <a:latin typeface="Impact" panose="020B0806030902050204" pitchFamily="34" charset="0"/>
              </a:rPr>
              <a:t>itu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berfokus</a:t>
            </a:r>
            <a:r>
              <a:rPr lang="en-ID" dirty="0">
                <a:latin typeface="Impact" panose="020B0806030902050204" pitchFamily="34" charset="0"/>
              </a:rPr>
              <a:t> pada </a:t>
            </a:r>
            <a:r>
              <a:rPr lang="en-ID" dirty="0" err="1">
                <a:latin typeface="Impact" panose="020B0806030902050204" pitchFamily="34" charset="0"/>
              </a:rPr>
              <a:t>pikiran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umat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Tuhan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tersebar</a:t>
            </a:r>
            <a:r>
              <a:rPr lang="en-ID" dirty="0">
                <a:latin typeface="Impact" panose="020B0806030902050204" pitchFamily="34" charset="0"/>
              </a:rPr>
              <a:t> di </a:t>
            </a:r>
            <a:r>
              <a:rPr lang="en-ID" dirty="0" err="1">
                <a:latin typeface="Impact" panose="020B0806030902050204" pitchFamily="34" charset="0"/>
              </a:rPr>
              <a:t>seluruh</a:t>
            </a:r>
            <a:r>
              <a:rPr lang="en-ID" dirty="0">
                <a:latin typeface="Impact" panose="020B0806030902050204" pitchFamily="34" charset="0"/>
              </a:rPr>
              <a:t> dunia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latin typeface="Gill Sans Nova Cond XBd" panose="020B0A06020104020203" pitchFamily="34" charset="0"/>
              </a:rPr>
              <a:t>Ini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adalah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pertempuran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antara</a:t>
            </a:r>
            <a:r>
              <a:rPr lang="en-ID" dirty="0">
                <a:latin typeface="Gill Sans Nova Cond XBd" panose="020B0A06020104020203" pitchFamily="34" charset="0"/>
              </a:rPr>
              <a:t> dua </a:t>
            </a:r>
            <a:r>
              <a:rPr lang="en-ID" dirty="0" err="1">
                <a:latin typeface="Gill Sans Nova Cond XBd" panose="020B0A06020104020203" pitchFamily="34" charset="0"/>
              </a:rPr>
              <a:t>kekuatan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berlawanan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Kristus</a:t>
            </a:r>
            <a:r>
              <a:rPr lang="en-ID" dirty="0">
                <a:latin typeface="Gill Sans Nova Cond XBd" panose="020B0A06020104020203" pitchFamily="34" charset="0"/>
              </a:rPr>
              <a:t> dan Iblis. </a:t>
            </a:r>
          </a:p>
          <a:p>
            <a:pPr marL="0" indent="0">
              <a:buNone/>
            </a:pPr>
            <a:r>
              <a:rPr lang="en-ID" dirty="0" err="1">
                <a:latin typeface="Bernard MT Condensed" panose="02050806060905020404" pitchFamily="18" charset="0"/>
              </a:rPr>
              <a:t>Tidak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ada</a:t>
            </a:r>
            <a:r>
              <a:rPr lang="en-ID" dirty="0">
                <a:latin typeface="Bernard MT Condensed" panose="02050806060905020404" pitchFamily="18" charset="0"/>
              </a:rPr>
              <a:t> wilayah </a:t>
            </a:r>
            <a:r>
              <a:rPr lang="en-ID" dirty="0" err="1">
                <a:latin typeface="Bernard MT Condensed" panose="02050806060905020404" pitchFamily="18" charset="0"/>
              </a:rPr>
              <a:t>netral</a:t>
            </a:r>
            <a:r>
              <a:rPr lang="en-ID" dirty="0">
                <a:latin typeface="Bernard MT Condensed" panose="02050806060905020404" pitchFamily="18" charset="0"/>
              </a:rPr>
              <a:t>, </a:t>
            </a:r>
            <a:r>
              <a:rPr lang="en-ID" dirty="0" err="1">
                <a:latin typeface="Bernard MT Condensed" panose="02050806060905020404" pitchFamily="18" charset="0"/>
              </a:rPr>
              <a:t>kita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harus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memilih</a:t>
            </a:r>
            <a:r>
              <a:rPr lang="en-ID" dirty="0">
                <a:latin typeface="Bernard MT Condensed" panose="02050806060905020404" pitchFamily="18" charset="0"/>
              </a:rPr>
              <a:t> di </a:t>
            </a:r>
            <a:r>
              <a:rPr lang="en-ID" dirty="0" err="1">
                <a:latin typeface="Bernard MT Condensed" panose="02050806060905020404" pitchFamily="18" charset="0"/>
              </a:rPr>
              <a:t>pihak</a:t>
            </a:r>
            <a:r>
              <a:rPr lang="en-ID" dirty="0">
                <a:latin typeface="Bernard MT Condensed" panose="02050806060905020404" pitchFamily="18" charset="0"/>
              </a:rPr>
              <a:t> mana? </a:t>
            </a:r>
            <a:r>
              <a:rPr lang="en-ID" dirty="0" err="1">
                <a:latin typeface="Bernard MT Condensed" panose="02050806060905020404" pitchFamily="18" charset="0"/>
              </a:rPr>
              <a:t>Kepada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siapa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kesetiaan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kita</a:t>
            </a:r>
            <a:r>
              <a:rPr lang="en-ID" dirty="0">
                <a:latin typeface="Bernard MT Condensed" panose="020508060609050204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490442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C9FED95-9C1E-CF50-355C-4EBC163843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08" r="1" b="32466"/>
          <a:stretch/>
        </p:blipFill>
        <p:spPr>
          <a:xfrm>
            <a:off x="469942" y="317578"/>
            <a:ext cx="8138333" cy="350843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536210"/>
            <a:ext cx="304800" cy="322326"/>
            <a:chOff x="215328" y="-46937"/>
            <a:chExt cx="304800" cy="277384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ED060-4733-D5AC-A51F-ED345E4769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345" y="4018143"/>
            <a:ext cx="8275624" cy="2630488"/>
          </a:xfrm>
          <a:noFill/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n-ID" dirty="0" err="1">
                <a:solidFill>
                  <a:schemeClr val="bg1"/>
                </a:solidFill>
                <a:latin typeface="Berlin Sans FB" panose="020E0602020502020306" pitchFamily="34" charset="0"/>
              </a:rPr>
              <a:t>Surga</a:t>
            </a:r>
            <a:r>
              <a:rPr lang="en-ID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lin Sans FB" panose="020E0602020502020306" pitchFamily="34" charset="0"/>
              </a:rPr>
              <a:t>memanggil</a:t>
            </a:r>
            <a:r>
              <a:rPr lang="en-ID" dirty="0">
                <a:solidFill>
                  <a:schemeClr val="bg1"/>
                </a:solidFill>
                <a:latin typeface="Berlin Sans FB" panose="020E0602020502020306" pitchFamily="34" charset="0"/>
              </a:rPr>
              <a:t> orang </a:t>
            </a:r>
            <a:r>
              <a:rPr lang="en-ID" dirty="0" err="1">
                <a:solidFill>
                  <a:schemeClr val="bg1"/>
                </a:solidFill>
                <a:latin typeface="Berlin Sans FB" panose="020E0602020502020306" pitchFamily="34" charset="0"/>
              </a:rPr>
              <a:t>percaya</a:t>
            </a:r>
            <a:r>
              <a:rPr lang="en-ID" dirty="0">
                <a:solidFill>
                  <a:schemeClr val="bg1"/>
                </a:solidFill>
                <a:latin typeface="Berlin Sans FB" panose="020E0602020502020306" pitchFamily="34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latin typeface="Berlin Sans FB" panose="020E0602020502020306" pitchFamily="34" charset="0"/>
              </a:rPr>
              <a:t>begitu</a:t>
            </a:r>
            <a:r>
              <a:rPr lang="en-ID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lin Sans FB" panose="020E0602020502020306" pitchFamily="34" charset="0"/>
              </a:rPr>
              <a:t>terpesona</a:t>
            </a:r>
            <a:r>
              <a:rPr lang="en-ID" dirty="0">
                <a:solidFill>
                  <a:schemeClr val="bg1"/>
                </a:solidFill>
                <a:latin typeface="Berlin Sans FB" panose="020E0602020502020306" pitchFamily="34" charset="0"/>
              </a:rPr>
              <a:t> oleh </a:t>
            </a:r>
            <a:r>
              <a:rPr lang="en-ID" dirty="0" err="1">
                <a:solidFill>
                  <a:schemeClr val="bg1"/>
                </a:solidFill>
                <a:latin typeface="Berlin Sans FB" panose="020E0602020502020306" pitchFamily="34" charset="0"/>
              </a:rPr>
              <a:t>kasih</a:t>
            </a:r>
            <a:r>
              <a:rPr lang="en-ID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lin Sans FB" panose="020E0602020502020306" pitchFamily="34" charset="0"/>
              </a:rPr>
              <a:t>Kristus</a:t>
            </a:r>
            <a:r>
              <a:rPr lang="en-ID" dirty="0">
                <a:solidFill>
                  <a:schemeClr val="bg1"/>
                </a:solidFill>
                <a:latin typeface="Berlin Sans FB" panose="020E0602020502020306" pitchFamily="34" charset="0"/>
              </a:rPr>
              <a:t>, </a:t>
            </a:r>
            <a:r>
              <a:rPr lang="en-ID" dirty="0" err="1">
                <a:solidFill>
                  <a:schemeClr val="bg1"/>
                </a:solidFill>
                <a:latin typeface="Berlin Sans FB" panose="020E0602020502020306" pitchFamily="34" charset="0"/>
              </a:rPr>
              <a:t>ditebus</a:t>
            </a:r>
            <a:r>
              <a:rPr lang="en-ID" dirty="0">
                <a:solidFill>
                  <a:schemeClr val="bg1"/>
                </a:solidFill>
                <a:latin typeface="Berlin Sans FB" panose="020E0602020502020306" pitchFamily="34" charset="0"/>
              </a:rPr>
              <a:t> oleh </a:t>
            </a:r>
            <a:r>
              <a:rPr lang="en-ID" dirty="0" err="1">
                <a:solidFill>
                  <a:schemeClr val="bg1"/>
                </a:solidFill>
                <a:latin typeface="Berlin Sans FB" panose="020E0602020502020306" pitchFamily="34" charset="0"/>
              </a:rPr>
              <a:t>kasih</a:t>
            </a:r>
            <a:r>
              <a:rPr lang="en-ID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lin Sans FB" panose="020E0602020502020306" pitchFamily="34" charset="0"/>
              </a:rPr>
              <a:t>karunia</a:t>
            </a:r>
            <a:r>
              <a:rPr lang="en-ID" dirty="0">
                <a:solidFill>
                  <a:schemeClr val="bg1"/>
                </a:solidFill>
                <a:latin typeface="Berlin Sans FB" panose="020E0602020502020306" pitchFamily="34" charset="0"/>
              </a:rPr>
              <a:t>-Nya, </a:t>
            </a:r>
            <a:r>
              <a:rPr lang="en-ID" dirty="0" err="1">
                <a:solidFill>
                  <a:schemeClr val="bg1"/>
                </a:solidFill>
                <a:latin typeface="Berlin Sans FB" panose="020E0602020502020306" pitchFamily="34" charset="0"/>
              </a:rPr>
              <a:t>berkomitmen</a:t>
            </a:r>
            <a:r>
              <a:rPr lang="en-ID" dirty="0">
                <a:solidFill>
                  <a:schemeClr val="bg1"/>
                </a:solidFill>
                <a:latin typeface="Berlin Sans FB" panose="020E0602020502020306" pitchFamily="34" charset="0"/>
              </a:rPr>
              <a:t> pada </a:t>
            </a:r>
            <a:r>
              <a:rPr lang="en-ID" dirty="0" err="1">
                <a:solidFill>
                  <a:schemeClr val="bg1"/>
                </a:solidFill>
                <a:latin typeface="Berlin Sans FB" panose="020E0602020502020306" pitchFamily="34" charset="0"/>
              </a:rPr>
              <a:t>tujuan</a:t>
            </a:r>
            <a:r>
              <a:rPr lang="en-ID" dirty="0">
                <a:solidFill>
                  <a:schemeClr val="bg1"/>
                </a:solidFill>
                <a:latin typeface="Berlin Sans FB" panose="020E0602020502020306" pitchFamily="34" charset="0"/>
              </a:rPr>
              <a:t>-</a:t>
            </a:r>
            <a:r>
              <a:rPr lang="en-ID" dirty="0" err="1">
                <a:solidFill>
                  <a:schemeClr val="bg1"/>
                </a:solidFill>
                <a:latin typeface="Berlin Sans FB" panose="020E0602020502020306" pitchFamily="34" charset="0"/>
              </a:rPr>
              <a:t>tujuan</a:t>
            </a:r>
            <a:r>
              <a:rPr lang="en-ID" dirty="0">
                <a:solidFill>
                  <a:schemeClr val="bg1"/>
                </a:solidFill>
                <a:latin typeface="Berlin Sans FB" panose="020E0602020502020306" pitchFamily="34" charset="0"/>
              </a:rPr>
              <a:t>-Nya, </a:t>
            </a:r>
            <a:r>
              <a:rPr lang="en-ID" dirty="0" err="1">
                <a:solidFill>
                  <a:schemeClr val="bg1"/>
                </a:solidFill>
                <a:latin typeface="Berlin Sans FB" panose="020E0602020502020306" pitchFamily="34" charset="0"/>
              </a:rPr>
              <a:t>diberdayakan</a:t>
            </a:r>
            <a:r>
              <a:rPr lang="en-ID" dirty="0">
                <a:solidFill>
                  <a:schemeClr val="bg1"/>
                </a:solidFill>
                <a:latin typeface="Berlin Sans FB" panose="020E0602020502020306" pitchFamily="34" charset="0"/>
              </a:rPr>
              <a:t> oleh </a:t>
            </a:r>
            <a:r>
              <a:rPr lang="en-ID" dirty="0" err="1">
                <a:solidFill>
                  <a:schemeClr val="bg1"/>
                </a:solidFill>
                <a:latin typeface="Berlin Sans FB" panose="020E0602020502020306" pitchFamily="34" charset="0"/>
              </a:rPr>
              <a:t>Roh</a:t>
            </a:r>
            <a:r>
              <a:rPr lang="en-ID" dirty="0">
                <a:solidFill>
                  <a:schemeClr val="bg1"/>
                </a:solidFill>
                <a:latin typeface="Berlin Sans FB" panose="020E0602020502020306" pitchFamily="34" charset="0"/>
              </a:rPr>
              <a:t>-Nya, dan </a:t>
            </a:r>
            <a:r>
              <a:rPr lang="en-ID" dirty="0" err="1">
                <a:solidFill>
                  <a:schemeClr val="bg1"/>
                </a:solidFill>
                <a:latin typeface="Berlin Sans FB" panose="020E0602020502020306" pitchFamily="34" charset="0"/>
              </a:rPr>
              <a:t>begitu</a:t>
            </a:r>
            <a:r>
              <a:rPr lang="en-ID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lin Sans FB" panose="020E0602020502020306" pitchFamily="34" charset="0"/>
              </a:rPr>
              <a:t>patuh</a:t>
            </a:r>
            <a:r>
              <a:rPr lang="en-ID" dirty="0">
                <a:solidFill>
                  <a:schemeClr val="bg1"/>
                </a:solidFill>
                <a:latin typeface="Berlin Sans FB" panose="020E0602020502020306" pitchFamily="34" charset="0"/>
              </a:rPr>
              <a:t> pada </a:t>
            </a:r>
            <a:r>
              <a:rPr lang="en-ID" dirty="0" err="1">
                <a:solidFill>
                  <a:schemeClr val="bg1"/>
                </a:solidFill>
                <a:latin typeface="Berlin Sans FB" panose="020E0602020502020306" pitchFamily="34" charset="0"/>
              </a:rPr>
              <a:t>perintah</a:t>
            </a:r>
            <a:r>
              <a:rPr lang="en-ID" dirty="0">
                <a:solidFill>
                  <a:schemeClr val="bg1"/>
                </a:solidFill>
                <a:latin typeface="Berlin Sans FB" panose="020E0602020502020306" pitchFamily="34" charset="0"/>
              </a:rPr>
              <a:t>-</a:t>
            </a:r>
            <a:r>
              <a:rPr lang="en-ID" dirty="0" err="1">
                <a:solidFill>
                  <a:schemeClr val="bg1"/>
                </a:solidFill>
                <a:latin typeface="Berlin Sans FB" panose="020E0602020502020306" pitchFamily="34" charset="0"/>
              </a:rPr>
              <a:t>perintah</a:t>
            </a:r>
            <a:r>
              <a:rPr lang="en-ID" dirty="0">
                <a:solidFill>
                  <a:schemeClr val="bg1"/>
                </a:solidFill>
                <a:latin typeface="Berlin Sans FB" panose="020E0602020502020306" pitchFamily="34" charset="0"/>
              </a:rPr>
              <a:t>-Nya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sehingga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mereka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bersedia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menghadapi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kematian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itu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sendiri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oleh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karena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Dia</a:t>
            </a:r>
            <a:r>
              <a:rPr lang="en-ID" dirty="0">
                <a:solidFill>
                  <a:schemeClr val="bg1"/>
                </a:solidFill>
                <a:latin typeface="Berlin Sans FB" panose="020E0602020502020306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423038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F863A3-7693-CD50-BBCE-6955A457FC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85" r="27972"/>
          <a:stretch/>
        </p:blipFill>
        <p:spPr>
          <a:xfrm>
            <a:off x="1" y="1587"/>
            <a:ext cx="4317311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DCEF03-B6ED-D9F7-BFDE-B7D2E8FA1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3096" y="361950"/>
            <a:ext cx="4581939" cy="62674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Dunia </a:t>
            </a:r>
            <a:r>
              <a:rPr lang="en-ID" sz="3200" dirty="0" err="1">
                <a:latin typeface="Franklin Gothic Demi Cond" panose="020B0706030402020204" pitchFamily="34" charset="0"/>
              </a:rPr>
              <a:t>kita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sedang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menuju</a:t>
            </a:r>
            <a:r>
              <a:rPr lang="en-ID" sz="3200" dirty="0">
                <a:latin typeface="Franklin Gothic Demi Cond" panose="020B0706030402020204" pitchFamily="34" charset="0"/>
              </a:rPr>
              <a:t> pada </a:t>
            </a:r>
            <a:r>
              <a:rPr lang="en-ID" sz="3200" dirty="0" err="1">
                <a:latin typeface="Franklin Gothic Demi Cond" panose="020B0706030402020204" pitchFamily="34" charset="0"/>
              </a:rPr>
              <a:t>krisis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besar</a:t>
            </a:r>
            <a:r>
              <a:rPr lang="en-ID" sz="3200" dirty="0">
                <a:latin typeface="Franklin Gothic Demi Cond" panose="020B0706030402020204" pitchFamily="34" charset="0"/>
              </a:rPr>
              <a:t>. </a:t>
            </a:r>
            <a:r>
              <a:rPr lang="en-ID" sz="3200" dirty="0" err="1">
                <a:latin typeface="Impact" panose="020B0806030902050204" pitchFamily="34" charset="0"/>
              </a:rPr>
              <a:t>Tetapi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dalam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Yesus</a:t>
            </a:r>
            <a:r>
              <a:rPr lang="en-ID" sz="3200" dirty="0">
                <a:latin typeface="Impact" panose="020B0806030902050204" pitchFamily="34" charset="0"/>
              </a:rPr>
              <a:t>, oleh </a:t>
            </a:r>
            <a:r>
              <a:rPr lang="en-ID" sz="3200" dirty="0" err="1">
                <a:latin typeface="Impact" panose="020B0806030902050204" pitchFamily="34" charset="0"/>
              </a:rPr>
              <a:t>Yesus</a:t>
            </a:r>
            <a:r>
              <a:rPr lang="en-ID" sz="3200" dirty="0">
                <a:latin typeface="Impact" panose="020B0806030902050204" pitchFamily="34" charset="0"/>
              </a:rPr>
              <a:t>, </a:t>
            </a:r>
            <a:r>
              <a:rPr lang="en-ID" sz="3200" dirty="0" err="1">
                <a:latin typeface="Impact" panose="020B0806030902050204" pitchFamily="34" charset="0"/>
              </a:rPr>
              <a:t>melalui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Yesus</a:t>
            </a:r>
            <a:r>
              <a:rPr lang="en-ID" sz="3200" dirty="0">
                <a:latin typeface="Impact" panose="020B0806030902050204" pitchFamily="34" charset="0"/>
              </a:rPr>
              <a:t>, dan </a:t>
            </a:r>
            <a:r>
              <a:rPr lang="en-ID" sz="3200" dirty="0" err="1">
                <a:latin typeface="Impact" panose="020B0806030902050204" pitchFamily="34" charset="0"/>
              </a:rPr>
              <a:t>karena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Yesus</a:t>
            </a:r>
            <a:r>
              <a:rPr lang="en-ID" sz="3200" dirty="0">
                <a:latin typeface="Impact" panose="020B0806030902050204" pitchFamily="34" charset="0"/>
              </a:rPr>
              <a:t>, </a:t>
            </a:r>
            <a:r>
              <a:rPr lang="en-ID" sz="3200" dirty="0" err="1">
                <a:latin typeface="Impact" panose="020B0806030902050204" pitchFamily="34" charset="0"/>
              </a:rPr>
              <a:t>kemenangan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kita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terjamin</a:t>
            </a:r>
            <a:r>
              <a:rPr lang="en-ID" sz="3200" dirty="0">
                <a:latin typeface="Franklin Gothic Demi Cond" panose="020B0706030402020204" pitchFamily="34" charset="0"/>
              </a:rPr>
              <a:t>--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asalkan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kita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tetap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terhubung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dengan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Dia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, yang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kita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lakukan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dengan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iman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iman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menuntun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kepada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penurutan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endParaRPr lang="en-ID" sz="800" dirty="0">
              <a:solidFill>
                <a:srgbClr val="C00000"/>
              </a:solidFill>
              <a:latin typeface="Franklin Gothic Demi Cond" panose="020B0706030402020204" pitchFamily="34" charset="0"/>
            </a:endParaRPr>
          </a:p>
          <a:p>
            <a:pPr marL="0" indent="0">
              <a:buNone/>
            </a:pPr>
            <a:r>
              <a:rPr lang="en-ID" sz="3200" dirty="0" err="1">
                <a:latin typeface="Bernard MT Condensed" panose="02050806060905020404" pitchFamily="18" charset="0"/>
              </a:rPr>
              <a:t>Tetapi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semuanya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itu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berasal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dari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pilihan</a:t>
            </a:r>
            <a:r>
              <a:rPr lang="en-ID" sz="3200" dirty="0">
                <a:latin typeface="Bernard MT Condensed" panose="02050806060905020404" pitchFamily="18" charset="0"/>
              </a:rPr>
              <a:t> </a:t>
            </a:r>
            <a:r>
              <a:rPr lang="en-ID" sz="3200" dirty="0" err="1">
                <a:latin typeface="Bernard MT Condensed" panose="02050806060905020404" pitchFamily="18" charset="0"/>
              </a:rPr>
              <a:t>kita</a:t>
            </a:r>
            <a:r>
              <a:rPr lang="en-ID" sz="3200" dirty="0">
                <a:latin typeface="Bernard MT Condensed" panose="02050806060905020404" pitchFamily="18" charset="0"/>
              </a:rPr>
              <a:t> </a:t>
            </a:r>
            <a:r>
              <a:rPr lang="en-ID" sz="3200" dirty="0" err="1">
                <a:latin typeface="Bernard MT Condensed" panose="02050806060905020404" pitchFamily="18" charset="0"/>
              </a:rPr>
              <a:t>sendiri</a:t>
            </a:r>
            <a:r>
              <a:rPr lang="en-ID" sz="3200" dirty="0">
                <a:latin typeface="Bernard MT Condensed" panose="020508060609050204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875591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215B2-A044-433C-2931-F7A024809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1BA151-004D-9CE2-C328-71E9E7067B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D11A51-31B7-3469-523B-A68414D3A35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525" y="0"/>
            <a:ext cx="9144000" cy="68707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426066B-AEF1-D7BA-FDA3-BAB191531A17}"/>
              </a:ext>
            </a:extLst>
          </p:cNvPr>
          <p:cNvSpPr txBox="1">
            <a:spLocks/>
          </p:cNvSpPr>
          <p:nvPr/>
        </p:nvSpPr>
        <p:spPr>
          <a:xfrm>
            <a:off x="0" y="104775"/>
            <a:ext cx="9144000" cy="904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KESIMPULAN</a:t>
            </a:r>
            <a:endParaRPr lang="en-ID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0CB682-EDE2-A5BB-EB90-74E82948D924}"/>
              </a:ext>
            </a:extLst>
          </p:cNvPr>
          <p:cNvSpPr/>
          <p:nvPr/>
        </p:nvSpPr>
        <p:spPr>
          <a:xfrm>
            <a:off x="356026" y="546668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1329A7-3479-93EE-D12F-EC8448C9F9E8}"/>
              </a:ext>
            </a:extLst>
          </p:cNvPr>
          <p:cNvSpPr/>
          <p:nvPr/>
        </p:nvSpPr>
        <p:spPr>
          <a:xfrm>
            <a:off x="341736" y="103161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59AA41-2610-01F3-FDD8-7651D95CCACF}"/>
              </a:ext>
            </a:extLst>
          </p:cNvPr>
          <p:cNvSpPr/>
          <p:nvPr/>
        </p:nvSpPr>
        <p:spPr>
          <a:xfrm>
            <a:off x="360788" y="209871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66FF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8DDEB1-28B0-27B1-AC08-0BC9D5029CD4}"/>
              </a:ext>
            </a:extLst>
          </p:cNvPr>
          <p:cNvSpPr/>
          <p:nvPr/>
        </p:nvSpPr>
        <p:spPr>
          <a:xfrm>
            <a:off x="341462" y="333625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C54604-8E21-D957-3C26-F75BB7878E1B}"/>
              </a:ext>
            </a:extLst>
          </p:cNvPr>
          <p:cNvSpPr/>
          <p:nvPr/>
        </p:nvSpPr>
        <p:spPr>
          <a:xfrm>
            <a:off x="341462" y="439098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1194B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E3F495-D2CD-9DA0-41E0-006D031F4548}"/>
              </a:ext>
            </a:extLst>
          </p:cNvPr>
          <p:cNvSpPr txBox="1"/>
          <p:nvPr/>
        </p:nvSpPr>
        <p:spPr>
          <a:xfrm>
            <a:off x="1232454" y="1169687"/>
            <a:ext cx="7550758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latin typeface="Impact" panose="020B0806030902050204" pitchFamily="34" charset="0"/>
              </a:rPr>
              <a:t>Kebebasan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untuk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memilih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adalah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prinsip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dasar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dari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pemerintahan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Tuhan</a:t>
            </a:r>
            <a:r>
              <a:rPr lang="en-ID" sz="2400" dirty="0">
                <a:latin typeface="Impact" panose="020B0806030902050204" pitchFamily="34" charset="0"/>
              </a:rPr>
              <a:t>, </a:t>
            </a:r>
            <a:r>
              <a:rPr lang="en-ID" sz="2400" dirty="0" err="1">
                <a:latin typeface="Impact" panose="020B0806030902050204" pitchFamily="34" charset="0"/>
              </a:rPr>
              <a:t>baik</a:t>
            </a:r>
            <a:r>
              <a:rPr lang="en-ID" sz="2400" dirty="0">
                <a:latin typeface="Impact" panose="020B0806030902050204" pitchFamily="34" charset="0"/>
              </a:rPr>
              <a:t> di </a:t>
            </a:r>
            <a:r>
              <a:rPr lang="en-ID" sz="2400" dirty="0" err="1">
                <a:latin typeface="Impact" panose="020B0806030902050204" pitchFamily="34" charset="0"/>
              </a:rPr>
              <a:t>surga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maupun</a:t>
            </a:r>
            <a:r>
              <a:rPr lang="en-ID" sz="2400" dirty="0">
                <a:latin typeface="Impact" panose="020B0806030902050204" pitchFamily="34" charset="0"/>
              </a:rPr>
              <a:t> di </a:t>
            </a:r>
            <a:r>
              <a:rPr lang="en-ID" sz="2400" dirty="0" err="1">
                <a:latin typeface="Impact" panose="020B0806030902050204" pitchFamily="34" charset="0"/>
              </a:rPr>
              <a:t>bumi</a:t>
            </a:r>
            <a:r>
              <a:rPr lang="en-ID" sz="24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2530D1-563D-C724-5A1B-D5E53AE37D9C}"/>
              </a:ext>
            </a:extLst>
          </p:cNvPr>
          <p:cNvSpPr txBox="1"/>
          <p:nvPr/>
        </p:nvSpPr>
        <p:spPr>
          <a:xfrm>
            <a:off x="1222515" y="2098715"/>
            <a:ext cx="7550758" cy="1200329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latin typeface="Impact" panose="020B0806030902050204" pitchFamily="34" charset="0"/>
              </a:rPr>
              <a:t>Iblis </a:t>
            </a:r>
            <a:r>
              <a:rPr lang="en-ID" sz="2400" dirty="0" err="1">
                <a:latin typeface="Impact" panose="020B0806030902050204" pitchFamily="34" charset="0"/>
              </a:rPr>
              <a:t>adalah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musuh</a:t>
            </a:r>
            <a:r>
              <a:rPr lang="en-ID" sz="2400" dirty="0"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latin typeface="Impact" panose="020B0806030902050204" pitchFamily="34" charset="0"/>
              </a:rPr>
              <a:t>dikalahkan</a:t>
            </a:r>
            <a:r>
              <a:rPr lang="en-ID" sz="2400" dirty="0">
                <a:latin typeface="Impact" panose="020B0806030902050204" pitchFamily="34" charset="0"/>
              </a:rPr>
              <a:t> oleh </a:t>
            </a:r>
            <a:r>
              <a:rPr lang="en-ID" sz="2400" dirty="0" err="1">
                <a:latin typeface="Impact" panose="020B0806030902050204" pitchFamily="34" charset="0"/>
              </a:rPr>
              <a:t>Kristus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dengan</a:t>
            </a:r>
            <a:r>
              <a:rPr lang="en-ID" sz="2400" dirty="0">
                <a:latin typeface="Impact" panose="020B0806030902050204" pitchFamily="34" charset="0"/>
              </a:rPr>
              <a:t> gada </a:t>
            </a:r>
            <a:r>
              <a:rPr lang="en-ID" sz="2400" dirty="0" err="1">
                <a:latin typeface="Impact" panose="020B0806030902050204" pitchFamily="34" charset="0"/>
              </a:rPr>
              <a:t>besi</a:t>
            </a:r>
            <a:r>
              <a:rPr lang="en-ID" sz="2400" dirty="0">
                <a:latin typeface="Impact" panose="020B0806030902050204" pitchFamily="34" charset="0"/>
              </a:rPr>
              <a:t> dan </a:t>
            </a:r>
            <a:r>
              <a:rPr lang="en-ID" sz="2400" dirty="0" err="1">
                <a:latin typeface="Impact" panose="020B0806030902050204" pitchFamily="34" charset="0"/>
              </a:rPr>
              <a:t>Kristus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telah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menang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dalam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kehidupan</a:t>
            </a:r>
            <a:r>
              <a:rPr lang="en-ID" sz="2400" dirty="0">
                <a:latin typeface="Impact" panose="020B0806030902050204" pitchFamily="34" charset="0"/>
              </a:rPr>
              <a:t>, </a:t>
            </a:r>
            <a:r>
              <a:rPr lang="en-ID" sz="2400" dirty="0" err="1">
                <a:latin typeface="Impact" panose="020B0806030902050204" pitchFamily="34" charset="0"/>
              </a:rPr>
              <a:t>kematian</a:t>
            </a:r>
            <a:r>
              <a:rPr lang="en-ID" sz="2400" dirty="0">
                <a:latin typeface="Impact" panose="020B0806030902050204" pitchFamily="34" charset="0"/>
              </a:rPr>
              <a:t>, dan </a:t>
            </a:r>
            <a:r>
              <a:rPr lang="en-ID" sz="2400" dirty="0" err="1">
                <a:latin typeface="Impact" panose="020B0806030902050204" pitchFamily="34" charset="0"/>
              </a:rPr>
              <a:t>kebangkitan</a:t>
            </a:r>
            <a:r>
              <a:rPr lang="en-ID" sz="2400" dirty="0">
                <a:latin typeface="Impact" panose="020B0806030902050204" pitchFamily="34" charset="0"/>
              </a:rPr>
              <a:t>-Nya.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E8E1BD-DB6B-D6FE-B4B5-86CAE41DFB0A}"/>
              </a:ext>
            </a:extLst>
          </p:cNvPr>
          <p:cNvSpPr txBox="1"/>
          <p:nvPr/>
        </p:nvSpPr>
        <p:spPr>
          <a:xfrm>
            <a:off x="1209123" y="3395594"/>
            <a:ext cx="7550758" cy="1015663"/>
          </a:xfrm>
          <a:prstGeom prst="rect">
            <a:avLst/>
          </a:prstGeom>
          <a:solidFill>
            <a:srgbClr val="FF9933"/>
          </a:solidFill>
        </p:spPr>
        <p:txBody>
          <a:bodyPr wrap="square">
            <a:spAutoFit/>
          </a:bodyPr>
          <a:lstStyle/>
          <a:p>
            <a:r>
              <a:rPr lang="en-ID" sz="2000" dirty="0">
                <a:latin typeface="Impact" panose="020B0806030902050204" pitchFamily="34" charset="0"/>
              </a:rPr>
              <a:t>Kita </a:t>
            </a:r>
            <a:r>
              <a:rPr lang="en-ID" sz="2000" dirty="0" err="1">
                <a:latin typeface="Impact" panose="020B0806030902050204" pitchFamily="34" charset="0"/>
              </a:rPr>
              <a:t>dapat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menghadapi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ujian-ujian</a:t>
            </a:r>
            <a:r>
              <a:rPr lang="en-ID" sz="2000" dirty="0">
                <a:latin typeface="Impact" panose="020B0806030902050204" pitchFamily="34" charset="0"/>
              </a:rPr>
              <a:t> masa </a:t>
            </a:r>
            <a:r>
              <a:rPr lang="en-ID" sz="2000" dirty="0" err="1">
                <a:latin typeface="Impact" panose="020B0806030902050204" pitchFamily="34" charset="0"/>
              </a:rPr>
              <a:t>depan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kita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dengan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keyakinan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bahwa</a:t>
            </a:r>
            <a:r>
              <a:rPr lang="en-ID" sz="2000" dirty="0">
                <a:latin typeface="Impact" panose="020B0806030902050204" pitchFamily="34" charset="0"/>
              </a:rPr>
              <a:t> di </a:t>
            </a:r>
            <a:r>
              <a:rPr lang="en-ID" sz="2000" dirty="0" err="1">
                <a:latin typeface="Impact" panose="020B0806030902050204" pitchFamily="34" charset="0"/>
              </a:rPr>
              <a:t>dalam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Yesus</a:t>
            </a:r>
            <a:r>
              <a:rPr lang="en-ID" sz="2000" dirty="0">
                <a:latin typeface="Impact" panose="020B0806030902050204" pitchFamily="34" charset="0"/>
              </a:rPr>
              <a:t>, </a:t>
            </a:r>
            <a:r>
              <a:rPr lang="en-ID" sz="2000" dirty="0" err="1">
                <a:latin typeface="Impact" panose="020B0806030902050204" pitchFamily="34" charset="0"/>
              </a:rPr>
              <a:t>melalui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Yesus</a:t>
            </a:r>
            <a:r>
              <a:rPr lang="en-ID" sz="2000" dirty="0">
                <a:latin typeface="Impact" panose="020B0806030902050204" pitchFamily="34" charset="0"/>
              </a:rPr>
              <a:t>, dan </a:t>
            </a:r>
            <a:r>
              <a:rPr lang="en-ID" sz="2000" dirty="0" err="1">
                <a:latin typeface="Impact" panose="020B0806030902050204" pitchFamily="34" charset="0"/>
              </a:rPr>
              <a:t>karena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Yesus</a:t>
            </a:r>
            <a:r>
              <a:rPr lang="en-ID" sz="2000" dirty="0">
                <a:latin typeface="Impact" panose="020B0806030902050204" pitchFamily="34" charset="0"/>
              </a:rPr>
              <a:t>, </a:t>
            </a:r>
            <a:r>
              <a:rPr lang="en-ID" sz="2000" dirty="0" err="1">
                <a:latin typeface="Impact" panose="020B0806030902050204" pitchFamily="34" charset="0"/>
              </a:rPr>
              <a:t>kita</a:t>
            </a:r>
            <a:r>
              <a:rPr lang="en-ID" sz="2000" dirty="0">
                <a:latin typeface="Impact" panose="020B0806030902050204" pitchFamily="34" charset="0"/>
              </a:rPr>
              <a:t> juga </a:t>
            </a:r>
            <a:r>
              <a:rPr lang="en-ID" sz="2000" dirty="0" err="1">
                <a:latin typeface="Impact" panose="020B0806030902050204" pitchFamily="34" charset="0"/>
              </a:rPr>
              <a:t>dapat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menjadi</a:t>
            </a:r>
            <a:r>
              <a:rPr lang="en-ID" sz="2000" dirty="0">
                <a:latin typeface="Impact" panose="020B0806030902050204" pitchFamily="34" charset="0"/>
              </a:rPr>
              <a:t> </a:t>
            </a:r>
            <a:r>
              <a:rPr lang="en-ID" sz="2000" dirty="0" err="1">
                <a:latin typeface="Impact" panose="020B0806030902050204" pitchFamily="34" charset="0"/>
              </a:rPr>
              <a:t>pemenang</a:t>
            </a:r>
            <a:r>
              <a:rPr lang="en-ID" sz="20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3A8BB6-F1AD-8217-B06F-B8247EAD4D58}"/>
              </a:ext>
            </a:extLst>
          </p:cNvPr>
          <p:cNvSpPr txBox="1"/>
          <p:nvPr/>
        </p:nvSpPr>
        <p:spPr>
          <a:xfrm>
            <a:off x="1209123" y="4546193"/>
            <a:ext cx="7550758" cy="830997"/>
          </a:xfrm>
          <a:prstGeom prst="rect">
            <a:avLst/>
          </a:prstGeom>
          <a:solidFill>
            <a:srgbClr val="CC99FF"/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latin typeface="Impact" panose="020B0806030902050204" pitchFamily="34" charset="0"/>
              </a:rPr>
              <a:t>Apapun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ujian</a:t>
            </a:r>
            <a:r>
              <a:rPr lang="en-ID" sz="2400" dirty="0"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latin typeface="Impact" panose="020B0806030902050204" pitchFamily="34" charset="0"/>
              </a:rPr>
              <a:t>kita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hadapi</a:t>
            </a:r>
            <a:r>
              <a:rPr lang="en-ID" sz="2400" dirty="0">
                <a:latin typeface="Impact" panose="020B0806030902050204" pitchFamily="34" charset="0"/>
              </a:rPr>
              <a:t>, Allah </a:t>
            </a:r>
            <a:r>
              <a:rPr lang="en-ID" sz="2400" dirty="0" err="1">
                <a:latin typeface="Impact" panose="020B0806030902050204" pitchFamily="34" charset="0"/>
              </a:rPr>
              <a:t>hadir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untuk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membawa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umat</a:t>
            </a:r>
            <a:r>
              <a:rPr lang="en-ID" sz="2400" dirty="0">
                <a:latin typeface="Impact" panose="020B0806030902050204" pitchFamily="34" charset="0"/>
              </a:rPr>
              <a:t>-Nya </a:t>
            </a:r>
            <a:r>
              <a:rPr lang="en-ID" sz="2400" dirty="0" err="1">
                <a:latin typeface="Impact" panose="020B0806030902050204" pitchFamily="34" charset="0"/>
              </a:rPr>
              <a:t>kepada</a:t>
            </a:r>
            <a:r>
              <a:rPr lang="en-ID" sz="2400" dirty="0">
                <a:latin typeface="Impact" panose="020B0806030902050204" pitchFamily="34" charset="0"/>
              </a:rPr>
              <a:t> </a:t>
            </a:r>
            <a:r>
              <a:rPr lang="en-ID" sz="2400" dirty="0" err="1">
                <a:latin typeface="Impact" panose="020B0806030902050204" pitchFamily="34" charset="0"/>
              </a:rPr>
              <a:t>kemenangan</a:t>
            </a:r>
            <a:r>
              <a:rPr lang="en-ID" sz="24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42C774-C479-F3CA-14E6-839F8424E199}"/>
              </a:ext>
            </a:extLst>
          </p:cNvPr>
          <p:cNvSpPr txBox="1"/>
          <p:nvPr/>
        </p:nvSpPr>
        <p:spPr>
          <a:xfrm>
            <a:off x="1209123" y="5565727"/>
            <a:ext cx="7550758" cy="830997"/>
          </a:xfrm>
          <a:prstGeom prst="rect">
            <a:avLst/>
          </a:prstGeom>
          <a:solidFill>
            <a:srgbClr val="FF8181"/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latin typeface="Impact" panose="020B0806030902050204" pitchFamily="34" charset="0"/>
              </a:rPr>
              <a:t>Tidak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ada</a:t>
            </a:r>
            <a:r>
              <a:rPr lang="en-ID" sz="2400" dirty="0">
                <a:latin typeface="Impact" panose="020B0806030902050204" pitchFamily="34" charset="0"/>
              </a:rPr>
              <a:t> wilayah </a:t>
            </a:r>
            <a:r>
              <a:rPr lang="en-ID" sz="2400" dirty="0" err="1">
                <a:latin typeface="Impact" panose="020B0806030902050204" pitchFamily="34" charset="0"/>
              </a:rPr>
              <a:t>netral</a:t>
            </a:r>
            <a:r>
              <a:rPr lang="en-ID" sz="2400" dirty="0">
                <a:latin typeface="Impact" panose="020B0806030902050204" pitchFamily="34" charset="0"/>
              </a:rPr>
              <a:t>, </a:t>
            </a:r>
            <a:r>
              <a:rPr lang="en-ID" sz="2400" dirty="0" err="1">
                <a:latin typeface="Impact" panose="020B0806030902050204" pitchFamily="34" charset="0"/>
              </a:rPr>
              <a:t>kita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harus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memilih</a:t>
            </a:r>
            <a:r>
              <a:rPr lang="en-ID" sz="2400" dirty="0">
                <a:latin typeface="Impact" panose="020B0806030902050204" pitchFamily="34" charset="0"/>
              </a:rPr>
              <a:t> di </a:t>
            </a:r>
            <a:r>
              <a:rPr lang="en-ID" sz="2400" dirty="0" err="1">
                <a:latin typeface="Impact" panose="020B0806030902050204" pitchFamily="34" charset="0"/>
              </a:rPr>
              <a:t>pihak</a:t>
            </a:r>
            <a:r>
              <a:rPr lang="en-ID" sz="2400" dirty="0">
                <a:latin typeface="Impact" panose="020B0806030902050204" pitchFamily="34" charset="0"/>
              </a:rPr>
              <a:t> mana </a:t>
            </a:r>
            <a:r>
              <a:rPr lang="en-ID" sz="2400" dirty="0" err="1">
                <a:latin typeface="Impact" panose="020B0806030902050204" pitchFamily="34" charset="0"/>
              </a:rPr>
              <a:t>kita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berada</a:t>
            </a:r>
            <a:r>
              <a:rPr lang="en-ID" sz="2400" dirty="0">
                <a:latin typeface="Impact" panose="020B0806030902050204" pitchFamily="34" charset="0"/>
              </a:rPr>
              <a:t>, </a:t>
            </a:r>
            <a:r>
              <a:rPr lang="en-ID" sz="2400" dirty="0" err="1">
                <a:latin typeface="Impact" panose="020B0806030902050204" pitchFamily="34" charset="0"/>
              </a:rPr>
              <a:t>Kristus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atau</a:t>
            </a:r>
            <a:r>
              <a:rPr lang="en-ID" sz="2400" dirty="0">
                <a:latin typeface="Impact" panose="020B0806030902050204" pitchFamily="34" charset="0"/>
              </a:rPr>
              <a:t> Iblis. </a:t>
            </a:r>
          </a:p>
        </p:txBody>
      </p:sp>
    </p:spTree>
    <p:extLst>
      <p:ext uri="{BB962C8B-B14F-4D97-AF65-F5344CB8AC3E}">
        <p14:creationId xmlns:p14="http://schemas.microsoft.com/office/powerpoint/2010/main" val="55959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DD4E632-122F-245D-9CB6-619680B03460}"/>
              </a:ext>
            </a:extLst>
          </p:cNvPr>
          <p:cNvSpPr/>
          <p:nvPr/>
        </p:nvSpPr>
        <p:spPr>
          <a:xfrm>
            <a:off x="0" y="0"/>
            <a:ext cx="9220200" cy="6858000"/>
          </a:xfrm>
          <a:prstGeom prst="rect">
            <a:avLst/>
          </a:prstGeom>
          <a:solidFill>
            <a:srgbClr val="1525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7F4183-808A-5A96-AF99-C11B87E9E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197" y="520699"/>
            <a:ext cx="5629275" cy="3003462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400" b="1" dirty="0">
                <a:solidFill>
                  <a:schemeClr val="bg1"/>
                </a:solidFill>
              </a:rPr>
              <a:t>Paulus </a:t>
            </a:r>
            <a:r>
              <a:rPr lang="en-US" sz="2400" b="1" dirty="0" err="1">
                <a:solidFill>
                  <a:schemeClr val="bg1"/>
                </a:solidFill>
              </a:rPr>
              <a:t>mengamarkan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kita</a:t>
            </a:r>
            <a:r>
              <a:rPr lang="en-US" sz="2400" b="1" dirty="0">
                <a:solidFill>
                  <a:schemeClr val="bg1"/>
                </a:solidFill>
              </a:rPr>
              <a:t>: “</a:t>
            </a:r>
            <a:r>
              <a:rPr lang="en-US" sz="2400" b="1" dirty="0" err="1">
                <a:solidFill>
                  <a:schemeClr val="bg1"/>
                </a:solidFill>
                <a:latin typeface="Eras Demi ITC" panose="020B0805030504020804" pitchFamily="34" charset="0"/>
              </a:rPr>
              <a:t>karena</a:t>
            </a:r>
            <a:r>
              <a:rPr lang="en-US" sz="2400" b="1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Eras Demi ITC" panose="020B0805030504020804" pitchFamily="34" charset="0"/>
              </a:rPr>
              <a:t>perjuangan</a:t>
            </a:r>
            <a:r>
              <a:rPr lang="en-US" sz="2400" b="1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Eras Demi ITC" panose="020B0805030504020804" pitchFamily="34" charset="0"/>
              </a:rPr>
              <a:t>kita</a:t>
            </a:r>
            <a:r>
              <a:rPr lang="en-US" sz="2400" b="1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Eras Demi ITC" panose="020B0805030504020804" pitchFamily="34" charset="0"/>
              </a:rPr>
              <a:t>bukanlah</a:t>
            </a:r>
            <a:r>
              <a:rPr lang="en-US" sz="2400" b="1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Eras Demi ITC" panose="020B0805030504020804" pitchFamily="34" charset="0"/>
              </a:rPr>
              <a:t>melawan</a:t>
            </a:r>
            <a:r>
              <a:rPr lang="en-US" sz="2400" b="1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Eras Demi ITC" panose="020B0805030504020804" pitchFamily="34" charset="0"/>
              </a:rPr>
              <a:t>darah</a:t>
            </a:r>
            <a:r>
              <a:rPr lang="en-US" sz="2400" b="1" dirty="0">
                <a:solidFill>
                  <a:schemeClr val="bg1"/>
                </a:solidFill>
                <a:latin typeface="Eras Demi ITC" panose="020B0805030504020804" pitchFamily="34" charset="0"/>
              </a:rPr>
              <a:t> dan </a:t>
            </a:r>
            <a:r>
              <a:rPr lang="en-US" sz="2400" b="1" dirty="0" err="1">
                <a:solidFill>
                  <a:schemeClr val="bg1"/>
                </a:solidFill>
                <a:latin typeface="Eras Demi ITC" panose="020B0805030504020804" pitchFamily="34" charset="0"/>
              </a:rPr>
              <a:t>daging</a:t>
            </a:r>
            <a:r>
              <a:rPr lang="en-US" sz="2400" b="1" dirty="0">
                <a:solidFill>
                  <a:schemeClr val="bg1"/>
                </a:solidFill>
                <a:latin typeface="Eras Demi ITC" panose="020B08050305040208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Eras Demi ITC" panose="020B0805030504020804" pitchFamily="34" charset="0"/>
              </a:rPr>
              <a:t>tetapi</a:t>
            </a:r>
            <a:r>
              <a:rPr lang="en-US" sz="2400" b="1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Eras Demi ITC" panose="020B0805030504020804" pitchFamily="34" charset="0"/>
              </a:rPr>
              <a:t>melawan</a:t>
            </a:r>
            <a:r>
              <a:rPr lang="en-US" sz="2400" b="1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Eras Demi ITC" panose="020B0805030504020804" pitchFamily="34" charset="0"/>
              </a:rPr>
              <a:t>pemerintah-pemerintah</a:t>
            </a:r>
            <a:r>
              <a:rPr lang="en-US" sz="2400" b="1" dirty="0">
                <a:solidFill>
                  <a:schemeClr val="bg1"/>
                </a:solidFill>
                <a:latin typeface="Eras Demi ITC" panose="020B08050305040208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Eras Demi ITC" panose="020B0805030504020804" pitchFamily="34" charset="0"/>
              </a:rPr>
              <a:t>melawan</a:t>
            </a:r>
            <a:r>
              <a:rPr lang="en-US" sz="2400" b="1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Eras Demi ITC" panose="020B0805030504020804" pitchFamily="34" charset="0"/>
              </a:rPr>
              <a:t>penguasa-penguasa</a:t>
            </a:r>
            <a:r>
              <a:rPr lang="en-US" sz="2400" b="1" dirty="0">
                <a:solidFill>
                  <a:schemeClr val="bg1"/>
                </a:solidFill>
                <a:latin typeface="Eras Demi ITC" panose="020B08050305040208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Eras Demi ITC" panose="020B0805030504020804" pitchFamily="34" charset="0"/>
              </a:rPr>
              <a:t>melawan</a:t>
            </a:r>
            <a:r>
              <a:rPr lang="en-US" sz="2400" b="1" dirty="0">
                <a:solidFill>
                  <a:schemeClr val="bg1"/>
                </a:solidFill>
                <a:latin typeface="Eras Demi ITC" panose="020B0805030504020804" pitchFamily="34" charset="0"/>
              </a:rPr>
              <a:t> penghulu-penghulu dunia yang </a:t>
            </a:r>
            <a:r>
              <a:rPr lang="en-US" sz="2400" b="1" dirty="0" err="1">
                <a:solidFill>
                  <a:schemeClr val="bg1"/>
                </a:solidFill>
                <a:latin typeface="Eras Demi ITC" panose="020B0805030504020804" pitchFamily="34" charset="0"/>
              </a:rPr>
              <a:t>gelap</a:t>
            </a:r>
            <a:r>
              <a:rPr lang="en-US" sz="2400" b="1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Eras Demi ITC" panose="020B0805030504020804" pitchFamily="34" charset="0"/>
              </a:rPr>
              <a:t>ini</a:t>
            </a:r>
            <a:r>
              <a:rPr lang="en-US" sz="2400" b="1" dirty="0">
                <a:solidFill>
                  <a:schemeClr val="bg1"/>
                </a:solidFill>
                <a:latin typeface="Eras Demi ITC" panose="020B08050305040208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Eras Demi ITC" panose="020B0805030504020804" pitchFamily="34" charset="0"/>
              </a:rPr>
              <a:t>melawan</a:t>
            </a:r>
            <a:r>
              <a:rPr lang="en-US" sz="2400" b="1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Eras Demi ITC" panose="020B0805030504020804" pitchFamily="34" charset="0"/>
              </a:rPr>
              <a:t>roh-roh</a:t>
            </a:r>
            <a:r>
              <a:rPr lang="en-US" sz="2400" b="1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Eras Demi ITC" panose="020B0805030504020804" pitchFamily="34" charset="0"/>
              </a:rPr>
              <a:t>jahat</a:t>
            </a:r>
            <a:r>
              <a:rPr lang="en-US" sz="2400" b="1" dirty="0">
                <a:solidFill>
                  <a:schemeClr val="bg1"/>
                </a:solidFill>
                <a:latin typeface="Eras Demi ITC" panose="020B0805030504020804" pitchFamily="34" charset="0"/>
              </a:rPr>
              <a:t> di </a:t>
            </a:r>
            <a:r>
              <a:rPr lang="en-US" sz="2400" b="1" dirty="0" err="1">
                <a:solidFill>
                  <a:schemeClr val="bg1"/>
                </a:solidFill>
                <a:latin typeface="Eras Demi ITC" panose="020B0805030504020804" pitchFamily="34" charset="0"/>
              </a:rPr>
              <a:t>udara</a:t>
            </a:r>
            <a:r>
              <a:rPr lang="en-US" sz="2400" b="1" dirty="0">
                <a:solidFill>
                  <a:schemeClr val="bg1"/>
                </a:solidFill>
              </a:rPr>
              <a:t>.” (</a:t>
            </a:r>
            <a:r>
              <a:rPr lang="en-US" sz="2400" b="1" dirty="0" err="1">
                <a:solidFill>
                  <a:schemeClr val="bg1"/>
                </a:solidFill>
              </a:rPr>
              <a:t>Efesus</a:t>
            </a:r>
            <a:r>
              <a:rPr lang="en-US" sz="2400" b="1" dirty="0">
                <a:solidFill>
                  <a:schemeClr val="bg1"/>
                </a:solidFill>
              </a:rPr>
              <a:t> 6:12)</a:t>
            </a:r>
            <a:endParaRPr lang="es-ES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ID" sz="2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9E369C-44F8-2D91-E442-FB53F25CB9F4}"/>
              </a:ext>
            </a:extLst>
          </p:cNvPr>
          <p:cNvSpPr txBox="1"/>
          <p:nvPr/>
        </p:nvSpPr>
        <p:spPr>
          <a:xfrm>
            <a:off x="4572000" y="3524161"/>
            <a:ext cx="436245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b="1" dirty="0">
                <a:solidFill>
                  <a:schemeClr val="bg1"/>
                </a:solidFill>
                <a:latin typeface="Bierstadt" panose="020B0004020202020204" pitchFamily="34" charset="0"/>
              </a:rPr>
              <a:t>Wahyu 12 </a:t>
            </a:r>
            <a:r>
              <a:rPr lang="en-US" sz="2800" b="1" dirty="0" err="1">
                <a:solidFill>
                  <a:schemeClr val="bg1"/>
                </a:solidFill>
                <a:latin typeface="Bierstadt" panose="020B0004020202020204" pitchFamily="34" charset="0"/>
              </a:rPr>
              <a:t>menjelaskan</a:t>
            </a:r>
            <a:r>
              <a:rPr lang="en-US" sz="2800" b="1" dirty="0">
                <a:solidFill>
                  <a:schemeClr val="bg1"/>
                </a:solidFill>
                <a:latin typeface="Bierstadt" panose="020B00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Bierstadt" panose="020B0004020202020204" pitchFamily="34" charset="0"/>
              </a:rPr>
              <a:t>siapa</a:t>
            </a:r>
            <a:r>
              <a:rPr lang="en-US" sz="2800" b="1" dirty="0">
                <a:solidFill>
                  <a:schemeClr val="bg1"/>
                </a:solidFill>
                <a:latin typeface="Bierstadt" panose="020B00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Bierstadt" panose="020B0004020202020204" pitchFamily="34" charset="0"/>
              </a:rPr>
              <a:t>kekuatan</a:t>
            </a:r>
            <a:r>
              <a:rPr lang="en-US" sz="2800" b="1" dirty="0">
                <a:solidFill>
                  <a:schemeClr val="bg1"/>
                </a:solidFill>
                <a:latin typeface="Bierstadt" panose="020B0004020202020204" pitchFamily="34" charset="0"/>
              </a:rPr>
              <a:t> yang </a:t>
            </a:r>
            <a:r>
              <a:rPr lang="en-US" sz="2800" b="1" dirty="0" err="1">
                <a:solidFill>
                  <a:schemeClr val="bg1"/>
                </a:solidFill>
                <a:latin typeface="Bierstadt" panose="020B0004020202020204" pitchFamily="34" charset="0"/>
              </a:rPr>
              <a:t>berperang</a:t>
            </a:r>
            <a:r>
              <a:rPr lang="en-US" sz="2800" b="1" dirty="0">
                <a:solidFill>
                  <a:schemeClr val="bg1"/>
                </a:solidFill>
                <a:latin typeface="Bierstadt" panose="020B00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Bierstadt" panose="020B0004020202020204" pitchFamily="34" charset="0"/>
              </a:rPr>
              <a:t>melawan</a:t>
            </a:r>
            <a:r>
              <a:rPr lang="en-US" sz="2800" b="1" dirty="0">
                <a:solidFill>
                  <a:schemeClr val="bg1"/>
                </a:solidFill>
                <a:latin typeface="Bierstadt" panose="020B00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Bierstadt" panose="020B0004020202020204" pitchFamily="34" charset="0"/>
              </a:rPr>
              <a:t>kita</a:t>
            </a:r>
            <a:r>
              <a:rPr lang="en-US" sz="2800" b="1" dirty="0">
                <a:solidFill>
                  <a:schemeClr val="bg1"/>
                </a:solidFill>
                <a:latin typeface="Bierstadt" panose="020B0004020202020204" pitchFamily="34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Bierstadt" panose="020B0004020202020204" pitchFamily="34" charset="0"/>
              </a:rPr>
              <a:t>bagaimana</a:t>
            </a:r>
            <a:r>
              <a:rPr lang="en-US" sz="2800" b="1" dirty="0">
                <a:solidFill>
                  <a:schemeClr val="bg1"/>
                </a:solidFill>
                <a:latin typeface="Bierstadt" panose="020B00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Bierstadt" panose="020B0004020202020204" pitchFamily="34" charset="0"/>
              </a:rPr>
              <a:t>pertikaian</a:t>
            </a:r>
            <a:r>
              <a:rPr lang="en-US" sz="2800" b="1" dirty="0">
                <a:solidFill>
                  <a:schemeClr val="bg1"/>
                </a:solidFill>
                <a:latin typeface="Bierstadt" panose="020B00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Bierstadt" panose="020B0004020202020204" pitchFamily="34" charset="0"/>
              </a:rPr>
              <a:t>ini</a:t>
            </a:r>
            <a:r>
              <a:rPr lang="en-US" sz="2800" b="1" dirty="0">
                <a:solidFill>
                  <a:schemeClr val="bg1"/>
                </a:solidFill>
                <a:latin typeface="Bierstadt" panose="020B00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Bierstadt" panose="020B0004020202020204" pitchFamily="34" charset="0"/>
              </a:rPr>
              <a:t>dimulai</a:t>
            </a:r>
            <a:r>
              <a:rPr lang="en-US" sz="2800" b="1" dirty="0">
                <a:solidFill>
                  <a:schemeClr val="bg1"/>
                </a:solidFill>
                <a:latin typeface="Bierstadt" panose="020B0004020202020204" pitchFamily="34" charset="0"/>
              </a:rPr>
              <a:t>, dan </a:t>
            </a:r>
            <a:r>
              <a:rPr lang="en-US" sz="2800" b="1" dirty="0" err="1">
                <a:solidFill>
                  <a:schemeClr val="bg1"/>
                </a:solidFill>
                <a:latin typeface="Bierstadt" panose="020B0004020202020204" pitchFamily="34" charset="0"/>
              </a:rPr>
              <a:t>bagaimana</a:t>
            </a:r>
            <a:r>
              <a:rPr lang="en-US" sz="2800" b="1" dirty="0">
                <a:solidFill>
                  <a:schemeClr val="bg1"/>
                </a:solidFill>
                <a:latin typeface="Bierstadt" panose="020B00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Bierstadt" panose="020B0004020202020204" pitchFamily="34" charset="0"/>
              </a:rPr>
              <a:t>itu</a:t>
            </a:r>
            <a:r>
              <a:rPr lang="en-US" sz="2800" b="1" dirty="0">
                <a:solidFill>
                  <a:schemeClr val="bg1"/>
                </a:solidFill>
                <a:latin typeface="Bierstadt" panose="020B00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Bierstadt" panose="020B0004020202020204" pitchFamily="34" charset="0"/>
              </a:rPr>
              <a:t>akan</a:t>
            </a:r>
            <a:r>
              <a:rPr lang="en-US" sz="2800" b="1" dirty="0">
                <a:solidFill>
                  <a:schemeClr val="bg1"/>
                </a:solidFill>
                <a:latin typeface="Bierstadt" panose="020B00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Bierstadt" panose="020B0004020202020204" pitchFamily="34" charset="0"/>
              </a:rPr>
              <a:t>berakhir</a:t>
            </a:r>
            <a:r>
              <a:rPr lang="en-US" sz="2800" b="1" dirty="0">
                <a:solidFill>
                  <a:schemeClr val="bg1"/>
                </a:solidFill>
                <a:latin typeface="Bierstadt" panose="020B0004020202020204" pitchFamily="34" charset="0"/>
              </a:rPr>
              <a:t>: </a:t>
            </a:r>
            <a:r>
              <a:rPr lang="en-US" sz="2800" b="1" dirty="0" err="1">
                <a:solidFill>
                  <a:schemeClr val="bg1"/>
                </a:solidFill>
                <a:latin typeface="Bierstadt" panose="020B0004020202020204" pitchFamily="34" charset="0"/>
              </a:rPr>
              <a:t>Yesus</a:t>
            </a:r>
            <a:r>
              <a:rPr lang="en-US" sz="2800" b="1" dirty="0">
                <a:solidFill>
                  <a:schemeClr val="bg1"/>
                </a:solidFill>
                <a:latin typeface="Bierstadt" panose="020B00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Bierstadt" panose="020B0004020202020204" pitchFamily="34" charset="0"/>
              </a:rPr>
              <a:t>menang</a:t>
            </a:r>
            <a:r>
              <a:rPr lang="en-US" sz="2800" b="1" dirty="0">
                <a:solidFill>
                  <a:schemeClr val="bg1"/>
                </a:solidFill>
                <a:latin typeface="Bierstadt" panose="020B0004020202020204" pitchFamily="34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Bierstadt" panose="020B0004020202020204" pitchFamily="34" charset="0"/>
              </a:rPr>
              <a:t>Setan</a:t>
            </a:r>
            <a:r>
              <a:rPr lang="en-US" sz="2800" b="1" dirty="0">
                <a:solidFill>
                  <a:schemeClr val="bg1"/>
                </a:solidFill>
                <a:latin typeface="Bierstadt" panose="020B00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Bierstadt" panose="020B0004020202020204" pitchFamily="34" charset="0"/>
              </a:rPr>
              <a:t>kalah</a:t>
            </a:r>
            <a:r>
              <a:rPr lang="en-US" sz="2800" b="1" dirty="0">
                <a:solidFill>
                  <a:schemeClr val="bg1"/>
                </a:solidFill>
                <a:latin typeface="Bierstadt" panose="020B0004020202020204" pitchFamily="34" charset="0"/>
              </a:rPr>
              <a:t>.</a:t>
            </a:r>
            <a:endParaRPr lang="es-ES" sz="2800" b="1" dirty="0">
              <a:solidFill>
                <a:schemeClr val="bg1"/>
              </a:solidFill>
              <a:latin typeface="Bierstadt" panose="020B00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D6C729-E12B-A0F1-CF03-6E8B89F4B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" y="3790120"/>
            <a:ext cx="3905250" cy="26337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ED3CF1-BF9F-75B7-545B-DFC8BBDDD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6397" y="454025"/>
            <a:ext cx="3198053" cy="276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896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420C55-D7A5-3E5E-FDE0-20843C006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PERTEMPURAN DI SURGA</a:t>
            </a:r>
            <a:br>
              <a:rPr lang="it-IT" sz="4300" dirty="0"/>
            </a:br>
            <a:r>
              <a:rPr lang="it-IT" sz="2800" dirty="0">
                <a:latin typeface="Aharoni" panose="02010803020104030203" pitchFamily="2" charset="-79"/>
                <a:cs typeface="Aharoni" panose="02010803020104030203" pitchFamily="2" charset="-79"/>
              </a:rPr>
              <a:t>Minggu, 26 Maret 2023</a:t>
            </a:r>
            <a:endParaRPr lang="en-ID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  <a:gd name="connsiteX0" fmla="*/ 0 w 8140446"/>
              <a:gd name="connsiteY0" fmla="*/ 0 h 18288"/>
              <a:gd name="connsiteX1" fmla="*/ 596966 w 8140446"/>
              <a:gd name="connsiteY1" fmla="*/ 0 h 18288"/>
              <a:gd name="connsiteX2" fmla="*/ 1031123 w 8140446"/>
              <a:gd name="connsiteY2" fmla="*/ 0 h 18288"/>
              <a:gd name="connsiteX3" fmla="*/ 1872303 w 8140446"/>
              <a:gd name="connsiteY3" fmla="*/ 0 h 18288"/>
              <a:gd name="connsiteX4" fmla="*/ 2469269 w 8140446"/>
              <a:gd name="connsiteY4" fmla="*/ 0 h 18288"/>
              <a:gd name="connsiteX5" fmla="*/ 3066235 w 8140446"/>
              <a:gd name="connsiteY5" fmla="*/ 0 h 18288"/>
              <a:gd name="connsiteX6" fmla="*/ 3907414 w 8140446"/>
              <a:gd name="connsiteY6" fmla="*/ 0 h 18288"/>
              <a:gd name="connsiteX7" fmla="*/ 4422976 w 8140446"/>
              <a:gd name="connsiteY7" fmla="*/ 0 h 18288"/>
              <a:gd name="connsiteX8" fmla="*/ 5264155 w 8140446"/>
              <a:gd name="connsiteY8" fmla="*/ 0 h 18288"/>
              <a:gd name="connsiteX9" fmla="*/ 6105335 w 8140446"/>
              <a:gd name="connsiteY9" fmla="*/ 0 h 18288"/>
              <a:gd name="connsiteX10" fmla="*/ 6783705 w 8140446"/>
              <a:gd name="connsiteY10" fmla="*/ 0 h 18288"/>
              <a:gd name="connsiteX11" fmla="*/ 8140446 w 8140446"/>
              <a:gd name="connsiteY11" fmla="*/ 0 h 18288"/>
              <a:gd name="connsiteX12" fmla="*/ 8140446 w 8140446"/>
              <a:gd name="connsiteY12" fmla="*/ 18288 h 18288"/>
              <a:gd name="connsiteX13" fmla="*/ 7706289 w 8140446"/>
              <a:gd name="connsiteY13" fmla="*/ 18288 h 18288"/>
              <a:gd name="connsiteX14" fmla="*/ 6865109 w 8140446"/>
              <a:gd name="connsiteY14" fmla="*/ 18288 h 18288"/>
              <a:gd name="connsiteX15" fmla="*/ 6349548 w 8140446"/>
              <a:gd name="connsiteY15" fmla="*/ 18288 h 18288"/>
              <a:gd name="connsiteX16" fmla="*/ 5671177 w 8140446"/>
              <a:gd name="connsiteY16" fmla="*/ 18288 h 18288"/>
              <a:gd name="connsiteX17" fmla="*/ 4829998 w 8140446"/>
              <a:gd name="connsiteY17" fmla="*/ 18288 h 18288"/>
              <a:gd name="connsiteX18" fmla="*/ 4151627 w 8140446"/>
              <a:gd name="connsiteY18" fmla="*/ 18288 h 18288"/>
              <a:gd name="connsiteX19" fmla="*/ 3717470 w 8140446"/>
              <a:gd name="connsiteY19" fmla="*/ 18288 h 18288"/>
              <a:gd name="connsiteX20" fmla="*/ 3201909 w 8140446"/>
              <a:gd name="connsiteY20" fmla="*/ 18288 h 18288"/>
              <a:gd name="connsiteX21" fmla="*/ 2360729 w 8140446"/>
              <a:gd name="connsiteY21" fmla="*/ 18288 h 18288"/>
              <a:gd name="connsiteX22" fmla="*/ 1682359 w 8140446"/>
              <a:gd name="connsiteY22" fmla="*/ 18288 h 18288"/>
              <a:gd name="connsiteX23" fmla="*/ 1166797 w 8140446"/>
              <a:gd name="connsiteY23" fmla="*/ 18288 h 18288"/>
              <a:gd name="connsiteX24" fmla="*/ 0 w 8140446"/>
              <a:gd name="connsiteY24" fmla="*/ 18288 h 18288"/>
              <a:gd name="connsiteX25" fmla="*/ 0 w 8140446"/>
              <a:gd name="connsiteY2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87427" y="6231"/>
                  <a:pt x="309612" y="-26324"/>
                  <a:pt x="434157" y="0"/>
                </a:cubicBezTo>
                <a:cubicBezTo>
                  <a:pt x="536972" y="29330"/>
                  <a:pt x="959392" y="28619"/>
                  <a:pt x="1193932" y="0"/>
                </a:cubicBezTo>
                <a:cubicBezTo>
                  <a:pt x="1446097" y="13819"/>
                  <a:pt x="1471680" y="7203"/>
                  <a:pt x="1628089" y="0"/>
                </a:cubicBezTo>
                <a:cubicBezTo>
                  <a:pt x="1817415" y="4047"/>
                  <a:pt x="1949536" y="-59324"/>
                  <a:pt x="2225055" y="0"/>
                </a:cubicBezTo>
                <a:cubicBezTo>
                  <a:pt x="2520490" y="18365"/>
                  <a:pt x="2717469" y="18707"/>
                  <a:pt x="3066235" y="0"/>
                </a:cubicBezTo>
                <a:cubicBezTo>
                  <a:pt x="3437075" y="3751"/>
                  <a:pt x="3408347" y="31644"/>
                  <a:pt x="3744605" y="0"/>
                </a:cubicBezTo>
                <a:cubicBezTo>
                  <a:pt x="4097249" y="-11527"/>
                  <a:pt x="4249699" y="-32555"/>
                  <a:pt x="4504380" y="0"/>
                </a:cubicBezTo>
                <a:cubicBezTo>
                  <a:pt x="4737570" y="17980"/>
                  <a:pt x="4877497" y="1006"/>
                  <a:pt x="5101346" y="0"/>
                </a:cubicBezTo>
                <a:cubicBezTo>
                  <a:pt x="5359305" y="-15330"/>
                  <a:pt x="5447195" y="7257"/>
                  <a:pt x="5779717" y="0"/>
                </a:cubicBezTo>
                <a:cubicBezTo>
                  <a:pt x="6090019" y="-17621"/>
                  <a:pt x="6273151" y="4279"/>
                  <a:pt x="6620896" y="0"/>
                </a:cubicBezTo>
                <a:cubicBezTo>
                  <a:pt x="6968586" y="34056"/>
                  <a:pt x="6990073" y="23587"/>
                  <a:pt x="7136458" y="0"/>
                </a:cubicBezTo>
                <a:cubicBezTo>
                  <a:pt x="7320575" y="20480"/>
                  <a:pt x="7847401" y="-6173"/>
                  <a:pt x="8140446" y="0"/>
                </a:cubicBezTo>
                <a:cubicBezTo>
                  <a:pt x="8139878" y="7862"/>
                  <a:pt x="8140227" y="13269"/>
                  <a:pt x="8140446" y="18288"/>
                </a:cubicBezTo>
                <a:cubicBezTo>
                  <a:pt x="7908069" y="-20636"/>
                  <a:pt x="7683037" y="21977"/>
                  <a:pt x="7543480" y="18288"/>
                </a:cubicBezTo>
                <a:cubicBezTo>
                  <a:pt x="7393752" y="10050"/>
                  <a:pt x="7221032" y="-3229"/>
                  <a:pt x="7109323" y="18288"/>
                </a:cubicBezTo>
                <a:cubicBezTo>
                  <a:pt x="7015297" y="22483"/>
                  <a:pt x="6599332" y="40899"/>
                  <a:pt x="6430952" y="18288"/>
                </a:cubicBezTo>
                <a:cubicBezTo>
                  <a:pt x="6292915" y="-34150"/>
                  <a:pt x="6142305" y="21507"/>
                  <a:pt x="5915391" y="18288"/>
                </a:cubicBezTo>
                <a:cubicBezTo>
                  <a:pt x="5682725" y="47843"/>
                  <a:pt x="5440566" y="31420"/>
                  <a:pt x="5237020" y="18288"/>
                </a:cubicBezTo>
                <a:cubicBezTo>
                  <a:pt x="5046456" y="10577"/>
                  <a:pt x="4706449" y="51976"/>
                  <a:pt x="4558650" y="18288"/>
                </a:cubicBezTo>
                <a:cubicBezTo>
                  <a:pt x="4361396" y="-987"/>
                  <a:pt x="4145362" y="-22303"/>
                  <a:pt x="3880279" y="18288"/>
                </a:cubicBezTo>
                <a:cubicBezTo>
                  <a:pt x="3610716" y="25411"/>
                  <a:pt x="3472690" y="4008"/>
                  <a:pt x="3201909" y="18288"/>
                </a:cubicBezTo>
                <a:cubicBezTo>
                  <a:pt x="2913595" y="35097"/>
                  <a:pt x="2753317" y="-1149"/>
                  <a:pt x="2604943" y="18288"/>
                </a:cubicBezTo>
                <a:cubicBezTo>
                  <a:pt x="2450130" y="36989"/>
                  <a:pt x="1974183" y="40159"/>
                  <a:pt x="1845168" y="18288"/>
                </a:cubicBezTo>
                <a:cubicBezTo>
                  <a:pt x="1677929" y="220"/>
                  <a:pt x="1378098" y="-772"/>
                  <a:pt x="1166797" y="18288"/>
                </a:cubicBezTo>
                <a:cubicBezTo>
                  <a:pt x="921150" y="53277"/>
                  <a:pt x="327457" y="47297"/>
                  <a:pt x="0" y="18288"/>
                </a:cubicBezTo>
                <a:cubicBezTo>
                  <a:pt x="-589" y="13471"/>
                  <a:pt x="-474" y="7409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36968" y="-25482"/>
                  <a:pt x="379786" y="11224"/>
                  <a:pt x="596966" y="0"/>
                </a:cubicBezTo>
                <a:cubicBezTo>
                  <a:pt x="815878" y="-21223"/>
                  <a:pt x="832062" y="11868"/>
                  <a:pt x="1031123" y="0"/>
                </a:cubicBezTo>
                <a:cubicBezTo>
                  <a:pt x="1256800" y="-30738"/>
                  <a:pt x="1658090" y="-20345"/>
                  <a:pt x="1872303" y="0"/>
                </a:cubicBezTo>
                <a:cubicBezTo>
                  <a:pt x="2115604" y="28431"/>
                  <a:pt x="2277865" y="-40642"/>
                  <a:pt x="2469269" y="0"/>
                </a:cubicBezTo>
                <a:cubicBezTo>
                  <a:pt x="2679731" y="25919"/>
                  <a:pt x="2788602" y="-6498"/>
                  <a:pt x="3066235" y="0"/>
                </a:cubicBezTo>
                <a:cubicBezTo>
                  <a:pt x="3325663" y="-14487"/>
                  <a:pt x="3706561" y="67517"/>
                  <a:pt x="3907414" y="0"/>
                </a:cubicBezTo>
                <a:cubicBezTo>
                  <a:pt x="4127229" y="-37113"/>
                  <a:pt x="4179037" y="-8167"/>
                  <a:pt x="4422976" y="0"/>
                </a:cubicBezTo>
                <a:cubicBezTo>
                  <a:pt x="4683575" y="-28486"/>
                  <a:pt x="5055803" y="-13799"/>
                  <a:pt x="5264155" y="0"/>
                </a:cubicBezTo>
                <a:cubicBezTo>
                  <a:pt x="5513566" y="14315"/>
                  <a:pt x="5735215" y="2768"/>
                  <a:pt x="6105335" y="0"/>
                </a:cubicBezTo>
                <a:cubicBezTo>
                  <a:pt x="6510913" y="-12587"/>
                  <a:pt x="6456171" y="3247"/>
                  <a:pt x="6783705" y="0"/>
                </a:cubicBezTo>
                <a:cubicBezTo>
                  <a:pt x="7057099" y="-15461"/>
                  <a:pt x="7592067" y="5384"/>
                  <a:pt x="8140446" y="0"/>
                </a:cubicBezTo>
                <a:cubicBezTo>
                  <a:pt x="8140452" y="8597"/>
                  <a:pt x="8141122" y="9732"/>
                  <a:pt x="8140446" y="18288"/>
                </a:cubicBezTo>
                <a:cubicBezTo>
                  <a:pt x="7961834" y="8406"/>
                  <a:pt x="7874097" y="10350"/>
                  <a:pt x="7706289" y="18288"/>
                </a:cubicBezTo>
                <a:cubicBezTo>
                  <a:pt x="7582508" y="-14920"/>
                  <a:pt x="7179551" y="-33111"/>
                  <a:pt x="6865109" y="18288"/>
                </a:cubicBezTo>
                <a:cubicBezTo>
                  <a:pt x="6583382" y="24117"/>
                  <a:pt x="6525821" y="36696"/>
                  <a:pt x="6349548" y="18288"/>
                </a:cubicBezTo>
                <a:cubicBezTo>
                  <a:pt x="6209953" y="10881"/>
                  <a:pt x="5959707" y="-47828"/>
                  <a:pt x="5671177" y="18288"/>
                </a:cubicBezTo>
                <a:cubicBezTo>
                  <a:pt x="5387744" y="29809"/>
                  <a:pt x="5228514" y="101507"/>
                  <a:pt x="4829998" y="18288"/>
                </a:cubicBezTo>
                <a:cubicBezTo>
                  <a:pt x="4415646" y="-28596"/>
                  <a:pt x="4343809" y="28954"/>
                  <a:pt x="4151627" y="18288"/>
                </a:cubicBezTo>
                <a:cubicBezTo>
                  <a:pt x="3950673" y="-9796"/>
                  <a:pt x="3879947" y="41143"/>
                  <a:pt x="3717470" y="18288"/>
                </a:cubicBezTo>
                <a:cubicBezTo>
                  <a:pt x="3558660" y="10110"/>
                  <a:pt x="3468854" y="29375"/>
                  <a:pt x="3201909" y="18288"/>
                </a:cubicBezTo>
                <a:cubicBezTo>
                  <a:pt x="2965673" y="10505"/>
                  <a:pt x="2568327" y="22116"/>
                  <a:pt x="2360729" y="18288"/>
                </a:cubicBezTo>
                <a:cubicBezTo>
                  <a:pt x="2171885" y="49144"/>
                  <a:pt x="1923258" y="16020"/>
                  <a:pt x="1682359" y="18288"/>
                </a:cubicBezTo>
                <a:cubicBezTo>
                  <a:pt x="1430698" y="-2378"/>
                  <a:pt x="1324229" y="-1751"/>
                  <a:pt x="1166797" y="18288"/>
                </a:cubicBezTo>
                <a:cubicBezTo>
                  <a:pt x="1001390" y="41795"/>
                  <a:pt x="324313" y="57964"/>
                  <a:pt x="0" y="18288"/>
                </a:cubicBezTo>
                <a:cubicBezTo>
                  <a:pt x="285" y="13135"/>
                  <a:pt x="532" y="5956"/>
                  <a:pt x="0" y="0"/>
                </a:cubicBezTo>
                <a:close/>
              </a:path>
              <a:path w="8140446" h="18288" fill="none" stroke="0" extrusionOk="0">
                <a:moveTo>
                  <a:pt x="0" y="0"/>
                </a:moveTo>
                <a:cubicBezTo>
                  <a:pt x="69532" y="-6557"/>
                  <a:pt x="264219" y="3919"/>
                  <a:pt x="434157" y="0"/>
                </a:cubicBezTo>
                <a:cubicBezTo>
                  <a:pt x="600013" y="9090"/>
                  <a:pt x="921449" y="-13478"/>
                  <a:pt x="1193932" y="0"/>
                </a:cubicBezTo>
                <a:cubicBezTo>
                  <a:pt x="1443592" y="14844"/>
                  <a:pt x="1471188" y="10722"/>
                  <a:pt x="1628089" y="0"/>
                </a:cubicBezTo>
                <a:cubicBezTo>
                  <a:pt x="1750006" y="-24149"/>
                  <a:pt x="1967480" y="-14904"/>
                  <a:pt x="2225055" y="0"/>
                </a:cubicBezTo>
                <a:cubicBezTo>
                  <a:pt x="2503918" y="19247"/>
                  <a:pt x="2709263" y="-16351"/>
                  <a:pt x="3066235" y="0"/>
                </a:cubicBezTo>
                <a:cubicBezTo>
                  <a:pt x="3429723" y="-1627"/>
                  <a:pt x="3399401" y="30976"/>
                  <a:pt x="3744605" y="0"/>
                </a:cubicBezTo>
                <a:cubicBezTo>
                  <a:pt x="4081920" y="-40602"/>
                  <a:pt x="4258272" y="-2441"/>
                  <a:pt x="4504380" y="0"/>
                </a:cubicBezTo>
                <a:cubicBezTo>
                  <a:pt x="4760039" y="21121"/>
                  <a:pt x="4866555" y="-1351"/>
                  <a:pt x="5101346" y="0"/>
                </a:cubicBezTo>
                <a:cubicBezTo>
                  <a:pt x="5336279" y="1859"/>
                  <a:pt x="5465100" y="30801"/>
                  <a:pt x="5779717" y="0"/>
                </a:cubicBezTo>
                <a:cubicBezTo>
                  <a:pt x="6117018" y="-2879"/>
                  <a:pt x="6273497" y="-5002"/>
                  <a:pt x="6620896" y="0"/>
                </a:cubicBezTo>
                <a:cubicBezTo>
                  <a:pt x="6972306" y="38666"/>
                  <a:pt x="6992056" y="28334"/>
                  <a:pt x="7136458" y="0"/>
                </a:cubicBezTo>
                <a:cubicBezTo>
                  <a:pt x="7325567" y="-61201"/>
                  <a:pt x="7766555" y="-88399"/>
                  <a:pt x="8140446" y="0"/>
                </a:cubicBezTo>
                <a:cubicBezTo>
                  <a:pt x="8140031" y="7748"/>
                  <a:pt x="8139515" y="13015"/>
                  <a:pt x="8140446" y="18288"/>
                </a:cubicBezTo>
                <a:cubicBezTo>
                  <a:pt x="7892673" y="-4012"/>
                  <a:pt x="7668025" y="650"/>
                  <a:pt x="7543480" y="18288"/>
                </a:cubicBezTo>
                <a:cubicBezTo>
                  <a:pt x="7406710" y="-3467"/>
                  <a:pt x="7207646" y="8893"/>
                  <a:pt x="7109323" y="18288"/>
                </a:cubicBezTo>
                <a:cubicBezTo>
                  <a:pt x="6993037" y="49011"/>
                  <a:pt x="6598723" y="59405"/>
                  <a:pt x="6430952" y="18288"/>
                </a:cubicBezTo>
                <a:cubicBezTo>
                  <a:pt x="6284771" y="15315"/>
                  <a:pt x="6162730" y="20350"/>
                  <a:pt x="5915391" y="18288"/>
                </a:cubicBezTo>
                <a:cubicBezTo>
                  <a:pt x="5684668" y="13603"/>
                  <a:pt x="5422852" y="53618"/>
                  <a:pt x="5237020" y="18288"/>
                </a:cubicBezTo>
                <a:cubicBezTo>
                  <a:pt x="5035482" y="26296"/>
                  <a:pt x="4719808" y="55145"/>
                  <a:pt x="4558650" y="18288"/>
                </a:cubicBezTo>
                <a:cubicBezTo>
                  <a:pt x="4375169" y="-35587"/>
                  <a:pt x="4137553" y="12086"/>
                  <a:pt x="3880279" y="18288"/>
                </a:cubicBezTo>
                <a:cubicBezTo>
                  <a:pt x="3624533" y="32648"/>
                  <a:pt x="3467387" y="6480"/>
                  <a:pt x="3201909" y="18288"/>
                </a:cubicBezTo>
                <a:cubicBezTo>
                  <a:pt x="2918126" y="73342"/>
                  <a:pt x="2717830" y="-17156"/>
                  <a:pt x="2604943" y="18288"/>
                </a:cubicBezTo>
                <a:cubicBezTo>
                  <a:pt x="2496133" y="44525"/>
                  <a:pt x="2003915" y="18254"/>
                  <a:pt x="1845168" y="18288"/>
                </a:cubicBezTo>
                <a:cubicBezTo>
                  <a:pt x="1694518" y="14989"/>
                  <a:pt x="1344959" y="44188"/>
                  <a:pt x="1166797" y="18288"/>
                </a:cubicBezTo>
                <a:cubicBezTo>
                  <a:pt x="935925" y="69451"/>
                  <a:pt x="319712" y="-63972"/>
                  <a:pt x="0" y="18288"/>
                </a:cubicBezTo>
                <a:cubicBezTo>
                  <a:pt x="1307" y="12414"/>
                  <a:pt x="-32" y="57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140446"/>
                      <a:gd name="connsiteY0" fmla="*/ 0 h 18288"/>
                      <a:gd name="connsiteX1" fmla="*/ 434157 w 8140446"/>
                      <a:gd name="connsiteY1" fmla="*/ 0 h 18288"/>
                      <a:gd name="connsiteX2" fmla="*/ 1193932 w 8140446"/>
                      <a:gd name="connsiteY2" fmla="*/ 0 h 18288"/>
                      <a:gd name="connsiteX3" fmla="*/ 1628089 w 8140446"/>
                      <a:gd name="connsiteY3" fmla="*/ 0 h 18288"/>
                      <a:gd name="connsiteX4" fmla="*/ 2225055 w 8140446"/>
                      <a:gd name="connsiteY4" fmla="*/ 0 h 18288"/>
                      <a:gd name="connsiteX5" fmla="*/ 3066235 w 8140446"/>
                      <a:gd name="connsiteY5" fmla="*/ 0 h 18288"/>
                      <a:gd name="connsiteX6" fmla="*/ 3744605 w 8140446"/>
                      <a:gd name="connsiteY6" fmla="*/ 0 h 18288"/>
                      <a:gd name="connsiteX7" fmla="*/ 4504380 w 8140446"/>
                      <a:gd name="connsiteY7" fmla="*/ 0 h 18288"/>
                      <a:gd name="connsiteX8" fmla="*/ 5101346 w 8140446"/>
                      <a:gd name="connsiteY8" fmla="*/ 0 h 18288"/>
                      <a:gd name="connsiteX9" fmla="*/ 5779717 w 8140446"/>
                      <a:gd name="connsiteY9" fmla="*/ 0 h 18288"/>
                      <a:gd name="connsiteX10" fmla="*/ 6620896 w 8140446"/>
                      <a:gd name="connsiteY10" fmla="*/ 0 h 18288"/>
                      <a:gd name="connsiteX11" fmla="*/ 7136458 w 8140446"/>
                      <a:gd name="connsiteY11" fmla="*/ 0 h 18288"/>
                      <a:gd name="connsiteX12" fmla="*/ 8140446 w 8140446"/>
                      <a:gd name="connsiteY12" fmla="*/ 0 h 18288"/>
                      <a:gd name="connsiteX13" fmla="*/ 8140446 w 8140446"/>
                      <a:gd name="connsiteY13" fmla="*/ 18288 h 18288"/>
                      <a:gd name="connsiteX14" fmla="*/ 7543480 w 8140446"/>
                      <a:gd name="connsiteY14" fmla="*/ 18288 h 18288"/>
                      <a:gd name="connsiteX15" fmla="*/ 7109323 w 8140446"/>
                      <a:gd name="connsiteY15" fmla="*/ 18288 h 18288"/>
                      <a:gd name="connsiteX16" fmla="*/ 6430952 w 8140446"/>
                      <a:gd name="connsiteY16" fmla="*/ 18288 h 18288"/>
                      <a:gd name="connsiteX17" fmla="*/ 5915391 w 8140446"/>
                      <a:gd name="connsiteY17" fmla="*/ 18288 h 18288"/>
                      <a:gd name="connsiteX18" fmla="*/ 5237020 w 8140446"/>
                      <a:gd name="connsiteY18" fmla="*/ 18288 h 18288"/>
                      <a:gd name="connsiteX19" fmla="*/ 4558650 w 8140446"/>
                      <a:gd name="connsiteY19" fmla="*/ 18288 h 18288"/>
                      <a:gd name="connsiteX20" fmla="*/ 3880279 w 8140446"/>
                      <a:gd name="connsiteY20" fmla="*/ 18288 h 18288"/>
                      <a:gd name="connsiteX21" fmla="*/ 3201909 w 8140446"/>
                      <a:gd name="connsiteY21" fmla="*/ 18288 h 18288"/>
                      <a:gd name="connsiteX22" fmla="*/ 2604943 w 8140446"/>
                      <a:gd name="connsiteY22" fmla="*/ 18288 h 18288"/>
                      <a:gd name="connsiteX23" fmla="*/ 1845168 w 8140446"/>
                      <a:gd name="connsiteY23" fmla="*/ 18288 h 18288"/>
                      <a:gd name="connsiteX24" fmla="*/ 1166797 w 8140446"/>
                      <a:gd name="connsiteY24" fmla="*/ 18288 h 18288"/>
                      <a:gd name="connsiteX25" fmla="*/ 0 w 8140446"/>
                      <a:gd name="connsiteY25" fmla="*/ 18288 h 18288"/>
                      <a:gd name="connsiteX26" fmla="*/ 0 w 8140446"/>
                      <a:gd name="connsiteY26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8140446" h="18288" fill="none" extrusionOk="0">
                        <a:moveTo>
                          <a:pt x="0" y="0"/>
                        </a:moveTo>
                        <a:cubicBezTo>
                          <a:pt x="94920" y="9103"/>
                          <a:pt x="287892" y="-4966"/>
                          <a:pt x="434157" y="0"/>
                        </a:cubicBezTo>
                        <a:cubicBezTo>
                          <a:pt x="580422" y="4966"/>
                          <a:pt x="943595" y="-14182"/>
                          <a:pt x="1193932" y="0"/>
                        </a:cubicBezTo>
                        <a:cubicBezTo>
                          <a:pt x="1444270" y="14182"/>
                          <a:pt x="1472129" y="5523"/>
                          <a:pt x="1628089" y="0"/>
                        </a:cubicBezTo>
                        <a:cubicBezTo>
                          <a:pt x="1784049" y="-5523"/>
                          <a:pt x="1962419" y="-17322"/>
                          <a:pt x="2225055" y="0"/>
                        </a:cubicBezTo>
                        <a:cubicBezTo>
                          <a:pt x="2487691" y="17322"/>
                          <a:pt x="2700681" y="1311"/>
                          <a:pt x="3066235" y="0"/>
                        </a:cubicBezTo>
                        <a:cubicBezTo>
                          <a:pt x="3431789" y="-1311"/>
                          <a:pt x="3405662" y="25081"/>
                          <a:pt x="3744605" y="0"/>
                        </a:cubicBezTo>
                        <a:cubicBezTo>
                          <a:pt x="4083548" y="-25081"/>
                          <a:pt x="4265111" y="-11945"/>
                          <a:pt x="4504380" y="0"/>
                        </a:cubicBezTo>
                        <a:cubicBezTo>
                          <a:pt x="4743649" y="11945"/>
                          <a:pt x="4860394" y="-2832"/>
                          <a:pt x="5101346" y="0"/>
                        </a:cubicBezTo>
                        <a:cubicBezTo>
                          <a:pt x="5342298" y="2832"/>
                          <a:pt x="5456387" y="23676"/>
                          <a:pt x="5779717" y="0"/>
                        </a:cubicBezTo>
                        <a:cubicBezTo>
                          <a:pt x="6103047" y="-23676"/>
                          <a:pt x="6270379" y="-37291"/>
                          <a:pt x="6620896" y="0"/>
                        </a:cubicBezTo>
                        <a:cubicBezTo>
                          <a:pt x="6971413" y="37291"/>
                          <a:pt x="6989068" y="24674"/>
                          <a:pt x="7136458" y="0"/>
                        </a:cubicBezTo>
                        <a:cubicBezTo>
                          <a:pt x="7283848" y="-24674"/>
                          <a:pt x="7752532" y="-22436"/>
                          <a:pt x="8140446" y="0"/>
                        </a:cubicBezTo>
                        <a:cubicBezTo>
                          <a:pt x="8140314" y="7702"/>
                          <a:pt x="8140234" y="13511"/>
                          <a:pt x="8140446" y="18288"/>
                        </a:cubicBezTo>
                        <a:cubicBezTo>
                          <a:pt x="7906329" y="-3043"/>
                          <a:pt x="7681180" y="27465"/>
                          <a:pt x="7543480" y="18288"/>
                        </a:cubicBezTo>
                        <a:cubicBezTo>
                          <a:pt x="7405780" y="9111"/>
                          <a:pt x="7216607" y="3660"/>
                          <a:pt x="7109323" y="18288"/>
                        </a:cubicBezTo>
                        <a:cubicBezTo>
                          <a:pt x="7002039" y="32916"/>
                          <a:pt x="6576231" y="42692"/>
                          <a:pt x="6430952" y="18288"/>
                        </a:cubicBezTo>
                        <a:cubicBezTo>
                          <a:pt x="6285673" y="-6116"/>
                          <a:pt x="6138840" y="34521"/>
                          <a:pt x="5915391" y="18288"/>
                        </a:cubicBezTo>
                        <a:cubicBezTo>
                          <a:pt x="5691942" y="2055"/>
                          <a:pt x="5459460" y="51666"/>
                          <a:pt x="5237020" y="18288"/>
                        </a:cubicBezTo>
                        <a:cubicBezTo>
                          <a:pt x="5014580" y="-15090"/>
                          <a:pt x="4747677" y="40449"/>
                          <a:pt x="4558650" y="18288"/>
                        </a:cubicBezTo>
                        <a:cubicBezTo>
                          <a:pt x="4369623" y="-3873"/>
                          <a:pt x="4146061" y="12568"/>
                          <a:pt x="3880279" y="18288"/>
                        </a:cubicBezTo>
                        <a:cubicBezTo>
                          <a:pt x="3614497" y="24008"/>
                          <a:pt x="3473808" y="-12908"/>
                          <a:pt x="3201909" y="18288"/>
                        </a:cubicBezTo>
                        <a:cubicBezTo>
                          <a:pt x="2930010" y="49484"/>
                          <a:pt x="2728175" y="-3430"/>
                          <a:pt x="2604943" y="18288"/>
                        </a:cubicBezTo>
                        <a:cubicBezTo>
                          <a:pt x="2481711" y="40006"/>
                          <a:pt x="2004334" y="26952"/>
                          <a:pt x="1845168" y="18288"/>
                        </a:cubicBezTo>
                        <a:cubicBezTo>
                          <a:pt x="1686003" y="9624"/>
                          <a:pt x="1375070" y="37580"/>
                          <a:pt x="1166797" y="18288"/>
                        </a:cubicBezTo>
                        <a:cubicBezTo>
                          <a:pt x="958524" y="-1004"/>
                          <a:pt x="342846" y="8880"/>
                          <a:pt x="0" y="18288"/>
                        </a:cubicBezTo>
                        <a:cubicBezTo>
                          <a:pt x="129" y="13298"/>
                          <a:pt x="-675" y="6857"/>
                          <a:pt x="0" y="0"/>
                        </a:cubicBezTo>
                        <a:close/>
                      </a:path>
                      <a:path w="8140446" h="18288" stroke="0" extrusionOk="0">
                        <a:moveTo>
                          <a:pt x="0" y="0"/>
                        </a:moveTo>
                        <a:cubicBezTo>
                          <a:pt x="142435" y="-24533"/>
                          <a:pt x="380026" y="17447"/>
                          <a:pt x="596966" y="0"/>
                        </a:cubicBezTo>
                        <a:cubicBezTo>
                          <a:pt x="813906" y="-17447"/>
                          <a:pt x="830530" y="13462"/>
                          <a:pt x="1031123" y="0"/>
                        </a:cubicBezTo>
                        <a:cubicBezTo>
                          <a:pt x="1231716" y="-13462"/>
                          <a:pt x="1634038" y="0"/>
                          <a:pt x="1872303" y="0"/>
                        </a:cubicBezTo>
                        <a:cubicBezTo>
                          <a:pt x="2110568" y="0"/>
                          <a:pt x="2261934" y="-25727"/>
                          <a:pt x="2469269" y="0"/>
                        </a:cubicBezTo>
                        <a:cubicBezTo>
                          <a:pt x="2676604" y="25727"/>
                          <a:pt x="2790440" y="16284"/>
                          <a:pt x="3066235" y="0"/>
                        </a:cubicBezTo>
                        <a:cubicBezTo>
                          <a:pt x="3342030" y="-16284"/>
                          <a:pt x="3685603" y="41976"/>
                          <a:pt x="3907414" y="0"/>
                        </a:cubicBezTo>
                        <a:cubicBezTo>
                          <a:pt x="4129225" y="-41976"/>
                          <a:pt x="4177416" y="-7598"/>
                          <a:pt x="4422976" y="0"/>
                        </a:cubicBezTo>
                        <a:cubicBezTo>
                          <a:pt x="4668536" y="7598"/>
                          <a:pt x="5023499" y="-28058"/>
                          <a:pt x="5264155" y="0"/>
                        </a:cubicBezTo>
                        <a:cubicBezTo>
                          <a:pt x="5504811" y="28058"/>
                          <a:pt x="5703675" y="13288"/>
                          <a:pt x="6105335" y="0"/>
                        </a:cubicBezTo>
                        <a:cubicBezTo>
                          <a:pt x="6506995" y="-13288"/>
                          <a:pt x="6455516" y="-5124"/>
                          <a:pt x="6783705" y="0"/>
                        </a:cubicBezTo>
                        <a:cubicBezTo>
                          <a:pt x="7111894" y="5124"/>
                          <a:pt x="7512856" y="10604"/>
                          <a:pt x="8140446" y="0"/>
                        </a:cubicBezTo>
                        <a:cubicBezTo>
                          <a:pt x="8140458" y="8833"/>
                          <a:pt x="8140986" y="9830"/>
                          <a:pt x="8140446" y="18288"/>
                        </a:cubicBezTo>
                        <a:cubicBezTo>
                          <a:pt x="7959314" y="3345"/>
                          <a:pt x="7870113" y="10437"/>
                          <a:pt x="7706289" y="18288"/>
                        </a:cubicBezTo>
                        <a:cubicBezTo>
                          <a:pt x="7542465" y="26139"/>
                          <a:pt x="7157940" y="17482"/>
                          <a:pt x="6865109" y="18288"/>
                        </a:cubicBezTo>
                        <a:cubicBezTo>
                          <a:pt x="6572278" y="19094"/>
                          <a:pt x="6524256" y="38051"/>
                          <a:pt x="6349548" y="18288"/>
                        </a:cubicBezTo>
                        <a:cubicBezTo>
                          <a:pt x="6174840" y="-1475"/>
                          <a:pt x="5951624" y="174"/>
                          <a:pt x="5671177" y="18288"/>
                        </a:cubicBezTo>
                        <a:cubicBezTo>
                          <a:pt x="5390730" y="36402"/>
                          <a:pt x="5222992" y="60058"/>
                          <a:pt x="4829998" y="18288"/>
                        </a:cubicBezTo>
                        <a:cubicBezTo>
                          <a:pt x="4437004" y="-23482"/>
                          <a:pt x="4344181" y="39087"/>
                          <a:pt x="4151627" y="18288"/>
                        </a:cubicBezTo>
                        <a:cubicBezTo>
                          <a:pt x="3959073" y="-2511"/>
                          <a:pt x="3886970" y="32875"/>
                          <a:pt x="3717470" y="18288"/>
                        </a:cubicBezTo>
                        <a:cubicBezTo>
                          <a:pt x="3547970" y="3701"/>
                          <a:pt x="3451521" y="31872"/>
                          <a:pt x="3201909" y="18288"/>
                        </a:cubicBezTo>
                        <a:cubicBezTo>
                          <a:pt x="2952297" y="4704"/>
                          <a:pt x="2543413" y="6029"/>
                          <a:pt x="2360729" y="18288"/>
                        </a:cubicBezTo>
                        <a:cubicBezTo>
                          <a:pt x="2178045" y="30547"/>
                          <a:pt x="1906056" y="25847"/>
                          <a:pt x="1682359" y="18288"/>
                        </a:cubicBezTo>
                        <a:cubicBezTo>
                          <a:pt x="1458662" y="10730"/>
                          <a:pt x="1330405" y="8046"/>
                          <a:pt x="1166797" y="18288"/>
                        </a:cubicBezTo>
                        <a:cubicBezTo>
                          <a:pt x="1003189" y="28530"/>
                          <a:pt x="278098" y="19533"/>
                          <a:pt x="0" y="18288"/>
                        </a:cubicBezTo>
                        <a:cubicBezTo>
                          <a:pt x="74" y="14054"/>
                          <a:pt x="-46" y="699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DD65C1-4361-89CA-9274-725CB83F7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0" y="2313813"/>
            <a:ext cx="4200525" cy="40877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200" dirty="0">
                <a:latin typeface="Berlin Sans FB" panose="020E0602020502020306" pitchFamily="34" charset="0"/>
              </a:rPr>
              <a:t>Wahyu 12 </a:t>
            </a:r>
            <a:r>
              <a:rPr lang="en-ID" sz="3200" dirty="0" err="1">
                <a:latin typeface="Berlin Sans FB" panose="020E0602020502020306" pitchFamily="34" charset="0"/>
              </a:rPr>
              <a:t>menyajikan</a:t>
            </a:r>
            <a:r>
              <a:rPr lang="en-ID" sz="3200" dirty="0">
                <a:latin typeface="Berlin Sans FB" panose="020E0602020502020306" pitchFamily="34" charset="0"/>
              </a:rPr>
              <a:t> episode dramatis, </a:t>
            </a:r>
            <a:r>
              <a:rPr lang="en-ID" sz="3200" dirty="0" err="1">
                <a:latin typeface="Berlin Sans FB" panose="020E0602020502020306" pitchFamily="34" charset="0"/>
              </a:rPr>
              <a:t>potret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konflik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selama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berabad-abad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antara</a:t>
            </a:r>
            <a:r>
              <a:rPr lang="en-ID" sz="3200" dirty="0">
                <a:latin typeface="Berlin Sans FB" panose="020E0602020502020306" pitchFamily="34" charset="0"/>
              </a:rPr>
              <a:t> yang </a:t>
            </a:r>
            <a:r>
              <a:rPr lang="en-ID" sz="3200" dirty="0" err="1">
                <a:latin typeface="Berlin Sans FB" panose="020E0602020502020306" pitchFamily="34" charset="0"/>
              </a:rPr>
              <a:t>baik</a:t>
            </a:r>
            <a:r>
              <a:rPr lang="en-ID" sz="3200" dirty="0">
                <a:latin typeface="Berlin Sans FB" panose="020E0602020502020306" pitchFamily="34" charset="0"/>
              </a:rPr>
              <a:t> dan yang </a:t>
            </a:r>
            <a:r>
              <a:rPr lang="en-ID" sz="3200" dirty="0" err="1">
                <a:latin typeface="Berlin Sans FB" panose="020E0602020502020306" pitchFamily="34" charset="0"/>
              </a:rPr>
              <a:t>jahat</a:t>
            </a:r>
            <a:r>
              <a:rPr lang="en-ID" sz="3200" dirty="0">
                <a:latin typeface="Berlin Sans FB" panose="020E0602020502020306" pitchFamily="34" charset="0"/>
              </a:rPr>
              <a:t> yang </a:t>
            </a:r>
            <a:r>
              <a:rPr lang="en-ID" sz="3200" dirty="0" err="1">
                <a:latin typeface="Berlin Sans FB" panose="020E0602020502020306" pitchFamily="34" charset="0"/>
              </a:rPr>
              <a:t>dimulai</a:t>
            </a:r>
            <a:r>
              <a:rPr lang="en-ID" sz="3200" dirty="0">
                <a:latin typeface="Berlin Sans FB" panose="020E0602020502020306" pitchFamily="34" charset="0"/>
              </a:rPr>
              <a:t> di </a:t>
            </a:r>
            <a:r>
              <a:rPr lang="en-ID" sz="3200" dirty="0" err="1">
                <a:latin typeface="Berlin Sans FB" panose="020E0602020502020306" pitchFamily="34" charset="0"/>
              </a:rPr>
              <a:t>surga</a:t>
            </a:r>
            <a:r>
              <a:rPr lang="en-ID" sz="3200" dirty="0">
                <a:latin typeface="Berlin Sans FB" panose="020E0602020502020306" pitchFamily="34" charset="0"/>
              </a:rPr>
              <a:t> dan </a:t>
            </a:r>
            <a:r>
              <a:rPr lang="en-ID" sz="3200" dirty="0" err="1">
                <a:latin typeface="Berlin Sans FB" panose="020E0602020502020306" pitchFamily="34" charset="0"/>
              </a:rPr>
              <a:t>akan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berakhir</a:t>
            </a:r>
            <a:r>
              <a:rPr lang="en-ID" sz="3200" dirty="0">
                <a:latin typeface="Berlin Sans FB" panose="020E0602020502020306" pitchFamily="34" charset="0"/>
              </a:rPr>
              <a:t> di </a:t>
            </a:r>
            <a:r>
              <a:rPr lang="en-ID" sz="3200" dirty="0" err="1">
                <a:latin typeface="Berlin Sans FB" panose="020E0602020502020306" pitchFamily="34" charset="0"/>
              </a:rPr>
              <a:t>bumi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ini</a:t>
            </a:r>
            <a:r>
              <a:rPr lang="en-ID" sz="3200" dirty="0">
                <a:latin typeface="Berlin Sans FB" panose="020E0602020502020306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F36215-EAA5-FD5D-DC16-D9B1E6F64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870" y="2742819"/>
            <a:ext cx="4520353" cy="2895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40148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A2C365-44A5-4E41-81FC-4E1F2B5D9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67F311-0A9C-54F3-1770-F9664699D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44588"/>
          </a:xfrm>
          <a:solidFill>
            <a:schemeClr val="accent2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it-IT" sz="3600" dirty="0">
                <a:solidFill>
                  <a:schemeClr val="bg1"/>
                </a:solidFill>
                <a:latin typeface="Impact" panose="020B0806030902050204" pitchFamily="34" charset="0"/>
              </a:rPr>
              <a:t>Bagaimana konflik ini bisa dimulai di surga? </a:t>
            </a:r>
            <a:endParaRPr lang="en-ID" sz="36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EBCC7-D376-C610-217C-59A7BC47E8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49" y="1505743"/>
            <a:ext cx="8543925" cy="5209381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ID" sz="2600" dirty="0" err="1"/>
              <a:t>Tuhan</a:t>
            </a:r>
            <a:r>
              <a:rPr lang="en-ID" sz="2600" dirty="0"/>
              <a:t> </a:t>
            </a:r>
            <a:r>
              <a:rPr lang="en-ID" sz="2600" dirty="0" err="1"/>
              <a:t>tidak</a:t>
            </a:r>
            <a:r>
              <a:rPr lang="en-ID" sz="2600" dirty="0"/>
              <a:t> </a:t>
            </a:r>
            <a:r>
              <a:rPr lang="en-ID" sz="2600" dirty="0" err="1"/>
              <a:t>menciptakan</a:t>
            </a:r>
            <a:r>
              <a:rPr lang="en-ID" sz="2600" dirty="0"/>
              <a:t> para </a:t>
            </a:r>
            <a:r>
              <a:rPr lang="en-ID" sz="2600" dirty="0" err="1"/>
              <a:t>malaikat</a:t>
            </a:r>
            <a:r>
              <a:rPr lang="en-ID" sz="2600" dirty="0"/>
              <a:t> dan </a:t>
            </a:r>
            <a:r>
              <a:rPr lang="en-ID" sz="2600" dirty="0" err="1"/>
              <a:t>manusia</a:t>
            </a:r>
            <a:r>
              <a:rPr lang="en-ID" sz="2600" dirty="0"/>
              <a:t> di </a:t>
            </a:r>
            <a:r>
              <a:rPr lang="en-ID" sz="2600" dirty="0" err="1"/>
              <a:t>bumi</a:t>
            </a:r>
            <a:r>
              <a:rPr lang="en-ID" sz="2600" dirty="0"/>
              <a:t> </a:t>
            </a:r>
            <a:r>
              <a:rPr lang="en-ID" sz="2600" dirty="0" err="1"/>
              <a:t>sebagai</a:t>
            </a:r>
            <a:r>
              <a:rPr lang="en-ID" sz="2600" dirty="0"/>
              <a:t> robot-robot. </a:t>
            </a:r>
            <a:r>
              <a:rPr lang="en-ID" sz="2600" dirty="0" err="1">
                <a:latin typeface="Bernard MT Condensed" panose="02050806060905020404" pitchFamily="18" charset="0"/>
              </a:rPr>
              <a:t>Kebebasan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untuk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memilih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adalah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prinsip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dasar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dari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pemerintahan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Tuhan</a:t>
            </a:r>
            <a:r>
              <a:rPr lang="en-ID" sz="2600" dirty="0">
                <a:latin typeface="Bernard MT Condensed" panose="02050806060905020404" pitchFamily="18" charset="0"/>
              </a:rPr>
              <a:t>, </a:t>
            </a:r>
            <a:r>
              <a:rPr lang="en-ID" sz="2600" dirty="0" err="1">
                <a:latin typeface="Bernard MT Condensed" panose="02050806060905020404" pitchFamily="18" charset="0"/>
              </a:rPr>
              <a:t>baik</a:t>
            </a:r>
            <a:r>
              <a:rPr lang="en-ID" sz="2600" dirty="0">
                <a:latin typeface="Bernard MT Condensed" panose="02050806060905020404" pitchFamily="18" charset="0"/>
              </a:rPr>
              <a:t> di </a:t>
            </a:r>
            <a:r>
              <a:rPr lang="en-ID" sz="2600" dirty="0" err="1">
                <a:latin typeface="Bernard MT Condensed" panose="02050806060905020404" pitchFamily="18" charset="0"/>
              </a:rPr>
              <a:t>surga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maupun</a:t>
            </a:r>
            <a:r>
              <a:rPr lang="en-ID" sz="2600" dirty="0">
                <a:latin typeface="Bernard MT Condensed" panose="02050806060905020404" pitchFamily="18" charset="0"/>
              </a:rPr>
              <a:t> di </a:t>
            </a:r>
            <a:r>
              <a:rPr lang="en-ID" sz="2600" dirty="0" err="1">
                <a:latin typeface="Bernard MT Condensed" panose="02050806060905020404" pitchFamily="18" charset="0"/>
              </a:rPr>
              <a:t>bumi</a:t>
            </a:r>
            <a:r>
              <a:rPr lang="en-ID" sz="2600" dirty="0">
                <a:latin typeface="Bernard MT Condensed" panose="02050806060905020404" pitchFamily="18" charset="0"/>
              </a:rPr>
              <a:t>. </a:t>
            </a:r>
            <a:r>
              <a:rPr lang="en-ID" sz="2600" dirty="0">
                <a:latin typeface="Amasis MT Pro Black" panose="02040A04050005020304" pitchFamily="18" charset="0"/>
              </a:rPr>
              <a:t>Kita </a:t>
            </a:r>
            <a:r>
              <a:rPr lang="en-ID" sz="2600" dirty="0" err="1">
                <a:latin typeface="Amasis MT Pro Black" panose="02040A04050005020304" pitchFamily="18" charset="0"/>
              </a:rPr>
              <a:t>sebagai</a:t>
            </a:r>
            <a:r>
              <a:rPr lang="en-ID" sz="2600" dirty="0">
                <a:latin typeface="Amasis MT Pro Black" panose="02040A04050005020304" pitchFamily="18" charset="0"/>
              </a:rPr>
              <a:t> </a:t>
            </a:r>
            <a:r>
              <a:rPr lang="en-ID" sz="2600" dirty="0" err="1">
                <a:latin typeface="Amasis MT Pro Black" panose="02040A04050005020304" pitchFamily="18" charset="0"/>
              </a:rPr>
              <a:t>manusia</a:t>
            </a:r>
            <a:r>
              <a:rPr lang="en-ID" sz="2600" dirty="0">
                <a:latin typeface="Amasis MT Pro Black" panose="02040A04050005020304" pitchFamily="18" charset="0"/>
              </a:rPr>
              <a:t> </a:t>
            </a:r>
            <a:r>
              <a:rPr lang="en-ID" sz="2600" dirty="0" err="1">
                <a:latin typeface="Amasis MT Pro Black" panose="02040A04050005020304" pitchFamily="18" charset="0"/>
              </a:rPr>
              <a:t>dapat</a:t>
            </a:r>
            <a:r>
              <a:rPr lang="en-ID" sz="2600" dirty="0">
                <a:latin typeface="Amasis MT Pro Black" panose="02040A04050005020304" pitchFamily="18" charset="0"/>
              </a:rPr>
              <a:t> </a:t>
            </a:r>
            <a:r>
              <a:rPr lang="en-ID" sz="2600" dirty="0" err="1">
                <a:latin typeface="Amasis MT Pro Black" panose="02040A04050005020304" pitchFamily="18" charset="0"/>
              </a:rPr>
              <a:t>membuat</a:t>
            </a:r>
            <a:r>
              <a:rPr lang="en-ID" sz="2600" dirty="0">
                <a:latin typeface="Amasis MT Pro Black" panose="02040A04050005020304" pitchFamily="18" charset="0"/>
              </a:rPr>
              <a:t> </a:t>
            </a:r>
            <a:r>
              <a:rPr lang="en-ID" sz="2600" dirty="0" err="1">
                <a:latin typeface="Amasis MT Pro Black" panose="02040A04050005020304" pitchFamily="18" charset="0"/>
              </a:rPr>
              <a:t>pilihan</a:t>
            </a:r>
            <a:r>
              <a:rPr lang="en-ID" sz="2600" dirty="0">
                <a:latin typeface="Amasis MT Pro Black" panose="02040A04050005020304" pitchFamily="18" charset="0"/>
              </a:rPr>
              <a:t> moral. </a:t>
            </a:r>
            <a:r>
              <a:rPr lang="en-ID" sz="2600" dirty="0"/>
              <a:t>Di </a:t>
            </a:r>
            <a:r>
              <a:rPr lang="en-ID" sz="2600" dirty="0" err="1"/>
              <a:t>surga</a:t>
            </a:r>
            <a:r>
              <a:rPr lang="en-ID" sz="2600" dirty="0"/>
              <a:t>, </a:t>
            </a:r>
            <a:r>
              <a:rPr lang="en-ID" sz="2600" b="1" dirty="0" err="1">
                <a:solidFill>
                  <a:srgbClr val="C00000"/>
                </a:solidFill>
              </a:rPr>
              <a:t>Lusifer</a:t>
            </a:r>
            <a:r>
              <a:rPr lang="en-ID" sz="2600" b="1" dirty="0">
                <a:solidFill>
                  <a:srgbClr val="C00000"/>
                </a:solidFill>
              </a:rPr>
              <a:t> </a:t>
            </a:r>
            <a:r>
              <a:rPr lang="en-ID" sz="2600" b="1" dirty="0" err="1">
                <a:solidFill>
                  <a:srgbClr val="C00000"/>
                </a:solidFill>
              </a:rPr>
              <a:t>telah</a:t>
            </a:r>
            <a:r>
              <a:rPr lang="en-ID" sz="2600" b="1" dirty="0">
                <a:solidFill>
                  <a:srgbClr val="C00000"/>
                </a:solidFill>
              </a:rPr>
              <a:t> salah </a:t>
            </a:r>
            <a:r>
              <a:rPr lang="en-ID" sz="2600" b="1" dirty="0" err="1">
                <a:solidFill>
                  <a:srgbClr val="C00000"/>
                </a:solidFill>
              </a:rPr>
              <a:t>menggunakan</a:t>
            </a:r>
            <a:r>
              <a:rPr lang="en-ID" sz="2600" b="1" dirty="0">
                <a:solidFill>
                  <a:srgbClr val="C00000"/>
                </a:solidFill>
              </a:rPr>
              <a:t> </a:t>
            </a:r>
            <a:r>
              <a:rPr lang="en-ID" sz="2600" b="1" dirty="0" err="1">
                <a:solidFill>
                  <a:srgbClr val="C00000"/>
                </a:solidFill>
              </a:rPr>
              <a:t>kebebasan</a:t>
            </a:r>
            <a:r>
              <a:rPr lang="en-ID" sz="2600" b="1" dirty="0">
                <a:solidFill>
                  <a:srgbClr val="C00000"/>
                </a:solidFill>
              </a:rPr>
              <a:t> </a:t>
            </a:r>
            <a:r>
              <a:rPr lang="en-ID" sz="2600" b="1" dirty="0" err="1">
                <a:solidFill>
                  <a:srgbClr val="C00000"/>
                </a:solidFill>
              </a:rPr>
              <a:t>memilihnya</a:t>
            </a:r>
            <a:r>
              <a:rPr lang="en-ID" sz="2600" b="1" dirty="0">
                <a:solidFill>
                  <a:srgbClr val="C00000"/>
                </a:solidFill>
              </a:rPr>
              <a:t>, </a:t>
            </a:r>
            <a:r>
              <a:rPr lang="en-ID" sz="2600" b="1" dirty="0" err="1">
                <a:solidFill>
                  <a:srgbClr val="C00000"/>
                </a:solidFill>
              </a:rPr>
              <a:t>selanjutnya</a:t>
            </a:r>
            <a:r>
              <a:rPr lang="en-ID" sz="2600" b="1" dirty="0">
                <a:solidFill>
                  <a:srgbClr val="C00000"/>
                </a:solidFill>
              </a:rPr>
              <a:t> </a:t>
            </a:r>
            <a:r>
              <a:rPr lang="en-ID" sz="2600" b="1" dirty="0" err="1">
                <a:solidFill>
                  <a:srgbClr val="C00000"/>
                </a:solidFill>
              </a:rPr>
              <a:t>konflik</a:t>
            </a:r>
            <a:r>
              <a:rPr lang="en-ID" sz="2600" b="1" dirty="0">
                <a:solidFill>
                  <a:srgbClr val="C00000"/>
                </a:solidFill>
              </a:rPr>
              <a:t> </a:t>
            </a:r>
            <a:r>
              <a:rPr lang="en-ID" sz="2600" b="1" dirty="0" err="1">
                <a:solidFill>
                  <a:srgbClr val="C00000"/>
                </a:solidFill>
              </a:rPr>
              <a:t>mulai</a:t>
            </a:r>
            <a:r>
              <a:rPr lang="en-ID" sz="2600" b="1" dirty="0">
                <a:solidFill>
                  <a:srgbClr val="C00000"/>
                </a:solidFill>
              </a:rPr>
              <a:t> </a:t>
            </a:r>
            <a:r>
              <a:rPr lang="en-ID" sz="2600" b="1" dirty="0" err="1">
                <a:solidFill>
                  <a:srgbClr val="C00000"/>
                </a:solidFill>
              </a:rPr>
              <a:t>terjadi</a:t>
            </a:r>
            <a:r>
              <a:rPr lang="en-ID" sz="2600" b="1" dirty="0">
                <a:solidFill>
                  <a:srgbClr val="C00000"/>
                </a:solidFill>
              </a:rPr>
              <a:t>.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600" dirty="0">
                <a:latin typeface="Impact" panose="020B0806030902050204" pitchFamily="34" charset="0"/>
              </a:rPr>
              <a:t>Kuasa </a:t>
            </a:r>
            <a:r>
              <a:rPr lang="en-ID" sz="2600" dirty="0" err="1">
                <a:latin typeface="Impact" panose="020B0806030902050204" pitchFamily="34" charset="0"/>
              </a:rPr>
              <a:t>memilih</a:t>
            </a:r>
            <a:r>
              <a:rPr lang="en-ID" sz="2600" dirty="0">
                <a:latin typeface="Impact" panose="020B0806030902050204" pitchFamily="34" charset="0"/>
              </a:rPr>
              <a:t> sangat </a:t>
            </a:r>
            <a:r>
              <a:rPr lang="en-ID" sz="2600" dirty="0" err="1">
                <a:latin typeface="Impact" panose="020B0806030902050204" pitchFamily="34" charset="0"/>
              </a:rPr>
              <a:t>selaras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dengan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kesanggupan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untuk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mencintai</a:t>
            </a:r>
            <a:r>
              <a:rPr lang="en-ID" sz="2600" dirty="0"/>
              <a:t>. </a:t>
            </a:r>
            <a:r>
              <a:rPr lang="en-ID" sz="2600" dirty="0">
                <a:latin typeface="Bernard MT Condensed" panose="02050806060905020404" pitchFamily="18" charset="0"/>
              </a:rPr>
              <a:t>Cinta </a:t>
            </a:r>
            <a:r>
              <a:rPr lang="en-ID" sz="2600" dirty="0" err="1">
                <a:latin typeface="Bernard MT Condensed" panose="02050806060905020404" pitchFamily="18" charset="0"/>
              </a:rPr>
              <a:t>tidak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akan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pernah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bisa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ditekan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atau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dipaksakan</a:t>
            </a:r>
            <a:r>
              <a:rPr lang="en-ID" sz="2600" dirty="0">
                <a:latin typeface="Bernard MT Condensed" panose="02050806060905020404" pitchFamily="18" charset="0"/>
              </a:rPr>
              <a:t>. </a:t>
            </a:r>
            <a:r>
              <a:rPr lang="en-ID" sz="2600" b="1" dirty="0"/>
              <a:t>Cinta </a:t>
            </a:r>
            <a:r>
              <a:rPr lang="en-ID" sz="2600" b="1" dirty="0" err="1"/>
              <a:t>adalah</a:t>
            </a:r>
            <a:r>
              <a:rPr lang="en-ID" sz="2600" b="1" dirty="0"/>
              <a:t> </a:t>
            </a:r>
            <a:r>
              <a:rPr lang="en-ID" sz="2600" b="1" dirty="0" err="1"/>
              <a:t>ekspresi</a:t>
            </a:r>
            <a:r>
              <a:rPr lang="en-ID" sz="2600" b="1" dirty="0"/>
              <a:t> </a:t>
            </a:r>
            <a:r>
              <a:rPr lang="en-ID" sz="2600" b="1" dirty="0" err="1"/>
              <a:t>kehendak</a:t>
            </a:r>
            <a:r>
              <a:rPr lang="en-ID" sz="2600" b="1" dirty="0"/>
              <a:t> </a:t>
            </a:r>
            <a:r>
              <a:rPr lang="en-ID" sz="2600" b="1" dirty="0" err="1"/>
              <a:t>bebas</a:t>
            </a:r>
            <a:r>
              <a:rPr lang="en-ID" sz="2600" b="1" dirty="0"/>
              <a:t>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600" dirty="0" err="1"/>
              <a:t>Setiap</a:t>
            </a:r>
            <a:r>
              <a:rPr lang="en-ID" sz="2600" dirty="0"/>
              <a:t> </a:t>
            </a:r>
            <a:r>
              <a:rPr lang="en-ID" sz="2600" dirty="0" err="1"/>
              <a:t>malaikat</a:t>
            </a:r>
            <a:r>
              <a:rPr lang="en-ID" sz="2600" dirty="0"/>
              <a:t> di </a:t>
            </a:r>
            <a:r>
              <a:rPr lang="en-ID" sz="2600" dirty="0" err="1"/>
              <a:t>surga</a:t>
            </a:r>
            <a:r>
              <a:rPr lang="en-ID" sz="2600" dirty="0"/>
              <a:t> </a:t>
            </a:r>
            <a:r>
              <a:rPr lang="en-ID" sz="2600" dirty="0" err="1"/>
              <a:t>dihadapkan</a:t>
            </a:r>
            <a:r>
              <a:rPr lang="en-ID" sz="2600" dirty="0"/>
              <a:t> pada </a:t>
            </a:r>
            <a:r>
              <a:rPr lang="en-ID" sz="2600" dirty="0" err="1"/>
              <a:t>pilihan</a:t>
            </a:r>
            <a:r>
              <a:rPr lang="en-ID" sz="2600" dirty="0"/>
              <a:t> </a:t>
            </a:r>
            <a:r>
              <a:rPr lang="en-ID" sz="2600" dirty="0" err="1"/>
              <a:t>baik</a:t>
            </a:r>
            <a:r>
              <a:rPr lang="en-ID" sz="2600" dirty="0"/>
              <a:t> </a:t>
            </a:r>
            <a:r>
              <a:rPr lang="en-ID" sz="2600" dirty="0" err="1"/>
              <a:t>untuk</a:t>
            </a:r>
            <a:r>
              <a:rPr lang="en-ID" sz="2600" dirty="0"/>
              <a:t> </a:t>
            </a:r>
            <a:r>
              <a:rPr lang="en-ID" sz="2600" dirty="0" err="1"/>
              <a:t>membalas</a:t>
            </a:r>
            <a:r>
              <a:rPr lang="en-ID" sz="2600" dirty="0"/>
              <a:t> </a:t>
            </a:r>
            <a:r>
              <a:rPr lang="en-ID" sz="2600" dirty="0" err="1"/>
              <a:t>kasih</a:t>
            </a:r>
            <a:r>
              <a:rPr lang="en-ID" sz="2600" dirty="0"/>
              <a:t> Allah </a:t>
            </a:r>
            <a:r>
              <a:rPr lang="en-ID" sz="2600" dirty="0" err="1"/>
              <a:t>atau</a:t>
            </a:r>
            <a:r>
              <a:rPr lang="en-ID" sz="2600" dirty="0"/>
              <a:t> </a:t>
            </a:r>
            <a:r>
              <a:rPr lang="en-ID" sz="2600" dirty="0" err="1"/>
              <a:t>berpaling</a:t>
            </a:r>
            <a:r>
              <a:rPr lang="en-ID" sz="2600" dirty="0"/>
              <a:t> </a:t>
            </a:r>
            <a:r>
              <a:rPr lang="en-ID" sz="2600" dirty="0" err="1"/>
              <a:t>dalam</a:t>
            </a:r>
            <a:r>
              <a:rPr lang="en-ID" sz="2600" dirty="0"/>
              <a:t> </a:t>
            </a:r>
            <a:r>
              <a:rPr lang="en-ID" sz="2600" dirty="0" err="1"/>
              <a:t>keegoisan</a:t>
            </a:r>
            <a:r>
              <a:rPr lang="en-ID" sz="2600" dirty="0"/>
              <a:t>, </a:t>
            </a:r>
            <a:r>
              <a:rPr lang="en-ID" sz="2600" dirty="0" err="1"/>
              <a:t>keangkuhan</a:t>
            </a:r>
            <a:r>
              <a:rPr lang="en-ID" sz="2600" dirty="0"/>
              <a:t>, dan </a:t>
            </a:r>
            <a:r>
              <a:rPr lang="en-ID" sz="2600" dirty="0" err="1"/>
              <a:t>kesombongan</a:t>
            </a:r>
            <a:r>
              <a:rPr lang="en-ID" sz="2600" dirty="0"/>
              <a:t>. </a:t>
            </a:r>
            <a:r>
              <a:rPr lang="en-ID" sz="2600" b="1" dirty="0" err="1">
                <a:solidFill>
                  <a:srgbClr val="C00000"/>
                </a:solidFill>
              </a:rPr>
              <a:t>Lusifer</a:t>
            </a:r>
            <a:r>
              <a:rPr lang="en-ID" sz="2600" b="1" dirty="0">
                <a:solidFill>
                  <a:srgbClr val="C00000"/>
                </a:solidFill>
              </a:rPr>
              <a:t> </a:t>
            </a:r>
            <a:r>
              <a:rPr lang="en-ID" sz="2600" b="1" dirty="0" err="1">
                <a:solidFill>
                  <a:srgbClr val="C00000"/>
                </a:solidFill>
              </a:rPr>
              <a:t>memilih</a:t>
            </a:r>
            <a:r>
              <a:rPr lang="en-ID" sz="2600" b="1" dirty="0">
                <a:solidFill>
                  <a:srgbClr val="C00000"/>
                </a:solidFill>
              </a:rPr>
              <a:t> </a:t>
            </a:r>
            <a:r>
              <a:rPr lang="en-ID" sz="2600" b="1" dirty="0" err="1">
                <a:solidFill>
                  <a:srgbClr val="C00000"/>
                </a:solidFill>
              </a:rPr>
              <a:t>menyombongkan</a:t>
            </a:r>
            <a:r>
              <a:rPr lang="en-ID" sz="2600" b="1" dirty="0">
                <a:solidFill>
                  <a:srgbClr val="C00000"/>
                </a:solidFill>
              </a:rPr>
              <a:t> </a:t>
            </a:r>
            <a:r>
              <a:rPr lang="en-ID" sz="2600" b="1" dirty="0" err="1">
                <a:solidFill>
                  <a:srgbClr val="C00000"/>
                </a:solidFill>
              </a:rPr>
              <a:t>dirinya</a:t>
            </a:r>
            <a:r>
              <a:rPr lang="en-ID" sz="2600" b="1" dirty="0">
                <a:solidFill>
                  <a:srgbClr val="C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1382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01FCAB7-56D4-DFB1-7093-3952B32AD0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38" r="1" b="25578"/>
          <a:stretch/>
        </p:blipFill>
        <p:spPr>
          <a:xfrm>
            <a:off x="469942" y="317578"/>
            <a:ext cx="8138333" cy="350843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536210"/>
            <a:ext cx="304800" cy="322326"/>
            <a:chOff x="215328" y="-46937"/>
            <a:chExt cx="304800" cy="277384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317A5-D130-7E30-1703-BF15B756AF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043" y="3950797"/>
            <a:ext cx="8613092" cy="2699234"/>
          </a:xfrm>
          <a:noFill/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2400" b="1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Sama </a:t>
            </a:r>
            <a:r>
              <a:rPr lang="en-ID" sz="2400" b="1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seperti</a:t>
            </a:r>
            <a:r>
              <a:rPr lang="en-ID" sz="2400" b="1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setiap</a:t>
            </a:r>
            <a:r>
              <a:rPr lang="en-ID" sz="2400" b="1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malaikat</a:t>
            </a:r>
            <a:r>
              <a:rPr lang="en-ID" sz="2400" b="1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dapat</a:t>
            </a:r>
            <a:r>
              <a:rPr lang="en-ID" sz="2400" b="1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memilih</a:t>
            </a:r>
            <a:r>
              <a:rPr lang="en-ID" sz="2400" b="1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di </a:t>
            </a:r>
            <a:r>
              <a:rPr lang="en-ID" sz="2400" b="1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pihak</a:t>
            </a:r>
            <a:r>
              <a:rPr lang="en-ID" sz="2400" b="1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Yesus</a:t>
            </a:r>
            <a:r>
              <a:rPr lang="en-ID" sz="2400" b="1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atau</a:t>
            </a:r>
            <a:r>
              <a:rPr lang="en-ID" sz="2400" b="1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pihak</a:t>
            </a:r>
            <a:r>
              <a:rPr lang="en-ID" sz="2400" b="1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Lusifer</a:t>
            </a:r>
            <a:r>
              <a:rPr lang="en-ID" sz="2400" b="1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2400" b="1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seluruh</a:t>
            </a:r>
            <a:r>
              <a:rPr lang="en-ID" sz="2400" b="1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umat</a:t>
            </a:r>
            <a:r>
              <a:rPr lang="en-ID" sz="2400" b="1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manusiapun</a:t>
            </a:r>
            <a:r>
              <a:rPr lang="en-ID" sz="2400" b="1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akan</a:t>
            </a:r>
            <a:r>
              <a:rPr lang="en-ID" sz="2400" b="1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dituntun</a:t>
            </a:r>
            <a:r>
              <a:rPr lang="en-ID" sz="2400" b="1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pada </a:t>
            </a:r>
            <a:r>
              <a:rPr lang="en-ID" sz="2400" b="1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pilihan</a:t>
            </a:r>
            <a:r>
              <a:rPr lang="en-ID" sz="2400" b="1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terakhir</a:t>
            </a:r>
            <a:r>
              <a:rPr lang="en-ID" sz="2400" b="1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mereka</a:t>
            </a:r>
            <a:r>
              <a:rPr lang="en-ID" sz="2400" b="1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2400" b="1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tidak</a:t>
            </a:r>
            <a:r>
              <a:rPr lang="en-ID" sz="2400" b="1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dapat</a:t>
            </a:r>
            <a:r>
              <a:rPr lang="en-ID" sz="2400" b="1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dibatalkan</a:t>
            </a:r>
            <a:r>
              <a:rPr lang="en-ID" sz="2400" b="1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pada </a:t>
            </a:r>
            <a:r>
              <a:rPr lang="en-ID" sz="2400" b="1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akhir</a:t>
            </a:r>
            <a:r>
              <a:rPr lang="en-ID" sz="2400" b="1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zaman. </a:t>
            </a:r>
          </a:p>
          <a:p>
            <a:pPr marL="0" indent="0">
              <a:buNone/>
            </a:pPr>
            <a:r>
              <a:rPr lang="en-ID" sz="2400" dirty="0" err="1">
                <a:solidFill>
                  <a:srgbClr val="00B0F0"/>
                </a:solidFill>
                <a:latin typeface="Bernard MT Condensed" panose="02050806060905020404" pitchFamily="18" charset="0"/>
              </a:rPr>
              <a:t>Tidak</a:t>
            </a:r>
            <a:r>
              <a:rPr lang="en-ID" sz="2400" dirty="0">
                <a:solidFill>
                  <a:srgbClr val="00B0F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00B0F0"/>
                </a:solidFill>
                <a:latin typeface="Bernard MT Condensed" panose="02050806060905020404" pitchFamily="18" charset="0"/>
              </a:rPr>
              <a:t>pernah</a:t>
            </a:r>
            <a:r>
              <a:rPr lang="en-ID" sz="2400" dirty="0">
                <a:solidFill>
                  <a:srgbClr val="00B0F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00B0F0"/>
                </a:solidFill>
                <a:latin typeface="Bernard MT Condensed" panose="02050806060905020404" pitchFamily="18" charset="0"/>
              </a:rPr>
              <a:t>ada</a:t>
            </a:r>
            <a:r>
              <a:rPr lang="en-ID" sz="2400" dirty="0">
                <a:solidFill>
                  <a:srgbClr val="00B0F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00B0F0"/>
                </a:solidFill>
                <a:latin typeface="Bernard MT Condensed" panose="02050806060905020404" pitchFamily="18" charset="0"/>
              </a:rPr>
              <a:t>netralitas</a:t>
            </a:r>
            <a:r>
              <a:rPr lang="en-ID" sz="2400" dirty="0">
                <a:solidFill>
                  <a:srgbClr val="00B0F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00B0F0"/>
                </a:solidFill>
                <a:latin typeface="Bernard MT Condensed" panose="02050806060905020404" pitchFamily="18" charset="0"/>
              </a:rPr>
              <a:t>dalam</a:t>
            </a:r>
            <a:r>
              <a:rPr lang="en-ID" sz="2400" dirty="0">
                <a:solidFill>
                  <a:srgbClr val="00B0F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00B0F0"/>
                </a:solidFill>
                <a:latin typeface="Bernard MT Condensed" panose="02050806060905020404" pitchFamily="18" charset="0"/>
              </a:rPr>
              <a:t>kontroversi</a:t>
            </a:r>
            <a:r>
              <a:rPr lang="en-ID" sz="2400" dirty="0">
                <a:solidFill>
                  <a:srgbClr val="00B0F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00B0F0"/>
                </a:solidFill>
                <a:latin typeface="Bernard MT Condensed" panose="02050806060905020404" pitchFamily="18" charset="0"/>
              </a:rPr>
              <a:t>besar</a:t>
            </a:r>
            <a:r>
              <a:rPr lang="en-ID" sz="2400" dirty="0">
                <a:solidFill>
                  <a:srgbClr val="00B0F0"/>
                </a:solidFill>
                <a:latin typeface="Bernard MT Condensed" panose="02050806060905020404" pitchFamily="18" charset="0"/>
              </a:rPr>
              <a:t> [Lukas 11:23].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Siapa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akan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memiliki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kesetiaan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penyembahan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kepatuhan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di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antara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kita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?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Ini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akan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selalu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menjadi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masalah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dengan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umat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manusia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, dan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akan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terus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demikian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hingga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krisis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terakhir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sejarah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bumi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093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60B0EFB-53ED-4F35-B05D-F658EA021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D4C906-EE7E-B3C2-AC1E-438AF182F3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55" r="16968"/>
          <a:stretch/>
        </p:blipFill>
        <p:spPr>
          <a:xfrm>
            <a:off x="-5524" y="10"/>
            <a:ext cx="3641692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!!Arc">
            <a:extLst>
              <a:ext uri="{FF2B5EF4-FFF2-40B4-BE49-F238E27FC236}">
                <a16:creationId xmlns:a16="http://schemas.microsoft.com/office/drawing/2014/main" id="{835EF3DD-7D43-4A27-8967-A92FD8CC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5148" y="407987"/>
            <a:ext cx="2240924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60E51B-1FF9-7C7B-03F9-A7D4370B65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4776" y="638175"/>
            <a:ext cx="4831296" cy="60388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dirty="0">
                <a:latin typeface="Impact" panose="020B0806030902050204" pitchFamily="34" charset="0"/>
              </a:rPr>
              <a:t>TUHAN </a:t>
            </a:r>
            <a:r>
              <a:rPr lang="en-ID" dirty="0" err="1">
                <a:latin typeface="Impact" panose="020B0806030902050204" pitchFamily="34" charset="0"/>
              </a:rPr>
              <a:t>tidak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meninggalkan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kita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tanpa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kabar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baik</a:t>
            </a:r>
            <a:r>
              <a:rPr lang="en-ID" dirty="0"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latin typeface="Berlin Sans FB" panose="020E0602020502020306" pitchFamily="34" charset="0"/>
              </a:rPr>
              <a:t>Wahyu 12 </a:t>
            </a:r>
            <a:r>
              <a:rPr lang="en-ID" dirty="0" err="1">
                <a:latin typeface="Berlin Sans FB" panose="020E0602020502020306" pitchFamily="34" charset="0"/>
              </a:rPr>
              <a:t>menjelaskan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kemenangan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Kristus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dalam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konflik</a:t>
            </a:r>
            <a:r>
              <a:rPr lang="en-ID" dirty="0">
                <a:latin typeface="Berlin Sans FB" panose="020E0602020502020306" pitchFamily="34" charset="0"/>
              </a:rPr>
              <a:t>, dan </a:t>
            </a:r>
            <a:r>
              <a:rPr lang="en-ID" dirty="0" err="1">
                <a:latin typeface="Bernard MT Condensed" panose="02050806060905020404" pitchFamily="18" charset="0"/>
              </a:rPr>
              <a:t>kita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semua</a:t>
            </a:r>
            <a:r>
              <a:rPr lang="en-ID" dirty="0">
                <a:latin typeface="Bernard MT Condensed" panose="02050806060905020404" pitchFamily="18" charset="0"/>
              </a:rPr>
              <a:t>, yang </a:t>
            </a:r>
            <a:r>
              <a:rPr lang="en-ID" dirty="0" err="1">
                <a:latin typeface="Bernard MT Condensed" panose="02050806060905020404" pitchFamily="18" charset="0"/>
              </a:rPr>
              <a:t>menggunakan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kehendak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bebas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kita</a:t>
            </a:r>
            <a:r>
              <a:rPr lang="en-ID" dirty="0">
                <a:latin typeface="Bernard MT Condensed" panose="02050806060905020404" pitchFamily="18" charset="0"/>
              </a:rPr>
              <a:t>, </a:t>
            </a:r>
            <a:r>
              <a:rPr lang="en-ID" dirty="0" err="1">
                <a:latin typeface="Bernard MT Condensed" panose="02050806060905020404" pitchFamily="18" charset="0"/>
              </a:rPr>
              <a:t>haruslah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bertindak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untuk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memilih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berada</a:t>
            </a:r>
            <a:r>
              <a:rPr lang="en-ID" dirty="0">
                <a:latin typeface="Bernard MT Condensed" panose="02050806060905020404" pitchFamily="18" charset="0"/>
              </a:rPr>
              <a:t> di </a:t>
            </a:r>
            <a:r>
              <a:rPr lang="en-ID" dirty="0" err="1">
                <a:latin typeface="Bernard MT Condensed" panose="02050806060905020404" pitchFamily="18" charset="0"/>
              </a:rPr>
              <a:t>pihak</a:t>
            </a:r>
            <a:r>
              <a:rPr lang="en-ID" dirty="0">
                <a:latin typeface="Bernard MT Condensed" panose="02050806060905020404" pitchFamily="18" charset="0"/>
              </a:rPr>
              <a:t> KRISTUS, </a:t>
            </a:r>
            <a:r>
              <a:rPr lang="en-ID" dirty="0" err="1">
                <a:latin typeface="Bernard MT Condensed" panose="02050806060905020404" pitchFamily="18" charset="0"/>
              </a:rPr>
              <a:t>pihak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pemenang</a:t>
            </a:r>
            <a:r>
              <a:rPr lang="en-ID" dirty="0">
                <a:latin typeface="Bernard MT Condensed" panose="02050806060905020404" pitchFamily="18" charset="0"/>
              </a:rPr>
              <a:t>.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Betapa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kita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bersyukur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dapat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memilih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dalam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pertempuran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di mana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kita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sudah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tahu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sebelumnya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bahwa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kita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akan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menjadi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pemenang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bila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kita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di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pihak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Kristus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0783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15F8BC-743B-575D-1D19-D38A45D4BF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220" b="20592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C74536-E4DA-BEBB-C717-CB38D563A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6" y="3710613"/>
            <a:ext cx="8172449" cy="2867025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ID" sz="3000" dirty="0" err="1">
                <a:latin typeface="Impact" panose="020B0806030902050204" pitchFamily="34" charset="0"/>
              </a:rPr>
              <a:t>Sebagai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nasihat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bagi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kita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adalah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kita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harus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berhati-hati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dalam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menggunakan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karunia</a:t>
            </a:r>
            <a:r>
              <a:rPr lang="en-ID" sz="3000" dirty="0">
                <a:latin typeface="Impact" panose="020B0806030902050204" pitchFamily="34" charset="0"/>
              </a:rPr>
              <a:t> yang </a:t>
            </a:r>
            <a:r>
              <a:rPr lang="en-ID" sz="3000" dirty="0" err="1">
                <a:latin typeface="Impact" panose="020B0806030902050204" pitchFamily="34" charset="0"/>
              </a:rPr>
              <a:t>sakral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ini</a:t>
            </a:r>
            <a:r>
              <a:rPr lang="en-ID" sz="3000" dirty="0">
                <a:latin typeface="Impact" panose="020B0806030902050204" pitchFamily="34" charset="0"/>
              </a:rPr>
              <a:t> [</a:t>
            </a:r>
            <a:r>
              <a:rPr lang="en-ID" sz="3000" dirty="0" err="1">
                <a:latin typeface="Impact" panose="020B0806030902050204" pitchFamily="34" charset="0"/>
              </a:rPr>
              <a:t>Kebebasan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Memilih</a:t>
            </a:r>
            <a:r>
              <a:rPr lang="en-ID" sz="3000" dirty="0">
                <a:latin typeface="Impact" panose="020B0806030902050204" pitchFamily="34" charset="0"/>
              </a:rPr>
              <a:t>], </a:t>
            </a:r>
            <a:r>
              <a:rPr lang="en-ID" sz="3000" dirty="0" err="1">
                <a:latin typeface="Franklin Gothic Medium Cond" panose="020B0606030402020204" pitchFamily="34" charset="0"/>
              </a:rPr>
              <a:t>jika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kita</a:t>
            </a:r>
            <a:r>
              <a:rPr lang="en-ID" sz="3000" dirty="0">
                <a:latin typeface="Franklin Gothic Medium Cond" panose="020B0606030402020204" pitchFamily="34" charset="0"/>
              </a:rPr>
              <a:t> salah </a:t>
            </a:r>
            <a:r>
              <a:rPr lang="en-ID" sz="3000" dirty="0" err="1">
                <a:latin typeface="Franklin Gothic Medium Cond" panose="020B0606030402020204" pitchFamily="34" charset="0"/>
              </a:rPr>
              <a:t>menggunakannya</a:t>
            </a:r>
            <a:r>
              <a:rPr lang="en-ID" sz="3000" dirty="0">
                <a:latin typeface="Franklin Gothic Medium Cond" panose="020B0606030402020204" pitchFamily="34" charset="0"/>
              </a:rPr>
              <a:t>, </a:t>
            </a:r>
            <a:r>
              <a:rPr lang="en-ID" sz="3000" dirty="0" err="1">
                <a:latin typeface="Franklin Gothic Medium Cond" panose="020B0606030402020204" pitchFamily="34" charset="0"/>
              </a:rPr>
              <a:t>kita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akan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menciptakan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konflik</a:t>
            </a:r>
            <a:r>
              <a:rPr lang="en-ID" sz="3000" dirty="0">
                <a:latin typeface="Franklin Gothic Medium Cond" panose="020B0606030402020204" pitchFamily="34" charset="0"/>
              </a:rPr>
              <a:t> di </a:t>
            </a:r>
            <a:r>
              <a:rPr lang="en-ID" sz="3000" dirty="0" err="1">
                <a:latin typeface="Franklin Gothic Medium Cond" panose="020B0606030402020204" pitchFamily="34" charset="0"/>
              </a:rPr>
              <a:t>dalam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hidup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kita</a:t>
            </a:r>
            <a:r>
              <a:rPr lang="en-ID" sz="3000" dirty="0">
                <a:latin typeface="Franklin Gothic Medium Cond" panose="020B0606030402020204" pitchFamily="34" charset="0"/>
              </a:rPr>
              <a:t> yang pada </a:t>
            </a:r>
            <a:r>
              <a:rPr lang="en-ID" sz="3000" dirty="0" err="1">
                <a:latin typeface="Franklin Gothic Medium Cond" panose="020B0606030402020204" pitchFamily="34" charset="0"/>
              </a:rPr>
              <a:t>akhirnya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membawa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kita</a:t>
            </a:r>
            <a:r>
              <a:rPr lang="en-ID" sz="3000" dirty="0">
                <a:latin typeface="Franklin Gothic Medium Cond" panose="020B0606030402020204" pitchFamily="34" charset="0"/>
              </a:rPr>
              <a:t> pada </a:t>
            </a:r>
            <a:r>
              <a:rPr lang="en-ID" sz="3000" dirty="0" err="1">
                <a:latin typeface="Franklin Gothic Medium Cond" panose="020B0606030402020204" pitchFamily="34" charset="0"/>
              </a:rPr>
              <a:t>nasib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akhir</a:t>
            </a:r>
            <a:r>
              <a:rPr lang="en-ID" sz="3000" dirty="0">
                <a:latin typeface="Franklin Gothic Medium Cond" panose="020B0606030402020204" pitchFamily="34" charset="0"/>
              </a:rPr>
              <a:t> yang </a:t>
            </a:r>
            <a:r>
              <a:rPr lang="en-ID" sz="3000" dirty="0" err="1">
                <a:latin typeface="Franklin Gothic Medium Cond" panose="020B0606030402020204" pitchFamily="34" charset="0"/>
              </a:rPr>
              <a:t>tidak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dapat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diperbaiki</a:t>
            </a:r>
            <a:r>
              <a:rPr lang="en-ID" sz="3000" dirty="0">
                <a:latin typeface="Franklin Gothic Medium Cond" panose="020B0606030402020204" pitchFamily="34" charset="0"/>
              </a:rPr>
              <a:t> </a:t>
            </a:r>
            <a:r>
              <a:rPr lang="en-ID" sz="3000" dirty="0" err="1">
                <a:latin typeface="Franklin Gothic Medium Cond" panose="020B0606030402020204" pitchFamily="34" charset="0"/>
              </a:rPr>
              <a:t>lagi</a:t>
            </a:r>
            <a:r>
              <a:rPr lang="en-ID" sz="3000" dirty="0">
                <a:latin typeface="Franklin Gothic Medium Cond" panose="020B06060304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71916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E2D59C-ECAB-9C4C-E673-87032E3F7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141714" cy="132556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C00000"/>
                </a:solidFill>
                <a:latin typeface="Impact" panose="020B0806030902050204" pitchFamily="34" charset="0"/>
              </a:rPr>
              <a:t>SERANGAN SETAN</a:t>
            </a:r>
            <a:br>
              <a:rPr lang="en-ID" sz="4300" dirty="0"/>
            </a:br>
            <a:r>
              <a:rPr lang="en-ID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Senin</a:t>
            </a:r>
            <a:r>
              <a:rPr lang="en-ID" sz="2800" dirty="0">
                <a:latin typeface="Aharoni" panose="02010803020104030203" pitchFamily="2" charset="-79"/>
                <a:cs typeface="Aharoni" panose="02010803020104030203" pitchFamily="2" charset="-79"/>
              </a:rPr>
              <a:t>, 27 </a:t>
            </a:r>
            <a:r>
              <a:rPr lang="en-ID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Maret</a:t>
            </a:r>
            <a:r>
              <a:rPr lang="en-ID" sz="2800" dirty="0"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</a:p>
        </p:txBody>
      </p:sp>
      <p:sp>
        <p:nvSpPr>
          <p:cNvPr id="44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  <a:gd name="connsiteX0" fmla="*/ 0 w 8140446"/>
              <a:gd name="connsiteY0" fmla="*/ 0 h 18288"/>
              <a:gd name="connsiteX1" fmla="*/ 596966 w 8140446"/>
              <a:gd name="connsiteY1" fmla="*/ 0 h 18288"/>
              <a:gd name="connsiteX2" fmla="*/ 1031123 w 8140446"/>
              <a:gd name="connsiteY2" fmla="*/ 0 h 18288"/>
              <a:gd name="connsiteX3" fmla="*/ 1872303 w 8140446"/>
              <a:gd name="connsiteY3" fmla="*/ 0 h 18288"/>
              <a:gd name="connsiteX4" fmla="*/ 2469269 w 8140446"/>
              <a:gd name="connsiteY4" fmla="*/ 0 h 18288"/>
              <a:gd name="connsiteX5" fmla="*/ 3066235 w 8140446"/>
              <a:gd name="connsiteY5" fmla="*/ 0 h 18288"/>
              <a:gd name="connsiteX6" fmla="*/ 3907414 w 8140446"/>
              <a:gd name="connsiteY6" fmla="*/ 0 h 18288"/>
              <a:gd name="connsiteX7" fmla="*/ 4422976 w 8140446"/>
              <a:gd name="connsiteY7" fmla="*/ 0 h 18288"/>
              <a:gd name="connsiteX8" fmla="*/ 5264155 w 8140446"/>
              <a:gd name="connsiteY8" fmla="*/ 0 h 18288"/>
              <a:gd name="connsiteX9" fmla="*/ 6105335 w 8140446"/>
              <a:gd name="connsiteY9" fmla="*/ 0 h 18288"/>
              <a:gd name="connsiteX10" fmla="*/ 6783705 w 8140446"/>
              <a:gd name="connsiteY10" fmla="*/ 0 h 18288"/>
              <a:gd name="connsiteX11" fmla="*/ 8140446 w 8140446"/>
              <a:gd name="connsiteY11" fmla="*/ 0 h 18288"/>
              <a:gd name="connsiteX12" fmla="*/ 8140446 w 8140446"/>
              <a:gd name="connsiteY12" fmla="*/ 18288 h 18288"/>
              <a:gd name="connsiteX13" fmla="*/ 7706289 w 8140446"/>
              <a:gd name="connsiteY13" fmla="*/ 18288 h 18288"/>
              <a:gd name="connsiteX14" fmla="*/ 6865109 w 8140446"/>
              <a:gd name="connsiteY14" fmla="*/ 18288 h 18288"/>
              <a:gd name="connsiteX15" fmla="*/ 6349548 w 8140446"/>
              <a:gd name="connsiteY15" fmla="*/ 18288 h 18288"/>
              <a:gd name="connsiteX16" fmla="*/ 5671177 w 8140446"/>
              <a:gd name="connsiteY16" fmla="*/ 18288 h 18288"/>
              <a:gd name="connsiteX17" fmla="*/ 4829998 w 8140446"/>
              <a:gd name="connsiteY17" fmla="*/ 18288 h 18288"/>
              <a:gd name="connsiteX18" fmla="*/ 4151627 w 8140446"/>
              <a:gd name="connsiteY18" fmla="*/ 18288 h 18288"/>
              <a:gd name="connsiteX19" fmla="*/ 3717470 w 8140446"/>
              <a:gd name="connsiteY19" fmla="*/ 18288 h 18288"/>
              <a:gd name="connsiteX20" fmla="*/ 3201909 w 8140446"/>
              <a:gd name="connsiteY20" fmla="*/ 18288 h 18288"/>
              <a:gd name="connsiteX21" fmla="*/ 2360729 w 8140446"/>
              <a:gd name="connsiteY21" fmla="*/ 18288 h 18288"/>
              <a:gd name="connsiteX22" fmla="*/ 1682359 w 8140446"/>
              <a:gd name="connsiteY22" fmla="*/ 18288 h 18288"/>
              <a:gd name="connsiteX23" fmla="*/ 1166797 w 8140446"/>
              <a:gd name="connsiteY23" fmla="*/ 18288 h 18288"/>
              <a:gd name="connsiteX24" fmla="*/ 0 w 8140446"/>
              <a:gd name="connsiteY24" fmla="*/ 18288 h 18288"/>
              <a:gd name="connsiteX25" fmla="*/ 0 w 8140446"/>
              <a:gd name="connsiteY2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87427" y="6231"/>
                  <a:pt x="309612" y="-26324"/>
                  <a:pt x="434157" y="0"/>
                </a:cubicBezTo>
                <a:cubicBezTo>
                  <a:pt x="536972" y="29330"/>
                  <a:pt x="959392" y="28619"/>
                  <a:pt x="1193932" y="0"/>
                </a:cubicBezTo>
                <a:cubicBezTo>
                  <a:pt x="1446097" y="13819"/>
                  <a:pt x="1471680" y="7203"/>
                  <a:pt x="1628089" y="0"/>
                </a:cubicBezTo>
                <a:cubicBezTo>
                  <a:pt x="1817415" y="4047"/>
                  <a:pt x="1949536" y="-59324"/>
                  <a:pt x="2225055" y="0"/>
                </a:cubicBezTo>
                <a:cubicBezTo>
                  <a:pt x="2520490" y="18365"/>
                  <a:pt x="2717469" y="18707"/>
                  <a:pt x="3066235" y="0"/>
                </a:cubicBezTo>
                <a:cubicBezTo>
                  <a:pt x="3437075" y="3751"/>
                  <a:pt x="3408347" y="31644"/>
                  <a:pt x="3744605" y="0"/>
                </a:cubicBezTo>
                <a:cubicBezTo>
                  <a:pt x="4097249" y="-11527"/>
                  <a:pt x="4249699" y="-32555"/>
                  <a:pt x="4504380" y="0"/>
                </a:cubicBezTo>
                <a:cubicBezTo>
                  <a:pt x="4737570" y="17980"/>
                  <a:pt x="4877497" y="1006"/>
                  <a:pt x="5101346" y="0"/>
                </a:cubicBezTo>
                <a:cubicBezTo>
                  <a:pt x="5359305" y="-15330"/>
                  <a:pt x="5447195" y="7257"/>
                  <a:pt x="5779717" y="0"/>
                </a:cubicBezTo>
                <a:cubicBezTo>
                  <a:pt x="6090019" y="-17621"/>
                  <a:pt x="6273151" y="4279"/>
                  <a:pt x="6620896" y="0"/>
                </a:cubicBezTo>
                <a:cubicBezTo>
                  <a:pt x="6968586" y="34056"/>
                  <a:pt x="6990073" y="23587"/>
                  <a:pt x="7136458" y="0"/>
                </a:cubicBezTo>
                <a:cubicBezTo>
                  <a:pt x="7320575" y="20480"/>
                  <a:pt x="7847401" y="-6173"/>
                  <a:pt x="8140446" y="0"/>
                </a:cubicBezTo>
                <a:cubicBezTo>
                  <a:pt x="8139878" y="7862"/>
                  <a:pt x="8140227" y="13269"/>
                  <a:pt x="8140446" y="18288"/>
                </a:cubicBezTo>
                <a:cubicBezTo>
                  <a:pt x="7908069" y="-20636"/>
                  <a:pt x="7683037" y="21977"/>
                  <a:pt x="7543480" y="18288"/>
                </a:cubicBezTo>
                <a:cubicBezTo>
                  <a:pt x="7393752" y="10050"/>
                  <a:pt x="7221032" y="-3229"/>
                  <a:pt x="7109323" y="18288"/>
                </a:cubicBezTo>
                <a:cubicBezTo>
                  <a:pt x="7015297" y="22483"/>
                  <a:pt x="6599332" y="40899"/>
                  <a:pt x="6430952" y="18288"/>
                </a:cubicBezTo>
                <a:cubicBezTo>
                  <a:pt x="6292915" y="-34150"/>
                  <a:pt x="6142305" y="21507"/>
                  <a:pt x="5915391" y="18288"/>
                </a:cubicBezTo>
                <a:cubicBezTo>
                  <a:pt x="5682725" y="47843"/>
                  <a:pt x="5440566" y="31420"/>
                  <a:pt x="5237020" y="18288"/>
                </a:cubicBezTo>
                <a:cubicBezTo>
                  <a:pt x="5046456" y="10577"/>
                  <a:pt x="4706449" y="51976"/>
                  <a:pt x="4558650" y="18288"/>
                </a:cubicBezTo>
                <a:cubicBezTo>
                  <a:pt x="4361396" y="-987"/>
                  <a:pt x="4145362" y="-22303"/>
                  <a:pt x="3880279" y="18288"/>
                </a:cubicBezTo>
                <a:cubicBezTo>
                  <a:pt x="3610716" y="25411"/>
                  <a:pt x="3472690" y="4008"/>
                  <a:pt x="3201909" y="18288"/>
                </a:cubicBezTo>
                <a:cubicBezTo>
                  <a:pt x="2913595" y="35097"/>
                  <a:pt x="2753317" y="-1149"/>
                  <a:pt x="2604943" y="18288"/>
                </a:cubicBezTo>
                <a:cubicBezTo>
                  <a:pt x="2450130" y="36989"/>
                  <a:pt x="1974183" y="40159"/>
                  <a:pt x="1845168" y="18288"/>
                </a:cubicBezTo>
                <a:cubicBezTo>
                  <a:pt x="1677929" y="220"/>
                  <a:pt x="1378098" y="-772"/>
                  <a:pt x="1166797" y="18288"/>
                </a:cubicBezTo>
                <a:cubicBezTo>
                  <a:pt x="921150" y="53277"/>
                  <a:pt x="327457" y="47297"/>
                  <a:pt x="0" y="18288"/>
                </a:cubicBezTo>
                <a:cubicBezTo>
                  <a:pt x="-589" y="13471"/>
                  <a:pt x="-474" y="7409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36968" y="-25482"/>
                  <a:pt x="379786" y="11224"/>
                  <a:pt x="596966" y="0"/>
                </a:cubicBezTo>
                <a:cubicBezTo>
                  <a:pt x="815878" y="-21223"/>
                  <a:pt x="832062" y="11868"/>
                  <a:pt x="1031123" y="0"/>
                </a:cubicBezTo>
                <a:cubicBezTo>
                  <a:pt x="1256800" y="-30738"/>
                  <a:pt x="1658090" y="-20345"/>
                  <a:pt x="1872303" y="0"/>
                </a:cubicBezTo>
                <a:cubicBezTo>
                  <a:pt x="2115604" y="28431"/>
                  <a:pt x="2277865" y="-40642"/>
                  <a:pt x="2469269" y="0"/>
                </a:cubicBezTo>
                <a:cubicBezTo>
                  <a:pt x="2679731" y="25919"/>
                  <a:pt x="2788602" y="-6498"/>
                  <a:pt x="3066235" y="0"/>
                </a:cubicBezTo>
                <a:cubicBezTo>
                  <a:pt x="3325663" y="-14487"/>
                  <a:pt x="3706561" y="67517"/>
                  <a:pt x="3907414" y="0"/>
                </a:cubicBezTo>
                <a:cubicBezTo>
                  <a:pt x="4127229" y="-37113"/>
                  <a:pt x="4179037" y="-8167"/>
                  <a:pt x="4422976" y="0"/>
                </a:cubicBezTo>
                <a:cubicBezTo>
                  <a:pt x="4683575" y="-28486"/>
                  <a:pt x="5055803" y="-13799"/>
                  <a:pt x="5264155" y="0"/>
                </a:cubicBezTo>
                <a:cubicBezTo>
                  <a:pt x="5513566" y="14315"/>
                  <a:pt x="5735215" y="2768"/>
                  <a:pt x="6105335" y="0"/>
                </a:cubicBezTo>
                <a:cubicBezTo>
                  <a:pt x="6510913" y="-12587"/>
                  <a:pt x="6456171" y="3247"/>
                  <a:pt x="6783705" y="0"/>
                </a:cubicBezTo>
                <a:cubicBezTo>
                  <a:pt x="7057099" y="-15461"/>
                  <a:pt x="7592067" y="5384"/>
                  <a:pt x="8140446" y="0"/>
                </a:cubicBezTo>
                <a:cubicBezTo>
                  <a:pt x="8140452" y="8597"/>
                  <a:pt x="8141122" y="9732"/>
                  <a:pt x="8140446" y="18288"/>
                </a:cubicBezTo>
                <a:cubicBezTo>
                  <a:pt x="7961834" y="8406"/>
                  <a:pt x="7874097" y="10350"/>
                  <a:pt x="7706289" y="18288"/>
                </a:cubicBezTo>
                <a:cubicBezTo>
                  <a:pt x="7582508" y="-14920"/>
                  <a:pt x="7179551" y="-33111"/>
                  <a:pt x="6865109" y="18288"/>
                </a:cubicBezTo>
                <a:cubicBezTo>
                  <a:pt x="6583382" y="24117"/>
                  <a:pt x="6525821" y="36696"/>
                  <a:pt x="6349548" y="18288"/>
                </a:cubicBezTo>
                <a:cubicBezTo>
                  <a:pt x="6209953" y="10881"/>
                  <a:pt x="5959707" y="-47828"/>
                  <a:pt x="5671177" y="18288"/>
                </a:cubicBezTo>
                <a:cubicBezTo>
                  <a:pt x="5387744" y="29809"/>
                  <a:pt x="5228514" y="101507"/>
                  <a:pt x="4829998" y="18288"/>
                </a:cubicBezTo>
                <a:cubicBezTo>
                  <a:pt x="4415646" y="-28596"/>
                  <a:pt x="4343809" y="28954"/>
                  <a:pt x="4151627" y="18288"/>
                </a:cubicBezTo>
                <a:cubicBezTo>
                  <a:pt x="3950673" y="-9796"/>
                  <a:pt x="3879947" y="41143"/>
                  <a:pt x="3717470" y="18288"/>
                </a:cubicBezTo>
                <a:cubicBezTo>
                  <a:pt x="3558660" y="10110"/>
                  <a:pt x="3468854" y="29375"/>
                  <a:pt x="3201909" y="18288"/>
                </a:cubicBezTo>
                <a:cubicBezTo>
                  <a:pt x="2965673" y="10505"/>
                  <a:pt x="2568327" y="22116"/>
                  <a:pt x="2360729" y="18288"/>
                </a:cubicBezTo>
                <a:cubicBezTo>
                  <a:pt x="2171885" y="49144"/>
                  <a:pt x="1923258" y="16020"/>
                  <a:pt x="1682359" y="18288"/>
                </a:cubicBezTo>
                <a:cubicBezTo>
                  <a:pt x="1430698" y="-2378"/>
                  <a:pt x="1324229" y="-1751"/>
                  <a:pt x="1166797" y="18288"/>
                </a:cubicBezTo>
                <a:cubicBezTo>
                  <a:pt x="1001390" y="41795"/>
                  <a:pt x="324313" y="57964"/>
                  <a:pt x="0" y="18288"/>
                </a:cubicBezTo>
                <a:cubicBezTo>
                  <a:pt x="285" y="13135"/>
                  <a:pt x="532" y="5956"/>
                  <a:pt x="0" y="0"/>
                </a:cubicBezTo>
                <a:close/>
              </a:path>
              <a:path w="8140446" h="18288" fill="none" stroke="0" extrusionOk="0">
                <a:moveTo>
                  <a:pt x="0" y="0"/>
                </a:moveTo>
                <a:cubicBezTo>
                  <a:pt x="69532" y="-6557"/>
                  <a:pt x="264219" y="3919"/>
                  <a:pt x="434157" y="0"/>
                </a:cubicBezTo>
                <a:cubicBezTo>
                  <a:pt x="600013" y="9090"/>
                  <a:pt x="921449" y="-13478"/>
                  <a:pt x="1193932" y="0"/>
                </a:cubicBezTo>
                <a:cubicBezTo>
                  <a:pt x="1443592" y="14844"/>
                  <a:pt x="1471188" y="10722"/>
                  <a:pt x="1628089" y="0"/>
                </a:cubicBezTo>
                <a:cubicBezTo>
                  <a:pt x="1750006" y="-24149"/>
                  <a:pt x="1967480" y="-14904"/>
                  <a:pt x="2225055" y="0"/>
                </a:cubicBezTo>
                <a:cubicBezTo>
                  <a:pt x="2503918" y="19247"/>
                  <a:pt x="2709263" y="-16351"/>
                  <a:pt x="3066235" y="0"/>
                </a:cubicBezTo>
                <a:cubicBezTo>
                  <a:pt x="3429723" y="-1627"/>
                  <a:pt x="3399401" y="30976"/>
                  <a:pt x="3744605" y="0"/>
                </a:cubicBezTo>
                <a:cubicBezTo>
                  <a:pt x="4081920" y="-40602"/>
                  <a:pt x="4258272" y="-2441"/>
                  <a:pt x="4504380" y="0"/>
                </a:cubicBezTo>
                <a:cubicBezTo>
                  <a:pt x="4760039" y="21121"/>
                  <a:pt x="4866555" y="-1351"/>
                  <a:pt x="5101346" y="0"/>
                </a:cubicBezTo>
                <a:cubicBezTo>
                  <a:pt x="5336279" y="1859"/>
                  <a:pt x="5465100" y="30801"/>
                  <a:pt x="5779717" y="0"/>
                </a:cubicBezTo>
                <a:cubicBezTo>
                  <a:pt x="6117018" y="-2879"/>
                  <a:pt x="6273497" y="-5002"/>
                  <a:pt x="6620896" y="0"/>
                </a:cubicBezTo>
                <a:cubicBezTo>
                  <a:pt x="6972306" y="38666"/>
                  <a:pt x="6992056" y="28334"/>
                  <a:pt x="7136458" y="0"/>
                </a:cubicBezTo>
                <a:cubicBezTo>
                  <a:pt x="7325567" y="-61201"/>
                  <a:pt x="7766555" y="-88399"/>
                  <a:pt x="8140446" y="0"/>
                </a:cubicBezTo>
                <a:cubicBezTo>
                  <a:pt x="8140031" y="7748"/>
                  <a:pt x="8139515" y="13015"/>
                  <a:pt x="8140446" y="18288"/>
                </a:cubicBezTo>
                <a:cubicBezTo>
                  <a:pt x="7892673" y="-4012"/>
                  <a:pt x="7668025" y="650"/>
                  <a:pt x="7543480" y="18288"/>
                </a:cubicBezTo>
                <a:cubicBezTo>
                  <a:pt x="7406710" y="-3467"/>
                  <a:pt x="7207646" y="8893"/>
                  <a:pt x="7109323" y="18288"/>
                </a:cubicBezTo>
                <a:cubicBezTo>
                  <a:pt x="6993037" y="49011"/>
                  <a:pt x="6598723" y="59405"/>
                  <a:pt x="6430952" y="18288"/>
                </a:cubicBezTo>
                <a:cubicBezTo>
                  <a:pt x="6284771" y="15315"/>
                  <a:pt x="6162730" y="20350"/>
                  <a:pt x="5915391" y="18288"/>
                </a:cubicBezTo>
                <a:cubicBezTo>
                  <a:pt x="5684668" y="13603"/>
                  <a:pt x="5422852" y="53618"/>
                  <a:pt x="5237020" y="18288"/>
                </a:cubicBezTo>
                <a:cubicBezTo>
                  <a:pt x="5035482" y="26296"/>
                  <a:pt x="4719808" y="55145"/>
                  <a:pt x="4558650" y="18288"/>
                </a:cubicBezTo>
                <a:cubicBezTo>
                  <a:pt x="4375169" y="-35587"/>
                  <a:pt x="4137553" y="12086"/>
                  <a:pt x="3880279" y="18288"/>
                </a:cubicBezTo>
                <a:cubicBezTo>
                  <a:pt x="3624533" y="32648"/>
                  <a:pt x="3467387" y="6480"/>
                  <a:pt x="3201909" y="18288"/>
                </a:cubicBezTo>
                <a:cubicBezTo>
                  <a:pt x="2918126" y="73342"/>
                  <a:pt x="2717830" y="-17156"/>
                  <a:pt x="2604943" y="18288"/>
                </a:cubicBezTo>
                <a:cubicBezTo>
                  <a:pt x="2496133" y="44525"/>
                  <a:pt x="2003915" y="18254"/>
                  <a:pt x="1845168" y="18288"/>
                </a:cubicBezTo>
                <a:cubicBezTo>
                  <a:pt x="1694518" y="14989"/>
                  <a:pt x="1344959" y="44188"/>
                  <a:pt x="1166797" y="18288"/>
                </a:cubicBezTo>
                <a:cubicBezTo>
                  <a:pt x="935925" y="69451"/>
                  <a:pt x="319712" y="-63972"/>
                  <a:pt x="0" y="18288"/>
                </a:cubicBezTo>
                <a:cubicBezTo>
                  <a:pt x="1307" y="12414"/>
                  <a:pt x="-32" y="57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140446"/>
                      <a:gd name="connsiteY0" fmla="*/ 0 h 18288"/>
                      <a:gd name="connsiteX1" fmla="*/ 434157 w 8140446"/>
                      <a:gd name="connsiteY1" fmla="*/ 0 h 18288"/>
                      <a:gd name="connsiteX2" fmla="*/ 1193932 w 8140446"/>
                      <a:gd name="connsiteY2" fmla="*/ 0 h 18288"/>
                      <a:gd name="connsiteX3" fmla="*/ 1628089 w 8140446"/>
                      <a:gd name="connsiteY3" fmla="*/ 0 h 18288"/>
                      <a:gd name="connsiteX4" fmla="*/ 2225055 w 8140446"/>
                      <a:gd name="connsiteY4" fmla="*/ 0 h 18288"/>
                      <a:gd name="connsiteX5" fmla="*/ 3066235 w 8140446"/>
                      <a:gd name="connsiteY5" fmla="*/ 0 h 18288"/>
                      <a:gd name="connsiteX6" fmla="*/ 3744605 w 8140446"/>
                      <a:gd name="connsiteY6" fmla="*/ 0 h 18288"/>
                      <a:gd name="connsiteX7" fmla="*/ 4504380 w 8140446"/>
                      <a:gd name="connsiteY7" fmla="*/ 0 h 18288"/>
                      <a:gd name="connsiteX8" fmla="*/ 5101346 w 8140446"/>
                      <a:gd name="connsiteY8" fmla="*/ 0 h 18288"/>
                      <a:gd name="connsiteX9" fmla="*/ 5779717 w 8140446"/>
                      <a:gd name="connsiteY9" fmla="*/ 0 h 18288"/>
                      <a:gd name="connsiteX10" fmla="*/ 6620896 w 8140446"/>
                      <a:gd name="connsiteY10" fmla="*/ 0 h 18288"/>
                      <a:gd name="connsiteX11" fmla="*/ 7136458 w 8140446"/>
                      <a:gd name="connsiteY11" fmla="*/ 0 h 18288"/>
                      <a:gd name="connsiteX12" fmla="*/ 8140446 w 8140446"/>
                      <a:gd name="connsiteY12" fmla="*/ 0 h 18288"/>
                      <a:gd name="connsiteX13" fmla="*/ 8140446 w 8140446"/>
                      <a:gd name="connsiteY13" fmla="*/ 18288 h 18288"/>
                      <a:gd name="connsiteX14" fmla="*/ 7543480 w 8140446"/>
                      <a:gd name="connsiteY14" fmla="*/ 18288 h 18288"/>
                      <a:gd name="connsiteX15" fmla="*/ 7109323 w 8140446"/>
                      <a:gd name="connsiteY15" fmla="*/ 18288 h 18288"/>
                      <a:gd name="connsiteX16" fmla="*/ 6430952 w 8140446"/>
                      <a:gd name="connsiteY16" fmla="*/ 18288 h 18288"/>
                      <a:gd name="connsiteX17" fmla="*/ 5915391 w 8140446"/>
                      <a:gd name="connsiteY17" fmla="*/ 18288 h 18288"/>
                      <a:gd name="connsiteX18" fmla="*/ 5237020 w 8140446"/>
                      <a:gd name="connsiteY18" fmla="*/ 18288 h 18288"/>
                      <a:gd name="connsiteX19" fmla="*/ 4558650 w 8140446"/>
                      <a:gd name="connsiteY19" fmla="*/ 18288 h 18288"/>
                      <a:gd name="connsiteX20" fmla="*/ 3880279 w 8140446"/>
                      <a:gd name="connsiteY20" fmla="*/ 18288 h 18288"/>
                      <a:gd name="connsiteX21" fmla="*/ 3201909 w 8140446"/>
                      <a:gd name="connsiteY21" fmla="*/ 18288 h 18288"/>
                      <a:gd name="connsiteX22" fmla="*/ 2604943 w 8140446"/>
                      <a:gd name="connsiteY22" fmla="*/ 18288 h 18288"/>
                      <a:gd name="connsiteX23" fmla="*/ 1845168 w 8140446"/>
                      <a:gd name="connsiteY23" fmla="*/ 18288 h 18288"/>
                      <a:gd name="connsiteX24" fmla="*/ 1166797 w 8140446"/>
                      <a:gd name="connsiteY24" fmla="*/ 18288 h 18288"/>
                      <a:gd name="connsiteX25" fmla="*/ 0 w 8140446"/>
                      <a:gd name="connsiteY25" fmla="*/ 18288 h 18288"/>
                      <a:gd name="connsiteX26" fmla="*/ 0 w 8140446"/>
                      <a:gd name="connsiteY26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8140446" h="18288" fill="none" extrusionOk="0">
                        <a:moveTo>
                          <a:pt x="0" y="0"/>
                        </a:moveTo>
                        <a:cubicBezTo>
                          <a:pt x="94920" y="9103"/>
                          <a:pt x="287892" y="-4966"/>
                          <a:pt x="434157" y="0"/>
                        </a:cubicBezTo>
                        <a:cubicBezTo>
                          <a:pt x="580422" y="4966"/>
                          <a:pt x="943595" y="-14182"/>
                          <a:pt x="1193932" y="0"/>
                        </a:cubicBezTo>
                        <a:cubicBezTo>
                          <a:pt x="1444270" y="14182"/>
                          <a:pt x="1472129" y="5523"/>
                          <a:pt x="1628089" y="0"/>
                        </a:cubicBezTo>
                        <a:cubicBezTo>
                          <a:pt x="1784049" y="-5523"/>
                          <a:pt x="1962419" y="-17322"/>
                          <a:pt x="2225055" y="0"/>
                        </a:cubicBezTo>
                        <a:cubicBezTo>
                          <a:pt x="2487691" y="17322"/>
                          <a:pt x="2700681" y="1311"/>
                          <a:pt x="3066235" y="0"/>
                        </a:cubicBezTo>
                        <a:cubicBezTo>
                          <a:pt x="3431789" y="-1311"/>
                          <a:pt x="3405662" y="25081"/>
                          <a:pt x="3744605" y="0"/>
                        </a:cubicBezTo>
                        <a:cubicBezTo>
                          <a:pt x="4083548" y="-25081"/>
                          <a:pt x="4265111" y="-11945"/>
                          <a:pt x="4504380" y="0"/>
                        </a:cubicBezTo>
                        <a:cubicBezTo>
                          <a:pt x="4743649" y="11945"/>
                          <a:pt x="4860394" y="-2832"/>
                          <a:pt x="5101346" y="0"/>
                        </a:cubicBezTo>
                        <a:cubicBezTo>
                          <a:pt x="5342298" y="2832"/>
                          <a:pt x="5456387" y="23676"/>
                          <a:pt x="5779717" y="0"/>
                        </a:cubicBezTo>
                        <a:cubicBezTo>
                          <a:pt x="6103047" y="-23676"/>
                          <a:pt x="6270379" y="-37291"/>
                          <a:pt x="6620896" y="0"/>
                        </a:cubicBezTo>
                        <a:cubicBezTo>
                          <a:pt x="6971413" y="37291"/>
                          <a:pt x="6989068" y="24674"/>
                          <a:pt x="7136458" y="0"/>
                        </a:cubicBezTo>
                        <a:cubicBezTo>
                          <a:pt x="7283848" y="-24674"/>
                          <a:pt x="7752532" y="-22436"/>
                          <a:pt x="8140446" y="0"/>
                        </a:cubicBezTo>
                        <a:cubicBezTo>
                          <a:pt x="8140314" y="7702"/>
                          <a:pt x="8140234" y="13511"/>
                          <a:pt x="8140446" y="18288"/>
                        </a:cubicBezTo>
                        <a:cubicBezTo>
                          <a:pt x="7906329" y="-3043"/>
                          <a:pt x="7681180" y="27465"/>
                          <a:pt x="7543480" y="18288"/>
                        </a:cubicBezTo>
                        <a:cubicBezTo>
                          <a:pt x="7405780" y="9111"/>
                          <a:pt x="7216607" y="3660"/>
                          <a:pt x="7109323" y="18288"/>
                        </a:cubicBezTo>
                        <a:cubicBezTo>
                          <a:pt x="7002039" y="32916"/>
                          <a:pt x="6576231" y="42692"/>
                          <a:pt x="6430952" y="18288"/>
                        </a:cubicBezTo>
                        <a:cubicBezTo>
                          <a:pt x="6285673" y="-6116"/>
                          <a:pt x="6138840" y="34521"/>
                          <a:pt x="5915391" y="18288"/>
                        </a:cubicBezTo>
                        <a:cubicBezTo>
                          <a:pt x="5691942" y="2055"/>
                          <a:pt x="5459460" y="51666"/>
                          <a:pt x="5237020" y="18288"/>
                        </a:cubicBezTo>
                        <a:cubicBezTo>
                          <a:pt x="5014580" y="-15090"/>
                          <a:pt x="4747677" y="40449"/>
                          <a:pt x="4558650" y="18288"/>
                        </a:cubicBezTo>
                        <a:cubicBezTo>
                          <a:pt x="4369623" y="-3873"/>
                          <a:pt x="4146061" y="12568"/>
                          <a:pt x="3880279" y="18288"/>
                        </a:cubicBezTo>
                        <a:cubicBezTo>
                          <a:pt x="3614497" y="24008"/>
                          <a:pt x="3473808" y="-12908"/>
                          <a:pt x="3201909" y="18288"/>
                        </a:cubicBezTo>
                        <a:cubicBezTo>
                          <a:pt x="2930010" y="49484"/>
                          <a:pt x="2728175" y="-3430"/>
                          <a:pt x="2604943" y="18288"/>
                        </a:cubicBezTo>
                        <a:cubicBezTo>
                          <a:pt x="2481711" y="40006"/>
                          <a:pt x="2004334" y="26952"/>
                          <a:pt x="1845168" y="18288"/>
                        </a:cubicBezTo>
                        <a:cubicBezTo>
                          <a:pt x="1686003" y="9624"/>
                          <a:pt x="1375070" y="37580"/>
                          <a:pt x="1166797" y="18288"/>
                        </a:cubicBezTo>
                        <a:cubicBezTo>
                          <a:pt x="958524" y="-1004"/>
                          <a:pt x="342846" y="8880"/>
                          <a:pt x="0" y="18288"/>
                        </a:cubicBezTo>
                        <a:cubicBezTo>
                          <a:pt x="129" y="13298"/>
                          <a:pt x="-675" y="6857"/>
                          <a:pt x="0" y="0"/>
                        </a:cubicBezTo>
                        <a:close/>
                      </a:path>
                      <a:path w="8140446" h="18288" stroke="0" extrusionOk="0">
                        <a:moveTo>
                          <a:pt x="0" y="0"/>
                        </a:moveTo>
                        <a:cubicBezTo>
                          <a:pt x="142435" y="-24533"/>
                          <a:pt x="380026" y="17447"/>
                          <a:pt x="596966" y="0"/>
                        </a:cubicBezTo>
                        <a:cubicBezTo>
                          <a:pt x="813906" y="-17447"/>
                          <a:pt x="830530" y="13462"/>
                          <a:pt x="1031123" y="0"/>
                        </a:cubicBezTo>
                        <a:cubicBezTo>
                          <a:pt x="1231716" y="-13462"/>
                          <a:pt x="1634038" y="0"/>
                          <a:pt x="1872303" y="0"/>
                        </a:cubicBezTo>
                        <a:cubicBezTo>
                          <a:pt x="2110568" y="0"/>
                          <a:pt x="2261934" y="-25727"/>
                          <a:pt x="2469269" y="0"/>
                        </a:cubicBezTo>
                        <a:cubicBezTo>
                          <a:pt x="2676604" y="25727"/>
                          <a:pt x="2790440" y="16284"/>
                          <a:pt x="3066235" y="0"/>
                        </a:cubicBezTo>
                        <a:cubicBezTo>
                          <a:pt x="3342030" y="-16284"/>
                          <a:pt x="3685603" y="41976"/>
                          <a:pt x="3907414" y="0"/>
                        </a:cubicBezTo>
                        <a:cubicBezTo>
                          <a:pt x="4129225" y="-41976"/>
                          <a:pt x="4177416" y="-7598"/>
                          <a:pt x="4422976" y="0"/>
                        </a:cubicBezTo>
                        <a:cubicBezTo>
                          <a:pt x="4668536" y="7598"/>
                          <a:pt x="5023499" y="-28058"/>
                          <a:pt x="5264155" y="0"/>
                        </a:cubicBezTo>
                        <a:cubicBezTo>
                          <a:pt x="5504811" y="28058"/>
                          <a:pt x="5703675" y="13288"/>
                          <a:pt x="6105335" y="0"/>
                        </a:cubicBezTo>
                        <a:cubicBezTo>
                          <a:pt x="6506995" y="-13288"/>
                          <a:pt x="6455516" y="-5124"/>
                          <a:pt x="6783705" y="0"/>
                        </a:cubicBezTo>
                        <a:cubicBezTo>
                          <a:pt x="7111894" y="5124"/>
                          <a:pt x="7512856" y="10604"/>
                          <a:pt x="8140446" y="0"/>
                        </a:cubicBezTo>
                        <a:cubicBezTo>
                          <a:pt x="8140458" y="8833"/>
                          <a:pt x="8140986" y="9830"/>
                          <a:pt x="8140446" y="18288"/>
                        </a:cubicBezTo>
                        <a:cubicBezTo>
                          <a:pt x="7959314" y="3345"/>
                          <a:pt x="7870113" y="10437"/>
                          <a:pt x="7706289" y="18288"/>
                        </a:cubicBezTo>
                        <a:cubicBezTo>
                          <a:pt x="7542465" y="26139"/>
                          <a:pt x="7157940" y="17482"/>
                          <a:pt x="6865109" y="18288"/>
                        </a:cubicBezTo>
                        <a:cubicBezTo>
                          <a:pt x="6572278" y="19094"/>
                          <a:pt x="6524256" y="38051"/>
                          <a:pt x="6349548" y="18288"/>
                        </a:cubicBezTo>
                        <a:cubicBezTo>
                          <a:pt x="6174840" y="-1475"/>
                          <a:pt x="5951624" y="174"/>
                          <a:pt x="5671177" y="18288"/>
                        </a:cubicBezTo>
                        <a:cubicBezTo>
                          <a:pt x="5390730" y="36402"/>
                          <a:pt x="5222992" y="60058"/>
                          <a:pt x="4829998" y="18288"/>
                        </a:cubicBezTo>
                        <a:cubicBezTo>
                          <a:pt x="4437004" y="-23482"/>
                          <a:pt x="4344181" y="39087"/>
                          <a:pt x="4151627" y="18288"/>
                        </a:cubicBezTo>
                        <a:cubicBezTo>
                          <a:pt x="3959073" y="-2511"/>
                          <a:pt x="3886970" y="32875"/>
                          <a:pt x="3717470" y="18288"/>
                        </a:cubicBezTo>
                        <a:cubicBezTo>
                          <a:pt x="3547970" y="3701"/>
                          <a:pt x="3451521" y="31872"/>
                          <a:pt x="3201909" y="18288"/>
                        </a:cubicBezTo>
                        <a:cubicBezTo>
                          <a:pt x="2952297" y="4704"/>
                          <a:pt x="2543413" y="6029"/>
                          <a:pt x="2360729" y="18288"/>
                        </a:cubicBezTo>
                        <a:cubicBezTo>
                          <a:pt x="2178045" y="30547"/>
                          <a:pt x="1906056" y="25847"/>
                          <a:pt x="1682359" y="18288"/>
                        </a:cubicBezTo>
                        <a:cubicBezTo>
                          <a:pt x="1458662" y="10730"/>
                          <a:pt x="1330405" y="8046"/>
                          <a:pt x="1166797" y="18288"/>
                        </a:cubicBezTo>
                        <a:cubicBezTo>
                          <a:pt x="1003189" y="28530"/>
                          <a:pt x="278098" y="19533"/>
                          <a:pt x="0" y="18288"/>
                        </a:cubicBezTo>
                        <a:cubicBezTo>
                          <a:pt x="74" y="14054"/>
                          <a:pt x="-46" y="699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E4843-FBBE-FD63-FA12-5E1C86D509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3375" y="3524250"/>
            <a:ext cx="4371974" cy="265709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Bernard MT Condensed" panose="02050806060905020404" pitchFamily="18" charset="0"/>
              </a:rPr>
              <a:t>Sejak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awal</a:t>
            </a:r>
            <a:r>
              <a:rPr lang="en-ID" dirty="0">
                <a:latin typeface="Bernard MT Condensed" panose="02050806060905020404" pitchFamily="18" charset="0"/>
              </a:rPr>
              <a:t>, Iblis </a:t>
            </a:r>
            <a:r>
              <a:rPr lang="en-ID" dirty="0" err="1">
                <a:latin typeface="Bernard MT Condensed" panose="02050806060905020404" pitchFamily="18" charset="0"/>
              </a:rPr>
              <a:t>berusaha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untuk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menghancurkan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Yesus</a:t>
            </a:r>
            <a:r>
              <a:rPr lang="en-ID" dirty="0">
                <a:latin typeface="Bernard MT Condensed" panose="02050806060905020404" pitchFamily="18" charset="0"/>
              </a:rPr>
              <a:t> dan </a:t>
            </a:r>
            <a:r>
              <a:rPr lang="en-ID" dirty="0" err="1">
                <a:latin typeface="Bernard MT Condensed" panose="02050806060905020404" pitchFamily="18" charset="0"/>
              </a:rPr>
              <a:t>misi</a:t>
            </a:r>
            <a:r>
              <a:rPr lang="en-ID" dirty="0">
                <a:latin typeface="Bernard MT Condensed" panose="02050806060905020404" pitchFamily="18" charset="0"/>
              </a:rPr>
              <a:t>-Nya </a:t>
            </a:r>
            <a:r>
              <a:rPr lang="en-ID" dirty="0" err="1">
                <a:latin typeface="Bernard MT Condensed" panose="02050806060905020404" pitchFamily="18" charset="0"/>
              </a:rPr>
              <a:t>ke</a:t>
            </a:r>
            <a:r>
              <a:rPr lang="en-ID" dirty="0">
                <a:latin typeface="Bernard MT Condensed" panose="02050806060905020404" pitchFamily="18" charset="0"/>
              </a:rPr>
              <a:t> dunia </a:t>
            </a:r>
            <a:r>
              <a:rPr lang="en-ID" dirty="0" err="1">
                <a:latin typeface="Bernard MT Condensed" panose="02050806060905020404" pitchFamily="18" charset="0"/>
              </a:rPr>
              <a:t>ini</a:t>
            </a:r>
            <a:r>
              <a:rPr lang="en-ID" dirty="0">
                <a:latin typeface="Bernard MT Condensed" panose="02050806060905020404" pitchFamily="18" charset="0"/>
              </a:rPr>
              <a:t>. </a:t>
            </a:r>
            <a:r>
              <a:rPr lang="en-ID" dirty="0" err="1">
                <a:latin typeface="Bernard MT Condensed" panose="02050806060905020404" pitchFamily="18" charset="0"/>
              </a:rPr>
              <a:t>Serangan</a:t>
            </a:r>
            <a:r>
              <a:rPr lang="en-ID" dirty="0">
                <a:latin typeface="Bernard MT Condensed" panose="02050806060905020404" pitchFamily="18" charset="0"/>
              </a:rPr>
              <a:t> demi </a:t>
            </a:r>
            <a:r>
              <a:rPr lang="en-ID" dirty="0" err="1">
                <a:latin typeface="Bernard MT Condensed" panose="02050806060905020404" pitchFamily="18" charset="0"/>
              </a:rPr>
              <a:t>serangan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ia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lakukan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dari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sejak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kelahiran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Yesus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hingga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salib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namun</a:t>
            </a:r>
            <a:r>
              <a:rPr lang="en-ID" dirty="0">
                <a:latin typeface="Bernard MT Condensed" panose="02050806060905020404" pitchFamily="18" charset="0"/>
              </a:rPr>
              <a:t> Iblis </a:t>
            </a:r>
            <a:r>
              <a:rPr lang="en-ID" dirty="0" err="1">
                <a:latin typeface="Bernard MT Condensed" panose="02050806060905020404" pitchFamily="18" charset="0"/>
              </a:rPr>
              <a:t>gagal</a:t>
            </a:r>
            <a:r>
              <a:rPr lang="en-ID" dirty="0">
                <a:latin typeface="Bernard MT Condensed" panose="02050806060905020404" pitchFamily="18" charset="0"/>
              </a:rPr>
              <a:t>, </a:t>
            </a:r>
            <a:r>
              <a:rPr lang="en-ID" dirty="0" err="1">
                <a:latin typeface="Bernard MT Condensed" panose="02050806060905020404" pitchFamily="18" charset="0"/>
              </a:rPr>
              <a:t>Yesus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menang</a:t>
            </a:r>
            <a:r>
              <a:rPr lang="en-ID" dirty="0">
                <a:latin typeface="Bernard MT Condensed" panose="020508060609050204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B2CB1C-FE1E-0654-686E-8BC13FE1C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777" y="3607403"/>
            <a:ext cx="3321050" cy="24907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E18AC0-2032-8647-19D7-F64A247D19C8}"/>
              </a:ext>
            </a:extLst>
          </p:cNvPr>
          <p:cNvSpPr txBox="1"/>
          <p:nvPr/>
        </p:nvSpPr>
        <p:spPr>
          <a:xfrm>
            <a:off x="170307" y="1849187"/>
            <a:ext cx="88011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Wahyu 12:4 ".....Dan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naga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itu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berdiri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di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hadapan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perempuan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hendak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melahirkan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itu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menelan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Anaknya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segera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sesudah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perempuan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itu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melahirkan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-Nya".</a:t>
            </a:r>
          </a:p>
        </p:txBody>
      </p:sp>
    </p:spTree>
    <p:extLst>
      <p:ext uri="{BB962C8B-B14F-4D97-AF65-F5344CB8AC3E}">
        <p14:creationId xmlns:p14="http://schemas.microsoft.com/office/powerpoint/2010/main" val="25164146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489</TotalTime>
  <Words>1934</Words>
  <Application>Microsoft Office PowerPoint</Application>
  <PresentationFormat>On-screen Show (4:3)</PresentationFormat>
  <Paragraphs>99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Aharoni</vt:lpstr>
      <vt:lpstr>Amasis MT Pro Black</vt:lpstr>
      <vt:lpstr>Arial</vt:lpstr>
      <vt:lpstr>Berlin Sans FB</vt:lpstr>
      <vt:lpstr>Bernard MT Condensed</vt:lpstr>
      <vt:lpstr>Bierstadt</vt:lpstr>
      <vt:lpstr>Calibri</vt:lpstr>
      <vt:lpstr>Calibri Light</vt:lpstr>
      <vt:lpstr>Eras Demi ITC</vt:lpstr>
      <vt:lpstr>Franklin Gothic Demi</vt:lpstr>
      <vt:lpstr>Franklin Gothic Demi Cond</vt:lpstr>
      <vt:lpstr>Franklin Gothic Medium Cond</vt:lpstr>
      <vt:lpstr>Gill Sans Nova Cond XBd</vt:lpstr>
      <vt:lpstr>Impact</vt:lpstr>
      <vt:lpstr>Wingdings</vt:lpstr>
      <vt:lpstr>Office Theme</vt:lpstr>
      <vt:lpstr>PowerPoint Presentation</vt:lpstr>
      <vt:lpstr>WAHYU 12 : 17</vt:lpstr>
      <vt:lpstr>PowerPoint Presentation</vt:lpstr>
      <vt:lpstr>PERTEMPURAN DI SURGA Minggu, 26 Maret 2023</vt:lpstr>
      <vt:lpstr>Bagaimana konflik ini bisa dimulai di surga? </vt:lpstr>
      <vt:lpstr>PowerPoint Presentation</vt:lpstr>
      <vt:lpstr>PowerPoint Presentation</vt:lpstr>
      <vt:lpstr>PowerPoint Presentation</vt:lpstr>
      <vt:lpstr>SERANGAN SETAN Senin, 27 Maret 2023</vt:lpstr>
      <vt:lpstr>PowerPoint Presentation</vt:lpstr>
      <vt:lpstr>PowerPoint Presentation</vt:lpstr>
      <vt:lpstr>PowerPoint Presentation</vt:lpstr>
      <vt:lpstr>Apakah yang harus menjadi sikap dan pilihan kita supaya kita dapat menjadi pemenang bersama Kristus?</vt:lpstr>
      <vt:lpstr>Filipi 3:9</vt:lpstr>
      <vt:lpstr>MENERIMA KEMENANGAN KRISTUS Selasa, 28 Maret 2023</vt:lpstr>
      <vt:lpstr>Namun, orang Kristen memiliki Yesus, sang Pemenang, Penakhluk kejahatan. Fakta apa yang harus kita pahami yang Yesus telah lakukan bagi kita dan bagaimana kita dapat hidup dalam kemenangan?</vt:lpstr>
      <vt:lpstr>PowerPoint Presentation</vt:lpstr>
      <vt:lpstr>PowerPoint Presentation</vt:lpstr>
      <vt:lpstr>PEREMPUAN DI PADANG GURUN Rabu, 29 Maret 2023</vt:lpstr>
      <vt:lpstr>Dalam Wahyu 12:6 &amp; 12:14 berbicara mengenai periode waktu yang sama namun memiliki penekanan yang agak berbeda.   Pekabaran apakah yang hendak disampaikan dengan teks tersebut?</vt:lpstr>
      <vt:lpstr>PowerPoint Presentation</vt:lpstr>
      <vt:lpstr>PowerPoint Presentation</vt:lpstr>
      <vt:lpstr>UMAT ALLAH YANG SISA DI AKHIR ZAMAN Kamis, 30 Maret 2023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YESUS MENANG - IBLIS KALAH</dc:title>
  <dc:creator>daniel siswanto</dc:creator>
  <cp:lastModifiedBy>daniel siswanto</cp:lastModifiedBy>
  <cp:revision>18</cp:revision>
  <dcterms:created xsi:type="dcterms:W3CDTF">2023-03-28T06:24:58Z</dcterms:created>
  <dcterms:modified xsi:type="dcterms:W3CDTF">2023-03-30T12:02:15Z</dcterms:modified>
</cp:coreProperties>
</file>