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7" r:id="rId4"/>
    <p:sldId id="258" r:id="rId5"/>
    <p:sldId id="270" r:id="rId6"/>
    <p:sldId id="260" r:id="rId7"/>
    <p:sldId id="261" r:id="rId8"/>
    <p:sldId id="262" r:id="rId9"/>
    <p:sldId id="264" r:id="rId10"/>
    <p:sldId id="271" r:id="rId11"/>
    <p:sldId id="265" r:id="rId12"/>
    <p:sldId id="266" r:id="rId13"/>
    <p:sldId id="267" r:id="rId14"/>
    <p:sldId id="272" r:id="rId15"/>
    <p:sldId id="273" r:id="rId16"/>
    <p:sldId id="274" r:id="rId17"/>
    <p:sldId id="275" r:id="rId18"/>
    <p:sldId id="268" r:id="rId19"/>
    <p:sldId id="277" r:id="rId20"/>
    <p:sldId id="279" r:id="rId21"/>
    <p:sldId id="278" r:id="rId22"/>
    <p:sldId id="269" r:id="rId23"/>
    <p:sldId id="280" r:id="rId24"/>
    <p:sldId id="281" r:id="rId25"/>
    <p:sldId id="282" r:id="rId26"/>
    <p:sldId id="283" r:id="rId27"/>
    <p:sldId id="284" r:id="rId28"/>
    <p:sldId id="286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164A"/>
    <a:srgbClr val="333300"/>
    <a:srgbClr val="B7ECFF"/>
    <a:srgbClr val="7BE9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CA146-835B-4C29-A63C-9327E728FFC7}" type="datetimeFigureOut">
              <a:rPr lang="en-ID" smtClean="0"/>
              <a:t>05/01/2023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DC99D-641B-48EA-938A-ED7BF904195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87275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CA146-835B-4C29-A63C-9327E728FFC7}" type="datetimeFigureOut">
              <a:rPr lang="en-ID" smtClean="0"/>
              <a:t>05/01/2023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DC99D-641B-48EA-938A-ED7BF904195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18304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CA146-835B-4C29-A63C-9327E728FFC7}" type="datetimeFigureOut">
              <a:rPr lang="en-ID" smtClean="0"/>
              <a:t>05/01/2023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DC99D-641B-48EA-938A-ED7BF904195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80226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CA146-835B-4C29-A63C-9327E728FFC7}" type="datetimeFigureOut">
              <a:rPr lang="en-ID" smtClean="0"/>
              <a:t>05/01/2023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DC99D-641B-48EA-938A-ED7BF904195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30310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CA146-835B-4C29-A63C-9327E728FFC7}" type="datetimeFigureOut">
              <a:rPr lang="en-ID" smtClean="0"/>
              <a:t>05/01/2023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DC99D-641B-48EA-938A-ED7BF904195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98121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CA146-835B-4C29-A63C-9327E728FFC7}" type="datetimeFigureOut">
              <a:rPr lang="en-ID" smtClean="0"/>
              <a:t>05/01/2023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DC99D-641B-48EA-938A-ED7BF904195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76665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CA146-835B-4C29-A63C-9327E728FFC7}" type="datetimeFigureOut">
              <a:rPr lang="en-ID" smtClean="0"/>
              <a:t>05/01/2023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DC99D-641B-48EA-938A-ED7BF904195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09294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CA146-835B-4C29-A63C-9327E728FFC7}" type="datetimeFigureOut">
              <a:rPr lang="en-ID" smtClean="0"/>
              <a:t>05/01/2023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DC99D-641B-48EA-938A-ED7BF904195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70297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CA146-835B-4C29-A63C-9327E728FFC7}" type="datetimeFigureOut">
              <a:rPr lang="en-ID" smtClean="0"/>
              <a:t>05/01/2023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DC99D-641B-48EA-938A-ED7BF904195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30898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CA146-835B-4C29-A63C-9327E728FFC7}" type="datetimeFigureOut">
              <a:rPr lang="en-ID" smtClean="0"/>
              <a:t>05/01/2023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DC99D-641B-48EA-938A-ED7BF904195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24919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CA146-835B-4C29-A63C-9327E728FFC7}" type="datetimeFigureOut">
              <a:rPr lang="en-ID" smtClean="0"/>
              <a:t>05/01/2023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DC99D-641B-48EA-938A-ED7BF904195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31627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CA146-835B-4C29-A63C-9327E728FFC7}" type="datetimeFigureOut">
              <a:rPr lang="en-ID" smtClean="0"/>
              <a:t>05/01/2023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DC99D-641B-48EA-938A-ED7BF904195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58740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04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" y="256540"/>
            <a:ext cx="877824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71700" y="5768204"/>
            <a:ext cx="4800600" cy="0"/>
          </a:xfrm>
          <a:prstGeom prst="line">
            <a:avLst/>
          </a:prstGeom>
          <a:ln>
            <a:solidFill>
              <a:srgbClr val="504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8987569-40DB-EA34-C9F1-C946C5D72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6231" y="4114800"/>
            <a:ext cx="8467725" cy="1684689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50473C"/>
                </a:solidFill>
              </a:rPr>
              <a:t>BAGIAN DARI </a:t>
            </a:r>
            <a:br>
              <a:rPr lang="en-US" b="1" dirty="0">
                <a:solidFill>
                  <a:srgbClr val="50473C"/>
                </a:solidFill>
              </a:rPr>
            </a:br>
            <a:r>
              <a:rPr lang="en-US" b="1" dirty="0">
                <a:solidFill>
                  <a:srgbClr val="50473C"/>
                </a:solidFill>
              </a:rPr>
              <a:t>KELUARGA ALLAH</a:t>
            </a:r>
            <a:endParaRPr lang="en-ID" b="1" dirty="0">
              <a:solidFill>
                <a:srgbClr val="50473C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CB358F-9F02-B992-9F5A-78F9418DBE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2147" y="5799489"/>
            <a:ext cx="6575895" cy="658460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rgbClr val="50473C"/>
                </a:solidFill>
              </a:rPr>
              <a:t>Pelajaran </a:t>
            </a:r>
            <a:r>
              <a:rPr lang="en-US" sz="1800" b="1" dirty="0" err="1">
                <a:solidFill>
                  <a:srgbClr val="50473C"/>
                </a:solidFill>
              </a:rPr>
              <a:t>ke</a:t>
            </a:r>
            <a:r>
              <a:rPr lang="en-US" sz="1800" b="1" dirty="0">
                <a:solidFill>
                  <a:srgbClr val="50473C"/>
                </a:solidFill>
              </a:rPr>
              <a:t> 1 - </a:t>
            </a:r>
            <a:r>
              <a:rPr lang="en-US" sz="1800" b="1" dirty="0" err="1">
                <a:solidFill>
                  <a:srgbClr val="50473C"/>
                </a:solidFill>
              </a:rPr>
              <a:t>Triwulan</a:t>
            </a:r>
            <a:r>
              <a:rPr lang="en-US" sz="1800" b="1" dirty="0">
                <a:solidFill>
                  <a:srgbClr val="50473C"/>
                </a:solidFill>
              </a:rPr>
              <a:t> I</a:t>
            </a:r>
          </a:p>
          <a:p>
            <a:r>
              <a:rPr lang="en-US" sz="1800" b="1" dirty="0" err="1">
                <a:solidFill>
                  <a:srgbClr val="50473C"/>
                </a:solidFill>
              </a:rPr>
              <a:t>Tahun</a:t>
            </a:r>
            <a:r>
              <a:rPr lang="en-US" sz="1800" b="1" dirty="0">
                <a:solidFill>
                  <a:srgbClr val="50473C"/>
                </a:solidFill>
              </a:rPr>
              <a:t> 2023</a:t>
            </a:r>
            <a:endParaRPr lang="en-ID" sz="1800" b="1" dirty="0">
              <a:solidFill>
                <a:srgbClr val="50473C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205727-BEAD-9E2C-ECAC-C2486C247B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13" r="2" b="4094"/>
          <a:stretch/>
        </p:blipFill>
        <p:spPr>
          <a:xfrm>
            <a:off x="182880" y="256540"/>
            <a:ext cx="877824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4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7509A-861B-5C85-1D34-48DCBE6C9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523875"/>
            <a:ext cx="6591300" cy="625792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Medium Cond" panose="020B0606030402020204" pitchFamily="34" charset="0"/>
              </a:rPr>
              <a:t>Manakala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semua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bahan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bangunan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disediakan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dikumpulkan</a:t>
            </a:r>
            <a:r>
              <a:rPr lang="en-ID" dirty="0">
                <a:latin typeface="Franklin Gothic Medium Cond" panose="020B0606030402020204" pitchFamily="34" charset="0"/>
              </a:rPr>
              <a:t> di </a:t>
            </a:r>
            <a:r>
              <a:rPr lang="en-ID" dirty="0" err="1">
                <a:latin typeface="Franklin Gothic Medium Cond" panose="020B0606030402020204" pitchFamily="34" charset="0"/>
              </a:rPr>
              <a:t>tempat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pembangunan</a:t>
            </a:r>
            <a:r>
              <a:rPr lang="en-ID" dirty="0">
                <a:latin typeface="Franklin Gothic Medium Cond" panose="020B0606030402020204" pitchFamily="34" charset="0"/>
              </a:rPr>
              <a:t>, Daud </a:t>
            </a:r>
            <a:r>
              <a:rPr lang="en-ID" dirty="0" err="1">
                <a:latin typeface="Franklin Gothic Medium Cond" panose="020B0606030402020204" pitchFamily="34" charset="0"/>
              </a:rPr>
              <a:t>memanggil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seluruh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pemimpin</a:t>
            </a:r>
            <a:r>
              <a:rPr lang="en-ID" dirty="0">
                <a:latin typeface="Franklin Gothic Medium Cond" panose="020B0606030402020204" pitchFamily="34" charset="0"/>
              </a:rPr>
              <a:t> Israel </a:t>
            </a:r>
            <a:r>
              <a:rPr lang="en-ID" dirty="0" err="1">
                <a:latin typeface="Franklin Gothic Medium Cond" panose="020B0606030402020204" pitchFamily="34" charset="0"/>
              </a:rPr>
              <a:t>berkumpul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upacara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pujian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ucapan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syukur</a:t>
            </a:r>
            <a:r>
              <a:rPr lang="en-ID" dirty="0">
                <a:latin typeface="Franklin Gothic Medium Cond" panose="020B0606030402020204" pitchFamily="34" charset="0"/>
              </a:rPr>
              <a:t> [1 </a:t>
            </a:r>
            <a:r>
              <a:rPr lang="en-ID" dirty="0" err="1">
                <a:latin typeface="Franklin Gothic Medium Cond" panose="020B0606030402020204" pitchFamily="34" charset="0"/>
              </a:rPr>
              <a:t>Tawarikh</a:t>
            </a:r>
            <a:r>
              <a:rPr lang="en-ID" dirty="0">
                <a:latin typeface="Franklin Gothic Medium Cond" panose="020B0606030402020204" pitchFamily="34" charset="0"/>
              </a:rPr>
              <a:t> 29:10-19]. </a:t>
            </a:r>
          </a:p>
          <a:p>
            <a:pPr marL="0" indent="0">
              <a:buNone/>
            </a:pPr>
            <a:r>
              <a:rPr lang="en-ID" dirty="0">
                <a:latin typeface="Gill Sans Nova Cond XBd" panose="020B0A06020104020203" pitchFamily="34" charset="0"/>
              </a:rPr>
              <a:t>Inti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doa</a:t>
            </a:r>
            <a:r>
              <a:rPr lang="en-ID" dirty="0">
                <a:latin typeface="Gill Sans Nova Cond XBd" panose="020B0A06020104020203" pitchFamily="34" charset="0"/>
              </a:rPr>
              <a:t> Daud </a:t>
            </a:r>
            <a:r>
              <a:rPr lang="en-ID" dirty="0" err="1">
                <a:latin typeface="Gill Sans Nova Cond XBd" panose="020B0A06020104020203" pitchFamily="34" charset="0"/>
              </a:rPr>
              <a:t>adalah</a:t>
            </a:r>
            <a:r>
              <a:rPr lang="en-ID" dirty="0">
                <a:latin typeface="Gill Sans Nova Cond XBd" panose="020B0A06020104020203" pitchFamily="34" charset="0"/>
              </a:rPr>
              <a:t> :</a:t>
            </a:r>
          </a:p>
          <a:p>
            <a:pPr marL="0" indent="0">
              <a:buNone/>
            </a:pPr>
            <a:r>
              <a:rPr lang="en-ID" dirty="0">
                <a:latin typeface="Gill Sans Nova Cond XBd" panose="020B0A06020104020203" pitchFamily="34" charset="0"/>
              </a:rPr>
              <a:t>"</a:t>
            </a:r>
            <a:r>
              <a:rPr lang="en-ID" dirty="0" err="1">
                <a:latin typeface="Gill Sans Nova Cond XBd" panose="020B0A06020104020203" pitchFamily="34" charset="0"/>
              </a:rPr>
              <a:t>Sekarang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ya</a:t>
            </a:r>
            <a:r>
              <a:rPr lang="en-ID" dirty="0">
                <a:latin typeface="Gill Sans Nova Cond XBd" panose="020B0A06020104020203" pitchFamily="34" charset="0"/>
              </a:rPr>
              <a:t> Allah kami, kami </a:t>
            </a:r>
            <a:r>
              <a:rPr lang="en-ID" dirty="0" err="1">
                <a:latin typeface="Gill Sans Nova Cond XBd" panose="020B0A06020104020203" pitchFamily="34" charset="0"/>
              </a:rPr>
              <a:t>bersyukur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kepada</a:t>
            </a:r>
            <a:r>
              <a:rPr lang="en-ID" dirty="0">
                <a:latin typeface="Gill Sans Nova Cond XBd" panose="020B0A06020104020203" pitchFamily="34" charset="0"/>
              </a:rPr>
              <a:t>-Mu dan </a:t>
            </a:r>
            <a:r>
              <a:rPr lang="en-ID" dirty="0" err="1">
                <a:latin typeface="Gill Sans Nova Cond XBd" panose="020B0A06020104020203" pitchFamily="34" charset="0"/>
              </a:rPr>
              <a:t>memuji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nama</a:t>
            </a:r>
            <a:r>
              <a:rPr lang="en-ID" dirty="0">
                <a:latin typeface="Gill Sans Nova Cond XBd" panose="020B0A06020104020203" pitchFamily="34" charset="0"/>
              </a:rPr>
              <a:t>-Mu yang agung 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Sebab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siapakah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aku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ini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siapakah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bangsaku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sehingga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kami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mampu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memberikan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persembahan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sukarela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seperti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ini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?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Sebab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dari</a:t>
            </a:r>
            <a:r>
              <a:rPr lang="en-ID" dirty="0">
                <a:latin typeface="Gill Sans Nova Cond Ultra Bold" panose="020B0B04020104020203" pitchFamily="34" charset="0"/>
              </a:rPr>
              <a:t> pada-</a:t>
            </a:r>
            <a:r>
              <a:rPr lang="en-ID" dirty="0" err="1">
                <a:latin typeface="Gill Sans Nova Cond Ultra Bold" panose="020B0B04020104020203" pitchFamily="34" charset="0"/>
              </a:rPr>
              <a:t>Mulah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segala-galanya</a:t>
            </a:r>
            <a:r>
              <a:rPr lang="en-ID" dirty="0">
                <a:latin typeface="Gill Sans Nova Cond Ultra Bold" panose="020B0B04020104020203" pitchFamily="34" charset="0"/>
              </a:rPr>
              <a:t> dan </a:t>
            </a:r>
            <a:r>
              <a:rPr lang="en-ID" dirty="0" err="1">
                <a:latin typeface="Gill Sans Nova Cond Ultra Bold" panose="020B0B04020104020203" pitchFamily="34" charset="0"/>
              </a:rPr>
              <a:t>dari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tangan</a:t>
            </a:r>
            <a:r>
              <a:rPr lang="en-ID" dirty="0">
                <a:latin typeface="Gill Sans Nova Cond Ultra Bold" panose="020B0B04020104020203" pitchFamily="34" charset="0"/>
              </a:rPr>
              <a:t>-Mu </a:t>
            </a:r>
            <a:r>
              <a:rPr lang="en-ID" dirty="0" err="1">
                <a:latin typeface="Gill Sans Nova Cond Ultra Bold" panose="020B0B04020104020203" pitchFamily="34" charset="0"/>
              </a:rPr>
              <a:t>sendirilah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persembahan</a:t>
            </a:r>
            <a:r>
              <a:rPr lang="en-ID" dirty="0">
                <a:latin typeface="Gill Sans Nova Cond Ultra Bold" panose="020B0B04020104020203" pitchFamily="34" charset="0"/>
              </a:rPr>
              <a:t> yang kami </a:t>
            </a:r>
            <a:r>
              <a:rPr lang="en-ID" dirty="0" err="1">
                <a:latin typeface="Gill Sans Nova Cond Ultra Bold" panose="020B0B04020104020203" pitchFamily="34" charset="0"/>
              </a:rPr>
              <a:t>berikan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kepada</a:t>
            </a:r>
            <a:r>
              <a:rPr lang="en-ID" dirty="0">
                <a:latin typeface="Gill Sans Nova Cond Ultra Bold" panose="020B0B04020104020203" pitchFamily="34" charset="0"/>
              </a:rPr>
              <a:t>-Mu</a:t>
            </a:r>
            <a:r>
              <a:rPr lang="en-ID" dirty="0">
                <a:latin typeface="Gill Sans Nova Cond XBd" panose="020B0A06020104020203" pitchFamily="34" charset="0"/>
              </a:rPr>
              <a:t>" [1 </a:t>
            </a:r>
            <a:r>
              <a:rPr lang="en-ID" dirty="0" err="1">
                <a:latin typeface="Gill Sans Nova Cond XBd" panose="020B0A06020104020203" pitchFamily="34" charset="0"/>
              </a:rPr>
              <a:t>Tawarikh</a:t>
            </a:r>
            <a:r>
              <a:rPr lang="en-ID" dirty="0">
                <a:latin typeface="Gill Sans Nova Cond XBd" panose="020B0A06020104020203" pitchFamily="34" charset="0"/>
              </a:rPr>
              <a:t> 29:13-14]. </a:t>
            </a:r>
          </a:p>
          <a:p>
            <a:endParaRPr lang="en-ID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660" y="0"/>
            <a:ext cx="1577340" cy="6858000"/>
          </a:xfrm>
          <a:prstGeom prst="rect">
            <a:avLst/>
          </a:prstGeom>
          <a:solidFill>
            <a:srgbClr val="5F6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6550" y="2358913"/>
            <a:ext cx="1605129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A580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1B05E3-94F8-2499-E888-1A7D7E8095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8232" b="6"/>
          <a:stretch/>
        </p:blipFill>
        <p:spPr>
          <a:xfrm>
            <a:off x="6773057" y="2474254"/>
            <a:ext cx="1434420" cy="1909489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365008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AB8EDC3-1C0D-4505-A2C7-839A5161F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69E294-3813-4588-9E9C-AEA08F9C4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B91E48-460F-AAE1-C73F-EE55F06D6D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r="1666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60E89C-E705-2990-FDC0-C024543C9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141714" cy="2004099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Mengapa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harus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selalu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hidup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dengan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kesadaran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bahwa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b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</a:b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Allah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pemilik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semua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ada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, dan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mengapa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b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</a:b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harus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memuji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dan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berterima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kasih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kepada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-Nya </a:t>
            </a:r>
            <a:b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</a:b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atas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semua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kebaikan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-Nya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untuk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E5196-DE82-3492-C7BB-BD299DA7B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82" y="2257425"/>
            <a:ext cx="6619767" cy="44958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sz="2600" dirty="0">
                <a:solidFill>
                  <a:srgbClr val="FFFFFF"/>
                </a:solidFill>
                <a:latin typeface="Impact" panose="020B0806030902050204" pitchFamily="34" charset="0"/>
              </a:rPr>
              <a:t>Karena Allah pada </a:t>
            </a:r>
            <a:r>
              <a:rPr lang="en-ID" sz="2600" dirty="0" err="1">
                <a:solidFill>
                  <a:srgbClr val="FFFFFF"/>
                </a:solidFill>
                <a:latin typeface="Impact" panose="020B0806030902050204" pitchFamily="34" charset="0"/>
              </a:rPr>
              <a:t>mulanya</a:t>
            </a:r>
            <a:r>
              <a:rPr lang="en-ID" sz="2600" dirty="0">
                <a:solidFill>
                  <a:srgbClr val="FFFFFF"/>
                </a:solidFill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solidFill>
                  <a:srgbClr val="FFFFFF"/>
                </a:solidFill>
                <a:latin typeface="Impact" panose="020B0806030902050204" pitchFamily="34" charset="0"/>
              </a:rPr>
              <a:t>menjadikan</a:t>
            </a:r>
            <a:r>
              <a:rPr lang="en-ID" sz="2600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Impact" panose="020B0806030902050204" pitchFamily="34" charset="0"/>
              </a:rPr>
              <a:t>segala</a:t>
            </a:r>
            <a:r>
              <a:rPr lang="en-ID" sz="2600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Impact" panose="020B0806030902050204" pitchFamily="34" charset="0"/>
              </a:rPr>
              <a:t>sesuatu</a:t>
            </a:r>
            <a:r>
              <a:rPr lang="en-ID" sz="2600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sz="26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[</a:t>
            </a:r>
            <a:r>
              <a:rPr lang="en-ID" sz="26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Kejadian</a:t>
            </a:r>
            <a:r>
              <a:rPr lang="en-ID" sz="26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1:1; </a:t>
            </a:r>
            <a:r>
              <a:rPr lang="en-ID" sz="26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Yohanes</a:t>
            </a:r>
            <a:r>
              <a:rPr lang="en-ID" sz="26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1:3; </a:t>
            </a:r>
            <a:r>
              <a:rPr lang="en-ID" sz="26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Mazmur</a:t>
            </a:r>
            <a:r>
              <a:rPr lang="en-ID" sz="26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33:6,9], </a:t>
            </a:r>
            <a:r>
              <a:rPr lang="en-ID" sz="26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Dia</a:t>
            </a:r>
            <a:r>
              <a:rPr lang="en-ID" sz="26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adalah</a:t>
            </a:r>
            <a:r>
              <a:rPr lang="en-ID" sz="26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pemilik</a:t>
            </a:r>
            <a:r>
              <a:rPr lang="en-ID" sz="26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sesungguhnya</a:t>
            </a:r>
            <a:r>
              <a:rPr lang="en-ID" sz="26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untuk</a:t>
            </a:r>
            <a:r>
              <a:rPr lang="en-ID" sz="26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segala</a:t>
            </a:r>
            <a:r>
              <a:rPr lang="en-ID" sz="26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hal</a:t>
            </a:r>
            <a:r>
              <a:rPr lang="en-ID" sz="26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ada</a:t>
            </a:r>
            <a:r>
              <a:rPr lang="en-ID" sz="26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termasuk</a:t>
            </a:r>
            <a:r>
              <a:rPr lang="en-ID" sz="26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apa</a:t>
            </a:r>
            <a:r>
              <a:rPr lang="en-ID" sz="26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saja</a:t>
            </a:r>
            <a:r>
              <a:rPr lang="en-ID" sz="26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miliki</a:t>
            </a:r>
            <a:r>
              <a:rPr lang="en-ID" sz="26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- </a:t>
            </a:r>
            <a:r>
              <a:rPr lang="en-ID" sz="26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tidak</a:t>
            </a:r>
            <a:r>
              <a:rPr lang="en-ID" sz="26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peduli</a:t>
            </a:r>
            <a:r>
              <a:rPr lang="en-ID" sz="26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seberapa</a:t>
            </a:r>
            <a:r>
              <a:rPr lang="en-ID" sz="26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keras</a:t>
            </a:r>
            <a:r>
              <a:rPr lang="en-ID" sz="26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rajin</a:t>
            </a:r>
            <a:r>
              <a:rPr lang="en-ID" sz="26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jujur</a:t>
            </a:r>
            <a:r>
              <a:rPr lang="en-ID" sz="26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telah</a:t>
            </a:r>
            <a:r>
              <a:rPr lang="en-ID" sz="26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bekerja</a:t>
            </a:r>
            <a:r>
              <a:rPr lang="en-ID" sz="26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untuk</a:t>
            </a:r>
            <a:r>
              <a:rPr lang="en-ID" sz="26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mendapatkannya</a:t>
            </a:r>
            <a:r>
              <a:rPr lang="en-ID" sz="26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600" dirty="0">
                <a:solidFill>
                  <a:srgbClr val="FFFFFF"/>
                </a:solidFill>
                <a:latin typeface="Gill Sans Nova Cond Ultra Bold" panose="020B0B04020104020203" pitchFamily="34" charset="0"/>
              </a:rPr>
              <a:t>Jika </a:t>
            </a:r>
            <a:r>
              <a:rPr lang="en-ID" sz="2600" dirty="0" err="1">
                <a:solidFill>
                  <a:srgbClr val="FFFFFF"/>
                </a:solidFill>
                <a:latin typeface="Gill Sans Nova Cond Ultra Bold" panose="020B0B04020104020203" pitchFamily="34" charset="0"/>
              </a:rPr>
              <a:t>bukan</a:t>
            </a:r>
            <a:r>
              <a:rPr lang="en-ID" sz="2600" dirty="0">
                <a:solidFill>
                  <a:srgbClr val="FFFFFF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Gill Sans Nova Cond Ultra Bold" panose="020B0B04020104020203" pitchFamily="34" charset="0"/>
              </a:rPr>
              <a:t>karena</a:t>
            </a:r>
            <a:r>
              <a:rPr lang="en-ID" sz="2600" dirty="0">
                <a:solidFill>
                  <a:srgbClr val="FFFFFF"/>
                </a:solidFill>
                <a:latin typeface="Gill Sans Nova Cond Ultra Bold" panose="020B0B04020104020203" pitchFamily="34" charset="0"/>
              </a:rPr>
              <a:t> Allah dan </a:t>
            </a:r>
            <a:r>
              <a:rPr lang="en-ID" sz="2600" dirty="0" err="1">
                <a:solidFill>
                  <a:srgbClr val="FFFFFF"/>
                </a:solidFill>
                <a:latin typeface="Gill Sans Nova Cond Ultra Bold" panose="020B0B04020104020203" pitchFamily="34" charset="0"/>
              </a:rPr>
              <a:t>kasih</a:t>
            </a:r>
            <a:r>
              <a:rPr lang="en-ID" sz="2600" dirty="0">
                <a:solidFill>
                  <a:srgbClr val="FFFFFF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Gill Sans Nova Cond Ultra Bold" panose="020B0B04020104020203" pitchFamily="34" charset="0"/>
              </a:rPr>
              <a:t>karunia</a:t>
            </a:r>
            <a:r>
              <a:rPr lang="en-ID" sz="2600" dirty="0">
                <a:solidFill>
                  <a:srgbClr val="FFFFFF"/>
                </a:solidFill>
                <a:latin typeface="Gill Sans Nova Cond Ultra Bold" panose="020B0B04020104020203" pitchFamily="34" charset="0"/>
              </a:rPr>
              <a:t>-Nya</a:t>
            </a:r>
            <a:r>
              <a:rPr lang="en-ID" sz="26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tidak</a:t>
            </a:r>
            <a:r>
              <a:rPr lang="en-ID" sz="26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akan</a:t>
            </a:r>
            <a:r>
              <a:rPr lang="en-ID" sz="26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memiliki</a:t>
            </a:r>
            <a:r>
              <a:rPr lang="en-ID" sz="26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apa-apa</a:t>
            </a:r>
            <a:r>
              <a:rPr lang="en-ID" sz="26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tidak</a:t>
            </a:r>
            <a:r>
              <a:rPr lang="en-ID" sz="26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akan</a:t>
            </a:r>
            <a:r>
              <a:rPr lang="en-ID" sz="26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menjadi</a:t>
            </a:r>
            <a:r>
              <a:rPr lang="en-ID" sz="26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siapa-siapa</a:t>
            </a:r>
            <a:r>
              <a:rPr lang="en-ID" sz="26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; </a:t>
            </a:r>
            <a:r>
              <a:rPr lang="en-ID" sz="26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bahkan</a:t>
            </a:r>
            <a:r>
              <a:rPr lang="en-ID" sz="26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tidak</a:t>
            </a:r>
            <a:r>
              <a:rPr lang="en-ID" sz="26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akan</a:t>
            </a:r>
            <a:r>
              <a:rPr lang="en-ID" sz="26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ada</a:t>
            </a:r>
            <a:r>
              <a:rPr lang="en-ID" sz="26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622575-A12D-2ECC-FC45-53E90B927E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15002"/>
          <a:stretch/>
        </p:blipFill>
        <p:spPr>
          <a:xfrm>
            <a:off x="6336794" y="2771775"/>
            <a:ext cx="2804920" cy="2980129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13877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61A07-E8D3-BF7E-531C-1BD345042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033" y="257717"/>
            <a:ext cx="5225497" cy="6331355"/>
          </a:xfrm>
        </p:spPr>
        <p:txBody>
          <a:bodyPr>
            <a:noAutofit/>
          </a:bodyPr>
          <a:lstStyle/>
          <a:p>
            <a:r>
              <a:rPr lang="en-ID" sz="2600" dirty="0" err="1">
                <a:latin typeface="Gill Sans Nova Cond XBd" panose="020B0A06020104020203" pitchFamily="34" charset="0"/>
              </a:rPr>
              <a:t>Prinsip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dipegang</a:t>
            </a:r>
            <a:r>
              <a:rPr lang="en-ID" sz="2600" dirty="0">
                <a:latin typeface="Gill Sans Nova Cond XBd" panose="020B0A06020104020203" pitchFamily="34" charset="0"/>
              </a:rPr>
              <a:t> Daud </a:t>
            </a:r>
            <a:r>
              <a:rPr lang="en-ID" sz="2600" dirty="0" err="1">
                <a:latin typeface="Gill Sans Nova Cond XBd" panose="020B0A06020104020203" pitchFamily="34" charset="0"/>
              </a:rPr>
              <a:t>haruslah</a:t>
            </a:r>
            <a:r>
              <a:rPr lang="en-ID" sz="2600" dirty="0">
                <a:latin typeface="Gill Sans Nova Cond XBd" panose="020B0A06020104020203" pitchFamily="34" charset="0"/>
              </a:rPr>
              <a:t> juga </a:t>
            </a:r>
            <a:r>
              <a:rPr lang="en-ID" sz="2600" dirty="0" err="1">
                <a:latin typeface="Gill Sans Nova Cond XBd" panose="020B0A06020104020203" pitchFamily="34" charset="0"/>
              </a:rPr>
              <a:t>menjadi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pegangan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latin typeface="Gill Sans Nova Cond XBd" panose="020B0A06020104020203" pitchFamily="34" charset="0"/>
              </a:rPr>
              <a:t>: "</a:t>
            </a:r>
            <a:r>
              <a:rPr lang="en-ID" sz="2600" dirty="0" err="1">
                <a:latin typeface="Eras Demi ITC" panose="020B0805030504020804" pitchFamily="34" charset="0"/>
              </a:rPr>
              <a:t>Sebab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siapakah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aku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ini</a:t>
            </a:r>
            <a:r>
              <a:rPr lang="en-ID" sz="2600" dirty="0">
                <a:latin typeface="Eras Demi ITC" panose="020B0805030504020804" pitchFamily="34" charset="0"/>
              </a:rPr>
              <a:t> dan </a:t>
            </a:r>
            <a:r>
              <a:rPr lang="en-ID" sz="2600" dirty="0" err="1">
                <a:latin typeface="Eras Demi ITC" panose="020B0805030504020804" pitchFamily="34" charset="0"/>
              </a:rPr>
              <a:t>siapakah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bangsaku</a:t>
            </a:r>
            <a:r>
              <a:rPr lang="en-ID" sz="2600" dirty="0">
                <a:latin typeface="Eras Demi ITC" panose="020B0805030504020804" pitchFamily="34" charset="0"/>
              </a:rPr>
              <a:t>, </a:t>
            </a:r>
            <a:r>
              <a:rPr lang="en-ID" sz="2600" dirty="0" err="1">
                <a:latin typeface="Eras Demi ITC" panose="020B0805030504020804" pitchFamily="34" charset="0"/>
              </a:rPr>
              <a:t>sehingga</a:t>
            </a:r>
            <a:r>
              <a:rPr lang="en-ID" sz="2600" dirty="0">
                <a:latin typeface="Eras Demi ITC" panose="020B0805030504020804" pitchFamily="34" charset="0"/>
              </a:rPr>
              <a:t> kami </a:t>
            </a:r>
            <a:r>
              <a:rPr lang="en-ID" sz="2600" dirty="0" err="1">
                <a:latin typeface="Eras Demi ITC" panose="020B0805030504020804" pitchFamily="34" charset="0"/>
              </a:rPr>
              <a:t>mampu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memberikan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persembahan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sukarela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seperti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ini</a:t>
            </a:r>
            <a:r>
              <a:rPr lang="en-ID" sz="2600" dirty="0">
                <a:latin typeface="Eras Demi ITC" panose="020B0805030504020804" pitchFamily="34" charset="0"/>
              </a:rPr>
              <a:t>?</a:t>
            </a:r>
            <a:r>
              <a:rPr lang="en-ID" sz="2600" dirty="0">
                <a:latin typeface="Gill Sans Nova Cond XBd" panose="020B0A06020104020203" pitchFamily="34" charset="0"/>
              </a:rPr>
              <a:t>" </a:t>
            </a:r>
          </a:p>
          <a:p>
            <a:r>
              <a:rPr lang="en-ID" sz="2600" dirty="0">
                <a:latin typeface="Impact" panose="020B0806030902050204" pitchFamily="34" charset="0"/>
              </a:rPr>
              <a:t>Daud </a:t>
            </a:r>
            <a:r>
              <a:rPr lang="en-ID" sz="2600" dirty="0" err="1">
                <a:latin typeface="Impact" panose="020B0806030902050204" pitchFamily="34" charset="0"/>
              </a:rPr>
              <a:t>mengekspresikan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bahwa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ia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benar-benar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tidak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dapat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mengambil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kredit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untuk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semua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bahan-bahan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khusus</a:t>
            </a:r>
            <a:r>
              <a:rPr lang="en-ID" sz="2600" dirty="0"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latin typeface="Impact" panose="020B0806030902050204" pitchFamily="34" charset="0"/>
              </a:rPr>
              <a:t>telah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dikumpulkan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untuk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pembangunan</a:t>
            </a:r>
            <a:r>
              <a:rPr lang="en-ID" sz="2600" dirty="0">
                <a:latin typeface="Impact" panose="020B0806030902050204" pitchFamily="34" charset="0"/>
              </a:rPr>
              <a:t> bait </a:t>
            </a:r>
            <a:r>
              <a:rPr lang="en-ID" sz="2600" dirty="0" err="1">
                <a:latin typeface="Impact" panose="020B0806030902050204" pitchFamily="34" charset="0"/>
              </a:rPr>
              <a:t>suci</a:t>
            </a:r>
            <a:r>
              <a:rPr lang="en-ID" sz="2600" dirty="0"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latin typeface="Impact" panose="020B0806030902050204" pitchFamily="34" charset="0"/>
              </a:rPr>
              <a:t>melimpah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itu</a:t>
            </a:r>
            <a:r>
              <a:rPr lang="en-ID" sz="2600" dirty="0">
                <a:latin typeface="Impact" panose="020B0806030902050204" pitchFamily="34" charset="0"/>
              </a:rPr>
              <a:t>. </a:t>
            </a:r>
            <a:r>
              <a:rPr lang="en-ID" sz="2600" dirty="0" err="1">
                <a:latin typeface="Franklin Gothic Medium Cond" panose="020B0606030402020204" pitchFamily="34" charset="0"/>
              </a:rPr>
              <a:t>Ini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semua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disadarinya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sebagai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milik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Tuhan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mereka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hanya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mengembalikan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barang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kepunyaan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Tuhan</a:t>
            </a:r>
            <a:r>
              <a:rPr lang="en-ID" sz="2600" dirty="0">
                <a:latin typeface="Franklin Gothic Medium Cond" panose="020B0606030402020204" pitchFamily="34" charset="0"/>
              </a:rPr>
              <a:t> [</a:t>
            </a:r>
            <a:r>
              <a:rPr lang="en-ID" sz="2600" dirty="0" err="1">
                <a:latin typeface="Franklin Gothic Medium Cond" panose="020B0606030402020204" pitchFamily="34" charset="0"/>
              </a:rPr>
              <a:t>Mazmur</a:t>
            </a:r>
            <a:r>
              <a:rPr lang="en-ID" sz="2600" dirty="0">
                <a:latin typeface="Franklin Gothic Medium Cond" panose="020B0606030402020204" pitchFamily="34" charset="0"/>
              </a:rPr>
              <a:t> 50:10-12, </a:t>
            </a:r>
            <a:r>
              <a:rPr lang="en-ID" sz="2600" dirty="0" err="1">
                <a:latin typeface="Franklin Gothic Medium Cond" panose="020B0606030402020204" pitchFamily="34" charset="0"/>
              </a:rPr>
              <a:t>Mazmur</a:t>
            </a:r>
            <a:r>
              <a:rPr lang="en-ID" sz="2600" dirty="0">
                <a:latin typeface="Franklin Gothic Medium Cond" panose="020B0606030402020204" pitchFamily="34" charset="0"/>
              </a:rPr>
              <a:t> 24:1, </a:t>
            </a:r>
            <a:r>
              <a:rPr lang="en-ID" sz="2600" dirty="0" err="1">
                <a:latin typeface="Franklin Gothic Medium Cond" panose="020B0606030402020204" pitchFamily="34" charset="0"/>
              </a:rPr>
              <a:t>Hagai</a:t>
            </a:r>
            <a:r>
              <a:rPr lang="en-ID" sz="2600" dirty="0">
                <a:latin typeface="Franklin Gothic Medium Cond" panose="020B0606030402020204" pitchFamily="34" charset="0"/>
              </a:rPr>
              <a:t> 2:8].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A76ED5-FB23-188F-EE74-B7FA390284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19" r="35217" b="-2"/>
          <a:stretch/>
        </p:blipFill>
        <p:spPr>
          <a:xfrm>
            <a:off x="5785120" y="1585913"/>
            <a:ext cx="3142548" cy="4190064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1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4696411" y="687822"/>
            <a:ext cx="4103360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6420" y="921125"/>
            <a:ext cx="593266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90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84FC8-D355-6782-F8A3-84EEDDEA9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776" y="114300"/>
            <a:ext cx="7677150" cy="1647826"/>
          </a:xfrm>
        </p:spPr>
        <p:txBody>
          <a:bodyPr>
            <a:normAutofit/>
          </a:bodyPr>
          <a:lstStyle/>
          <a:p>
            <a:pPr algn="ctr"/>
            <a:r>
              <a:rPr lang="en-ID" sz="36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SUMBER DAYA TERSEDIA BAGI </a:t>
            </a:r>
            <a:br>
              <a:rPr lang="en-ID" sz="3600" dirty="0">
                <a:solidFill>
                  <a:srgbClr val="0070C0"/>
                </a:solidFill>
                <a:latin typeface="Bernard MT Condensed" panose="02050806060905020404" pitchFamily="18" charset="0"/>
              </a:rPr>
            </a:br>
            <a:r>
              <a:rPr lang="en-ID" sz="36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KELUARGA ALLAH</a:t>
            </a:r>
            <a:br>
              <a:rPr lang="en-ID" sz="3600" dirty="0">
                <a:solidFill>
                  <a:srgbClr val="0070C0"/>
                </a:solidFill>
                <a:latin typeface="Bernard MT Condensed" panose="02050806060905020404" pitchFamily="18" charset="0"/>
              </a:rPr>
            </a:br>
            <a:r>
              <a:rPr lang="en-ID" sz="28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Selasa</a:t>
            </a:r>
            <a:r>
              <a:rPr lang="en-ID" sz="2800" dirty="0">
                <a:solidFill>
                  <a:srgbClr val="C00000"/>
                </a:solidFill>
                <a:latin typeface="Eras Demi ITC" panose="020B0805030504020804" pitchFamily="34" charset="0"/>
              </a:rPr>
              <a:t>, 3 </a:t>
            </a:r>
            <a:r>
              <a:rPr lang="en-ID" sz="28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Januari</a:t>
            </a:r>
            <a:r>
              <a:rPr lang="en-ID" sz="2800" dirty="0">
                <a:solidFill>
                  <a:srgbClr val="C00000"/>
                </a:solidFill>
                <a:latin typeface="Eras Demi ITC" panose="020B0805030504020804" pitchFamily="34" charset="0"/>
              </a:rPr>
              <a:t> 2023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5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7173A-179D-3512-649A-08906E7C9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8424" y="1850747"/>
            <a:ext cx="6323389" cy="484814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2600" dirty="0" err="1">
                <a:latin typeface="Impact" panose="020B0806030902050204" pitchFamily="34" charset="0"/>
              </a:rPr>
              <a:t>Yohanes</a:t>
            </a:r>
            <a:r>
              <a:rPr lang="en-ID" sz="2600" dirty="0">
                <a:latin typeface="Impact" panose="020B0806030902050204" pitchFamily="34" charset="0"/>
              </a:rPr>
              <a:t> 3:16 </a:t>
            </a:r>
          </a:p>
          <a:p>
            <a:pPr marL="0" indent="0">
              <a:buNone/>
            </a:pPr>
            <a:r>
              <a:rPr lang="en-ID" sz="2600" dirty="0">
                <a:latin typeface="Franklin Gothic Medium Cond" panose="020B0606030402020204" pitchFamily="34" charset="0"/>
              </a:rPr>
              <a:t>Karena </a:t>
            </a:r>
            <a:r>
              <a:rPr lang="en-ID" sz="2600" dirty="0" err="1">
                <a:latin typeface="Franklin Gothic Medium Cond" panose="020B0606030402020204" pitchFamily="34" charset="0"/>
              </a:rPr>
              <a:t>begitu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besar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kasih</a:t>
            </a:r>
            <a:r>
              <a:rPr lang="en-ID" sz="2600" dirty="0">
                <a:latin typeface="Franklin Gothic Medium Cond" panose="020B0606030402020204" pitchFamily="34" charset="0"/>
              </a:rPr>
              <a:t> Allah </a:t>
            </a:r>
            <a:r>
              <a:rPr lang="en-ID" sz="2600" dirty="0" err="1">
                <a:latin typeface="Franklin Gothic Medium Cond" panose="020B0606030402020204" pitchFamily="34" charset="0"/>
              </a:rPr>
              <a:t>akan</a:t>
            </a:r>
            <a:r>
              <a:rPr lang="en-ID" sz="2600" dirty="0">
                <a:latin typeface="Franklin Gothic Medium Cond" panose="020B0606030402020204" pitchFamily="34" charset="0"/>
              </a:rPr>
              <a:t> dunia </a:t>
            </a:r>
            <a:r>
              <a:rPr lang="en-ID" sz="2600" dirty="0" err="1">
                <a:latin typeface="Franklin Gothic Medium Cond" panose="020B0606030402020204" pitchFamily="34" charset="0"/>
              </a:rPr>
              <a:t>ini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sehingga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telah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mengaruniakan</a:t>
            </a:r>
            <a:r>
              <a:rPr lang="en-ID" sz="2600" dirty="0">
                <a:latin typeface="Franklin Gothic Medium Cond" panose="020B0606030402020204" pitchFamily="34" charset="0"/>
              </a:rPr>
              <a:t> Anak-Nya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tunggal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supaya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setiap</a:t>
            </a:r>
            <a:r>
              <a:rPr lang="en-ID" sz="2600" dirty="0">
                <a:latin typeface="Franklin Gothic Medium Cond" panose="020B0606030402020204" pitchFamily="34" charset="0"/>
              </a:rPr>
              <a:t> orang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percaya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kepada</a:t>
            </a:r>
            <a:r>
              <a:rPr lang="en-ID" sz="2600" dirty="0">
                <a:latin typeface="Franklin Gothic Medium Cond" panose="020B0606030402020204" pitchFamily="34" charset="0"/>
              </a:rPr>
              <a:t>-Nya </a:t>
            </a:r>
            <a:r>
              <a:rPr lang="en-ID" sz="2600" dirty="0" err="1">
                <a:latin typeface="Franklin Gothic Medium Cond" panose="020B0606030402020204" pitchFamily="34" charset="0"/>
              </a:rPr>
              <a:t>tidak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binasa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melainkan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beroleh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hidup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kekal</a:t>
            </a:r>
            <a:r>
              <a:rPr lang="en-ID" sz="2600" dirty="0">
                <a:latin typeface="Franklin Gothic Medium Cond" panose="020B0606030402020204" pitchFamily="34" charset="0"/>
              </a:rPr>
              <a:t>.</a:t>
            </a:r>
          </a:p>
          <a:p>
            <a:pPr marL="0" indent="0">
              <a:buNone/>
            </a:pPr>
            <a:endParaRPr lang="en-ID" sz="800" dirty="0">
              <a:latin typeface="Franklin Gothic Medium Cond" panose="020B0606030402020204" pitchFamily="34" charset="0"/>
            </a:endParaRPr>
          </a:p>
          <a:p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Karunia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terbesar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Allah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bagi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anak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-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anak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-Nya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YESUS KRISTUS, yang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membawa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damai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pengampunan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kasih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karunia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kehidupan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sehari-hari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pertumbuhan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rohani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, dan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pengharapan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kehidupan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kekal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124DB5-27D1-CCA5-1889-32B72D6AC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86" y="3015536"/>
            <a:ext cx="2181225" cy="21812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82823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1EB783-322B-23FF-2EA3-FE9274DF4C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4" b="25912"/>
          <a:stretch/>
        </p:blipFill>
        <p:spPr>
          <a:xfrm>
            <a:off x="20" y="10"/>
            <a:ext cx="9143980" cy="3362315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11A07-9F6E-CCC6-49CB-2EC048CDB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118" y="3495676"/>
            <a:ext cx="8005763" cy="328612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KESELAMATAN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adalah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karunia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mendasar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, </a:t>
            </a:r>
            <a:r>
              <a:rPr lang="en-ID" sz="2400" dirty="0" err="1">
                <a:latin typeface="Eras Demi ITC" panose="020B0805030504020804" pitchFamily="34" charset="0"/>
              </a:rPr>
              <a:t>karena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tanpa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karunia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ini</a:t>
            </a:r>
            <a:r>
              <a:rPr lang="en-ID" sz="2400" dirty="0">
                <a:latin typeface="Eras Demi ITC" panose="020B0805030504020804" pitchFamily="34" charset="0"/>
              </a:rPr>
              <a:t>, </a:t>
            </a:r>
            <a:r>
              <a:rPr lang="en-ID" sz="2400" dirty="0" err="1">
                <a:latin typeface="Eras Demi ITC" panose="020B0805030504020804" pitchFamily="34" charset="0"/>
              </a:rPr>
              <a:t>apa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lagi</a:t>
            </a:r>
            <a:r>
              <a:rPr lang="en-ID" sz="2400" dirty="0">
                <a:latin typeface="Eras Demi ITC" panose="020B0805030504020804" pitchFamily="34" charset="0"/>
              </a:rPr>
              <a:t> yang </a:t>
            </a:r>
            <a:r>
              <a:rPr lang="en-ID" sz="2400" dirty="0" err="1">
                <a:latin typeface="Eras Demi ITC" panose="020B0805030504020804" pitchFamily="34" charset="0"/>
              </a:rPr>
              <a:t>dapat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kita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peroleh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dari</a:t>
            </a:r>
            <a:r>
              <a:rPr lang="en-ID" sz="2400" dirty="0">
                <a:latin typeface="Eras Demi ITC" panose="020B0805030504020804" pitchFamily="34" charset="0"/>
              </a:rPr>
              <a:t> Allah yang </a:t>
            </a:r>
            <a:r>
              <a:rPr lang="en-ID" sz="2400" dirty="0" err="1">
                <a:latin typeface="Eras Demi ITC" panose="020B0805030504020804" pitchFamily="34" charset="0"/>
              </a:rPr>
              <a:t>benar-benar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penting</a:t>
            </a:r>
            <a:r>
              <a:rPr lang="en-ID" sz="2400" dirty="0">
                <a:latin typeface="Eras Demi ITC" panose="020B0805030504020804" pitchFamily="34" charset="0"/>
              </a:rPr>
              <a:t>? </a:t>
            </a:r>
            <a:r>
              <a:rPr lang="en-ID" sz="2400" dirty="0" err="1">
                <a:latin typeface="Gill Sans Nova Cond Ultra Bold" panose="020B0B04020104020203" pitchFamily="34" charset="0"/>
              </a:rPr>
              <a:t>Apa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saja</a:t>
            </a:r>
            <a:r>
              <a:rPr lang="en-ID" sz="2400" dirty="0">
                <a:latin typeface="Gill Sans Nova Cond Ultra Bold" panose="020B0B04020104020203" pitchFamily="34" charset="0"/>
              </a:rPr>
              <a:t> yang </a:t>
            </a:r>
            <a:r>
              <a:rPr lang="en-ID" sz="2400" dirty="0" err="1">
                <a:latin typeface="Gill Sans Nova Cond Ultra Bold" panose="020B0B04020104020203" pitchFamily="34" charset="0"/>
              </a:rPr>
              <a:t>mungkin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kita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miliki</a:t>
            </a:r>
            <a:r>
              <a:rPr lang="en-ID" sz="2400" dirty="0">
                <a:latin typeface="Gill Sans Nova Cond Ultra Bold" panose="020B0B04020104020203" pitchFamily="34" charset="0"/>
              </a:rPr>
              <a:t> di dunia </a:t>
            </a:r>
            <a:r>
              <a:rPr lang="en-ID" sz="2400" dirty="0" err="1">
                <a:latin typeface="Gill Sans Nova Cond Ultra Bold" panose="020B0B04020104020203" pitchFamily="34" charset="0"/>
              </a:rPr>
              <a:t>ini</a:t>
            </a:r>
            <a:r>
              <a:rPr lang="en-ID" sz="2400" dirty="0">
                <a:latin typeface="Gill Sans Nova Cond Ultra Bold" panose="020B0B04020104020203" pitchFamily="34" charset="0"/>
              </a:rPr>
              <a:t>, </a:t>
            </a:r>
            <a:r>
              <a:rPr lang="en-ID" sz="2400" dirty="0" err="1">
                <a:latin typeface="Gill Sans Nova Cond Ultra Bold" panose="020B0B04020104020203" pitchFamily="34" charset="0"/>
              </a:rPr>
              <a:t>suatu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hari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nanti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kita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pasti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mati</a:t>
            </a:r>
            <a:r>
              <a:rPr lang="en-ID" sz="2400" dirty="0">
                <a:latin typeface="Gill Sans Nova Cond Ultra Bold" panose="020B0B04020104020203" pitchFamily="34" charset="0"/>
              </a:rPr>
              <a:t> dan </a:t>
            </a:r>
            <a:r>
              <a:rPr lang="en-ID" sz="2400" dirty="0" err="1">
                <a:latin typeface="Gill Sans Nova Cond Ultra Bold" panose="020B0B04020104020203" pitchFamily="34" charset="0"/>
              </a:rPr>
              <a:t>pergi</a:t>
            </a:r>
            <a:r>
              <a:rPr lang="en-ID" sz="2400" dirty="0">
                <a:latin typeface="Gill Sans Nova Cond Ultra Bold" panose="020B0B04020104020203" pitchFamily="34" charset="0"/>
              </a:rPr>
              <a:t> dan </a:t>
            </a:r>
            <a:r>
              <a:rPr lang="en-ID" sz="2400" dirty="0" err="1">
                <a:latin typeface="Gill Sans Nova Cond Ultra Bold" panose="020B0B04020104020203" pitchFamily="34" charset="0"/>
              </a:rPr>
              <a:t>akankah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semua</a:t>
            </a:r>
            <a:r>
              <a:rPr lang="en-ID" sz="2400" dirty="0">
                <a:latin typeface="Gill Sans Nova Cond Ultra Bold" panose="020B0B04020104020203" pitchFamily="34" charset="0"/>
              </a:rPr>
              <a:t> orang </a:t>
            </a:r>
            <a:r>
              <a:rPr lang="en-ID" sz="2400" dirty="0" err="1">
                <a:latin typeface="Gill Sans Nova Cond Ultra Bold" panose="020B0B04020104020203" pitchFamily="34" charset="0"/>
              </a:rPr>
              <a:t>akan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mengingat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kita</a:t>
            </a:r>
            <a:r>
              <a:rPr lang="en-ID" sz="2400" dirty="0">
                <a:latin typeface="Gill Sans Nova Cond Ultra Bold" panose="020B0B04020104020203" pitchFamily="34" charset="0"/>
              </a:rPr>
              <a:t>, dan </a:t>
            </a:r>
            <a:r>
              <a:rPr lang="en-ID" sz="2400" dirty="0" err="1">
                <a:latin typeface="Gill Sans Nova Cond Ultra Bold" panose="020B0B04020104020203" pitchFamily="34" charset="0"/>
              </a:rPr>
              <a:t>apa</a:t>
            </a:r>
            <a:r>
              <a:rPr lang="en-ID" sz="2400" dirty="0">
                <a:latin typeface="Gill Sans Nova Cond Ultra Bold" panose="020B0B04020104020203" pitchFamily="34" charset="0"/>
              </a:rPr>
              <a:t> pun </a:t>
            </a:r>
            <a:r>
              <a:rPr lang="en-ID" sz="2400" dirty="0" err="1">
                <a:latin typeface="Gill Sans Nova Cond Ultra Bold" panose="020B0B04020104020203" pitchFamily="34" charset="0"/>
              </a:rPr>
              <a:t>hal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baik</a:t>
            </a:r>
            <a:r>
              <a:rPr lang="en-ID" sz="2400" dirty="0">
                <a:latin typeface="Gill Sans Nova Cond Ultra Bold" panose="020B0B04020104020203" pitchFamily="34" charset="0"/>
              </a:rPr>
              <a:t> yang </a:t>
            </a:r>
            <a:r>
              <a:rPr lang="en-ID" sz="2400" dirty="0" err="1">
                <a:latin typeface="Gill Sans Nova Cond Ultra Bold" panose="020B0B04020104020203" pitchFamily="34" charset="0"/>
              </a:rPr>
              <a:t>kita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lakukan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akan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dilupakan</a:t>
            </a:r>
            <a:r>
              <a:rPr lang="en-ID" sz="2400" dirty="0">
                <a:latin typeface="Gill Sans Nova Cond Ultra Bold" panose="020B0B04020104020203" pitchFamily="34" charset="0"/>
              </a:rPr>
              <a:t> juga.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2400" dirty="0" err="1">
                <a:latin typeface="Franklin Gothic Medium Cond" panose="020B0606030402020204" pitchFamily="34" charset="0"/>
              </a:rPr>
              <a:t>Maka</a:t>
            </a:r>
            <a:r>
              <a:rPr lang="en-ID" sz="2400" dirty="0">
                <a:latin typeface="Franklin Gothic Medium Cond" panose="020B0606030402020204" pitchFamily="34" charset="0"/>
              </a:rPr>
              <a:t>, yang </a:t>
            </a:r>
            <a:r>
              <a:rPr lang="en-ID" sz="2400" dirty="0" err="1">
                <a:latin typeface="Gill Sans Nova Cond XBd" panose="020B0A06020104020203" pitchFamily="34" charset="0"/>
              </a:rPr>
              <a:t>pertama</a:t>
            </a:r>
            <a:r>
              <a:rPr lang="en-ID" sz="2400" dirty="0"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latin typeface="Gill Sans Nova Cond XBd" panose="020B0A06020104020203" pitchFamily="34" charset="0"/>
              </a:rPr>
              <a:t>terutama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harus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selalu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menjaga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karunia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Injil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itu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yaitu</a:t>
            </a:r>
            <a:r>
              <a:rPr lang="en-ID" sz="2400" dirty="0">
                <a:latin typeface="Gill Sans Nova Cond XBd" panose="020B0A06020104020203" pitchFamily="34" charset="0"/>
              </a:rPr>
              <a:t>, KRISTUS dan </a:t>
            </a:r>
            <a:r>
              <a:rPr lang="en-ID" sz="2400" dirty="0" err="1">
                <a:latin typeface="Gill Sans Nova Cond XBd" panose="020B0A06020104020203" pitchFamily="34" charset="0"/>
              </a:rPr>
              <a:t>Dia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disalibkan</a:t>
            </a:r>
            <a:r>
              <a:rPr lang="en-ID" sz="2400" dirty="0">
                <a:latin typeface="Gill Sans Nova Cond XBd" panose="020B0A06020104020203" pitchFamily="34" charset="0"/>
              </a:rPr>
              <a:t> [1 </a:t>
            </a:r>
            <a:r>
              <a:rPr lang="en-ID" sz="2400" dirty="0" err="1">
                <a:latin typeface="Gill Sans Nova Cond XBd" panose="020B0A06020104020203" pitchFamily="34" charset="0"/>
              </a:rPr>
              <a:t>Korintus</a:t>
            </a:r>
            <a:r>
              <a:rPr lang="en-ID" sz="2400" dirty="0">
                <a:latin typeface="Gill Sans Nova Cond XBd" panose="020B0A06020104020203" pitchFamily="34" charset="0"/>
              </a:rPr>
              <a:t> 2:2], </a:t>
            </a:r>
            <a:r>
              <a:rPr lang="en-ID" sz="2400" dirty="0">
                <a:latin typeface="Impact" panose="020B0806030902050204" pitchFamily="34" charset="0"/>
              </a:rPr>
              <a:t>pada </a:t>
            </a:r>
            <a:r>
              <a:rPr lang="en-ID" sz="2400" dirty="0" err="1">
                <a:latin typeface="Impact" panose="020B0806030902050204" pitchFamily="34" charset="0"/>
              </a:rPr>
              <a:t>pusat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semua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pemikiran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kita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6148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742470-060C-6599-9795-C61B127A8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67" y="85726"/>
            <a:ext cx="5400676" cy="1152524"/>
          </a:xfrm>
        </p:spPr>
        <p:txBody>
          <a:bodyPr anchor="b">
            <a:noAutofit/>
          </a:bodyPr>
          <a:lstStyle/>
          <a:p>
            <a:pPr algn="ctr"/>
            <a:r>
              <a:rPr lang="en-ID" sz="2800" dirty="0">
                <a:latin typeface="Bernard MT Condensed" panose="02050806060905020404" pitchFamily="18" charset="0"/>
              </a:rPr>
              <a:t>Ellen G. White, </a:t>
            </a:r>
            <a:r>
              <a:rPr lang="en-ID" sz="2800" dirty="0" err="1">
                <a:latin typeface="Bernard MT Condensed" panose="02050806060905020404" pitchFamily="18" charset="0"/>
              </a:rPr>
              <a:t>Khotbah</a:t>
            </a:r>
            <a:r>
              <a:rPr lang="en-ID" sz="2800" dirty="0">
                <a:latin typeface="Bernard MT Condensed" panose="02050806060905020404" pitchFamily="18" charset="0"/>
              </a:rPr>
              <a:t> di Atas Bukit, </a:t>
            </a:r>
            <a:r>
              <a:rPr lang="en-ID" sz="2800" dirty="0" err="1">
                <a:latin typeface="Bernard MT Condensed" panose="02050806060905020404" pitchFamily="18" charset="0"/>
              </a:rPr>
              <a:t>hlm</a:t>
            </a:r>
            <a:r>
              <a:rPr lang="en-ID" sz="2800" dirty="0">
                <a:latin typeface="Bernard MT Condensed" panose="02050806060905020404" pitchFamily="18" charset="0"/>
              </a:rPr>
              <a:t>. 110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693F5-80E0-B3F4-6257-FADD9ED03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495425"/>
            <a:ext cx="4572210" cy="51530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"Jika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engkau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telah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menyangkal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dirimu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menyerahkannya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kepada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Kristus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engkau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adalah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anggota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keluarga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Allah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, dan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segala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sesuatu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ada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di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dalam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rumah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Bapa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adalah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untukmu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Gill Sans Nova Cond XBd" panose="020B0A06020104020203" pitchFamily="34" charset="0"/>
              </a:rPr>
              <a:t>Seluruh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perbendaharaan</a:t>
            </a:r>
            <a:r>
              <a:rPr lang="en-ID" sz="2400" dirty="0">
                <a:latin typeface="Gill Sans Nova Cond XBd" panose="020B0A06020104020203" pitchFamily="34" charset="0"/>
              </a:rPr>
              <a:t> Allah </a:t>
            </a:r>
            <a:r>
              <a:rPr lang="en-ID" sz="2400" dirty="0" err="1">
                <a:latin typeface="Gill Sans Nova Cond XBd" panose="020B0A06020104020203" pitchFamily="34" charset="0"/>
              </a:rPr>
              <a:t>terbuka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bagimu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baik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ada</a:t>
            </a:r>
            <a:r>
              <a:rPr lang="en-ID" sz="2400" dirty="0">
                <a:latin typeface="Gill Sans Nova Cond XBd" panose="020B0A06020104020203" pitchFamily="34" charset="0"/>
              </a:rPr>
              <a:t> di dunia </a:t>
            </a:r>
            <a:r>
              <a:rPr lang="en-ID" sz="2400" dirty="0" err="1">
                <a:latin typeface="Gill Sans Nova Cond XBd" panose="020B0A06020104020203" pitchFamily="34" charset="0"/>
              </a:rPr>
              <a:t>sekarang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maupun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ada</a:t>
            </a:r>
            <a:r>
              <a:rPr lang="en-ID" sz="2400" dirty="0">
                <a:latin typeface="Gill Sans Nova Cond XBd" panose="020B0A06020104020203" pitchFamily="34" charset="0"/>
              </a:rPr>
              <a:t> di dunia yang </a:t>
            </a:r>
            <a:r>
              <a:rPr lang="en-ID" sz="2400" dirty="0" err="1"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datang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Franklin Gothic Medium Cond" panose="020B0606030402020204" pitchFamily="34" charset="0"/>
              </a:rPr>
              <a:t>Pelayanan</a:t>
            </a:r>
            <a:r>
              <a:rPr lang="en-ID" sz="2400" dirty="0">
                <a:latin typeface="Franklin Gothic Medium Cond" panose="020B0606030402020204" pitchFamily="34" charset="0"/>
              </a:rPr>
              <a:t> para </a:t>
            </a:r>
            <a:r>
              <a:rPr lang="en-ID" sz="2400" dirty="0" err="1">
                <a:latin typeface="Franklin Gothic Medium Cond" panose="020B0606030402020204" pitchFamily="34" charset="0"/>
              </a:rPr>
              <a:t>malaikat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karunia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Roh</a:t>
            </a:r>
            <a:r>
              <a:rPr lang="en-ID" sz="2400" dirty="0">
                <a:latin typeface="Franklin Gothic Medium Cond" panose="020B0606030402020204" pitchFamily="34" charset="0"/>
              </a:rPr>
              <a:t> Kudus, </a:t>
            </a:r>
            <a:r>
              <a:rPr lang="en-ID" sz="2400" dirty="0" err="1">
                <a:latin typeface="Franklin Gothic Medium Cond" panose="020B0606030402020204" pitchFamily="34" charset="0"/>
              </a:rPr>
              <a:t>upaya</a:t>
            </a:r>
            <a:r>
              <a:rPr lang="en-ID" sz="2400" dirty="0">
                <a:latin typeface="Franklin Gothic Medium Cond" panose="020B0606030402020204" pitchFamily="34" charset="0"/>
              </a:rPr>
              <a:t> para </a:t>
            </a:r>
            <a:r>
              <a:rPr lang="en-ID" sz="2400" dirty="0" err="1">
                <a:latin typeface="Franklin Gothic Medium Cond" panose="020B0606030402020204" pitchFamily="34" charset="0"/>
              </a:rPr>
              <a:t>pelayan</a:t>
            </a:r>
            <a:r>
              <a:rPr lang="en-ID" sz="2400" dirty="0">
                <a:latin typeface="Franklin Gothic Medium Cond" panose="020B0606030402020204" pitchFamily="34" charset="0"/>
              </a:rPr>
              <a:t>-Nya- </a:t>
            </a:r>
            <a:r>
              <a:rPr lang="en-ID" sz="2400" dirty="0" err="1">
                <a:latin typeface="Franklin Gothic Medium Cond" panose="020B0606030402020204" pitchFamily="34" charset="0"/>
              </a:rPr>
              <a:t>semuanya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bagimu</a:t>
            </a:r>
            <a:r>
              <a:rPr lang="en-ID" sz="2400" dirty="0">
                <a:latin typeface="Franklin Gothic Medium Cond" panose="020B0606030402020204" pitchFamily="34" charset="0"/>
              </a:rPr>
              <a:t>. Dunia, </a:t>
            </a:r>
            <a:r>
              <a:rPr lang="en-ID" sz="2400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segala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ada</a:t>
            </a:r>
            <a:r>
              <a:rPr lang="en-ID" sz="2400" dirty="0">
                <a:latin typeface="Franklin Gothic Medium Cond" panose="020B0606030402020204" pitchFamily="34" charset="0"/>
              </a:rPr>
              <a:t> di </a:t>
            </a:r>
            <a:r>
              <a:rPr lang="en-ID" sz="2400" dirty="0" err="1">
                <a:latin typeface="Franklin Gothic Medium Cond" panose="020B0606030402020204" pitchFamily="34" charset="0"/>
              </a:rPr>
              <a:t>dalamnya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adalah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untukmu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sejauh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itu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menjadi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kebaikanmu</a:t>
            </a:r>
            <a:r>
              <a:rPr lang="en-ID" sz="2400" dirty="0">
                <a:latin typeface="Franklin Gothic Medium Cond" panose="020B0606030402020204" pitchFamily="34" charset="0"/>
              </a:rPr>
              <a:t>".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D0B7289-120F-44DC-9769-2E096993B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15110" y="0"/>
            <a:ext cx="1897292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58468AF-8ABA-4771-9770-C8C79C0E61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069118" y="0"/>
            <a:ext cx="1902326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C04C84-DBCF-F90A-4A29-D082407487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20" r="12823"/>
          <a:stretch/>
        </p:blipFill>
        <p:spPr>
          <a:xfrm>
            <a:off x="5239536" y="10"/>
            <a:ext cx="3904464" cy="6857990"/>
          </a:xfrm>
          <a:custGeom>
            <a:avLst/>
            <a:gdLst/>
            <a:ahLst/>
            <a:cxnLst/>
            <a:rect l="l" t="t" r="r" b="b"/>
            <a:pathLst>
              <a:path w="520595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5205951" y="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30FFA19-9577-4BA8-B103-A75613F3F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239536" y="0"/>
            <a:ext cx="2010392" cy="6858000"/>
          </a:xfrm>
          <a:custGeom>
            <a:avLst/>
            <a:gdLst>
              <a:gd name="connsiteX0" fmla="*/ 1057499 w 2680522"/>
              <a:gd name="connsiteY0" fmla="*/ 0 h 6858000"/>
              <a:gd name="connsiteX1" fmla="*/ 879731 w 2680522"/>
              <a:gd name="connsiteY1" fmla="*/ 0 h 6858000"/>
              <a:gd name="connsiteX2" fmla="*/ 901855 w 2680522"/>
              <a:gd name="connsiteY2" fmla="*/ 14997 h 6858000"/>
              <a:gd name="connsiteX3" fmla="*/ 2502754 w 2680522"/>
              <a:gd name="connsiteY3" fmla="*/ 3621656 h 6858000"/>
              <a:gd name="connsiteX4" fmla="*/ 628404 w 2680522"/>
              <a:gd name="connsiteY4" fmla="*/ 6374814 h 6858000"/>
              <a:gd name="connsiteX5" fmla="*/ 111756 w 2680522"/>
              <a:gd name="connsiteY5" fmla="*/ 6780599 h 6858000"/>
              <a:gd name="connsiteX6" fmla="*/ 0 w 2680522"/>
              <a:gd name="connsiteY6" fmla="*/ 6858000 h 6858000"/>
              <a:gd name="connsiteX7" fmla="*/ 177768 w 2680522"/>
              <a:gd name="connsiteY7" fmla="*/ 6858000 h 6858000"/>
              <a:gd name="connsiteX8" fmla="*/ 289524 w 2680522"/>
              <a:gd name="connsiteY8" fmla="*/ 6780599 h 6858000"/>
              <a:gd name="connsiteX9" fmla="*/ 806172 w 2680522"/>
              <a:gd name="connsiteY9" fmla="*/ 6374814 h 6858000"/>
              <a:gd name="connsiteX10" fmla="*/ 2680522 w 2680522"/>
              <a:gd name="connsiteY10" fmla="*/ 3621656 h 6858000"/>
              <a:gd name="connsiteX11" fmla="*/ 1079623 w 2680522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80522" h="6858000">
                <a:moveTo>
                  <a:pt x="1057499" y="0"/>
                </a:moveTo>
                <a:lnTo>
                  <a:pt x="879731" y="0"/>
                </a:lnTo>
                <a:lnTo>
                  <a:pt x="901855" y="14997"/>
                </a:lnTo>
                <a:cubicBezTo>
                  <a:pt x="1929018" y="754641"/>
                  <a:pt x="2502754" y="2093192"/>
                  <a:pt x="2502754" y="3621656"/>
                </a:cubicBezTo>
                <a:cubicBezTo>
                  <a:pt x="2502754" y="4969131"/>
                  <a:pt x="1574029" y="5602839"/>
                  <a:pt x="628404" y="6374814"/>
                </a:cubicBezTo>
                <a:cubicBezTo>
                  <a:pt x="456201" y="6515397"/>
                  <a:pt x="285574" y="6653108"/>
                  <a:pt x="111756" y="6780599"/>
                </a:cubicBezTo>
                <a:lnTo>
                  <a:pt x="0" y="6858000"/>
                </a:lnTo>
                <a:lnTo>
                  <a:pt x="177768" y="6858000"/>
                </a:lnTo>
                <a:lnTo>
                  <a:pt x="289524" y="6780599"/>
                </a:lnTo>
                <a:cubicBezTo>
                  <a:pt x="463342" y="6653108"/>
                  <a:pt x="633969" y="6515397"/>
                  <a:pt x="806172" y="6374814"/>
                </a:cubicBezTo>
                <a:cubicBezTo>
                  <a:pt x="1751797" y="5602839"/>
                  <a:pt x="2680522" y="4969131"/>
                  <a:pt x="2680522" y="3621656"/>
                </a:cubicBezTo>
                <a:cubicBezTo>
                  <a:pt x="2680522" y="2093192"/>
                  <a:pt x="2106786" y="754641"/>
                  <a:pt x="1079623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068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D16C50-8323-BD21-1FD4-32A0EF0BF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57471"/>
          </a:xfrm>
          <a:solidFill>
            <a:schemeClr val="accent2">
              <a:lumMod val="5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Apa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yang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harus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kita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pahami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dari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semua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persediaan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Allah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untuk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kebutuhan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kita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sehari-hari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b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</a:b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[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Mazmur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23:1,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Mazmur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37:25,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Filipi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4:19]?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683A4-5AF1-4A2F-7549-22AE96A62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610" y="1830751"/>
            <a:ext cx="7889875" cy="472259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ID" sz="2600" dirty="0">
                <a:latin typeface="Gill Sans Nova Cond XBd" panose="020B0A06020104020203" pitchFamily="34" charset="0"/>
              </a:rPr>
              <a:t>Allah yang di </a:t>
            </a:r>
            <a:r>
              <a:rPr lang="en-ID" sz="2600" dirty="0" err="1">
                <a:latin typeface="Gill Sans Nova Cond XBd" panose="020B0A06020104020203" pitchFamily="34" charset="0"/>
              </a:rPr>
              <a:t>dalam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Dia</a:t>
            </a:r>
            <a:r>
              <a:rPr lang="en-ID" sz="2600" dirty="0">
                <a:latin typeface="Gill Sans Nova Cond XBd" panose="020B0A06020104020203" pitchFamily="34" charset="0"/>
              </a:rPr>
              <a:t> "</a:t>
            </a:r>
            <a:r>
              <a:rPr lang="en-ID" sz="2600" dirty="0" err="1"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hidup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bergerak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ada</a:t>
            </a:r>
            <a:r>
              <a:rPr lang="en-ID" sz="2600" dirty="0">
                <a:latin typeface="Gill Sans Nova Cond XBd" panose="020B0A06020104020203" pitchFamily="34" charset="0"/>
              </a:rPr>
              <a:t>" [</a:t>
            </a:r>
            <a:r>
              <a:rPr lang="en-ID" sz="2600" dirty="0" err="1">
                <a:latin typeface="Gill Sans Nova Cond XBd" panose="020B0A06020104020203" pitchFamily="34" charset="0"/>
              </a:rPr>
              <a:t>Kisah</a:t>
            </a:r>
            <a:r>
              <a:rPr lang="en-ID" sz="2600" dirty="0">
                <a:latin typeface="Gill Sans Nova Cond XBd" panose="020B0A06020104020203" pitchFamily="34" charset="0"/>
              </a:rPr>
              <a:t> Para Rasul 17:28], Allah yang "</a:t>
            </a:r>
            <a:r>
              <a:rPr lang="en-ID" sz="2600" dirty="0" err="1">
                <a:latin typeface="Gill Sans Nova Cond XBd" panose="020B0A06020104020203" pitchFamily="34" charset="0"/>
              </a:rPr>
              <a:t>memberikan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hidup</a:t>
            </a:r>
            <a:r>
              <a:rPr lang="en-ID" sz="2600" dirty="0">
                <a:latin typeface="Gill Sans Nova Cond XBd" panose="020B0A06020104020203" pitchFamily="34" charset="0"/>
              </a:rPr>
              <a:t> dan </a:t>
            </a:r>
            <a:r>
              <a:rPr lang="en-ID" sz="2600" dirty="0" err="1">
                <a:latin typeface="Gill Sans Nova Cond XBd" panose="020B0A06020104020203" pitchFamily="34" charset="0"/>
              </a:rPr>
              <a:t>nafas</a:t>
            </a:r>
            <a:r>
              <a:rPr lang="en-ID" sz="2600" dirty="0">
                <a:latin typeface="Gill Sans Nova Cond XBd" panose="020B0A06020104020203" pitchFamily="34" charset="0"/>
              </a:rPr>
              <a:t> dan </a:t>
            </a:r>
            <a:r>
              <a:rPr lang="en-ID" sz="2600" dirty="0" err="1">
                <a:latin typeface="Gill Sans Nova Cond XBd" panose="020B0A06020104020203" pitchFamily="34" charset="0"/>
              </a:rPr>
              <a:t>segala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sesuatu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kepada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semua</a:t>
            </a:r>
            <a:r>
              <a:rPr lang="en-ID" sz="2600" dirty="0">
                <a:latin typeface="Gill Sans Nova Cond XBd" panose="020B0A06020104020203" pitchFamily="34" charset="0"/>
              </a:rPr>
              <a:t> orang" [</a:t>
            </a:r>
            <a:r>
              <a:rPr lang="en-ID" sz="2600" dirty="0" err="1">
                <a:latin typeface="Gill Sans Nova Cond XBd" panose="020B0A06020104020203" pitchFamily="34" charset="0"/>
              </a:rPr>
              <a:t>Kisah</a:t>
            </a:r>
            <a:r>
              <a:rPr lang="en-ID" sz="2600" dirty="0">
                <a:latin typeface="Gill Sans Nova Cond XBd" panose="020B0A06020104020203" pitchFamily="34" charset="0"/>
              </a:rPr>
              <a:t> Para Rasul 17:25], </a:t>
            </a:r>
            <a:r>
              <a:rPr lang="en-ID" sz="2600" dirty="0" err="1">
                <a:latin typeface="Impact" panose="020B0806030902050204" pitchFamily="34" charset="0"/>
              </a:rPr>
              <a:t>telah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memberikan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kepada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kita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eksistensi</a:t>
            </a:r>
            <a:r>
              <a:rPr lang="en-ID" sz="2600" dirty="0">
                <a:latin typeface="Impact" panose="020B0806030902050204" pitchFamily="34" charset="0"/>
              </a:rPr>
              <a:t>, </a:t>
            </a:r>
            <a:r>
              <a:rPr lang="en-ID" sz="2600" dirty="0" err="1">
                <a:latin typeface="Impact" panose="020B0806030902050204" pitchFamily="34" charset="0"/>
              </a:rPr>
              <a:t>janji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keselamatan</a:t>
            </a:r>
            <a:r>
              <a:rPr lang="en-ID" sz="2600" dirty="0">
                <a:latin typeface="Impact" panose="020B0806030902050204" pitchFamily="34" charset="0"/>
              </a:rPr>
              <a:t>, </a:t>
            </a:r>
            <a:r>
              <a:rPr lang="en-ID" sz="2600" dirty="0" err="1">
                <a:latin typeface="Impact" panose="020B0806030902050204" pitchFamily="34" charset="0"/>
              </a:rPr>
              <a:t>berkat-berkat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materi</a:t>
            </a:r>
            <a:r>
              <a:rPr lang="en-ID" sz="2600" dirty="0">
                <a:latin typeface="Impact" panose="020B0806030902050204" pitchFamily="34" charset="0"/>
              </a:rPr>
              <a:t>, dan </a:t>
            </a:r>
            <a:r>
              <a:rPr lang="en-ID" sz="2600" dirty="0" err="1">
                <a:latin typeface="Impact" panose="020B0806030902050204" pitchFamily="34" charset="0"/>
              </a:rPr>
              <a:t>karunia-karunia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rohani</a:t>
            </a:r>
            <a:r>
              <a:rPr lang="en-ID" sz="2600" dirty="0">
                <a:latin typeface="Impact" panose="020B0806030902050204" pitchFamily="34" charset="0"/>
              </a:rPr>
              <a:t> agar </a:t>
            </a:r>
            <a:r>
              <a:rPr lang="en-ID" sz="2600" dirty="0" err="1">
                <a:latin typeface="Impact" panose="020B0806030902050204" pitchFamily="34" charset="0"/>
              </a:rPr>
              <a:t>kita</a:t>
            </a:r>
            <a:r>
              <a:rPr lang="en-ID" sz="2600" dirty="0">
                <a:latin typeface="Impact" panose="020B0806030902050204" pitchFamily="34" charset="0"/>
              </a:rPr>
              <a:t> juga </a:t>
            </a:r>
            <a:r>
              <a:rPr lang="en-ID" sz="2600" dirty="0" err="1">
                <a:latin typeface="Impact" panose="020B0806030902050204" pitchFamily="34" charset="0"/>
              </a:rPr>
              <a:t>menjadi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berkat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bagi</a:t>
            </a:r>
            <a:r>
              <a:rPr lang="en-ID" sz="2600" dirty="0">
                <a:latin typeface="Impact" panose="020B0806030902050204" pitchFamily="34" charset="0"/>
              </a:rPr>
              <a:t> orang lain.  </a:t>
            </a:r>
            <a:r>
              <a:rPr lang="en-ID" sz="2600" dirty="0">
                <a:latin typeface="Gill Sans Nova Cond XBd" panose="020B0A06020104020203" pitchFamily="34" charset="0"/>
              </a:rPr>
              <a:t>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D" sz="2600" dirty="0" err="1">
                <a:latin typeface="Gill Sans Nova Cond XBd" panose="020B0A06020104020203" pitchFamily="34" charset="0"/>
              </a:rPr>
              <a:t>Apa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saja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kepemilikan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materi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latin typeface="Gill Sans Nova Cond XBd" panose="020B0A06020104020203" pitchFamily="34" charset="0"/>
              </a:rPr>
              <a:t> punya, </a:t>
            </a:r>
            <a:r>
              <a:rPr lang="en-ID" sz="2600" dirty="0" err="1">
                <a:latin typeface="Gill Sans Nova Cond XBd" panose="020B0A06020104020203" pitchFamily="34" charset="0"/>
              </a:rPr>
              <a:t>apa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saja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karunia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atau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talenta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telah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diberikan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kepada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sebagai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berkat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Ultra Bold" panose="020B0B04020104020203" pitchFamily="34" charset="0"/>
              </a:rPr>
              <a:t>sesungguhnya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kita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berutang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dalam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segala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hal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kepada</a:t>
            </a:r>
            <a:r>
              <a:rPr lang="en-ID" sz="2600" dirty="0">
                <a:latin typeface="Gill Sans Nova Cond Ultra Bold" panose="020B0B04020104020203" pitchFamily="34" charset="0"/>
              </a:rPr>
              <a:t> Sang </a:t>
            </a:r>
            <a:r>
              <a:rPr lang="en-ID" sz="2600" dirty="0" err="1">
                <a:latin typeface="Gill Sans Nova Cond Ultra Bold" panose="020B0B04020104020203" pitchFamily="34" charset="0"/>
              </a:rPr>
              <a:t>Pemberi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dalam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hal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kita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menggunakan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karunia-karunia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tersebut</a:t>
            </a:r>
            <a:r>
              <a:rPr lang="en-ID" sz="2600" dirty="0">
                <a:latin typeface="Gill Sans Nova Cond XBd" panose="020B0A06020104020203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08801" y="2200695"/>
            <a:ext cx="645368" cy="48402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00197" y="1502156"/>
            <a:ext cx="2532832" cy="954774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628518" y="5230015"/>
            <a:ext cx="2017580" cy="760545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60240" y="578940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81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1E76C9-91EC-0782-BC08-8A4719B644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25" r="5629" b="2"/>
          <a:stretch/>
        </p:blipFill>
        <p:spPr>
          <a:xfrm>
            <a:off x="20" y="10"/>
            <a:ext cx="9141694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8262707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941518-82A7-6F07-5819-478C40431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571815"/>
            <a:ext cx="5124450" cy="1018859"/>
          </a:xfrm>
        </p:spPr>
        <p:txBody>
          <a:bodyPr>
            <a:noAutofit/>
          </a:bodyPr>
          <a:lstStyle/>
          <a:p>
            <a:pPr algn="ctr"/>
            <a:r>
              <a:rPr lang="en-ID" sz="5400" dirty="0" err="1">
                <a:latin typeface="Congenial Black" panose="02000503040000020004" pitchFamily="2" charset="0"/>
              </a:rPr>
              <a:t>Matius</a:t>
            </a:r>
            <a:r>
              <a:rPr lang="en-ID" sz="5400" dirty="0">
                <a:latin typeface="Congenial Black" panose="02000503040000020004" pitchFamily="2" charset="0"/>
              </a:rPr>
              <a:t> 6:33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EF012-89A3-7FE3-FA1E-BF2571A19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97" y="4332001"/>
            <a:ext cx="7413628" cy="17728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D" sz="3600" dirty="0">
                <a:latin typeface="Gill Sans Nova Cond XBd" panose="020B0A06020104020203" pitchFamily="34" charset="0"/>
              </a:rPr>
              <a:t>“</a:t>
            </a:r>
            <a:r>
              <a:rPr lang="en-ID" sz="3600" dirty="0" err="1">
                <a:latin typeface="Gill Sans Nova Cond XBd" panose="020B0A06020104020203" pitchFamily="34" charset="0"/>
              </a:rPr>
              <a:t>Tetapi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carilah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dahulu</a:t>
            </a:r>
            <a:r>
              <a:rPr lang="en-ID" sz="3600" dirty="0">
                <a:latin typeface="Gill Sans Nova Cond XBd" panose="020B0A06020104020203" pitchFamily="34" charset="0"/>
              </a:rPr>
              <a:t> Kerajaan Allah dan </a:t>
            </a:r>
            <a:r>
              <a:rPr lang="en-ID" sz="3600" dirty="0" err="1">
                <a:latin typeface="Gill Sans Nova Cond XBd" panose="020B0A06020104020203" pitchFamily="34" charset="0"/>
              </a:rPr>
              <a:t>kebenarannya</a:t>
            </a:r>
            <a:r>
              <a:rPr lang="en-ID" sz="3600" dirty="0">
                <a:latin typeface="Gill Sans Nova Cond XBd" panose="020B0A06020104020203" pitchFamily="34" charset="0"/>
              </a:rPr>
              <a:t>, </a:t>
            </a:r>
            <a:r>
              <a:rPr lang="en-ID" sz="3600" dirty="0" err="1">
                <a:latin typeface="Gill Sans Nova Cond XBd" panose="020B0A06020104020203" pitchFamily="34" charset="0"/>
              </a:rPr>
              <a:t>maka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semuanya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itu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akan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ditambahkan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kepadamu</a:t>
            </a:r>
            <a:r>
              <a:rPr lang="en-ID" sz="3600" dirty="0">
                <a:latin typeface="Gill Sans Nova Cond XBd" panose="020B0A06020104020203" pitchFamily="34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129180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8C130-C984-CD2F-7AF0-B3C4AD6F6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28599"/>
            <a:ext cx="7915275" cy="1463039"/>
          </a:xfrm>
        </p:spPr>
        <p:txBody>
          <a:bodyPr>
            <a:normAutofit fontScale="90000"/>
          </a:bodyPr>
          <a:lstStyle/>
          <a:p>
            <a:pPr algn="ctr"/>
            <a:r>
              <a:rPr lang="en-ID" sz="40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TANGGUNG JAWAB ANGGOTA KELUARGA ALLAH</a:t>
            </a:r>
            <a:br>
              <a:rPr lang="en-ID" sz="4000" dirty="0">
                <a:solidFill>
                  <a:srgbClr val="0070C0"/>
                </a:solidFill>
                <a:latin typeface="Bernard MT Condensed" panose="02050806060905020404" pitchFamily="18" charset="0"/>
              </a:rPr>
            </a:br>
            <a:r>
              <a:rPr lang="en-ID" sz="3100" dirty="0">
                <a:solidFill>
                  <a:srgbClr val="C00000"/>
                </a:solidFill>
                <a:latin typeface="Berlin Sans FB Demi" panose="020E0802020502020306" pitchFamily="34" charset="0"/>
              </a:rPr>
              <a:t>Rabu, 4 </a:t>
            </a:r>
            <a:r>
              <a:rPr lang="en-ID" sz="3100" dirty="0" err="1">
                <a:solidFill>
                  <a:srgbClr val="C00000"/>
                </a:solidFill>
                <a:latin typeface="Berlin Sans FB Demi" panose="020E0802020502020306" pitchFamily="34" charset="0"/>
              </a:rPr>
              <a:t>Januari</a:t>
            </a:r>
            <a:r>
              <a:rPr lang="en-ID" sz="3100" dirty="0">
                <a:solidFill>
                  <a:srgbClr val="C00000"/>
                </a:solidFill>
                <a:latin typeface="Berlin Sans FB Demi" panose="020E0802020502020306" pitchFamily="34" charset="0"/>
              </a:rPr>
              <a:t> 2023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5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37E92-B8EE-7E12-3DD3-9E5F3AB38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5752" y="2407920"/>
            <a:ext cx="5257801" cy="373380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rgbClr val="002060"/>
                </a:solidFill>
                <a:latin typeface="Eras Demi ITC" panose="020B0805030504020804" pitchFamily="34" charset="0"/>
              </a:rPr>
              <a:t>Kita </a:t>
            </a:r>
            <a:r>
              <a:rPr lang="en-ID" sz="32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bersyukur</a:t>
            </a:r>
            <a:r>
              <a:rPr lang="en-ID" sz="32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menjadi</a:t>
            </a:r>
            <a:r>
              <a:rPr lang="en-ID" sz="32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bagian</a:t>
            </a:r>
            <a:r>
              <a:rPr lang="en-ID" sz="32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dari</a:t>
            </a:r>
            <a:r>
              <a:rPr lang="en-ID" sz="32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keluarga</a:t>
            </a:r>
            <a:r>
              <a:rPr lang="en-ID" sz="3200" dirty="0">
                <a:solidFill>
                  <a:srgbClr val="002060"/>
                </a:solidFill>
                <a:latin typeface="Eras Demi ITC" panose="020B0805030504020804" pitchFamily="34" charset="0"/>
              </a:rPr>
              <a:t> Allah. </a:t>
            </a:r>
          </a:p>
          <a:p>
            <a:pPr marL="0" indent="0">
              <a:buNone/>
            </a:pPr>
            <a:r>
              <a:rPr lang="en-ID" sz="3200" dirty="0">
                <a:latin typeface="Eras Demi ITC" panose="020B0805030504020804" pitchFamily="34" charset="0"/>
              </a:rPr>
              <a:t>Kita </a:t>
            </a:r>
            <a:r>
              <a:rPr lang="en-ID" sz="3200" dirty="0" err="1">
                <a:latin typeface="Eras Demi ITC" panose="020B0805030504020804" pitchFamily="34" charset="0"/>
              </a:rPr>
              <a:t>telah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menikmati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berkat-berkat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rohani</a:t>
            </a:r>
            <a:r>
              <a:rPr lang="en-ID" sz="3200" dirty="0">
                <a:latin typeface="Eras Demi ITC" panose="020B0805030504020804" pitchFamily="34" charset="0"/>
              </a:rPr>
              <a:t> dan </a:t>
            </a:r>
            <a:r>
              <a:rPr lang="en-ID" sz="3200" dirty="0" err="1">
                <a:latin typeface="Eras Demi ITC" panose="020B0805030504020804" pitchFamily="34" charset="0"/>
              </a:rPr>
              <a:t>jasmani</a:t>
            </a:r>
            <a:r>
              <a:rPr lang="en-ID" sz="3200" dirty="0">
                <a:latin typeface="Eras Demi ITC" panose="020B0805030504020804" pitchFamily="34" charset="0"/>
              </a:rPr>
              <a:t>, </a:t>
            </a:r>
            <a:r>
              <a:rPr lang="en-ID" sz="3200" dirty="0" err="1">
                <a:latin typeface="Eras Demi ITC" panose="020B0805030504020804" pitchFamily="34" charset="0"/>
              </a:rPr>
              <a:t>termasuk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berbagai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karunia</a:t>
            </a:r>
            <a:r>
              <a:rPr lang="en-ID" sz="3200" dirty="0">
                <a:latin typeface="Eras Demi ITC" panose="020B0805030504020804" pitchFamily="34" charset="0"/>
              </a:rPr>
              <a:t> yang Allah </a:t>
            </a:r>
            <a:r>
              <a:rPr lang="en-ID" sz="3200" dirty="0" err="1">
                <a:latin typeface="Eras Demi ITC" panose="020B0805030504020804" pitchFamily="34" charset="0"/>
              </a:rPr>
              <a:t>berikan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kepada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kita</a:t>
            </a:r>
            <a:r>
              <a:rPr lang="en-ID" sz="3200" dirty="0">
                <a:latin typeface="Eras Demi ITC" panose="020B08050305040208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9488D0-3E7D-3AC1-C365-FDA3ECC0B2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62" r="39532"/>
          <a:stretch/>
        </p:blipFill>
        <p:spPr>
          <a:xfrm>
            <a:off x="661537" y="2407920"/>
            <a:ext cx="2524125" cy="3429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80866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0F1BE2-48EF-0205-D2CA-F8FF7D7B8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E126DE-6E3D-F9DB-909A-94A3DD24E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28724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Apakah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menjadi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respon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kita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terhadap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segala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kemurahan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Allah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kepada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kita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B93B0C-D456-C26E-017E-3346E243A5E2}"/>
              </a:ext>
            </a:extLst>
          </p:cNvPr>
          <p:cNvSpPr txBox="1"/>
          <p:nvPr/>
        </p:nvSpPr>
        <p:spPr>
          <a:xfrm>
            <a:off x="1524000" y="1396484"/>
            <a:ext cx="7448550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Kita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menyatakan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totalitas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seluruh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hidup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dalam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kasih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kepada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Bapa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Maha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pengasih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.</a:t>
            </a:r>
          </a:p>
          <a:p>
            <a:endParaRPr lang="en-ID" dirty="0">
              <a:latin typeface="Bernard MT Condensed" panose="02050806060905020404" pitchFamily="18" charset="0"/>
            </a:endParaRPr>
          </a:p>
          <a:p>
            <a:r>
              <a:rPr lang="en-ID" sz="2600" dirty="0" err="1">
                <a:latin typeface="Berlin Sans FB Demi" panose="020E0802020502020306" pitchFamily="34" charset="0"/>
              </a:rPr>
              <a:t>Ulangan</a:t>
            </a:r>
            <a:r>
              <a:rPr lang="en-ID" sz="2600" dirty="0">
                <a:latin typeface="Berlin Sans FB Demi" panose="020E0802020502020306" pitchFamily="34" charset="0"/>
              </a:rPr>
              <a:t> 10:12 </a:t>
            </a:r>
            <a:r>
              <a:rPr lang="en-ID" sz="2600" dirty="0">
                <a:latin typeface="Franklin Gothic Medium Cond" panose="020B0606030402020204" pitchFamily="34" charset="0"/>
              </a:rPr>
              <a:t>"</a:t>
            </a:r>
            <a:r>
              <a:rPr lang="en-ID" sz="2600" dirty="0" err="1">
                <a:latin typeface="Franklin Gothic Medium Cond" panose="020B0606030402020204" pitchFamily="34" charset="0"/>
              </a:rPr>
              <a:t>Maka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sekarang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hai</a:t>
            </a:r>
            <a:r>
              <a:rPr lang="en-ID" sz="2600" dirty="0">
                <a:latin typeface="Franklin Gothic Medium Cond" panose="020B0606030402020204" pitchFamily="34" charset="0"/>
              </a:rPr>
              <a:t> orang Israel, </a:t>
            </a:r>
            <a:r>
              <a:rPr lang="en-ID" sz="2600" dirty="0" err="1">
                <a:latin typeface="Franklin Gothic Medium Cond" panose="020B0606030402020204" pitchFamily="34" charset="0"/>
              </a:rPr>
              <a:t>apakah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dimintakan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padamu</a:t>
            </a:r>
            <a:r>
              <a:rPr lang="en-ID" sz="2600" dirty="0">
                <a:latin typeface="Franklin Gothic Medium Cond" panose="020B0606030402020204" pitchFamily="34" charset="0"/>
              </a:rPr>
              <a:t> oleh TUHAN, </a:t>
            </a:r>
            <a:r>
              <a:rPr lang="en-ID" sz="2600" dirty="0" err="1">
                <a:latin typeface="Franklin Gothic Medium Cond" panose="020B0606030402020204" pitchFamily="34" charset="0"/>
              </a:rPr>
              <a:t>Allahmu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selain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takut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akan</a:t>
            </a:r>
            <a:r>
              <a:rPr lang="en-ID" sz="2600" dirty="0">
                <a:latin typeface="Franklin Gothic Medium Cond" panose="020B0606030402020204" pitchFamily="34" charset="0"/>
              </a:rPr>
              <a:t> TUHAN, </a:t>
            </a:r>
            <a:r>
              <a:rPr lang="en-ID" sz="2600" dirty="0" err="1">
                <a:latin typeface="Franklin Gothic Medium Cond" panose="020B0606030402020204" pitchFamily="34" charset="0"/>
              </a:rPr>
              <a:t>Allahmu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hidup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menurut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segala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jalan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ditunjukkan</a:t>
            </a:r>
            <a:r>
              <a:rPr lang="en-ID" sz="2600" dirty="0">
                <a:latin typeface="Franklin Gothic Medium Cond" panose="020B0606030402020204" pitchFamily="34" charset="0"/>
              </a:rPr>
              <a:t>-Nya, </a:t>
            </a:r>
            <a:r>
              <a:rPr lang="en-ID" sz="2600" dirty="0" err="1">
                <a:latin typeface="Franklin Gothic Medium Cond" panose="020B0606030402020204" pitchFamily="34" charset="0"/>
              </a:rPr>
              <a:t>mengasihi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Dia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beribadah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kepada</a:t>
            </a:r>
            <a:r>
              <a:rPr lang="en-ID" sz="2600" dirty="0">
                <a:latin typeface="Franklin Gothic Medium Cond" panose="020B0606030402020204" pitchFamily="34" charset="0"/>
              </a:rPr>
              <a:t> TUHAN, </a:t>
            </a:r>
            <a:r>
              <a:rPr lang="en-ID" sz="2600" dirty="0" err="1">
                <a:latin typeface="Franklin Gothic Medium Cond" panose="020B0606030402020204" pitchFamily="34" charset="0"/>
              </a:rPr>
              <a:t>Allahmu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dengan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segenap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hatimu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dengan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segenap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jiwamu</a:t>
            </a:r>
            <a:r>
              <a:rPr lang="en-ID" sz="2600" dirty="0">
                <a:latin typeface="Franklin Gothic Medium Cond" panose="020B0606030402020204" pitchFamily="34" charset="0"/>
              </a:rPr>
              <a:t>". </a:t>
            </a:r>
          </a:p>
          <a:p>
            <a:endParaRPr lang="en-ID" dirty="0">
              <a:latin typeface="Franklin Gothic Medium Cond" panose="020B0606030402020204" pitchFamily="34" charset="0"/>
            </a:endParaRPr>
          </a:p>
          <a:p>
            <a:r>
              <a:rPr lang="en-ID" sz="2600" dirty="0" err="1">
                <a:latin typeface="Berlin Sans FB Demi" panose="020E0802020502020306" pitchFamily="34" charset="0"/>
              </a:rPr>
              <a:t>Matius</a:t>
            </a:r>
            <a:r>
              <a:rPr lang="en-ID" sz="2600" dirty="0">
                <a:latin typeface="Berlin Sans FB Demi" panose="020E0802020502020306" pitchFamily="34" charset="0"/>
              </a:rPr>
              <a:t> 22:37 </a:t>
            </a:r>
            <a:r>
              <a:rPr lang="en-ID" sz="2600" dirty="0">
                <a:latin typeface="Franklin Gothic Medium Cond" panose="020B0606030402020204" pitchFamily="34" charset="0"/>
              </a:rPr>
              <a:t>Jawab </a:t>
            </a:r>
            <a:r>
              <a:rPr lang="en-ID" sz="2600" dirty="0" err="1">
                <a:latin typeface="Franklin Gothic Medium Cond" panose="020B0606030402020204" pitchFamily="34" charset="0"/>
              </a:rPr>
              <a:t>Yesus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kepadanya</a:t>
            </a:r>
            <a:r>
              <a:rPr lang="en-ID" sz="2600" dirty="0">
                <a:latin typeface="Franklin Gothic Medium Cond" panose="020B0606030402020204" pitchFamily="34" charset="0"/>
              </a:rPr>
              <a:t>: "</a:t>
            </a:r>
            <a:r>
              <a:rPr lang="en-ID" sz="2600" dirty="0" err="1">
                <a:latin typeface="Franklin Gothic Medium Cond" panose="020B0606030402020204" pitchFamily="34" charset="0"/>
              </a:rPr>
              <a:t>Kasihilah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Tuhan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Allahmu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dengan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segenap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hatimu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dengan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segenap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jiwamu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dengan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segenap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akal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budimu</a:t>
            </a:r>
            <a:r>
              <a:rPr lang="en-ID" sz="2600" dirty="0">
                <a:latin typeface="Franklin Gothic Medium Cond" panose="020B0606030402020204" pitchFamily="34" charset="0"/>
              </a:rPr>
              <a:t>".  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EFE370-9B02-14D6-A36F-FC8D87EF1D86}"/>
              </a:ext>
            </a:extLst>
          </p:cNvPr>
          <p:cNvSpPr/>
          <p:nvPr/>
        </p:nvSpPr>
        <p:spPr>
          <a:xfrm>
            <a:off x="314960" y="2533471"/>
            <a:ext cx="103759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15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69006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18EA82-1EE4-6DC9-3A40-C90DC9C9B2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45" r="12855"/>
          <a:stretch/>
        </p:blipFill>
        <p:spPr>
          <a:xfrm>
            <a:off x="20" y="10"/>
            <a:ext cx="9143979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4512879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D5F326-EACA-5169-929D-D4C022616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31" y="1902525"/>
            <a:ext cx="3979478" cy="134275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latin typeface="Bernard MT Condensed" panose="02050806060905020404" pitchFamily="18" charset="0"/>
                <a:cs typeface="Aharoni" panose="02010803020104030203" pitchFamily="2" charset="-79"/>
              </a:rPr>
              <a:t>1 YOHANES 3 : 1</a:t>
            </a:r>
            <a:endParaRPr lang="en-ID" sz="4800" dirty="0">
              <a:latin typeface="Bernard MT Condensed" panose="02050806060905020404" pitchFamily="18" charset="0"/>
              <a:cs typeface="Aharoni" panose="02010803020104030203" pitchFamily="2" charset="-79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15288" y="3337139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C0BC8-F273-1341-0BE4-9FD4B968F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3438525"/>
            <a:ext cx="3830033" cy="297988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3200" dirty="0">
                <a:latin typeface="Gill Sans Nova Cond XBd" panose="020B0A06020104020203" pitchFamily="34" charset="0"/>
              </a:rPr>
              <a:t>“</a:t>
            </a:r>
            <a:r>
              <a:rPr lang="en-US" sz="3200" dirty="0" err="1">
                <a:latin typeface="Gill Sans Nova Cond XBd" panose="020B0A06020104020203" pitchFamily="34" charset="0"/>
              </a:rPr>
              <a:t>Lihatlah</a:t>
            </a:r>
            <a:r>
              <a:rPr lang="en-US" sz="3200" dirty="0">
                <a:latin typeface="Gill Sans Nova Cond XBd" panose="020B0A06020104020203" pitchFamily="34" charset="0"/>
              </a:rPr>
              <a:t>, </a:t>
            </a:r>
            <a:r>
              <a:rPr lang="en-US" sz="3200" dirty="0" err="1">
                <a:latin typeface="Gill Sans Nova Cond XBd" panose="020B0A06020104020203" pitchFamily="34" charset="0"/>
              </a:rPr>
              <a:t>betapa</a:t>
            </a:r>
            <a:r>
              <a:rPr lang="en-US" sz="3200" dirty="0">
                <a:latin typeface="Gill Sans Nova Cond XBd" panose="020B0A06020104020203" pitchFamily="34" charset="0"/>
              </a:rPr>
              <a:t> </a:t>
            </a:r>
            <a:r>
              <a:rPr lang="en-US" sz="3200" dirty="0" err="1">
                <a:latin typeface="Gill Sans Nova Cond XBd" panose="020B0A06020104020203" pitchFamily="34" charset="0"/>
              </a:rPr>
              <a:t>besarnya</a:t>
            </a:r>
            <a:r>
              <a:rPr lang="en-US" sz="3200" dirty="0">
                <a:latin typeface="Gill Sans Nova Cond XBd" panose="020B0A06020104020203" pitchFamily="34" charset="0"/>
              </a:rPr>
              <a:t> </a:t>
            </a:r>
            <a:r>
              <a:rPr lang="en-US" sz="3200" dirty="0" err="1">
                <a:latin typeface="Gill Sans Nova Cond XBd" panose="020B0A06020104020203" pitchFamily="34" charset="0"/>
              </a:rPr>
              <a:t>kasih</a:t>
            </a:r>
            <a:r>
              <a:rPr lang="en-US" sz="3200" dirty="0">
                <a:latin typeface="Gill Sans Nova Cond XBd" panose="020B0A06020104020203" pitchFamily="34" charset="0"/>
              </a:rPr>
              <a:t> yang </a:t>
            </a:r>
            <a:r>
              <a:rPr lang="en-US" sz="3200" dirty="0" err="1">
                <a:latin typeface="Gill Sans Nova Cond XBd" panose="020B0A06020104020203" pitchFamily="34" charset="0"/>
              </a:rPr>
              <a:t>dikaruniakan</a:t>
            </a:r>
            <a:r>
              <a:rPr lang="en-US" sz="3200" dirty="0">
                <a:latin typeface="Gill Sans Nova Cond XBd" panose="020B0A06020104020203" pitchFamily="34" charset="0"/>
              </a:rPr>
              <a:t> </a:t>
            </a:r>
            <a:r>
              <a:rPr lang="en-US" sz="3200" dirty="0" err="1">
                <a:latin typeface="Gill Sans Nova Cond XBd" panose="020B0A06020104020203" pitchFamily="34" charset="0"/>
              </a:rPr>
              <a:t>Bapa</a:t>
            </a:r>
            <a:r>
              <a:rPr lang="en-US" sz="3200" dirty="0">
                <a:latin typeface="Gill Sans Nova Cond XBd" panose="020B0A06020104020203" pitchFamily="34" charset="0"/>
              </a:rPr>
              <a:t> </a:t>
            </a:r>
            <a:r>
              <a:rPr lang="en-US" sz="3200" dirty="0" err="1">
                <a:latin typeface="Gill Sans Nova Cond XBd" panose="020B0A06020104020203" pitchFamily="34" charset="0"/>
              </a:rPr>
              <a:t>kepada</a:t>
            </a:r>
            <a:r>
              <a:rPr lang="en-US" sz="3200" dirty="0">
                <a:latin typeface="Gill Sans Nova Cond XBd" panose="020B0A06020104020203" pitchFamily="34" charset="0"/>
              </a:rPr>
              <a:t> </a:t>
            </a:r>
            <a:r>
              <a:rPr lang="en-US" sz="3200" dirty="0" err="1">
                <a:latin typeface="Gill Sans Nova Cond XBd" panose="020B0A06020104020203" pitchFamily="34" charset="0"/>
              </a:rPr>
              <a:t>kita</a:t>
            </a:r>
            <a:r>
              <a:rPr lang="en-US" sz="3200" dirty="0">
                <a:latin typeface="Gill Sans Nova Cond XBd" panose="020B0A06020104020203" pitchFamily="34" charset="0"/>
              </a:rPr>
              <a:t>, </a:t>
            </a:r>
            <a:r>
              <a:rPr lang="en-US" sz="3200" dirty="0" err="1">
                <a:latin typeface="Impact" panose="020B0806030902050204" pitchFamily="34" charset="0"/>
              </a:rPr>
              <a:t>sehingga</a:t>
            </a:r>
            <a:r>
              <a:rPr lang="en-US" sz="3200" dirty="0">
                <a:latin typeface="Impact" panose="020B0806030902050204" pitchFamily="34" charset="0"/>
              </a:rPr>
              <a:t> </a:t>
            </a:r>
            <a:r>
              <a:rPr lang="en-US" sz="3200" dirty="0" err="1">
                <a:latin typeface="Impact" panose="020B0806030902050204" pitchFamily="34" charset="0"/>
              </a:rPr>
              <a:t>kita</a:t>
            </a:r>
            <a:r>
              <a:rPr lang="en-US" sz="3200" dirty="0">
                <a:latin typeface="Impact" panose="020B0806030902050204" pitchFamily="34" charset="0"/>
              </a:rPr>
              <a:t> </a:t>
            </a:r>
            <a:r>
              <a:rPr lang="en-US" sz="3200" dirty="0" err="1">
                <a:latin typeface="Impact" panose="020B0806030902050204" pitchFamily="34" charset="0"/>
              </a:rPr>
              <a:t>disebut</a:t>
            </a:r>
            <a:r>
              <a:rPr lang="en-US" sz="3200" dirty="0">
                <a:latin typeface="Impact" panose="020B0806030902050204" pitchFamily="34" charset="0"/>
              </a:rPr>
              <a:t> </a:t>
            </a:r>
            <a:r>
              <a:rPr lang="en-US" sz="3200" dirty="0" err="1">
                <a:latin typeface="Impact" panose="020B0806030902050204" pitchFamily="34" charset="0"/>
              </a:rPr>
              <a:t>anak-anak</a:t>
            </a:r>
            <a:r>
              <a:rPr lang="en-US" sz="3200" dirty="0">
                <a:latin typeface="Impact" panose="020B0806030902050204" pitchFamily="34" charset="0"/>
              </a:rPr>
              <a:t> Allah</a:t>
            </a:r>
            <a:r>
              <a:rPr lang="en-US" sz="3200" dirty="0">
                <a:latin typeface="Gill Sans Nova Cond XBd" panose="020B0A06020104020203" pitchFamily="34" charset="0"/>
              </a:rPr>
              <a:t>.”</a:t>
            </a:r>
            <a:endParaRPr lang="en-ID" sz="3200" dirty="0">
              <a:latin typeface="Gill Sans Nova Cond XB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433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80FB37-D630-7CCB-9AE1-54DF9197B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E91EBC9-6CE5-8075-2092-739F26FAE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9143999" cy="1323974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Apakah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menjadi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respon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kita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terhadap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segala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kemurahan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Allah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kepada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kita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755429-9190-A574-CBA3-6EA906B479E5}"/>
              </a:ext>
            </a:extLst>
          </p:cNvPr>
          <p:cNvSpPr txBox="1"/>
          <p:nvPr/>
        </p:nvSpPr>
        <p:spPr>
          <a:xfrm>
            <a:off x="1597977" y="1728816"/>
            <a:ext cx="718629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Kita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menyatakan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kasih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kepada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Allah dan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kepada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sesama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oleh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menuruti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perintah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-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perintah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-Nya. </a:t>
            </a:r>
          </a:p>
          <a:p>
            <a:endParaRPr lang="en-ID" dirty="0">
              <a:solidFill>
                <a:srgbClr val="C00000"/>
              </a:solidFill>
              <a:latin typeface="Bernard MT Condensed" panose="02050806060905020404" pitchFamily="18" charset="0"/>
            </a:endParaRPr>
          </a:p>
          <a:p>
            <a:r>
              <a:rPr lang="en-ID" sz="2800" dirty="0">
                <a:latin typeface="Berlin Sans FB Demi" panose="020E0802020502020306" pitchFamily="34" charset="0"/>
              </a:rPr>
              <a:t>1 </a:t>
            </a:r>
            <a:r>
              <a:rPr lang="en-ID" sz="2800" dirty="0" err="1">
                <a:latin typeface="Berlin Sans FB Demi" panose="020E0802020502020306" pitchFamily="34" charset="0"/>
              </a:rPr>
              <a:t>Yohanes</a:t>
            </a:r>
            <a:r>
              <a:rPr lang="en-ID" sz="2800" dirty="0">
                <a:latin typeface="Berlin Sans FB Demi" panose="020E0802020502020306" pitchFamily="34" charset="0"/>
              </a:rPr>
              <a:t> 5:3 </a:t>
            </a:r>
            <a:r>
              <a:rPr lang="en-ID" sz="2800" dirty="0">
                <a:latin typeface="Franklin Gothic Medium Cond" panose="020B0606030402020204" pitchFamily="34" charset="0"/>
              </a:rPr>
              <a:t>"</a:t>
            </a:r>
            <a:r>
              <a:rPr lang="en-ID" sz="2800" dirty="0" err="1">
                <a:latin typeface="Franklin Gothic Medium Cond" panose="020B0606030402020204" pitchFamily="34" charset="0"/>
              </a:rPr>
              <a:t>Sebab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inilah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kasih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kepada</a:t>
            </a:r>
            <a:r>
              <a:rPr lang="en-ID" sz="2800" dirty="0">
                <a:latin typeface="Franklin Gothic Medium Cond" panose="020B0606030402020204" pitchFamily="34" charset="0"/>
              </a:rPr>
              <a:t> Allah, </a:t>
            </a:r>
            <a:r>
              <a:rPr lang="en-ID" sz="2800" dirty="0" err="1">
                <a:latin typeface="Franklin Gothic Medium Cond" panose="020B0606030402020204" pitchFamily="34" charset="0"/>
              </a:rPr>
              <a:t>yaitu</a:t>
            </a:r>
            <a:r>
              <a:rPr lang="en-ID" sz="2800" dirty="0">
                <a:latin typeface="Franklin Gothic Medium Cond" panose="020B0606030402020204" pitchFamily="34" charset="0"/>
              </a:rPr>
              <a:t>, </a:t>
            </a:r>
            <a:r>
              <a:rPr lang="en-ID" sz="2800" dirty="0" err="1">
                <a:latin typeface="Franklin Gothic Medium Cond" panose="020B0606030402020204" pitchFamily="34" charset="0"/>
              </a:rPr>
              <a:t>bahwa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kita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menuruti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perintah</a:t>
            </a:r>
            <a:r>
              <a:rPr lang="en-ID" sz="2800" dirty="0">
                <a:latin typeface="Franklin Gothic Medium Cond" panose="020B0606030402020204" pitchFamily="34" charset="0"/>
              </a:rPr>
              <a:t>-</a:t>
            </a:r>
            <a:r>
              <a:rPr lang="en-ID" sz="2800" dirty="0" err="1">
                <a:latin typeface="Franklin Gothic Medium Cond" panose="020B0606030402020204" pitchFamily="34" charset="0"/>
              </a:rPr>
              <a:t>perintah</a:t>
            </a:r>
            <a:r>
              <a:rPr lang="en-ID" sz="2800" dirty="0">
                <a:latin typeface="Franklin Gothic Medium Cond" panose="020B0606030402020204" pitchFamily="34" charset="0"/>
              </a:rPr>
              <a:t>-Nya. </a:t>
            </a:r>
            <a:r>
              <a:rPr lang="en-ID" sz="2800" dirty="0" err="1">
                <a:latin typeface="Franklin Gothic Medium Cond" panose="020B0606030402020204" pitchFamily="34" charset="0"/>
              </a:rPr>
              <a:t>Perintah</a:t>
            </a:r>
            <a:r>
              <a:rPr lang="en-ID" sz="2800" dirty="0">
                <a:latin typeface="Franklin Gothic Medium Cond" panose="020B0606030402020204" pitchFamily="34" charset="0"/>
              </a:rPr>
              <a:t>-</a:t>
            </a:r>
            <a:r>
              <a:rPr lang="en-ID" sz="2800" dirty="0" err="1">
                <a:latin typeface="Franklin Gothic Medium Cond" panose="020B0606030402020204" pitchFamily="34" charset="0"/>
              </a:rPr>
              <a:t>perintah</a:t>
            </a:r>
            <a:r>
              <a:rPr lang="en-ID" sz="2800" dirty="0">
                <a:latin typeface="Franklin Gothic Medium Cond" panose="020B0606030402020204" pitchFamily="34" charset="0"/>
              </a:rPr>
              <a:t>-Nya </a:t>
            </a:r>
            <a:r>
              <a:rPr lang="en-ID" sz="2800" dirty="0" err="1">
                <a:latin typeface="Franklin Gothic Medium Cond" panose="020B0606030402020204" pitchFamily="34" charset="0"/>
              </a:rPr>
              <a:t>itu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tidak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berat</a:t>
            </a:r>
            <a:r>
              <a:rPr lang="en-ID" sz="2800" dirty="0">
                <a:latin typeface="Franklin Gothic Medium Cond" panose="020B0606030402020204" pitchFamily="34" charset="0"/>
              </a:rPr>
              <a:t>". </a:t>
            </a:r>
          </a:p>
          <a:p>
            <a:endParaRPr lang="en-ID" dirty="0">
              <a:latin typeface="Franklin Gothic Medium Cond" panose="020B0606030402020204" pitchFamily="34" charset="0"/>
            </a:endParaRPr>
          </a:p>
          <a:p>
            <a:r>
              <a:rPr lang="en-ID" sz="2800" dirty="0" err="1">
                <a:latin typeface="Gill Sans Nova Cond XBd" panose="020B0A06020104020203" pitchFamily="34" charset="0"/>
              </a:rPr>
              <a:t>Menurut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perintah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Tuhan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atau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hukum-hukum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Tuhan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bukanlah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legalisme</a:t>
            </a:r>
            <a:r>
              <a:rPr lang="en-ID" sz="2800" dirty="0">
                <a:latin typeface="Gill Sans Nova Cond XBd" panose="020B0A06020104020203" pitchFamily="34" charset="0"/>
              </a:rPr>
              <a:t>, </a:t>
            </a:r>
            <a:r>
              <a:rPr lang="en-ID" sz="2800" dirty="0" err="1">
                <a:latin typeface="Gill Sans Nova Cond XBd" panose="020B0A06020104020203" pitchFamily="34" charset="0"/>
              </a:rPr>
              <a:t>itu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adalah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ungkapan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kasih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kepada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Tuhan</a:t>
            </a:r>
            <a:r>
              <a:rPr lang="en-ID" sz="2800" dirty="0">
                <a:latin typeface="Gill Sans Nova Cond XBd" panose="020B0A06020104020203" pitchFamily="34" charset="0"/>
              </a:rPr>
              <a:t> [</a:t>
            </a:r>
            <a:r>
              <a:rPr lang="en-ID" sz="2800" dirty="0" err="1">
                <a:latin typeface="Gill Sans Nova Cond XBd" panose="020B0A06020104020203" pitchFamily="34" charset="0"/>
              </a:rPr>
              <a:t>Yohanes</a:t>
            </a:r>
            <a:r>
              <a:rPr lang="en-ID" sz="2800" dirty="0">
                <a:latin typeface="Gill Sans Nova Cond XBd" panose="020B0A06020104020203" pitchFamily="34" charset="0"/>
              </a:rPr>
              <a:t> 14:15]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F056E9-C671-62C7-AEE9-5BE68A0E6D60}"/>
              </a:ext>
            </a:extLst>
          </p:cNvPr>
          <p:cNvSpPr/>
          <p:nvPr/>
        </p:nvSpPr>
        <p:spPr>
          <a:xfrm>
            <a:off x="200660" y="2790646"/>
            <a:ext cx="103759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15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625785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FFFAE4-C559-90E8-1644-ABE0675A68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23" b="16249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2C543-994C-CA75-BB9A-3258E03C5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1" y="3752850"/>
            <a:ext cx="8562974" cy="287655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Yesus</a:t>
            </a:r>
            <a:r>
              <a:rPr lang="en-ID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mengatakan</a:t>
            </a:r>
            <a:r>
              <a:rPr lang="en-ID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bahwa</a:t>
            </a:r>
            <a:r>
              <a:rPr lang="en-ID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mereka</a:t>
            </a:r>
            <a:r>
              <a:rPr lang="en-ID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yang </a:t>
            </a:r>
            <a:r>
              <a:rPr lang="en-ID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mendengar</a:t>
            </a:r>
            <a:r>
              <a:rPr lang="en-ID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dan </a:t>
            </a:r>
            <a:r>
              <a:rPr lang="en-ID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melakukan</a:t>
            </a:r>
            <a:r>
              <a:rPr lang="en-ID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firman</a:t>
            </a:r>
            <a:r>
              <a:rPr lang="en-ID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Allah </a:t>
            </a:r>
            <a:r>
              <a:rPr lang="en-ID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adalah</a:t>
            </a:r>
            <a:r>
              <a:rPr lang="en-ID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sama</a:t>
            </a:r>
            <a:r>
              <a:rPr lang="en-ID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dengan</a:t>
            </a:r>
            <a:r>
              <a:rPr lang="en-ID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seorang</a:t>
            </a:r>
            <a:r>
              <a:rPr lang="en-ID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yang </a:t>
            </a:r>
            <a:r>
              <a:rPr lang="en-ID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membangun</a:t>
            </a:r>
            <a:r>
              <a:rPr lang="en-ID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rumahnya</a:t>
            </a:r>
            <a:r>
              <a:rPr lang="en-ID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di </a:t>
            </a:r>
            <a:r>
              <a:rPr lang="en-ID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atas</a:t>
            </a:r>
            <a:r>
              <a:rPr lang="en-ID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 batu yang </a:t>
            </a:r>
            <a:r>
              <a:rPr lang="en-ID" sz="24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kukuh</a:t>
            </a:r>
            <a:r>
              <a:rPr lang="en-ID" sz="2400" dirty="0">
                <a:solidFill>
                  <a:srgbClr val="002060"/>
                </a:solidFill>
                <a:latin typeface="Eras Demi ITC" panose="020B08050305040208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400" dirty="0" err="1">
                <a:latin typeface="Bernard MT Condensed" panose="02050806060905020404" pitchFamily="18" charset="0"/>
              </a:rPr>
              <a:t>Mereka</a:t>
            </a:r>
            <a:r>
              <a:rPr lang="en-ID" sz="2400" dirty="0">
                <a:latin typeface="Bernard MT Condensed" panose="02050806060905020404" pitchFamily="18" charset="0"/>
              </a:rPr>
              <a:t> yang </a:t>
            </a:r>
            <a:r>
              <a:rPr lang="en-ID" sz="2400" dirty="0" err="1">
                <a:latin typeface="Bernard MT Condensed" panose="02050806060905020404" pitchFamily="18" charset="0"/>
              </a:rPr>
              <a:t>mendengar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tetapi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tidak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menurut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sama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dengan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seorang</a:t>
            </a:r>
            <a:r>
              <a:rPr lang="en-ID" sz="2400" dirty="0">
                <a:latin typeface="Bernard MT Condensed" panose="02050806060905020404" pitchFamily="18" charset="0"/>
              </a:rPr>
              <a:t> yang </a:t>
            </a:r>
            <a:r>
              <a:rPr lang="en-ID" sz="2400" dirty="0" err="1">
                <a:latin typeface="Bernard MT Condensed" panose="02050806060905020404" pitchFamily="18" charset="0"/>
              </a:rPr>
              <a:t>bodoh</a:t>
            </a:r>
            <a:r>
              <a:rPr lang="en-ID" sz="2400" dirty="0">
                <a:latin typeface="Bernard MT Condensed" panose="02050806060905020404" pitchFamily="18" charset="0"/>
              </a:rPr>
              <a:t> yang </a:t>
            </a:r>
            <a:r>
              <a:rPr lang="en-ID" sz="2400" dirty="0" err="1">
                <a:latin typeface="Bernard MT Condensed" panose="02050806060905020404" pitchFamily="18" charset="0"/>
              </a:rPr>
              <a:t>membangun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rumahnya</a:t>
            </a:r>
            <a:r>
              <a:rPr lang="en-ID" sz="2400" dirty="0">
                <a:latin typeface="Bernard MT Condensed" panose="02050806060905020404" pitchFamily="18" charset="0"/>
              </a:rPr>
              <a:t> di </a:t>
            </a:r>
            <a:r>
              <a:rPr lang="en-ID" sz="2400" dirty="0" err="1">
                <a:latin typeface="Bernard MT Condensed" panose="02050806060905020404" pitchFamily="18" charset="0"/>
              </a:rPr>
              <a:t>atas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pasir-dengan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hasil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akhir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bencana</a:t>
            </a:r>
            <a:r>
              <a:rPr lang="en-ID" sz="2400" dirty="0">
                <a:latin typeface="Bernard MT Condensed" panose="02050806060905020404" pitchFamily="18" charset="0"/>
              </a:rPr>
              <a:t> [</a:t>
            </a:r>
            <a:r>
              <a:rPr lang="en-ID" sz="2400" dirty="0" err="1">
                <a:latin typeface="Bernard MT Condensed" panose="02050806060905020404" pitchFamily="18" charset="0"/>
              </a:rPr>
              <a:t>Matius</a:t>
            </a:r>
            <a:r>
              <a:rPr lang="en-ID" sz="2400" dirty="0">
                <a:latin typeface="Bernard MT Condensed" panose="02050806060905020404" pitchFamily="18" charset="0"/>
              </a:rPr>
              <a:t> 7:21-27] </a:t>
            </a:r>
          </a:p>
          <a:p>
            <a:pPr marL="0" indent="0">
              <a:buNone/>
            </a:pP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Keduanya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mendengar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firman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sama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; yang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satu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menurut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yang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satu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. 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Hasil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akhirnya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membuat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perbedaan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9480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A2219-9FB7-F21D-F9E7-3A80086D1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365760"/>
            <a:ext cx="7025402" cy="1188720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solidFill>
                  <a:srgbClr val="0070C0"/>
                </a:solidFill>
                <a:latin typeface="Bernard MT Condensed" panose="02050806060905020404" pitchFamily="18" charset="0"/>
              </a:rPr>
              <a:t>HARTA DI SURGA</a:t>
            </a:r>
            <a:br>
              <a:rPr lang="it-IT" dirty="0"/>
            </a:br>
            <a:r>
              <a:rPr lang="it-IT" sz="3100" dirty="0">
                <a:solidFill>
                  <a:srgbClr val="C00000"/>
                </a:solidFill>
                <a:latin typeface="Berlin Sans FB Demi" panose="020E0802020502020306" pitchFamily="34" charset="0"/>
              </a:rPr>
              <a:t>Kamis, 5 Januari 2023</a:t>
            </a:r>
            <a:endParaRPr lang="en-ID" sz="3100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5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296B6E-0B86-0F48-9FA7-6A7DCCDE7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0425" y="2194560"/>
            <a:ext cx="5524500" cy="4459605"/>
          </a:xfrm>
        </p:spPr>
        <p:txBody>
          <a:bodyPr anchor="t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ID" sz="3500" dirty="0" err="1">
                <a:latin typeface="Impact" panose="020B0806030902050204" pitchFamily="34" charset="0"/>
              </a:rPr>
              <a:t>Matius</a:t>
            </a:r>
            <a:r>
              <a:rPr lang="en-ID" sz="3500" dirty="0">
                <a:latin typeface="Impact" panose="020B0806030902050204" pitchFamily="34" charset="0"/>
              </a:rPr>
              <a:t> 6:19-21 </a:t>
            </a:r>
          </a:p>
          <a:p>
            <a:pPr marL="0" indent="0">
              <a:buNone/>
            </a:pPr>
            <a:r>
              <a:rPr lang="en-ID" dirty="0">
                <a:latin typeface="Eras Demi ITC" panose="020B0805030504020804" pitchFamily="34" charset="0"/>
              </a:rPr>
              <a:t>"</a:t>
            </a:r>
            <a:r>
              <a:rPr lang="en-ID" dirty="0" err="1">
                <a:latin typeface="Eras Demi ITC" panose="020B0805030504020804" pitchFamily="34" charset="0"/>
              </a:rPr>
              <a:t>Janganlah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kamu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mengumpulkan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harta</a:t>
            </a:r>
            <a:r>
              <a:rPr lang="en-ID" dirty="0">
                <a:latin typeface="Eras Demi ITC" panose="020B0805030504020804" pitchFamily="34" charset="0"/>
              </a:rPr>
              <a:t> di </a:t>
            </a:r>
            <a:r>
              <a:rPr lang="en-ID" dirty="0" err="1">
                <a:latin typeface="Eras Demi ITC" panose="020B0805030504020804" pitchFamily="34" charset="0"/>
              </a:rPr>
              <a:t>bumi</a:t>
            </a:r>
            <a:r>
              <a:rPr lang="en-ID" dirty="0">
                <a:latin typeface="Eras Demi ITC" panose="020B0805030504020804" pitchFamily="34" charset="0"/>
              </a:rPr>
              <a:t>; di </a:t>
            </a:r>
            <a:r>
              <a:rPr lang="en-ID" dirty="0" err="1">
                <a:latin typeface="Eras Demi ITC" panose="020B0805030504020804" pitchFamily="34" charset="0"/>
              </a:rPr>
              <a:t>bumi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ngengat</a:t>
            </a:r>
            <a:r>
              <a:rPr lang="en-ID" dirty="0">
                <a:latin typeface="Eras Demi ITC" panose="020B0805030504020804" pitchFamily="34" charset="0"/>
              </a:rPr>
              <a:t> dan karat </a:t>
            </a:r>
            <a:r>
              <a:rPr lang="en-ID" dirty="0" err="1">
                <a:latin typeface="Eras Demi ITC" panose="020B0805030504020804" pitchFamily="34" charset="0"/>
              </a:rPr>
              <a:t>merusakkannya</a:t>
            </a:r>
            <a:r>
              <a:rPr lang="en-ID" dirty="0">
                <a:latin typeface="Eras Demi ITC" panose="020B0805030504020804" pitchFamily="34" charset="0"/>
              </a:rPr>
              <a:t> dan </a:t>
            </a:r>
            <a:r>
              <a:rPr lang="en-ID" dirty="0" err="1">
                <a:latin typeface="Eras Demi ITC" panose="020B0805030504020804" pitchFamily="34" charset="0"/>
              </a:rPr>
              <a:t>pencuri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membongkar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serta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mencurinya</a:t>
            </a:r>
            <a:r>
              <a:rPr lang="en-ID" dirty="0">
                <a:latin typeface="Eras Demi ITC" panose="020B0805030504020804" pitchFamily="34" charset="0"/>
              </a:rPr>
              <a:t>. </a:t>
            </a:r>
            <a:r>
              <a:rPr lang="en-ID" dirty="0" err="1">
                <a:latin typeface="Gill Sans Nova Cond Ultra Bold" panose="020B0B04020104020203" pitchFamily="34" charset="0"/>
              </a:rPr>
              <a:t>Tetapi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kumpulkanlah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bagimu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harta</a:t>
            </a:r>
            <a:r>
              <a:rPr lang="en-ID" dirty="0">
                <a:latin typeface="Gill Sans Nova Cond Ultra Bold" panose="020B0B04020104020203" pitchFamily="34" charset="0"/>
              </a:rPr>
              <a:t> di </a:t>
            </a:r>
            <a:r>
              <a:rPr lang="en-ID" dirty="0" err="1">
                <a:latin typeface="Gill Sans Nova Cond Ultra Bold" panose="020B0B04020104020203" pitchFamily="34" charset="0"/>
              </a:rPr>
              <a:t>sorga</a:t>
            </a:r>
            <a:r>
              <a:rPr lang="en-ID" dirty="0">
                <a:latin typeface="Eras Demi ITC" panose="020B0805030504020804" pitchFamily="34" charset="0"/>
              </a:rPr>
              <a:t>; di </a:t>
            </a:r>
            <a:r>
              <a:rPr lang="en-ID" dirty="0" err="1">
                <a:latin typeface="Eras Demi ITC" panose="020B0805030504020804" pitchFamily="34" charset="0"/>
              </a:rPr>
              <a:t>sorga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ngengat</a:t>
            </a:r>
            <a:r>
              <a:rPr lang="en-ID" dirty="0">
                <a:latin typeface="Eras Demi ITC" panose="020B0805030504020804" pitchFamily="34" charset="0"/>
              </a:rPr>
              <a:t> dan karat </a:t>
            </a:r>
            <a:r>
              <a:rPr lang="en-ID" dirty="0" err="1">
                <a:latin typeface="Eras Demi ITC" panose="020B0805030504020804" pitchFamily="34" charset="0"/>
              </a:rPr>
              <a:t>tidak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merusakkannya</a:t>
            </a:r>
            <a:r>
              <a:rPr lang="en-ID" dirty="0">
                <a:latin typeface="Eras Demi ITC" panose="020B0805030504020804" pitchFamily="34" charset="0"/>
              </a:rPr>
              <a:t> dan </a:t>
            </a:r>
            <a:r>
              <a:rPr lang="en-ID" dirty="0" err="1">
                <a:latin typeface="Eras Demi ITC" panose="020B0805030504020804" pitchFamily="34" charset="0"/>
              </a:rPr>
              <a:t>pencuri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tidak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membongkar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serta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mencurinya</a:t>
            </a:r>
            <a:r>
              <a:rPr lang="en-ID" dirty="0">
                <a:latin typeface="Eras Demi ITC" panose="020B0805030504020804" pitchFamily="34" charset="0"/>
              </a:rPr>
              <a:t>. 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Karena di mana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hartamu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berada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, di situ juga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hatimu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berada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7582F4-8422-E013-713B-891E5CA4D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15696"/>
            <a:ext cx="3305175" cy="18591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86211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562BB2-47C1-44D9-7273-5ABA3B0A3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915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3200" dirty="0" err="1">
                <a:latin typeface="Impact" panose="020B0806030902050204" pitchFamily="34" charset="0"/>
              </a:rPr>
              <a:t>Kebenaran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apakah</a:t>
            </a:r>
            <a:r>
              <a:rPr lang="en-ID" sz="3200" dirty="0"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latin typeface="Impact" panose="020B0806030902050204" pitchFamily="34" charset="0"/>
              </a:rPr>
              <a:t>Yesus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sedang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tekankan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melalui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ungkapan</a:t>
            </a:r>
            <a:r>
              <a:rPr lang="en-ID" sz="3200" dirty="0">
                <a:latin typeface="Impact" panose="020B0806030902050204" pitchFamily="34" charset="0"/>
              </a:rPr>
              <a:t> pada </a:t>
            </a:r>
            <a:r>
              <a:rPr lang="en-ID" sz="3200" dirty="0" err="1">
                <a:latin typeface="Impact" panose="020B0806030902050204" pitchFamily="34" charset="0"/>
              </a:rPr>
              <a:t>ayat-ayat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tersebut</a:t>
            </a:r>
            <a:r>
              <a:rPr lang="en-ID" sz="3200" dirty="0">
                <a:latin typeface="Impact" panose="020B0806030902050204" pitchFamily="34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6DC6C-A288-4886-8159-74D466C19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438274"/>
            <a:ext cx="8178799" cy="509587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sz="2400" dirty="0">
                <a:latin typeface="Gill Sans Nova Cond Ultra Bold" panose="020B0B04020104020203" pitchFamily="34" charset="0"/>
              </a:rPr>
              <a:t>Kitab </a:t>
            </a:r>
            <a:r>
              <a:rPr lang="en-ID" sz="2400" dirty="0" err="1">
                <a:latin typeface="Gill Sans Nova Cond Ultra Bold" panose="020B0B04020104020203" pitchFamily="34" charset="0"/>
              </a:rPr>
              <a:t>Suci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tidak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pernah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mengajarkan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kepada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kita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bahwa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adalah</a:t>
            </a:r>
            <a:r>
              <a:rPr lang="en-ID" sz="2400" dirty="0">
                <a:latin typeface="Gill Sans Nova Cond Ultra Bold" panose="020B0B04020104020203" pitchFamily="34" charset="0"/>
              </a:rPr>
              <a:t> salah </a:t>
            </a:r>
            <a:r>
              <a:rPr lang="en-ID" sz="2400" dirty="0" err="1">
                <a:latin typeface="Gill Sans Nova Cond Ultra Bold" panose="020B0B04020104020203" pitchFamily="34" charset="0"/>
              </a:rPr>
              <a:t>menjadi</a:t>
            </a:r>
            <a:r>
              <a:rPr lang="en-ID" sz="2400" dirty="0">
                <a:latin typeface="Gill Sans Nova Cond Ultra Bold" panose="020B0B04020104020203" pitchFamily="34" charset="0"/>
              </a:rPr>
              <a:t> kaya </a:t>
            </a:r>
            <a:r>
              <a:rPr lang="en-ID" sz="2400" dirty="0" err="1">
                <a:latin typeface="Gill Sans Nova Cond Ultra Bold" panose="020B0B04020104020203" pitchFamily="34" charset="0"/>
              </a:rPr>
              <a:t>atau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mengumpulkan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kekayaan</a:t>
            </a:r>
            <a:r>
              <a:rPr lang="en-ID" sz="2400" dirty="0">
                <a:latin typeface="Gill Sans Nova Cond Ultra Bold" panose="020B0B04020104020203" pitchFamily="34" charset="0"/>
              </a:rPr>
              <a:t>; </a:t>
            </a:r>
            <a:r>
              <a:rPr lang="en-ID" sz="2400" dirty="0" err="1">
                <a:latin typeface="Gill Sans Nova Cond Ultra Bold" panose="020B0B04020104020203" pitchFamily="34" charset="0"/>
              </a:rPr>
              <a:t>tetapi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ayat-ayat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ini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Yesus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mengamarkan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menjaga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semuanya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itu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sudut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pandang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benar</a:t>
            </a:r>
            <a:r>
              <a:rPr lang="en-ID" sz="2400" dirty="0">
                <a:latin typeface="Gill Sans Nova Cond XBd" panose="020B0A06020104020203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2400" dirty="0">
                <a:latin typeface="Gill Sans Nova Cond Ultra Bold" panose="020B0B04020104020203" pitchFamily="34" charset="0"/>
              </a:rPr>
              <a:t>Dunia </a:t>
            </a:r>
            <a:r>
              <a:rPr lang="en-ID" sz="2400" dirty="0" err="1">
                <a:latin typeface="Gill Sans Nova Cond Ultra Bold" panose="020B0B04020104020203" pitchFamily="34" charset="0"/>
              </a:rPr>
              <a:t>kita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ini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adalah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tempat</a:t>
            </a:r>
            <a:r>
              <a:rPr lang="en-ID" sz="2400" dirty="0">
                <a:latin typeface="Gill Sans Nova Cond Ultra Bold" panose="020B0B04020104020203" pitchFamily="34" charset="0"/>
              </a:rPr>
              <a:t> yang </a:t>
            </a:r>
            <a:r>
              <a:rPr lang="en-ID" sz="2400" dirty="0" err="1">
                <a:latin typeface="Gill Sans Nova Cond Ultra Bold" panose="020B0B04020104020203" pitchFamily="34" charset="0"/>
              </a:rPr>
              <a:t>tidak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stabil</a:t>
            </a:r>
            <a:r>
              <a:rPr lang="en-ID" sz="2400" dirty="0">
                <a:latin typeface="Gill Sans Nova Cond Ultra Bold" panose="020B0B04020104020203" pitchFamily="34" charset="0"/>
              </a:rPr>
              <a:t> : </a:t>
            </a:r>
            <a:r>
              <a:rPr lang="en-ID" sz="2400" dirty="0" err="1">
                <a:latin typeface="Gill Sans Nova Cond XBd" panose="020B0A06020104020203" pitchFamily="34" charset="0"/>
              </a:rPr>
              <a:t>peperangan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kejahatan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kekerasan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bencana-bencana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alam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apa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saja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dapat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terjadi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dengan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cepat</a:t>
            </a:r>
            <a:r>
              <a:rPr lang="en-ID" sz="2400" dirty="0"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latin typeface="Gill Sans Nova Cond XBd" panose="020B0A06020104020203" pitchFamily="34" charset="0"/>
              </a:rPr>
              <a:t>mengambil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semua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sudah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upayakan</a:t>
            </a:r>
            <a:r>
              <a:rPr lang="en-ID" sz="2400" dirty="0"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latin typeface="Gill Sans Nova Cond XBd" panose="020B0A06020104020203" pitchFamily="34" charset="0"/>
              </a:rPr>
              <a:t>bahkan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mungkin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telah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dapatkan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dengan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jujur</a:t>
            </a:r>
            <a:r>
              <a:rPr lang="en-ID" sz="2400" dirty="0"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latin typeface="Gill Sans Nova Cond XBd" panose="020B0A06020104020203" pitchFamily="34" charset="0"/>
              </a:rPr>
              <a:t>setia</a:t>
            </a:r>
            <a:r>
              <a:rPr lang="en-ID" sz="2400" dirty="0">
                <a:latin typeface="Gill Sans Nova Cond XBd" panose="020B0A06020104020203" pitchFamily="34" charset="0"/>
              </a:rPr>
              <a:t>. 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2400" dirty="0" err="1">
                <a:latin typeface="Gill Sans Nova Cond Ultra Bold" panose="020B0B04020104020203" pitchFamily="34" charset="0"/>
              </a:rPr>
              <a:t>Dalam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sekejap</a:t>
            </a:r>
            <a:r>
              <a:rPr lang="en-ID" sz="2400" dirty="0">
                <a:latin typeface="Gill Sans Nova Cond Ultra Bold" panose="020B0B04020104020203" pitchFamily="34" charset="0"/>
              </a:rPr>
              <a:t>, </a:t>
            </a:r>
            <a:r>
              <a:rPr lang="en-ID" sz="2400" dirty="0" err="1">
                <a:latin typeface="Gill Sans Nova Cond Ultra Bold" panose="020B0B04020104020203" pitchFamily="34" charset="0"/>
              </a:rPr>
              <a:t>kematian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dapat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terjadi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kepada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siapa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saja</a:t>
            </a:r>
            <a:r>
              <a:rPr lang="en-ID" sz="2400" dirty="0">
                <a:latin typeface="Gill Sans Nova Cond XBd" panose="020B0A06020104020203" pitchFamily="34" charset="0"/>
              </a:rPr>
              <a:t>, dan </a:t>
            </a:r>
            <a:r>
              <a:rPr lang="en-ID" sz="2400" dirty="0" err="1">
                <a:latin typeface="Gill Sans Nova Cond XBd" panose="020B0A06020104020203" pitchFamily="34" charset="0"/>
              </a:rPr>
              <a:t>semua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hal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ini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menjadi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sia-sia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bagi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jika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begitu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terikat</a:t>
            </a:r>
            <a:r>
              <a:rPr lang="en-ID" sz="2400" dirty="0"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latin typeface="Gill Sans Nova Cond XBd" panose="020B0A06020104020203" pitchFamily="34" charset="0"/>
              </a:rPr>
              <a:t>terfokus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kepada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harta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Tuhan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percayakan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kepada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gantinya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kepada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Tuhan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memberikannya</a:t>
            </a:r>
            <a:r>
              <a:rPr lang="en-ID" sz="2400" dirty="0"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latin typeface="Gill Sans Nova Cond XBd" panose="020B0A06020104020203" pitchFamily="34" charset="0"/>
              </a:rPr>
              <a:t>Tuhan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sumber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kehidupan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08801" y="2200695"/>
            <a:ext cx="645368" cy="48402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00197" y="1502156"/>
            <a:ext cx="2532832" cy="954774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628518" y="5230015"/>
            <a:ext cx="2017580" cy="760545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60240" y="578940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00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15FDC-004E-C016-335D-425AD7A88B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95" r="22012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21AEE3-958B-460A-E1FE-99AC3E735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6724" y="76200"/>
            <a:ext cx="4864989" cy="1190625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ID" sz="3200" dirty="0" err="1">
                <a:latin typeface="Impact" panose="020B0806030902050204" pitchFamily="34" charset="0"/>
              </a:rPr>
              <a:t>Apakah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artinya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menyimpan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harta</a:t>
            </a:r>
            <a:r>
              <a:rPr lang="en-ID" sz="3200" dirty="0">
                <a:latin typeface="Impact" panose="020B0806030902050204" pitchFamily="34" charset="0"/>
              </a:rPr>
              <a:t> di </a:t>
            </a:r>
            <a:r>
              <a:rPr lang="en-ID" sz="3200" dirty="0" err="1">
                <a:latin typeface="Impact" panose="020B0806030902050204" pitchFamily="34" charset="0"/>
              </a:rPr>
              <a:t>surga</a:t>
            </a:r>
            <a:r>
              <a:rPr lang="en-ID" sz="3200" dirty="0">
                <a:latin typeface="Impact" panose="020B0806030902050204" pitchFamily="34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4C947-685C-89AB-8169-E4B3709D7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6724" y="1543050"/>
            <a:ext cx="4743450" cy="5038725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sz="2600" dirty="0" err="1">
                <a:latin typeface="Gill Sans Nova Cond XBd" panose="020B0A06020104020203" pitchFamily="34" charset="0"/>
              </a:rPr>
              <a:t>Itu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berarti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menjadikan</a:t>
            </a:r>
            <a:r>
              <a:rPr lang="en-ID" sz="2600" dirty="0">
                <a:latin typeface="Gill Sans Nova Cond XBd" panose="020B0A06020104020203" pitchFamily="34" charset="0"/>
              </a:rPr>
              <a:t> Allah dan </a:t>
            </a:r>
            <a:r>
              <a:rPr lang="en-ID" sz="2600" dirty="0" err="1">
                <a:latin typeface="Gill Sans Nova Cond XBd" panose="020B0A06020104020203" pitchFamily="34" charset="0"/>
              </a:rPr>
              <a:t>pekerjaan</a:t>
            </a:r>
            <a:r>
              <a:rPr lang="en-ID" sz="2600" dirty="0">
                <a:latin typeface="Gill Sans Nova Cond XBd" panose="020B0A06020104020203" pitchFamily="34" charset="0"/>
              </a:rPr>
              <a:t>-Nya </a:t>
            </a:r>
            <a:r>
              <a:rPr lang="en-ID" sz="2600" dirty="0" err="1">
                <a:latin typeface="Gill Sans Nova Cond XBd" panose="020B0A06020104020203" pitchFamily="34" charset="0"/>
              </a:rPr>
              <a:t>pertama</a:t>
            </a:r>
            <a:r>
              <a:rPr lang="en-ID" sz="2600" dirty="0">
                <a:latin typeface="Gill Sans Nova Cond XBd" panose="020B0A06020104020203" pitchFamily="34" charset="0"/>
              </a:rPr>
              <a:t> dan </a:t>
            </a:r>
            <a:r>
              <a:rPr lang="en-ID" sz="2600" dirty="0" err="1">
                <a:latin typeface="Gill Sans Nova Cond XBd" panose="020B0A06020104020203" pitchFamily="34" charset="0"/>
              </a:rPr>
              <a:t>terutama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dalam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kehidupan</a:t>
            </a:r>
            <a:r>
              <a:rPr lang="en-ID" sz="2600" dirty="0">
                <a:latin typeface="Gill Sans Nova Cond XBd" panose="020B0A06020104020203" pitchFamily="34" charset="0"/>
              </a:rPr>
              <a:t> Anda, </a:t>
            </a:r>
            <a:r>
              <a:rPr lang="en-ID" sz="2600" dirty="0" err="1">
                <a:latin typeface="Gill Sans Nova Cond XBd" panose="020B0A06020104020203" pitchFamily="34" charset="0"/>
              </a:rPr>
              <a:t>daripada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menjadikan</a:t>
            </a:r>
            <a:r>
              <a:rPr lang="en-ID" sz="2600" dirty="0">
                <a:latin typeface="Gill Sans Nova Cond XBd" panose="020B0A06020104020203" pitchFamily="34" charset="0"/>
              </a:rPr>
              <a:t> uang yang </a:t>
            </a:r>
            <a:r>
              <a:rPr lang="en-ID" sz="2600" dirty="0" err="1">
                <a:latin typeface="Gill Sans Nova Cond XBd" panose="020B0A06020104020203" pitchFamily="34" charset="0"/>
              </a:rPr>
              <a:t>pertama</a:t>
            </a:r>
            <a:r>
              <a:rPr lang="en-ID" sz="2600" dirty="0">
                <a:latin typeface="Gill Sans Nova Cond XBd" panose="020B0A06020104020203" pitchFamily="34" charset="0"/>
              </a:rPr>
              <a:t> dan </a:t>
            </a:r>
            <a:r>
              <a:rPr lang="en-ID" sz="2600" dirty="0" err="1">
                <a:latin typeface="Gill Sans Nova Cond XBd" panose="020B0A06020104020203" pitchFamily="34" charset="0"/>
              </a:rPr>
              <a:t>terutama</a:t>
            </a:r>
            <a:r>
              <a:rPr lang="en-ID" sz="2600" dirty="0">
                <a:latin typeface="Gill Sans Nova Cond XBd" panose="020B0A06020104020203" pitchFamily="34" charset="0"/>
              </a:rPr>
              <a:t>. 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600" dirty="0" err="1">
                <a:latin typeface="Gill Sans Nova Cond XBd" panose="020B0A06020104020203" pitchFamily="34" charset="0"/>
              </a:rPr>
              <a:t>Itu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berarti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menggunakan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apa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miliki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untuk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pekerjaan</a:t>
            </a:r>
            <a:r>
              <a:rPr lang="en-ID" sz="2600" dirty="0">
                <a:latin typeface="Gill Sans Nova Cond XBd" panose="020B0A06020104020203" pitchFamily="34" charset="0"/>
              </a:rPr>
              <a:t> Allah, </a:t>
            </a:r>
            <a:r>
              <a:rPr lang="en-ID" sz="2600" dirty="0" err="1">
                <a:latin typeface="Gill Sans Nova Cond XBd" panose="020B0A06020104020203" pitchFamily="34" charset="0"/>
              </a:rPr>
              <a:t>untuk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pengembangan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kerajaan</a:t>
            </a:r>
            <a:r>
              <a:rPr lang="en-ID" sz="2600" dirty="0">
                <a:latin typeface="Gill Sans Nova Cond XBd" panose="020B0A06020104020203" pitchFamily="34" charset="0"/>
              </a:rPr>
              <a:t>-Nya, </a:t>
            </a:r>
            <a:r>
              <a:rPr lang="en-ID" sz="2600" dirty="0" err="1">
                <a:latin typeface="Gill Sans Nova Cond XBd" panose="020B0A06020104020203" pitchFamily="34" charset="0"/>
              </a:rPr>
              <a:t>untuk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bekerja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bagi</a:t>
            </a:r>
            <a:r>
              <a:rPr lang="en-ID" sz="2600" dirty="0">
                <a:latin typeface="Gill Sans Nova Cond XBd" panose="020B0A06020104020203" pitchFamily="34" charset="0"/>
              </a:rPr>
              <a:t> orang lain, dan </a:t>
            </a:r>
            <a:r>
              <a:rPr lang="en-ID" sz="2600" dirty="0" err="1">
                <a:latin typeface="Gill Sans Nova Cond XBd" panose="020B0A06020104020203" pitchFamily="34" charset="0"/>
              </a:rPr>
              <a:t>untuk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menjadi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berkat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bagi</a:t>
            </a:r>
            <a:r>
              <a:rPr lang="en-ID" sz="2600" dirty="0">
                <a:latin typeface="Gill Sans Nova Cond XBd" panose="020B0A06020104020203" pitchFamily="34" charset="0"/>
              </a:rPr>
              <a:t> orang lain.</a:t>
            </a:r>
          </a:p>
        </p:txBody>
      </p:sp>
    </p:spTree>
    <p:extLst>
      <p:ext uri="{BB962C8B-B14F-4D97-AF65-F5344CB8AC3E}">
        <p14:creationId xmlns:p14="http://schemas.microsoft.com/office/powerpoint/2010/main" val="9742221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E7CEDC-434E-8593-1E5B-9F112898AC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14" b="15926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E4ECF-11BF-765E-F549-DB39473B7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3752850"/>
            <a:ext cx="8553446" cy="287655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400" dirty="0">
                <a:latin typeface="Franklin Gothic Medium Cond" panose="020B0606030402020204" pitchFamily="34" charset="0"/>
              </a:rPr>
              <a:t>Ketika Allah </a:t>
            </a:r>
            <a:r>
              <a:rPr lang="en-ID" sz="2400" dirty="0" err="1">
                <a:latin typeface="Franklin Gothic Medium Cond" panose="020B0606030402020204" pitchFamily="34" charset="0"/>
              </a:rPr>
              <a:t>memanggil</a:t>
            </a:r>
            <a:r>
              <a:rPr lang="en-ID" sz="2400" dirty="0">
                <a:latin typeface="Franklin Gothic Medium Cond" panose="020B0606030402020204" pitchFamily="34" charset="0"/>
              </a:rPr>
              <a:t> Abram, </a:t>
            </a:r>
            <a:r>
              <a:rPr lang="en-ID" sz="2400" dirty="0" err="1">
                <a:latin typeface="Franklin Gothic Medium Cond" panose="020B0606030402020204" pitchFamily="34" charset="0"/>
              </a:rPr>
              <a:t>Dia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berencana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menggunakan</a:t>
            </a:r>
            <a:r>
              <a:rPr lang="en-ID" sz="2400" dirty="0">
                <a:latin typeface="Franklin Gothic Medium Cond" panose="020B0606030402020204" pitchFamily="34" charset="0"/>
              </a:rPr>
              <a:t> Abram dan </a:t>
            </a:r>
            <a:r>
              <a:rPr lang="en-ID" sz="2400" dirty="0" err="1">
                <a:latin typeface="Franklin Gothic Medium Cond" panose="020B0606030402020204" pitchFamily="34" charset="0"/>
              </a:rPr>
              <a:t>keluarganya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menjadi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berkat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bagi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seluruh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bangsa</a:t>
            </a:r>
            <a:r>
              <a:rPr lang="en-ID" sz="2400" dirty="0">
                <a:latin typeface="Franklin Gothic Medium Cond" panose="020B0606030402020204" pitchFamily="34" charset="0"/>
              </a:rPr>
              <a:t> di </a:t>
            </a:r>
            <a:r>
              <a:rPr lang="en-ID" sz="2400" dirty="0" err="1">
                <a:latin typeface="Franklin Gothic Medium Cond" panose="020B0606030402020204" pitchFamily="34" charset="0"/>
              </a:rPr>
              <a:t>bumi</a:t>
            </a:r>
            <a:r>
              <a:rPr lang="en-ID" sz="2400" dirty="0">
                <a:latin typeface="Franklin Gothic Medium Cond" panose="020B0606030402020204" pitchFamily="34" charset="0"/>
              </a:rPr>
              <a:t>. Allah </a:t>
            </a:r>
            <a:r>
              <a:rPr lang="en-ID" sz="2400" dirty="0" err="1">
                <a:latin typeface="Franklin Gothic Medium Cond" panose="020B0606030402020204" pitchFamily="34" charset="0"/>
              </a:rPr>
              <a:t>berkata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kepada</a:t>
            </a:r>
            <a:r>
              <a:rPr lang="en-ID" sz="2400" dirty="0">
                <a:latin typeface="Franklin Gothic Medium Cond" panose="020B0606030402020204" pitchFamily="34" charset="0"/>
              </a:rPr>
              <a:t> Abraham,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disebut</a:t>
            </a:r>
            <a:r>
              <a:rPr lang="en-ID" sz="2400" dirty="0">
                <a:latin typeface="Franklin Gothic Medium Cond" panose="020B0606030402020204" pitchFamily="34" charset="0"/>
              </a:rPr>
              <a:t> "</a:t>
            </a:r>
            <a:r>
              <a:rPr lang="en-ID" sz="2400" dirty="0" err="1">
                <a:latin typeface="Franklin Gothic Medium Cond" panose="020B0606030402020204" pitchFamily="34" charset="0"/>
              </a:rPr>
              <a:t>sahabat</a:t>
            </a:r>
            <a:r>
              <a:rPr lang="en-ID" sz="2400" dirty="0">
                <a:latin typeface="Franklin Gothic Medium Cond" panose="020B0606030402020204" pitchFamily="34" charset="0"/>
              </a:rPr>
              <a:t> Allah" [</a:t>
            </a:r>
            <a:r>
              <a:rPr lang="en-ID" sz="2400" dirty="0" err="1">
                <a:latin typeface="Franklin Gothic Medium Cond" panose="020B0606030402020204" pitchFamily="34" charset="0"/>
              </a:rPr>
              <a:t>Yakobus</a:t>
            </a:r>
            <a:r>
              <a:rPr lang="en-ID" sz="2400" dirty="0">
                <a:latin typeface="Franklin Gothic Medium Cond" panose="020B0606030402020204" pitchFamily="34" charset="0"/>
              </a:rPr>
              <a:t> 2:23].</a:t>
            </a:r>
          </a:p>
          <a:p>
            <a:pPr marL="0" indent="0">
              <a:buNone/>
            </a:pP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"Aku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akan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membuat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engkau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menjadi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bangsa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besar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dan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memberkati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engkau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serta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membuat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namamu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masyhur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; dan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engkau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akan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menjadi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berkat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. Aku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akan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memberkati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orang-orang yang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memberkati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engkau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dan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mengutuk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orang-orang yang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mengutuk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engkau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dan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olehmu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semua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kaum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di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muka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bumi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akan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mendapat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berkat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" [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Kejadian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12:2-3].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108E380-E511-7A5C-3C72-A62295E9D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4401" y="2733675"/>
            <a:ext cx="4029095" cy="695325"/>
          </a:xfrm>
          <a:solidFill>
            <a:srgbClr val="C00000"/>
          </a:solidFill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Contoh</a:t>
            </a:r>
            <a:r>
              <a:rPr lang="en-US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: Abraham</a:t>
            </a:r>
            <a:endParaRPr lang="en-ID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6202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1C8850-433D-E323-5D85-53CB028BC0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27" b="-1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213AA-44F7-42C1-A5C3-DC61DAF0D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3710612"/>
            <a:ext cx="8696325" cy="314737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Gill Sans Nova Cond XBd" panose="020B0A06020104020203" pitchFamily="34" charset="0"/>
              </a:rPr>
              <a:t>Kita </a:t>
            </a:r>
            <a:r>
              <a:rPr lang="en-ID" dirty="0" err="1">
                <a:latin typeface="Gill Sans Nova Cond XBd" panose="020B0A06020104020203" pitchFamily="34" charset="0"/>
              </a:rPr>
              <a:t>memiliki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tantangan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sama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diberikan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kepada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sama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seperti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dipaparkan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kepadanya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endParaRPr lang="en-ID" sz="1400" dirty="0">
              <a:latin typeface="Gill Sans Nova Cond XBd" panose="020B0A06020104020203" pitchFamily="34" charset="0"/>
            </a:endParaRPr>
          </a:p>
          <a:p>
            <a:pPr marL="0" indent="0">
              <a:buNone/>
            </a:pP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Galatia 3:9 </a:t>
            </a:r>
          </a:p>
          <a:p>
            <a:pPr marL="0" indent="0">
              <a:buNone/>
            </a:pP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"Jadi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hidup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dari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iman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merekalah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diberkati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bersama-sama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dengan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Abraham yang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beriman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itu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36299623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396781C-32A1-4FDA-A83B-A7FF8C1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6788A7-8B9E-C2B4-2B36-7E12DDE68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901" y="283192"/>
            <a:ext cx="6134080" cy="1116983"/>
          </a:xfrm>
        </p:spPr>
        <p:txBody>
          <a:bodyPr anchor="t">
            <a:normAutofit/>
          </a:bodyPr>
          <a:lstStyle/>
          <a:p>
            <a:pPr algn="ctr"/>
            <a:r>
              <a:rPr lang="en-ID" sz="32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Ellen G. White, </a:t>
            </a:r>
            <a:r>
              <a:rPr lang="en-ID" sz="32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Membina</a:t>
            </a:r>
            <a:r>
              <a:rPr lang="en-ID" sz="32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Kehidupan</a:t>
            </a:r>
            <a:r>
              <a:rPr lang="en-ID" sz="32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Abadi, </a:t>
            </a:r>
            <a:r>
              <a:rPr lang="en-ID" sz="32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hlm</a:t>
            </a:r>
            <a:r>
              <a:rPr lang="en-ID" sz="32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. 270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88DB1E-E1A3-7749-47B0-B844DA3DD6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93" r="3018"/>
          <a:stretch/>
        </p:blipFill>
        <p:spPr>
          <a:xfrm>
            <a:off x="20" y="10"/>
            <a:ext cx="3409931" cy="6857990"/>
          </a:xfrm>
          <a:custGeom>
            <a:avLst/>
            <a:gdLst/>
            <a:ahLst/>
            <a:cxnLst/>
            <a:rect l="l" t="t" r="r" b="b"/>
            <a:pathLst>
              <a:path w="4546602" h="6858000">
                <a:moveTo>
                  <a:pt x="4221600" y="6662544"/>
                </a:moveTo>
                <a:lnTo>
                  <a:pt x="4210150" y="6683027"/>
                </a:lnTo>
                <a:lnTo>
                  <a:pt x="4207002" y="6702976"/>
                </a:lnTo>
                <a:lnTo>
                  <a:pt x="4207002" y="6702977"/>
                </a:lnTo>
                <a:cubicBezTo>
                  <a:pt x="4207407" y="6716169"/>
                  <a:pt x="4212552" y="6729219"/>
                  <a:pt x="4220838" y="6742553"/>
                </a:cubicBezTo>
                <a:lnTo>
                  <a:pt x="4220839" y="6742555"/>
                </a:lnTo>
                <a:lnTo>
                  <a:pt x="4240316" y="6812062"/>
                </a:lnTo>
                <a:lnTo>
                  <a:pt x="4235543" y="6776800"/>
                </a:lnTo>
                <a:lnTo>
                  <a:pt x="4220839" y="6742555"/>
                </a:lnTo>
                <a:lnTo>
                  <a:pt x="4220838" y="6742552"/>
                </a:lnTo>
                <a:lnTo>
                  <a:pt x="4207002" y="6702976"/>
                </a:lnTo>
                <a:close/>
                <a:moveTo>
                  <a:pt x="4189594" y="6564620"/>
                </a:moveTo>
                <a:lnTo>
                  <a:pt x="4189594" y="6564621"/>
                </a:lnTo>
                <a:cubicBezTo>
                  <a:pt x="4199883" y="6575479"/>
                  <a:pt x="4205977" y="6582147"/>
                  <a:pt x="4212073" y="6588626"/>
                </a:cubicBezTo>
                <a:lnTo>
                  <a:pt x="4228695" y="6625225"/>
                </a:lnTo>
                <a:lnTo>
                  <a:pt x="4221601" y="6662541"/>
                </a:lnTo>
                <a:lnTo>
                  <a:pt x="4221600" y="6662541"/>
                </a:lnTo>
                <a:lnTo>
                  <a:pt x="4221600" y="6662542"/>
                </a:lnTo>
                <a:lnTo>
                  <a:pt x="4221601" y="6662541"/>
                </a:lnTo>
                <a:lnTo>
                  <a:pt x="4228684" y="6645552"/>
                </a:lnTo>
                <a:lnTo>
                  <a:pt x="4228695" y="6625225"/>
                </a:lnTo>
                <a:lnTo>
                  <a:pt x="4228695" y="6625224"/>
                </a:lnTo>
                <a:cubicBezTo>
                  <a:pt x="4226599" y="6611342"/>
                  <a:pt x="4220551" y="6597578"/>
                  <a:pt x="4212073" y="6588625"/>
                </a:cubicBezTo>
                <a:close/>
                <a:moveTo>
                  <a:pt x="4269915" y="6438981"/>
                </a:moveTo>
                <a:lnTo>
                  <a:pt x="4249984" y="6463840"/>
                </a:lnTo>
                <a:lnTo>
                  <a:pt x="4249982" y="6463849"/>
                </a:lnTo>
                <a:lnTo>
                  <a:pt x="4236188" y="6513012"/>
                </a:lnTo>
                <a:lnTo>
                  <a:pt x="4217381" y="6546194"/>
                </a:lnTo>
                <a:lnTo>
                  <a:pt x="4217381" y="6546195"/>
                </a:lnTo>
                <a:lnTo>
                  <a:pt x="4233719" y="6521804"/>
                </a:lnTo>
                <a:lnTo>
                  <a:pt x="4236188" y="6513012"/>
                </a:lnTo>
                <a:lnTo>
                  <a:pt x="4238998" y="6508052"/>
                </a:lnTo>
                <a:lnTo>
                  <a:pt x="4249982" y="6463849"/>
                </a:lnTo>
                <a:lnTo>
                  <a:pt x="4249984" y="6463841"/>
                </a:lnTo>
                <a:cubicBezTo>
                  <a:pt x="4252937" y="6451650"/>
                  <a:pt x="4260413" y="6444077"/>
                  <a:pt x="4269915" y="6438981"/>
                </a:cubicBezTo>
                <a:close/>
                <a:moveTo>
                  <a:pt x="4355914" y="6364769"/>
                </a:moveTo>
                <a:lnTo>
                  <a:pt x="4354607" y="6387910"/>
                </a:lnTo>
                <a:lnTo>
                  <a:pt x="4351952" y="6393385"/>
                </a:lnTo>
                <a:lnTo>
                  <a:pt x="4345189" y="6407332"/>
                </a:lnTo>
                <a:lnTo>
                  <a:pt x="4345189" y="6407333"/>
                </a:lnTo>
                <a:lnTo>
                  <a:pt x="4351952" y="6393385"/>
                </a:lnTo>
                <a:lnTo>
                  <a:pt x="4354608" y="6387910"/>
                </a:lnTo>
                <a:close/>
                <a:moveTo>
                  <a:pt x="4116820" y="4221391"/>
                </a:moveTo>
                <a:lnTo>
                  <a:pt x="4116820" y="4221392"/>
                </a:lnTo>
                <a:cubicBezTo>
                  <a:pt x="4117582" y="4232061"/>
                  <a:pt x="4117772" y="4243873"/>
                  <a:pt x="4122536" y="4253015"/>
                </a:cubicBezTo>
                <a:cubicBezTo>
                  <a:pt x="4134729" y="4277402"/>
                  <a:pt x="4150349" y="4300071"/>
                  <a:pt x="4162352" y="4324646"/>
                </a:cubicBezTo>
                <a:lnTo>
                  <a:pt x="4171306" y="4363891"/>
                </a:lnTo>
                <a:lnTo>
                  <a:pt x="4170544" y="4482004"/>
                </a:lnTo>
                <a:cubicBezTo>
                  <a:pt x="4167876" y="4546776"/>
                  <a:pt x="4167304" y="4612500"/>
                  <a:pt x="4110534" y="4659174"/>
                </a:cubicBezTo>
                <a:cubicBezTo>
                  <a:pt x="4105962" y="4662986"/>
                  <a:pt x="4103294" y="4671176"/>
                  <a:pt x="4102532" y="4677655"/>
                </a:cubicBezTo>
                <a:cubicBezTo>
                  <a:pt x="4098913" y="4707564"/>
                  <a:pt x="4098531" y="4738235"/>
                  <a:pt x="4092625" y="4767764"/>
                </a:cubicBezTo>
                <a:cubicBezTo>
                  <a:pt x="4090244" y="4779575"/>
                  <a:pt x="4089435" y="4790386"/>
                  <a:pt x="4091316" y="4800483"/>
                </a:cubicBezTo>
                <a:lnTo>
                  <a:pt x="4091316" y="4800484"/>
                </a:lnTo>
                <a:cubicBezTo>
                  <a:pt x="4093197" y="4810581"/>
                  <a:pt x="4097770" y="4819964"/>
                  <a:pt x="4106152" y="4828917"/>
                </a:cubicBezTo>
                <a:lnTo>
                  <a:pt x="4128333" y="4863343"/>
                </a:lnTo>
                <a:lnTo>
                  <a:pt x="4135862" y="4889275"/>
                </a:lnTo>
                <a:lnTo>
                  <a:pt x="4134157" y="4912168"/>
                </a:lnTo>
                <a:cubicBezTo>
                  <a:pt x="4132442" y="4919978"/>
                  <a:pt x="4132085" y="4927122"/>
                  <a:pt x="4132755" y="4933805"/>
                </a:cubicBezTo>
                <a:lnTo>
                  <a:pt x="4132755" y="4933806"/>
                </a:lnTo>
                <a:lnTo>
                  <a:pt x="4132757" y="4933810"/>
                </a:lnTo>
                <a:lnTo>
                  <a:pt x="4137514" y="4952673"/>
                </a:lnTo>
                <a:lnTo>
                  <a:pt x="4140307" y="4957453"/>
                </a:lnTo>
                <a:lnTo>
                  <a:pt x="4141585" y="4961456"/>
                </a:lnTo>
                <a:cubicBezTo>
                  <a:pt x="4146096" y="4970097"/>
                  <a:pt x="4151802" y="4978393"/>
                  <a:pt x="4157589" y="4987038"/>
                </a:cubicBezTo>
                <a:cubicBezTo>
                  <a:pt x="4168828" y="5003802"/>
                  <a:pt x="4182926" y="5022853"/>
                  <a:pt x="4184068" y="5041522"/>
                </a:cubicBezTo>
                <a:cubicBezTo>
                  <a:pt x="4184687" y="5052096"/>
                  <a:pt x="4187605" y="5062300"/>
                  <a:pt x="4191284" y="5072376"/>
                </a:cubicBezTo>
                <a:lnTo>
                  <a:pt x="4197188" y="5087444"/>
                </a:lnTo>
                <a:lnTo>
                  <a:pt x="4210215" y="5133220"/>
                </a:lnTo>
                <a:lnTo>
                  <a:pt x="4210217" y="5133225"/>
                </a:lnTo>
                <a:lnTo>
                  <a:pt x="4203501" y="5166113"/>
                </a:lnTo>
                <a:lnTo>
                  <a:pt x="4203501" y="5166114"/>
                </a:lnTo>
                <a:cubicBezTo>
                  <a:pt x="4202739" y="5167638"/>
                  <a:pt x="4203311" y="5169781"/>
                  <a:pt x="4204192" y="5172091"/>
                </a:cubicBezTo>
                <a:lnTo>
                  <a:pt x="4206739" y="5179068"/>
                </a:lnTo>
                <a:lnTo>
                  <a:pt x="4206573" y="5229433"/>
                </a:lnTo>
                <a:lnTo>
                  <a:pt x="4196024" y="5248936"/>
                </a:lnTo>
                <a:lnTo>
                  <a:pt x="4183116" y="5272796"/>
                </a:lnTo>
                <a:cubicBezTo>
                  <a:pt x="4171471" y="5285441"/>
                  <a:pt x="4163765" y="5298595"/>
                  <a:pt x="4159213" y="5312288"/>
                </a:cubicBezTo>
                <a:lnTo>
                  <a:pt x="4158157" y="5321350"/>
                </a:lnTo>
                <a:lnTo>
                  <a:pt x="4155683" y="5326163"/>
                </a:lnTo>
                <a:lnTo>
                  <a:pt x="4154237" y="5355014"/>
                </a:lnTo>
                <a:lnTo>
                  <a:pt x="4154237" y="5355015"/>
                </a:lnTo>
                <a:cubicBezTo>
                  <a:pt x="4154886" y="5364883"/>
                  <a:pt x="4156589" y="5375003"/>
                  <a:pt x="4159113" y="5385385"/>
                </a:cubicBezTo>
                <a:cubicBezTo>
                  <a:pt x="4162352" y="5398722"/>
                  <a:pt x="4164638" y="5412058"/>
                  <a:pt x="4167304" y="5425583"/>
                </a:cubicBezTo>
                <a:cubicBezTo>
                  <a:pt x="4171114" y="5443871"/>
                  <a:pt x="4175116" y="5462352"/>
                  <a:pt x="4178926" y="5480638"/>
                </a:cubicBezTo>
                <a:lnTo>
                  <a:pt x="4183450" y="5507668"/>
                </a:lnTo>
                <a:lnTo>
                  <a:pt x="4172831" y="5531692"/>
                </a:lnTo>
                <a:lnTo>
                  <a:pt x="4172830" y="5531693"/>
                </a:lnTo>
                <a:cubicBezTo>
                  <a:pt x="4165781" y="5537600"/>
                  <a:pt x="4162589" y="5542649"/>
                  <a:pt x="4162685" y="5547578"/>
                </a:cubicBezTo>
                <a:lnTo>
                  <a:pt x="4162685" y="5547579"/>
                </a:lnTo>
                <a:cubicBezTo>
                  <a:pt x="4162780" y="5552508"/>
                  <a:pt x="4166162" y="5557318"/>
                  <a:pt x="4172258" y="5562747"/>
                </a:cubicBezTo>
                <a:cubicBezTo>
                  <a:pt x="4214932" y="5600468"/>
                  <a:pt x="4241603" y="5646190"/>
                  <a:pt x="4243506" y="5704484"/>
                </a:cubicBezTo>
                <a:cubicBezTo>
                  <a:pt x="4243888" y="5716486"/>
                  <a:pt x="4246554" y="5728679"/>
                  <a:pt x="4249412" y="5740489"/>
                </a:cubicBezTo>
                <a:cubicBezTo>
                  <a:pt x="4251127" y="5747729"/>
                  <a:pt x="4253033" y="5756494"/>
                  <a:pt x="4258177" y="5760874"/>
                </a:cubicBezTo>
                <a:cubicBezTo>
                  <a:pt x="4297420" y="5794975"/>
                  <a:pt x="4324663" y="5837458"/>
                  <a:pt x="4346573" y="5883752"/>
                </a:cubicBezTo>
                <a:lnTo>
                  <a:pt x="4346575" y="5883756"/>
                </a:lnTo>
                <a:lnTo>
                  <a:pt x="4364477" y="5935946"/>
                </a:lnTo>
                <a:lnTo>
                  <a:pt x="4364478" y="5935950"/>
                </a:lnTo>
                <a:lnTo>
                  <a:pt x="4360859" y="5993290"/>
                </a:lnTo>
                <a:lnTo>
                  <a:pt x="4360858" y="5993291"/>
                </a:lnTo>
                <a:cubicBezTo>
                  <a:pt x="4359717" y="6004531"/>
                  <a:pt x="4359906" y="6017485"/>
                  <a:pt x="4354382" y="6026440"/>
                </a:cubicBezTo>
                <a:cubicBezTo>
                  <a:pt x="4337045" y="6054825"/>
                  <a:pt x="4318377" y="6082258"/>
                  <a:pt x="4298182" y="6108738"/>
                </a:cubicBezTo>
                <a:cubicBezTo>
                  <a:pt x="4289514" y="6120074"/>
                  <a:pt x="4284561" y="6126884"/>
                  <a:pt x="4284490" y="6133314"/>
                </a:cubicBezTo>
                <a:lnTo>
                  <a:pt x="4284490" y="6133315"/>
                </a:lnTo>
                <a:lnTo>
                  <a:pt x="4288190" y="6143190"/>
                </a:lnTo>
                <a:lnTo>
                  <a:pt x="4300086" y="6155600"/>
                </a:lnTo>
                <a:lnTo>
                  <a:pt x="4300088" y="6155603"/>
                </a:lnTo>
                <a:cubicBezTo>
                  <a:pt x="4322377" y="6175798"/>
                  <a:pt x="4333998" y="6200945"/>
                  <a:pt x="4338759" y="6228757"/>
                </a:cubicBezTo>
                <a:lnTo>
                  <a:pt x="4356096" y="6361540"/>
                </a:lnTo>
                <a:lnTo>
                  <a:pt x="4356096" y="6361539"/>
                </a:lnTo>
                <a:cubicBezTo>
                  <a:pt x="4352476" y="6317151"/>
                  <a:pt x="4346190" y="6272764"/>
                  <a:pt x="4338759" y="6228756"/>
                </a:cubicBezTo>
                <a:cubicBezTo>
                  <a:pt x="4333998" y="6200944"/>
                  <a:pt x="4322377" y="6175797"/>
                  <a:pt x="4300088" y="6155602"/>
                </a:cubicBezTo>
                <a:lnTo>
                  <a:pt x="4300086" y="6155600"/>
                </a:lnTo>
                <a:lnTo>
                  <a:pt x="4284490" y="6133315"/>
                </a:lnTo>
                <a:lnTo>
                  <a:pt x="4298182" y="6108739"/>
                </a:lnTo>
                <a:cubicBezTo>
                  <a:pt x="4318377" y="6082259"/>
                  <a:pt x="4337045" y="6054826"/>
                  <a:pt x="4354382" y="6026441"/>
                </a:cubicBezTo>
                <a:cubicBezTo>
                  <a:pt x="4359906" y="6017486"/>
                  <a:pt x="4359717" y="6004532"/>
                  <a:pt x="4360858" y="5993292"/>
                </a:cubicBezTo>
                <a:lnTo>
                  <a:pt x="4360859" y="5993290"/>
                </a:lnTo>
                <a:lnTo>
                  <a:pt x="4364311" y="5964477"/>
                </a:lnTo>
                <a:lnTo>
                  <a:pt x="4364478" y="5935950"/>
                </a:lnTo>
                <a:lnTo>
                  <a:pt x="4364478" y="5935949"/>
                </a:lnTo>
                <a:lnTo>
                  <a:pt x="4364477" y="5935946"/>
                </a:lnTo>
                <a:lnTo>
                  <a:pt x="4357598" y="5909351"/>
                </a:lnTo>
                <a:lnTo>
                  <a:pt x="4346575" y="5883756"/>
                </a:lnTo>
                <a:lnTo>
                  <a:pt x="4346573" y="5883751"/>
                </a:lnTo>
                <a:cubicBezTo>
                  <a:pt x="4324663" y="5837457"/>
                  <a:pt x="4297420" y="5794974"/>
                  <a:pt x="4258177" y="5760873"/>
                </a:cubicBezTo>
                <a:cubicBezTo>
                  <a:pt x="4253033" y="5756493"/>
                  <a:pt x="4251127" y="5747728"/>
                  <a:pt x="4249412" y="5740488"/>
                </a:cubicBezTo>
                <a:cubicBezTo>
                  <a:pt x="4246554" y="5728678"/>
                  <a:pt x="4243888" y="5716485"/>
                  <a:pt x="4243506" y="5704483"/>
                </a:cubicBezTo>
                <a:cubicBezTo>
                  <a:pt x="4241603" y="5646189"/>
                  <a:pt x="4214932" y="5600467"/>
                  <a:pt x="4172258" y="5562746"/>
                </a:cubicBezTo>
                <a:lnTo>
                  <a:pt x="4162685" y="5547578"/>
                </a:lnTo>
                <a:lnTo>
                  <a:pt x="4172830" y="5531694"/>
                </a:lnTo>
                <a:lnTo>
                  <a:pt x="4172831" y="5531692"/>
                </a:lnTo>
                <a:lnTo>
                  <a:pt x="4181230" y="5520422"/>
                </a:lnTo>
                <a:lnTo>
                  <a:pt x="4183450" y="5507668"/>
                </a:lnTo>
                <a:lnTo>
                  <a:pt x="4183450" y="5507667"/>
                </a:lnTo>
                <a:cubicBezTo>
                  <a:pt x="4183403" y="5498832"/>
                  <a:pt x="4180831" y="5489497"/>
                  <a:pt x="4178926" y="5480637"/>
                </a:cubicBezTo>
                <a:cubicBezTo>
                  <a:pt x="4175116" y="5462351"/>
                  <a:pt x="4171114" y="5443870"/>
                  <a:pt x="4167304" y="5425582"/>
                </a:cubicBezTo>
                <a:cubicBezTo>
                  <a:pt x="4164638" y="5412057"/>
                  <a:pt x="4162352" y="5398721"/>
                  <a:pt x="4159113" y="5385384"/>
                </a:cubicBezTo>
                <a:lnTo>
                  <a:pt x="4154237" y="5355014"/>
                </a:lnTo>
                <a:lnTo>
                  <a:pt x="4158157" y="5321350"/>
                </a:lnTo>
                <a:lnTo>
                  <a:pt x="4183116" y="5272797"/>
                </a:lnTo>
                <a:lnTo>
                  <a:pt x="4196024" y="5248936"/>
                </a:lnTo>
                <a:lnTo>
                  <a:pt x="4206573" y="5229434"/>
                </a:lnTo>
                <a:cubicBezTo>
                  <a:pt x="4210407" y="5213598"/>
                  <a:pt x="4210359" y="5196595"/>
                  <a:pt x="4206739" y="5179068"/>
                </a:cubicBezTo>
                <a:lnTo>
                  <a:pt x="4206739" y="5179067"/>
                </a:lnTo>
                <a:cubicBezTo>
                  <a:pt x="4206263" y="5176876"/>
                  <a:pt x="4205074" y="5174400"/>
                  <a:pt x="4204192" y="5172090"/>
                </a:cubicBezTo>
                <a:lnTo>
                  <a:pt x="4203501" y="5166114"/>
                </a:lnTo>
                <a:lnTo>
                  <a:pt x="4210217" y="5133225"/>
                </a:lnTo>
                <a:lnTo>
                  <a:pt x="4210217" y="5133224"/>
                </a:lnTo>
                <a:lnTo>
                  <a:pt x="4210215" y="5133220"/>
                </a:lnTo>
                <a:lnTo>
                  <a:pt x="4203072" y="5102461"/>
                </a:lnTo>
                <a:lnTo>
                  <a:pt x="4197188" y="5087444"/>
                </a:lnTo>
                <a:lnTo>
                  <a:pt x="4197182" y="5087423"/>
                </a:lnTo>
                <a:cubicBezTo>
                  <a:pt x="4191096" y="5072411"/>
                  <a:pt x="4184997" y="5057381"/>
                  <a:pt x="4184068" y="5041521"/>
                </a:cubicBezTo>
                <a:cubicBezTo>
                  <a:pt x="4182926" y="5022852"/>
                  <a:pt x="4168828" y="5003801"/>
                  <a:pt x="4157589" y="4987037"/>
                </a:cubicBezTo>
                <a:lnTo>
                  <a:pt x="4140307" y="4957453"/>
                </a:lnTo>
                <a:lnTo>
                  <a:pt x="4132757" y="4933810"/>
                </a:lnTo>
                <a:lnTo>
                  <a:pt x="4132755" y="4933805"/>
                </a:lnTo>
                <a:lnTo>
                  <a:pt x="4134157" y="4912169"/>
                </a:lnTo>
                <a:cubicBezTo>
                  <a:pt x="4135919" y="4904359"/>
                  <a:pt x="4136431" y="4896714"/>
                  <a:pt x="4135862" y="4889276"/>
                </a:cubicBezTo>
                <a:lnTo>
                  <a:pt x="4135862" y="4889275"/>
                </a:lnTo>
                <a:lnTo>
                  <a:pt x="4131084" y="4867614"/>
                </a:lnTo>
                <a:lnTo>
                  <a:pt x="4128333" y="4863343"/>
                </a:lnTo>
                <a:lnTo>
                  <a:pt x="4126583" y="4857317"/>
                </a:lnTo>
                <a:cubicBezTo>
                  <a:pt x="4121440" y="4847214"/>
                  <a:pt x="4114439" y="4837703"/>
                  <a:pt x="4106152" y="4828916"/>
                </a:cubicBezTo>
                <a:lnTo>
                  <a:pt x="4091316" y="4800483"/>
                </a:lnTo>
                <a:lnTo>
                  <a:pt x="4092625" y="4767765"/>
                </a:lnTo>
                <a:cubicBezTo>
                  <a:pt x="4098531" y="4738236"/>
                  <a:pt x="4098913" y="4707565"/>
                  <a:pt x="4102532" y="4677656"/>
                </a:cubicBezTo>
                <a:cubicBezTo>
                  <a:pt x="4103294" y="4671177"/>
                  <a:pt x="4105962" y="4662987"/>
                  <a:pt x="4110534" y="4659175"/>
                </a:cubicBezTo>
                <a:cubicBezTo>
                  <a:pt x="4167304" y="4612501"/>
                  <a:pt x="4167876" y="4546777"/>
                  <a:pt x="4170544" y="4482005"/>
                </a:cubicBezTo>
                <a:cubicBezTo>
                  <a:pt x="4172258" y="4442762"/>
                  <a:pt x="4172258" y="4403326"/>
                  <a:pt x="4171306" y="4363891"/>
                </a:cubicBezTo>
                <a:lnTo>
                  <a:pt x="4171306" y="4363890"/>
                </a:lnTo>
                <a:cubicBezTo>
                  <a:pt x="4171114" y="4350554"/>
                  <a:pt x="4168066" y="4336457"/>
                  <a:pt x="4162352" y="4324645"/>
                </a:cubicBezTo>
                <a:cubicBezTo>
                  <a:pt x="4150349" y="4300070"/>
                  <a:pt x="4134729" y="4277401"/>
                  <a:pt x="4122536" y="4253014"/>
                </a:cubicBezTo>
                <a:close/>
                <a:moveTo>
                  <a:pt x="4113010" y="4165383"/>
                </a:moveTo>
                <a:lnTo>
                  <a:pt x="4113010" y="4165384"/>
                </a:lnTo>
                <a:lnTo>
                  <a:pt x="4116915" y="4192388"/>
                </a:lnTo>
                <a:lnTo>
                  <a:pt x="4116915" y="4192387"/>
                </a:lnTo>
                <a:cubicBezTo>
                  <a:pt x="4117011" y="4182767"/>
                  <a:pt x="4116439" y="4173480"/>
                  <a:pt x="4113010" y="4165383"/>
                </a:cubicBezTo>
                <a:close/>
                <a:moveTo>
                  <a:pt x="4100628" y="3885338"/>
                </a:moveTo>
                <a:lnTo>
                  <a:pt x="4100628" y="3885339"/>
                </a:lnTo>
                <a:cubicBezTo>
                  <a:pt x="4110344" y="3897722"/>
                  <a:pt x="4117750" y="3910319"/>
                  <a:pt x="4123009" y="3923125"/>
                </a:cubicBezTo>
                <a:lnTo>
                  <a:pt x="4132513" y="3962160"/>
                </a:lnTo>
                <a:lnTo>
                  <a:pt x="4116821" y="4043838"/>
                </a:lnTo>
                <a:lnTo>
                  <a:pt x="4116820" y="4043839"/>
                </a:lnTo>
                <a:cubicBezTo>
                  <a:pt x="4108057" y="4063842"/>
                  <a:pt x="4102675" y="4083702"/>
                  <a:pt x="4101699" y="4103825"/>
                </a:cubicBezTo>
                <a:lnTo>
                  <a:pt x="4101699" y="4103826"/>
                </a:lnTo>
                <a:lnTo>
                  <a:pt x="4103666" y="4134255"/>
                </a:lnTo>
                <a:lnTo>
                  <a:pt x="4113010" y="4165382"/>
                </a:lnTo>
                <a:lnTo>
                  <a:pt x="4101699" y="4103826"/>
                </a:lnTo>
                <a:lnTo>
                  <a:pt x="4116820" y="4043840"/>
                </a:lnTo>
                <a:lnTo>
                  <a:pt x="4116821" y="4043838"/>
                </a:lnTo>
                <a:lnTo>
                  <a:pt x="4130123" y="4002410"/>
                </a:lnTo>
                <a:lnTo>
                  <a:pt x="4132513" y="3962160"/>
                </a:lnTo>
                <a:lnTo>
                  <a:pt x="4132513" y="3962159"/>
                </a:lnTo>
                <a:cubicBezTo>
                  <a:pt x="4130251" y="3935727"/>
                  <a:pt x="4120060" y="3910104"/>
                  <a:pt x="4100628" y="3885338"/>
                </a:cubicBezTo>
                <a:close/>
                <a:moveTo>
                  <a:pt x="4115391" y="3670561"/>
                </a:moveTo>
                <a:lnTo>
                  <a:pt x="4117820" y="3680164"/>
                </a:lnTo>
                <a:lnTo>
                  <a:pt x="4113772" y="3734837"/>
                </a:lnTo>
                <a:lnTo>
                  <a:pt x="4113772" y="3734838"/>
                </a:lnTo>
                <a:cubicBezTo>
                  <a:pt x="4112820" y="3741316"/>
                  <a:pt x="4111486" y="3749126"/>
                  <a:pt x="4114154" y="3754653"/>
                </a:cubicBezTo>
                <a:lnTo>
                  <a:pt x="4120511" y="3789776"/>
                </a:lnTo>
                <a:lnTo>
                  <a:pt x="4105580" y="3822472"/>
                </a:lnTo>
                <a:cubicBezTo>
                  <a:pt x="4098532" y="3831902"/>
                  <a:pt x="4092912" y="3842046"/>
                  <a:pt x="4091245" y="3852619"/>
                </a:cubicBezTo>
                <a:lnTo>
                  <a:pt x="4091245" y="3852620"/>
                </a:lnTo>
                <a:lnTo>
                  <a:pt x="4092025" y="3868764"/>
                </a:lnTo>
                <a:lnTo>
                  <a:pt x="4100628" y="3885337"/>
                </a:lnTo>
                <a:lnTo>
                  <a:pt x="4091245" y="3852620"/>
                </a:lnTo>
                <a:lnTo>
                  <a:pt x="4105580" y="3822473"/>
                </a:lnTo>
                <a:cubicBezTo>
                  <a:pt x="4113772" y="3811614"/>
                  <a:pt x="4118916" y="3800897"/>
                  <a:pt x="4120511" y="3789777"/>
                </a:cubicBezTo>
                <a:lnTo>
                  <a:pt x="4120511" y="3789776"/>
                </a:lnTo>
                <a:cubicBezTo>
                  <a:pt x="4122107" y="3778655"/>
                  <a:pt x="4120154" y="3767130"/>
                  <a:pt x="4114154" y="3754652"/>
                </a:cubicBezTo>
                <a:lnTo>
                  <a:pt x="4113772" y="3734838"/>
                </a:lnTo>
                <a:lnTo>
                  <a:pt x="4117820" y="3680164"/>
                </a:lnTo>
                <a:lnTo>
                  <a:pt x="4117820" y="3680163"/>
                </a:lnTo>
                <a:close/>
                <a:moveTo>
                  <a:pt x="4185711" y="2836172"/>
                </a:moveTo>
                <a:lnTo>
                  <a:pt x="4177020" y="2848793"/>
                </a:lnTo>
                <a:cubicBezTo>
                  <a:pt x="4172020" y="2865010"/>
                  <a:pt x="4166162" y="2881307"/>
                  <a:pt x="4161416" y="2897785"/>
                </a:cubicBezTo>
                <a:lnTo>
                  <a:pt x="4160387" y="2903551"/>
                </a:lnTo>
                <a:lnTo>
                  <a:pt x="4157113" y="2914328"/>
                </a:lnTo>
                <a:lnTo>
                  <a:pt x="4152482" y="2947859"/>
                </a:lnTo>
                <a:lnTo>
                  <a:pt x="4152481" y="2947862"/>
                </a:lnTo>
                <a:lnTo>
                  <a:pt x="4152481" y="2947863"/>
                </a:lnTo>
                <a:cubicBezTo>
                  <a:pt x="4152112" y="2959157"/>
                  <a:pt x="4153112" y="2970576"/>
                  <a:pt x="4156065" y="2982149"/>
                </a:cubicBezTo>
                <a:lnTo>
                  <a:pt x="4167758" y="3077402"/>
                </a:lnTo>
                <a:lnTo>
                  <a:pt x="4155303" y="3172654"/>
                </a:lnTo>
                <a:cubicBezTo>
                  <a:pt x="4129394" y="3276480"/>
                  <a:pt x="4101962" y="3380305"/>
                  <a:pt x="4107676" y="3489467"/>
                </a:cubicBezTo>
                <a:cubicBezTo>
                  <a:pt x="4108628" y="3507563"/>
                  <a:pt x="4097007" y="3529090"/>
                  <a:pt x="4085577" y="3544713"/>
                </a:cubicBezTo>
                <a:cubicBezTo>
                  <a:pt x="4074719" y="3559668"/>
                  <a:pt x="4068860" y="3566811"/>
                  <a:pt x="4067955" y="3574408"/>
                </a:cubicBezTo>
                <a:lnTo>
                  <a:pt x="4067956" y="3574408"/>
                </a:lnTo>
                <a:lnTo>
                  <a:pt x="4067955" y="3574409"/>
                </a:lnTo>
                <a:cubicBezTo>
                  <a:pt x="4067050" y="3582005"/>
                  <a:pt x="4071099" y="3590054"/>
                  <a:pt x="4080053" y="3606818"/>
                </a:cubicBezTo>
                <a:cubicBezTo>
                  <a:pt x="4084435" y="3614820"/>
                  <a:pt x="4087101" y="3624726"/>
                  <a:pt x="4093579" y="3630633"/>
                </a:cubicBezTo>
                <a:lnTo>
                  <a:pt x="4109452" y="3651926"/>
                </a:lnTo>
                <a:lnTo>
                  <a:pt x="4093579" y="3630632"/>
                </a:lnTo>
                <a:cubicBezTo>
                  <a:pt x="4087101" y="3624725"/>
                  <a:pt x="4084435" y="3614819"/>
                  <a:pt x="4080053" y="3606817"/>
                </a:cubicBezTo>
                <a:cubicBezTo>
                  <a:pt x="4075576" y="3598435"/>
                  <a:pt x="4072325" y="3592232"/>
                  <a:pt x="4070307" y="3587174"/>
                </a:cubicBezTo>
                <a:lnTo>
                  <a:pt x="4067956" y="3574408"/>
                </a:lnTo>
                <a:lnTo>
                  <a:pt x="4073034" y="3562321"/>
                </a:lnTo>
                <a:cubicBezTo>
                  <a:pt x="4075969" y="3557716"/>
                  <a:pt x="4080148" y="3552191"/>
                  <a:pt x="4085577" y="3544714"/>
                </a:cubicBezTo>
                <a:cubicBezTo>
                  <a:pt x="4097007" y="3529091"/>
                  <a:pt x="4108628" y="3507564"/>
                  <a:pt x="4107676" y="3489468"/>
                </a:cubicBezTo>
                <a:cubicBezTo>
                  <a:pt x="4101962" y="3380306"/>
                  <a:pt x="4129394" y="3276481"/>
                  <a:pt x="4155303" y="3172655"/>
                </a:cubicBezTo>
                <a:cubicBezTo>
                  <a:pt x="4163305" y="3140650"/>
                  <a:pt x="4167543" y="3109026"/>
                  <a:pt x="4167758" y="3077402"/>
                </a:cubicBezTo>
                <a:lnTo>
                  <a:pt x="4167758" y="3077401"/>
                </a:lnTo>
                <a:cubicBezTo>
                  <a:pt x="4167972" y="3045777"/>
                  <a:pt x="4164162" y="3014153"/>
                  <a:pt x="4156065" y="2982148"/>
                </a:cubicBezTo>
                <a:lnTo>
                  <a:pt x="4152481" y="2947863"/>
                </a:lnTo>
                <a:lnTo>
                  <a:pt x="4152482" y="2947859"/>
                </a:lnTo>
                <a:lnTo>
                  <a:pt x="4160387" y="2903551"/>
                </a:lnTo>
                <a:lnTo>
                  <a:pt x="4177020" y="2848794"/>
                </a:lnTo>
                <a:cubicBezTo>
                  <a:pt x="4178353" y="2844317"/>
                  <a:pt x="4181639" y="2839983"/>
                  <a:pt x="4185711" y="2836173"/>
                </a:cubicBezTo>
                <a:close/>
                <a:moveTo>
                  <a:pt x="3701225" y="1508458"/>
                </a:moveTo>
                <a:lnTo>
                  <a:pt x="3673131" y="1596214"/>
                </a:lnTo>
                <a:cubicBezTo>
                  <a:pt x="3670654" y="1604979"/>
                  <a:pt x="3672179" y="1615837"/>
                  <a:pt x="3675036" y="1624981"/>
                </a:cubicBezTo>
                <a:cubicBezTo>
                  <a:pt x="3684752" y="1656224"/>
                  <a:pt x="3709137" y="1676037"/>
                  <a:pt x="3731617" y="1697754"/>
                </a:cubicBezTo>
                <a:cubicBezTo>
                  <a:pt x="3741524" y="1707280"/>
                  <a:pt x="3748572" y="1720424"/>
                  <a:pt x="3754286" y="1733189"/>
                </a:cubicBezTo>
                <a:cubicBezTo>
                  <a:pt x="3768957" y="1766336"/>
                  <a:pt x="3782101" y="1800247"/>
                  <a:pt x="3796007" y="1833776"/>
                </a:cubicBezTo>
                <a:cubicBezTo>
                  <a:pt x="3797341" y="1837014"/>
                  <a:pt x="3800770" y="1839680"/>
                  <a:pt x="3803628" y="1842159"/>
                </a:cubicBezTo>
                <a:cubicBezTo>
                  <a:pt x="3833729" y="1866923"/>
                  <a:pt x="3864018" y="1891498"/>
                  <a:pt x="3894119" y="1916455"/>
                </a:cubicBezTo>
                <a:cubicBezTo>
                  <a:pt x="3899833" y="1921217"/>
                  <a:pt x="3904025" y="1928077"/>
                  <a:pt x="3909549" y="1933220"/>
                </a:cubicBezTo>
                <a:cubicBezTo>
                  <a:pt x="3917169" y="1940460"/>
                  <a:pt x="3924410" y="1949604"/>
                  <a:pt x="3933554" y="1953414"/>
                </a:cubicBezTo>
                <a:cubicBezTo>
                  <a:pt x="3962319" y="1965225"/>
                  <a:pt x="3974703" y="1987895"/>
                  <a:pt x="3980037" y="2016470"/>
                </a:cubicBezTo>
                <a:cubicBezTo>
                  <a:pt x="3984990" y="2042571"/>
                  <a:pt x="3989182" y="2068670"/>
                  <a:pt x="3994896" y="2094579"/>
                </a:cubicBezTo>
                <a:cubicBezTo>
                  <a:pt x="4001754" y="2126202"/>
                  <a:pt x="4009184" y="2157637"/>
                  <a:pt x="4017567" y="2188880"/>
                </a:cubicBezTo>
                <a:cubicBezTo>
                  <a:pt x="4021187" y="2202405"/>
                  <a:pt x="4025377" y="2216693"/>
                  <a:pt x="4032807" y="2228315"/>
                </a:cubicBezTo>
                <a:cubicBezTo>
                  <a:pt x="4053382" y="2260891"/>
                  <a:pt x="4067288" y="2295754"/>
                  <a:pt x="4061764" y="2334045"/>
                </a:cubicBezTo>
                <a:cubicBezTo>
                  <a:pt x="4057382" y="2364716"/>
                  <a:pt x="4068622" y="2390435"/>
                  <a:pt x="4086149" y="2409486"/>
                </a:cubicBezTo>
                <a:cubicBezTo>
                  <a:pt x="4094103" y="2418155"/>
                  <a:pt x="4099616" y="2426977"/>
                  <a:pt x="4103250" y="2435913"/>
                </a:cubicBezTo>
                <a:lnTo>
                  <a:pt x="4109081" y="2463018"/>
                </a:lnTo>
                <a:lnTo>
                  <a:pt x="4109080" y="2463031"/>
                </a:lnTo>
                <a:lnTo>
                  <a:pt x="4100439" y="2518262"/>
                </a:lnTo>
                <a:lnTo>
                  <a:pt x="4100438" y="2518264"/>
                </a:lnTo>
                <a:cubicBezTo>
                  <a:pt x="4097771" y="2527790"/>
                  <a:pt x="4096627" y="2536458"/>
                  <a:pt x="4096794" y="2545006"/>
                </a:cubicBezTo>
                <a:lnTo>
                  <a:pt x="4096794" y="2545007"/>
                </a:lnTo>
                <a:cubicBezTo>
                  <a:pt x="4096960" y="2553556"/>
                  <a:pt x="4098437" y="2561986"/>
                  <a:pt x="4101008" y="2571035"/>
                </a:cubicBezTo>
                <a:cubicBezTo>
                  <a:pt x="4113010" y="2612946"/>
                  <a:pt x="4145587" y="2640951"/>
                  <a:pt x="4174162" y="2668002"/>
                </a:cubicBezTo>
                <a:cubicBezTo>
                  <a:pt x="4198547" y="2691055"/>
                  <a:pt x="4212264" y="2716964"/>
                  <a:pt x="4222552" y="2745349"/>
                </a:cubicBezTo>
                <a:lnTo>
                  <a:pt x="4222553" y="2745352"/>
                </a:lnTo>
                <a:lnTo>
                  <a:pt x="4228473" y="2778006"/>
                </a:lnTo>
                <a:lnTo>
                  <a:pt x="4228053" y="2785440"/>
                </a:lnTo>
                <a:lnTo>
                  <a:pt x="4217974" y="2811780"/>
                </a:lnTo>
                <a:lnTo>
                  <a:pt x="4217970" y="2811787"/>
                </a:lnTo>
                <a:lnTo>
                  <a:pt x="4217971" y="2811787"/>
                </a:lnTo>
                <a:lnTo>
                  <a:pt x="4217974" y="2811780"/>
                </a:lnTo>
                <a:lnTo>
                  <a:pt x="4227624" y="2793023"/>
                </a:lnTo>
                <a:lnTo>
                  <a:pt x="4228053" y="2785440"/>
                </a:lnTo>
                <a:lnTo>
                  <a:pt x="4229253" y="2782305"/>
                </a:lnTo>
                <a:lnTo>
                  <a:pt x="4228473" y="2778006"/>
                </a:lnTo>
                <a:lnTo>
                  <a:pt x="4228883" y="2770757"/>
                </a:lnTo>
                <a:lnTo>
                  <a:pt x="4222553" y="2745352"/>
                </a:lnTo>
                <a:lnTo>
                  <a:pt x="4222552" y="2745348"/>
                </a:lnTo>
                <a:cubicBezTo>
                  <a:pt x="4212264" y="2716963"/>
                  <a:pt x="4198547" y="2691054"/>
                  <a:pt x="4174162" y="2668001"/>
                </a:cubicBezTo>
                <a:cubicBezTo>
                  <a:pt x="4145587" y="2640950"/>
                  <a:pt x="4113010" y="2612945"/>
                  <a:pt x="4101008" y="2571034"/>
                </a:cubicBezTo>
                <a:lnTo>
                  <a:pt x="4096794" y="2545007"/>
                </a:lnTo>
                <a:lnTo>
                  <a:pt x="4100438" y="2518265"/>
                </a:lnTo>
                <a:lnTo>
                  <a:pt x="4100439" y="2518262"/>
                </a:lnTo>
                <a:lnTo>
                  <a:pt x="4107019" y="2490551"/>
                </a:lnTo>
                <a:lnTo>
                  <a:pt x="4109080" y="2463031"/>
                </a:lnTo>
                <a:lnTo>
                  <a:pt x="4109082" y="2463019"/>
                </a:lnTo>
                <a:lnTo>
                  <a:pt x="4109081" y="2463018"/>
                </a:lnTo>
                <a:lnTo>
                  <a:pt x="4109082" y="2463018"/>
                </a:lnTo>
                <a:cubicBezTo>
                  <a:pt x="4108200" y="2444777"/>
                  <a:pt x="4102057" y="2426822"/>
                  <a:pt x="4086149" y="2409485"/>
                </a:cubicBezTo>
                <a:cubicBezTo>
                  <a:pt x="4068622" y="2390434"/>
                  <a:pt x="4057382" y="2364715"/>
                  <a:pt x="4061764" y="2334044"/>
                </a:cubicBezTo>
                <a:cubicBezTo>
                  <a:pt x="4067288" y="2295753"/>
                  <a:pt x="4053382" y="2260890"/>
                  <a:pt x="4032807" y="2228314"/>
                </a:cubicBezTo>
                <a:cubicBezTo>
                  <a:pt x="4025377" y="2216692"/>
                  <a:pt x="4021187" y="2202404"/>
                  <a:pt x="4017567" y="2188879"/>
                </a:cubicBezTo>
                <a:cubicBezTo>
                  <a:pt x="4009184" y="2157636"/>
                  <a:pt x="4001754" y="2126201"/>
                  <a:pt x="3994896" y="2094578"/>
                </a:cubicBezTo>
                <a:cubicBezTo>
                  <a:pt x="3989182" y="2068669"/>
                  <a:pt x="3984990" y="2042570"/>
                  <a:pt x="3980037" y="2016469"/>
                </a:cubicBezTo>
                <a:cubicBezTo>
                  <a:pt x="3974703" y="1987894"/>
                  <a:pt x="3962319" y="1965224"/>
                  <a:pt x="3933554" y="1953413"/>
                </a:cubicBezTo>
                <a:cubicBezTo>
                  <a:pt x="3924410" y="1949603"/>
                  <a:pt x="3917169" y="1940459"/>
                  <a:pt x="3909549" y="1933219"/>
                </a:cubicBezTo>
                <a:cubicBezTo>
                  <a:pt x="3904025" y="1928076"/>
                  <a:pt x="3899833" y="1921216"/>
                  <a:pt x="3894119" y="1916454"/>
                </a:cubicBezTo>
                <a:cubicBezTo>
                  <a:pt x="3864018" y="1891497"/>
                  <a:pt x="3833729" y="1866922"/>
                  <a:pt x="3803628" y="1842158"/>
                </a:cubicBezTo>
                <a:cubicBezTo>
                  <a:pt x="3800770" y="1839679"/>
                  <a:pt x="3797341" y="1837013"/>
                  <a:pt x="3796007" y="1833775"/>
                </a:cubicBezTo>
                <a:cubicBezTo>
                  <a:pt x="3782101" y="1800246"/>
                  <a:pt x="3768958" y="1766335"/>
                  <a:pt x="3754286" y="1733188"/>
                </a:cubicBezTo>
                <a:cubicBezTo>
                  <a:pt x="3748572" y="1720423"/>
                  <a:pt x="3741524" y="1707279"/>
                  <a:pt x="3731618" y="1697753"/>
                </a:cubicBezTo>
                <a:cubicBezTo>
                  <a:pt x="3709138" y="1676036"/>
                  <a:pt x="3684752" y="1656223"/>
                  <a:pt x="3675036" y="1624980"/>
                </a:cubicBezTo>
                <a:cubicBezTo>
                  <a:pt x="3672180" y="1615836"/>
                  <a:pt x="3670655" y="1604978"/>
                  <a:pt x="3673132" y="1596213"/>
                </a:cubicBezTo>
                <a:close/>
                <a:moveTo>
                  <a:pt x="3719830" y="1459073"/>
                </a:moveTo>
                <a:lnTo>
                  <a:pt x="3719829" y="1459074"/>
                </a:lnTo>
                <a:lnTo>
                  <a:pt x="3710612" y="1481572"/>
                </a:lnTo>
                <a:close/>
                <a:moveTo>
                  <a:pt x="3739023" y="1268758"/>
                </a:moveTo>
                <a:cubicBezTo>
                  <a:pt x="3739475" y="1275402"/>
                  <a:pt x="3741047" y="1281689"/>
                  <a:pt x="3744190" y="1286070"/>
                </a:cubicBezTo>
                <a:cubicBezTo>
                  <a:pt x="3758763" y="1306930"/>
                  <a:pt x="3765003" y="1328553"/>
                  <a:pt x="3766527" y="1350628"/>
                </a:cubicBezTo>
                <a:lnTo>
                  <a:pt x="3760933" y="1413840"/>
                </a:lnTo>
                <a:lnTo>
                  <a:pt x="3766528" y="1350627"/>
                </a:lnTo>
                <a:cubicBezTo>
                  <a:pt x="3765003" y="1328552"/>
                  <a:pt x="3758764" y="1306930"/>
                  <a:pt x="3744190" y="1286069"/>
                </a:cubicBezTo>
                <a:close/>
                <a:moveTo>
                  <a:pt x="3680752" y="773035"/>
                </a:moveTo>
                <a:lnTo>
                  <a:pt x="3680752" y="773036"/>
                </a:lnTo>
                <a:cubicBezTo>
                  <a:pt x="3683038" y="800277"/>
                  <a:pt x="3686276" y="827330"/>
                  <a:pt x="3688752" y="854380"/>
                </a:cubicBezTo>
                <a:cubicBezTo>
                  <a:pt x="3691038" y="878957"/>
                  <a:pt x="3691800" y="903723"/>
                  <a:pt x="3719805" y="915344"/>
                </a:cubicBezTo>
                <a:cubicBezTo>
                  <a:pt x="3724187" y="917060"/>
                  <a:pt x="3727425" y="922774"/>
                  <a:pt x="3730283" y="927156"/>
                </a:cubicBezTo>
                <a:cubicBezTo>
                  <a:pt x="3774291" y="994786"/>
                  <a:pt x="3773147" y="1030981"/>
                  <a:pt x="3726663" y="1097088"/>
                </a:cubicBezTo>
                <a:cubicBezTo>
                  <a:pt x="3721901" y="1103946"/>
                  <a:pt x="3718471" y="1118614"/>
                  <a:pt x="3722281" y="1123186"/>
                </a:cubicBezTo>
                <a:cubicBezTo>
                  <a:pt x="3738093" y="1142618"/>
                  <a:pt x="3745142" y="1162954"/>
                  <a:pt x="3747000" y="1184029"/>
                </a:cubicBezTo>
                <a:cubicBezTo>
                  <a:pt x="3745142" y="1162954"/>
                  <a:pt x="3738094" y="1142617"/>
                  <a:pt x="3722282" y="1123185"/>
                </a:cubicBezTo>
                <a:cubicBezTo>
                  <a:pt x="3718472" y="1118613"/>
                  <a:pt x="3721902" y="1103945"/>
                  <a:pt x="3726664" y="1097087"/>
                </a:cubicBezTo>
                <a:cubicBezTo>
                  <a:pt x="3773148" y="1030980"/>
                  <a:pt x="3774292" y="994785"/>
                  <a:pt x="3730284" y="927155"/>
                </a:cubicBezTo>
                <a:cubicBezTo>
                  <a:pt x="3727426" y="922773"/>
                  <a:pt x="3724188" y="917059"/>
                  <a:pt x="3719806" y="915343"/>
                </a:cubicBezTo>
                <a:cubicBezTo>
                  <a:pt x="3691800" y="903722"/>
                  <a:pt x="3691038" y="878956"/>
                  <a:pt x="3688752" y="854379"/>
                </a:cubicBezTo>
                <a:close/>
                <a:moveTo>
                  <a:pt x="3736153" y="517851"/>
                </a:moveTo>
                <a:lnTo>
                  <a:pt x="3727235" y="556048"/>
                </a:lnTo>
                <a:cubicBezTo>
                  <a:pt x="3725139" y="564049"/>
                  <a:pt x="3719615" y="572623"/>
                  <a:pt x="3720757" y="580051"/>
                </a:cubicBezTo>
                <a:cubicBezTo>
                  <a:pt x="3724091" y="601579"/>
                  <a:pt x="3721662" y="622201"/>
                  <a:pt x="3717376" y="642538"/>
                </a:cubicBezTo>
                <a:lnTo>
                  <a:pt x="3704853" y="694928"/>
                </a:lnTo>
                <a:lnTo>
                  <a:pt x="3717377" y="642537"/>
                </a:lnTo>
                <a:cubicBezTo>
                  <a:pt x="3721663" y="622201"/>
                  <a:pt x="3724092" y="601578"/>
                  <a:pt x="3720758" y="580050"/>
                </a:cubicBezTo>
                <a:cubicBezTo>
                  <a:pt x="3719616" y="572622"/>
                  <a:pt x="3725140" y="564048"/>
                  <a:pt x="3727236" y="556047"/>
                </a:cubicBezTo>
                <a:close/>
                <a:moveTo>
                  <a:pt x="3749448" y="298169"/>
                </a:moveTo>
                <a:lnTo>
                  <a:pt x="3734666" y="313533"/>
                </a:lnTo>
                <a:lnTo>
                  <a:pt x="3734666" y="313533"/>
                </a:lnTo>
                <a:lnTo>
                  <a:pt x="3734665" y="313534"/>
                </a:lnTo>
                <a:cubicBezTo>
                  <a:pt x="3730473" y="316390"/>
                  <a:pt x="3732759" y="330299"/>
                  <a:pt x="3734093" y="338871"/>
                </a:cubicBezTo>
                <a:lnTo>
                  <a:pt x="3734100" y="338903"/>
                </a:lnTo>
                <a:lnTo>
                  <a:pt x="3744000" y="395640"/>
                </a:lnTo>
                <a:lnTo>
                  <a:pt x="3740190" y="367328"/>
                </a:lnTo>
                <a:lnTo>
                  <a:pt x="3734100" y="338903"/>
                </a:lnTo>
                <a:lnTo>
                  <a:pt x="3734094" y="338870"/>
                </a:lnTo>
                <a:cubicBezTo>
                  <a:pt x="3733427" y="334584"/>
                  <a:pt x="3732522" y="328964"/>
                  <a:pt x="3732308" y="324058"/>
                </a:cubicBezTo>
                <a:lnTo>
                  <a:pt x="3734666" y="313533"/>
                </a:lnTo>
                <a:close/>
                <a:moveTo>
                  <a:pt x="3756993" y="281568"/>
                </a:moveTo>
                <a:lnTo>
                  <a:pt x="3752098" y="295415"/>
                </a:lnTo>
                <a:lnTo>
                  <a:pt x="3752099" y="295415"/>
                </a:lnTo>
                <a:close/>
                <a:moveTo>
                  <a:pt x="3743673" y="24486"/>
                </a:moveTo>
                <a:lnTo>
                  <a:pt x="3741410" y="74129"/>
                </a:lnTo>
                <a:cubicBezTo>
                  <a:pt x="3742333" y="91492"/>
                  <a:pt x="3744643" y="108703"/>
                  <a:pt x="3747334" y="125861"/>
                </a:cubicBezTo>
                <a:lnTo>
                  <a:pt x="3751729" y="153388"/>
                </a:lnTo>
                <a:lnTo>
                  <a:pt x="3760002" y="228944"/>
                </a:lnTo>
                <a:lnTo>
                  <a:pt x="3755543" y="177271"/>
                </a:lnTo>
                <a:lnTo>
                  <a:pt x="3751729" y="153388"/>
                </a:lnTo>
                <a:lnTo>
                  <a:pt x="3751530" y="151569"/>
                </a:lnTo>
                <a:cubicBezTo>
                  <a:pt x="3747300" y="125876"/>
                  <a:pt x="3742795" y="100174"/>
                  <a:pt x="3741411" y="74129"/>
                </a:cubicBezTo>
                <a:close/>
                <a:moveTo>
                  <a:pt x="3741092" y="0"/>
                </a:moveTo>
                <a:lnTo>
                  <a:pt x="4205201" y="0"/>
                </a:lnTo>
                <a:lnTo>
                  <a:pt x="4204073" y="2817"/>
                </a:lnTo>
                <a:cubicBezTo>
                  <a:pt x="4195691" y="21486"/>
                  <a:pt x="4193023" y="43012"/>
                  <a:pt x="4189974" y="63587"/>
                </a:cubicBezTo>
                <a:cubicBezTo>
                  <a:pt x="4184450" y="101308"/>
                  <a:pt x="4181020" y="139219"/>
                  <a:pt x="4176068" y="176939"/>
                </a:cubicBezTo>
                <a:cubicBezTo>
                  <a:pt x="4174924" y="184941"/>
                  <a:pt x="4172830" y="194085"/>
                  <a:pt x="4168066" y="200182"/>
                </a:cubicBezTo>
                <a:cubicBezTo>
                  <a:pt x="4136061" y="241901"/>
                  <a:pt x="4127108" y="292579"/>
                  <a:pt x="4130154" y="340774"/>
                </a:cubicBezTo>
                <a:cubicBezTo>
                  <a:pt x="4132443" y="378686"/>
                  <a:pt x="4134157" y="415835"/>
                  <a:pt x="4130919" y="453364"/>
                </a:cubicBezTo>
                <a:cubicBezTo>
                  <a:pt x="4130727" y="456222"/>
                  <a:pt x="4131109" y="460032"/>
                  <a:pt x="4132633" y="462126"/>
                </a:cubicBezTo>
                <a:cubicBezTo>
                  <a:pt x="4142729" y="475081"/>
                  <a:pt x="4143491" y="488607"/>
                  <a:pt x="4145205" y="505182"/>
                </a:cubicBezTo>
                <a:cubicBezTo>
                  <a:pt x="4147683" y="528615"/>
                  <a:pt x="4145967" y="550141"/>
                  <a:pt x="4141777" y="571860"/>
                </a:cubicBezTo>
                <a:cubicBezTo>
                  <a:pt x="4138729" y="587672"/>
                  <a:pt x="4132443" y="603673"/>
                  <a:pt x="4124440" y="617772"/>
                </a:cubicBezTo>
                <a:cubicBezTo>
                  <a:pt x="4113200" y="637392"/>
                  <a:pt x="4108820" y="656255"/>
                  <a:pt x="4123678" y="674923"/>
                </a:cubicBezTo>
                <a:cubicBezTo>
                  <a:pt x="4139491" y="695116"/>
                  <a:pt x="4133967" y="717977"/>
                  <a:pt x="4134537" y="740268"/>
                </a:cubicBezTo>
                <a:cubicBezTo>
                  <a:pt x="4134729" y="749982"/>
                  <a:pt x="4134347" y="760270"/>
                  <a:pt x="4136823" y="769605"/>
                </a:cubicBezTo>
                <a:cubicBezTo>
                  <a:pt x="4143873" y="796655"/>
                  <a:pt x="4154541" y="822756"/>
                  <a:pt x="4159303" y="850189"/>
                </a:cubicBezTo>
                <a:cubicBezTo>
                  <a:pt x="4161970" y="865430"/>
                  <a:pt x="4157207" y="882384"/>
                  <a:pt x="4153779" y="898198"/>
                </a:cubicBezTo>
                <a:cubicBezTo>
                  <a:pt x="4150159" y="914200"/>
                  <a:pt x="4144635" y="930011"/>
                  <a:pt x="4138919" y="945444"/>
                </a:cubicBezTo>
                <a:cubicBezTo>
                  <a:pt x="4135109" y="955920"/>
                  <a:pt x="4131489" y="967350"/>
                  <a:pt x="4124630" y="975733"/>
                </a:cubicBezTo>
                <a:cubicBezTo>
                  <a:pt x="4109010" y="994785"/>
                  <a:pt x="4106342" y="1014406"/>
                  <a:pt x="4114534" y="1036887"/>
                </a:cubicBezTo>
                <a:cubicBezTo>
                  <a:pt x="4115868" y="1040315"/>
                  <a:pt x="4115868" y="1044315"/>
                  <a:pt x="4116058" y="1048125"/>
                </a:cubicBezTo>
                <a:cubicBezTo>
                  <a:pt x="4120058" y="1109091"/>
                  <a:pt x="4122536" y="1170051"/>
                  <a:pt x="4128632" y="1230633"/>
                </a:cubicBezTo>
                <a:cubicBezTo>
                  <a:pt x="4131109" y="1255206"/>
                  <a:pt x="4141967" y="1278829"/>
                  <a:pt x="4148825" y="1303024"/>
                </a:cubicBezTo>
                <a:cubicBezTo>
                  <a:pt x="4150159" y="1307978"/>
                  <a:pt x="4152255" y="1313504"/>
                  <a:pt x="4151301" y="1318456"/>
                </a:cubicBezTo>
                <a:cubicBezTo>
                  <a:pt x="4141777" y="1372368"/>
                  <a:pt x="4155683" y="1422854"/>
                  <a:pt x="4173972" y="1472575"/>
                </a:cubicBezTo>
                <a:cubicBezTo>
                  <a:pt x="4175878" y="1477717"/>
                  <a:pt x="4175306" y="1484004"/>
                  <a:pt x="4174924" y="1489720"/>
                </a:cubicBezTo>
                <a:cubicBezTo>
                  <a:pt x="4173592" y="1505724"/>
                  <a:pt x="4166924" y="1523059"/>
                  <a:pt x="4170924" y="1537537"/>
                </a:cubicBezTo>
                <a:cubicBezTo>
                  <a:pt x="4181974" y="1576019"/>
                  <a:pt x="4195309" y="1614120"/>
                  <a:pt x="4212073" y="1650317"/>
                </a:cubicBezTo>
                <a:cubicBezTo>
                  <a:pt x="4229028" y="1687086"/>
                  <a:pt x="4243316" y="1721185"/>
                  <a:pt x="4226173" y="1763287"/>
                </a:cubicBezTo>
                <a:cubicBezTo>
                  <a:pt x="4218932" y="1781194"/>
                  <a:pt x="4224076" y="1804816"/>
                  <a:pt x="4225981" y="1825393"/>
                </a:cubicBezTo>
                <a:cubicBezTo>
                  <a:pt x="4227504" y="1840441"/>
                  <a:pt x="4236078" y="1854920"/>
                  <a:pt x="4236078" y="1869780"/>
                </a:cubicBezTo>
                <a:cubicBezTo>
                  <a:pt x="4236078" y="1909408"/>
                  <a:pt x="4246174" y="1944649"/>
                  <a:pt x="4266749" y="1978940"/>
                </a:cubicBezTo>
                <a:cubicBezTo>
                  <a:pt x="4274749" y="1992279"/>
                  <a:pt x="4269416" y="2013043"/>
                  <a:pt x="4271512" y="2030378"/>
                </a:cubicBezTo>
                <a:cubicBezTo>
                  <a:pt x="4273987" y="2048668"/>
                  <a:pt x="4276274" y="2067525"/>
                  <a:pt x="4281800" y="2085054"/>
                </a:cubicBezTo>
                <a:cubicBezTo>
                  <a:pt x="4296278" y="2130393"/>
                  <a:pt x="4312661" y="2175163"/>
                  <a:pt x="4327901" y="2220312"/>
                </a:cubicBezTo>
                <a:cubicBezTo>
                  <a:pt x="4340476" y="2257459"/>
                  <a:pt x="4330569" y="2294039"/>
                  <a:pt x="4325236" y="2330806"/>
                </a:cubicBezTo>
                <a:cubicBezTo>
                  <a:pt x="4321805" y="2353859"/>
                  <a:pt x="4313613" y="2375383"/>
                  <a:pt x="4325807" y="2401292"/>
                </a:cubicBezTo>
                <a:cubicBezTo>
                  <a:pt x="4337427" y="2426059"/>
                  <a:pt x="4334759" y="2457492"/>
                  <a:pt x="4341047" y="2485307"/>
                </a:cubicBezTo>
                <a:cubicBezTo>
                  <a:pt x="4346380" y="2508742"/>
                  <a:pt x="4354954" y="2531409"/>
                  <a:pt x="4363336" y="2554079"/>
                </a:cubicBezTo>
                <a:cubicBezTo>
                  <a:pt x="4374768" y="2584942"/>
                  <a:pt x="4386767" y="2615421"/>
                  <a:pt x="4381054" y="2649143"/>
                </a:cubicBezTo>
                <a:cubicBezTo>
                  <a:pt x="4374575" y="2687436"/>
                  <a:pt x="4398960" y="2713723"/>
                  <a:pt x="4415154" y="2743826"/>
                </a:cubicBezTo>
                <a:cubicBezTo>
                  <a:pt x="4426202" y="2764590"/>
                  <a:pt x="4434395" y="2787259"/>
                  <a:pt x="4441254" y="2809930"/>
                </a:cubicBezTo>
                <a:cubicBezTo>
                  <a:pt x="4450207" y="2840219"/>
                  <a:pt x="4455542" y="2871462"/>
                  <a:pt x="4464304" y="2901943"/>
                </a:cubicBezTo>
                <a:cubicBezTo>
                  <a:pt x="4477448" y="2948047"/>
                  <a:pt x="4487736" y="2994722"/>
                  <a:pt x="4480497" y="3042728"/>
                </a:cubicBezTo>
                <a:cubicBezTo>
                  <a:pt x="4477259" y="3064827"/>
                  <a:pt x="4477448" y="3085403"/>
                  <a:pt x="4482212" y="3107500"/>
                </a:cubicBezTo>
                <a:cubicBezTo>
                  <a:pt x="4490023" y="3143695"/>
                  <a:pt x="4490976" y="3180844"/>
                  <a:pt x="4520122" y="3209993"/>
                </a:cubicBezTo>
                <a:cubicBezTo>
                  <a:pt x="4530410" y="3220280"/>
                  <a:pt x="4533076" y="3238758"/>
                  <a:pt x="4538410" y="3253809"/>
                </a:cubicBezTo>
                <a:cubicBezTo>
                  <a:pt x="4544699" y="3271145"/>
                  <a:pt x="4541459" y="3283908"/>
                  <a:pt x="4523170" y="3293244"/>
                </a:cubicBezTo>
                <a:cubicBezTo>
                  <a:pt x="4514979" y="3297434"/>
                  <a:pt x="4506978" y="3309437"/>
                  <a:pt x="4505643" y="3318771"/>
                </a:cubicBezTo>
                <a:cubicBezTo>
                  <a:pt x="4501643" y="3346776"/>
                  <a:pt x="4507549" y="3372495"/>
                  <a:pt x="4520504" y="3399546"/>
                </a:cubicBezTo>
                <a:cubicBezTo>
                  <a:pt x="4532697" y="3424883"/>
                  <a:pt x="4531362" y="3456508"/>
                  <a:pt x="4536124" y="3485275"/>
                </a:cubicBezTo>
                <a:cubicBezTo>
                  <a:pt x="4539554" y="3505657"/>
                  <a:pt x="4546602" y="3526042"/>
                  <a:pt x="4546602" y="3546617"/>
                </a:cubicBezTo>
                <a:cubicBezTo>
                  <a:pt x="4546602" y="3572146"/>
                  <a:pt x="4540506" y="3597482"/>
                  <a:pt x="4538221" y="3623201"/>
                </a:cubicBezTo>
                <a:cubicBezTo>
                  <a:pt x="4536316" y="3643204"/>
                  <a:pt x="4537079" y="3663589"/>
                  <a:pt x="4534792" y="3683591"/>
                </a:cubicBezTo>
                <a:cubicBezTo>
                  <a:pt x="4533076" y="3699976"/>
                  <a:pt x="4528696" y="3716168"/>
                  <a:pt x="4525077" y="3732361"/>
                </a:cubicBezTo>
                <a:cubicBezTo>
                  <a:pt x="4523742" y="3738267"/>
                  <a:pt x="4518597" y="3744173"/>
                  <a:pt x="4519359" y="3749506"/>
                </a:cubicBezTo>
                <a:cubicBezTo>
                  <a:pt x="4527552" y="3802467"/>
                  <a:pt x="4490976" y="3840569"/>
                  <a:pt x="4474782" y="3885338"/>
                </a:cubicBezTo>
                <a:cubicBezTo>
                  <a:pt x="4457636" y="3932394"/>
                  <a:pt x="4431347" y="3977925"/>
                  <a:pt x="4439157" y="4030503"/>
                </a:cubicBezTo>
                <a:cubicBezTo>
                  <a:pt x="4443919" y="4062318"/>
                  <a:pt x="4454971" y="4092989"/>
                  <a:pt x="4461639" y="4124614"/>
                </a:cubicBezTo>
                <a:cubicBezTo>
                  <a:pt x="4463924" y="4135854"/>
                  <a:pt x="4463542" y="4148427"/>
                  <a:pt x="4461256" y="4159667"/>
                </a:cubicBezTo>
                <a:cubicBezTo>
                  <a:pt x="4450777" y="4213961"/>
                  <a:pt x="4449253" y="4267493"/>
                  <a:pt x="4466400" y="4320837"/>
                </a:cubicBezTo>
                <a:cubicBezTo>
                  <a:pt x="4469259" y="4329979"/>
                  <a:pt x="4471924" y="4339695"/>
                  <a:pt x="4471924" y="4349222"/>
                </a:cubicBezTo>
                <a:cubicBezTo>
                  <a:pt x="4471924" y="4401419"/>
                  <a:pt x="4467924" y="4452665"/>
                  <a:pt x="4449253" y="4502579"/>
                </a:cubicBezTo>
                <a:cubicBezTo>
                  <a:pt x="4442967" y="4519343"/>
                  <a:pt x="4446967" y="4539728"/>
                  <a:pt x="4445443" y="4558207"/>
                </a:cubicBezTo>
                <a:cubicBezTo>
                  <a:pt x="4444111" y="4575351"/>
                  <a:pt x="4443539" y="4592878"/>
                  <a:pt x="4439157" y="4609452"/>
                </a:cubicBezTo>
                <a:cubicBezTo>
                  <a:pt x="4432681" y="4633647"/>
                  <a:pt x="4431919" y="4656126"/>
                  <a:pt x="4437633" y="4681083"/>
                </a:cubicBezTo>
                <a:cubicBezTo>
                  <a:pt x="4442967" y="4704895"/>
                  <a:pt x="4440301" y="4730614"/>
                  <a:pt x="4440491" y="4755381"/>
                </a:cubicBezTo>
                <a:cubicBezTo>
                  <a:pt x="4440681" y="4783004"/>
                  <a:pt x="4440871" y="4810627"/>
                  <a:pt x="4439919" y="4838250"/>
                </a:cubicBezTo>
                <a:cubicBezTo>
                  <a:pt x="4439539" y="4849300"/>
                  <a:pt x="4431919" y="4861873"/>
                  <a:pt x="4434967" y="4871019"/>
                </a:cubicBezTo>
                <a:cubicBezTo>
                  <a:pt x="4445254" y="4900546"/>
                  <a:pt x="4432872" y="4930075"/>
                  <a:pt x="4438395" y="4959602"/>
                </a:cubicBezTo>
                <a:cubicBezTo>
                  <a:pt x="4441254" y="4974082"/>
                  <a:pt x="4433444" y="4990465"/>
                  <a:pt x="4432681" y="5006086"/>
                </a:cubicBezTo>
                <a:cubicBezTo>
                  <a:pt x="4431347" y="5031614"/>
                  <a:pt x="4431919" y="5057141"/>
                  <a:pt x="4431537" y="5082670"/>
                </a:cubicBezTo>
                <a:cubicBezTo>
                  <a:pt x="4431347" y="5091052"/>
                  <a:pt x="4430585" y="5099245"/>
                  <a:pt x="4430202" y="5107627"/>
                </a:cubicBezTo>
                <a:cubicBezTo>
                  <a:pt x="4429823" y="5115057"/>
                  <a:pt x="4428108" y="5122867"/>
                  <a:pt x="4429440" y="5129916"/>
                </a:cubicBezTo>
                <a:cubicBezTo>
                  <a:pt x="4434205" y="5155445"/>
                  <a:pt x="4442016" y="5180591"/>
                  <a:pt x="4445063" y="5206308"/>
                </a:cubicBezTo>
                <a:cubicBezTo>
                  <a:pt x="4447729" y="5228597"/>
                  <a:pt x="4444111" y="5251650"/>
                  <a:pt x="4446015" y="5274129"/>
                </a:cubicBezTo>
                <a:cubicBezTo>
                  <a:pt x="4449253" y="5313754"/>
                  <a:pt x="4454971" y="5353379"/>
                  <a:pt x="4458589" y="5393005"/>
                </a:cubicBezTo>
                <a:cubicBezTo>
                  <a:pt x="4459351" y="5401579"/>
                  <a:pt x="4454587" y="5410531"/>
                  <a:pt x="4454207" y="5419295"/>
                </a:cubicBezTo>
                <a:cubicBezTo>
                  <a:pt x="4453255" y="5446728"/>
                  <a:pt x="4453063" y="5474161"/>
                  <a:pt x="4452493" y="5501594"/>
                </a:cubicBezTo>
                <a:cubicBezTo>
                  <a:pt x="4452301" y="5517215"/>
                  <a:pt x="4452873" y="5533027"/>
                  <a:pt x="4451160" y="5548460"/>
                </a:cubicBezTo>
                <a:cubicBezTo>
                  <a:pt x="4448873" y="5568842"/>
                  <a:pt x="4445443" y="5587321"/>
                  <a:pt x="4460304" y="5606372"/>
                </a:cubicBezTo>
                <a:cubicBezTo>
                  <a:pt x="4483354" y="5635711"/>
                  <a:pt x="4474400" y="5673050"/>
                  <a:pt x="4479734" y="5706959"/>
                </a:cubicBezTo>
                <a:cubicBezTo>
                  <a:pt x="4481069" y="5715723"/>
                  <a:pt x="4481259" y="5724678"/>
                  <a:pt x="4482782" y="5733440"/>
                </a:cubicBezTo>
                <a:cubicBezTo>
                  <a:pt x="4485641" y="5749634"/>
                  <a:pt x="4488879" y="5765635"/>
                  <a:pt x="4492119" y="5781830"/>
                </a:cubicBezTo>
                <a:cubicBezTo>
                  <a:pt x="4492690" y="5784686"/>
                  <a:pt x="4492881" y="5787924"/>
                  <a:pt x="4493834" y="5790592"/>
                </a:cubicBezTo>
                <a:cubicBezTo>
                  <a:pt x="4501833" y="5815169"/>
                  <a:pt x="4510977" y="5839361"/>
                  <a:pt x="4517455" y="5864318"/>
                </a:cubicBezTo>
                <a:cubicBezTo>
                  <a:pt x="4520695" y="5876511"/>
                  <a:pt x="4521076" y="5890037"/>
                  <a:pt x="4519359" y="5902610"/>
                </a:cubicBezTo>
                <a:cubicBezTo>
                  <a:pt x="4514407" y="5939377"/>
                  <a:pt x="4512311" y="5975764"/>
                  <a:pt x="4519551" y="6012723"/>
                </a:cubicBezTo>
                <a:cubicBezTo>
                  <a:pt x="4522408" y="6027392"/>
                  <a:pt x="4517645" y="6043776"/>
                  <a:pt x="4515931" y="6059397"/>
                </a:cubicBezTo>
                <a:cubicBezTo>
                  <a:pt x="4511360" y="6096736"/>
                  <a:pt x="4506405" y="6134075"/>
                  <a:pt x="4502025" y="6171605"/>
                </a:cubicBezTo>
                <a:cubicBezTo>
                  <a:pt x="4499358" y="6195037"/>
                  <a:pt x="4497833" y="6218660"/>
                  <a:pt x="4495167" y="6242093"/>
                </a:cubicBezTo>
                <a:cubicBezTo>
                  <a:pt x="4491927" y="6269144"/>
                  <a:pt x="4486975" y="6296005"/>
                  <a:pt x="4484306" y="6323058"/>
                </a:cubicBezTo>
                <a:cubicBezTo>
                  <a:pt x="4481259" y="6353919"/>
                  <a:pt x="4480688" y="6384972"/>
                  <a:pt x="4477448" y="6415833"/>
                </a:cubicBezTo>
                <a:cubicBezTo>
                  <a:pt x="4471162" y="6472225"/>
                  <a:pt x="4463733" y="6528424"/>
                  <a:pt x="4456683" y="6584812"/>
                </a:cubicBezTo>
                <a:cubicBezTo>
                  <a:pt x="4449825" y="6639488"/>
                  <a:pt x="4443729" y="6694164"/>
                  <a:pt x="4435157" y="6748458"/>
                </a:cubicBezTo>
                <a:cubicBezTo>
                  <a:pt x="4431537" y="6771319"/>
                  <a:pt x="4421630" y="6793035"/>
                  <a:pt x="4416106" y="6815516"/>
                </a:cubicBezTo>
                <a:lnTo>
                  <a:pt x="4406407" y="6858000"/>
                </a:lnTo>
                <a:lnTo>
                  <a:pt x="4234154" y="6858000"/>
                </a:lnTo>
                <a:lnTo>
                  <a:pt x="0" y="6858000"/>
                </a:lnTo>
                <a:lnTo>
                  <a:pt x="0" y="2"/>
                </a:lnTo>
                <a:lnTo>
                  <a:pt x="3741092" y="1"/>
                </a:lnTo>
                <a:lnTo>
                  <a:pt x="3743810" y="21486"/>
                </a:lnTo>
                <a:close/>
              </a:path>
            </a:pathLst>
          </a:custGeom>
          <a:effectLst/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4A1C8FD-E5B7-4BEC-A74A-A55FB8EA7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72963" y="-1"/>
            <a:ext cx="663180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0D202D-5E48-4B15-9AF5-71BED4FCF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8D6A069-9380-4E59-A0DA-07053EE8E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500CD-92A1-A3EA-1F9C-0FC9826D6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1400" y="1683357"/>
            <a:ext cx="5486380" cy="50412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600" b="1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"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Uang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besar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nilainya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,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itu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dapat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mendatangkan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kebajikan</a:t>
            </a:r>
            <a:r>
              <a:rPr lang="en-ID" sz="2600" dirty="0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besar</a:t>
            </a:r>
            <a:r>
              <a:rPr lang="en-ID" sz="2600" b="1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. </a:t>
            </a:r>
            <a:r>
              <a:rPr lang="en-ID" sz="2600" b="1" dirty="0" err="1">
                <a:solidFill>
                  <a:srgbClr val="FFC000">
                    <a:alpha val="80000"/>
                  </a:srgbClr>
                </a:solidFill>
                <a:latin typeface="Franklin Gothic Medium Cond" panose="020B0606030402020204" pitchFamily="34" charset="0"/>
              </a:rPr>
              <a:t>Dalam</a:t>
            </a:r>
            <a:r>
              <a:rPr lang="en-ID" sz="2600" b="1" dirty="0">
                <a:solidFill>
                  <a:srgbClr val="FFC000">
                    <a:alpha val="80000"/>
                  </a:srgb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FFC000">
                    <a:alpha val="80000"/>
                  </a:srgbClr>
                </a:solidFill>
                <a:latin typeface="Franklin Gothic Medium Cond" panose="020B0606030402020204" pitchFamily="34" charset="0"/>
              </a:rPr>
              <a:t>tangan</a:t>
            </a:r>
            <a:r>
              <a:rPr lang="en-ID" sz="2600" b="1" dirty="0">
                <a:solidFill>
                  <a:srgbClr val="FFC000">
                    <a:alpha val="80000"/>
                  </a:srgb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FFC000">
                    <a:alpha val="80000"/>
                  </a:srgbClr>
                </a:solidFill>
                <a:latin typeface="Franklin Gothic Medium Cond" panose="020B0606030402020204" pitchFamily="34" charset="0"/>
              </a:rPr>
              <a:t>anak-anak</a:t>
            </a:r>
            <a:r>
              <a:rPr lang="en-ID" sz="2600" b="1" dirty="0">
                <a:solidFill>
                  <a:srgbClr val="FFC000">
                    <a:alpha val="80000"/>
                  </a:srgbClr>
                </a:solidFill>
                <a:latin typeface="Franklin Gothic Medium Cond" panose="020B0606030402020204" pitchFamily="34" charset="0"/>
              </a:rPr>
              <a:t> Allah uang </a:t>
            </a:r>
            <a:r>
              <a:rPr lang="en-ID" sz="2600" b="1" dirty="0" err="1">
                <a:solidFill>
                  <a:srgbClr val="FFC000">
                    <a:alpha val="80000"/>
                  </a:srgbClr>
                </a:solidFill>
                <a:latin typeface="Franklin Gothic Medium Cond" panose="020B0606030402020204" pitchFamily="34" charset="0"/>
              </a:rPr>
              <a:t>berarti</a:t>
            </a:r>
            <a:r>
              <a:rPr lang="en-ID" sz="2600" b="1" dirty="0">
                <a:solidFill>
                  <a:srgbClr val="FFC000">
                    <a:alpha val="80000"/>
                  </a:srgb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FFC000">
                    <a:alpha val="80000"/>
                  </a:srgbClr>
                </a:solidFill>
                <a:latin typeface="Franklin Gothic Medium Cond" panose="020B0606030402020204" pitchFamily="34" charset="0"/>
              </a:rPr>
              <a:t>makanan</a:t>
            </a:r>
            <a:r>
              <a:rPr lang="en-ID" sz="2600" b="1" dirty="0">
                <a:solidFill>
                  <a:srgbClr val="FFC000">
                    <a:alpha val="80000"/>
                  </a:srgb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FFC000">
                    <a:alpha val="80000"/>
                  </a:srgbClr>
                </a:solidFill>
                <a:latin typeface="Franklin Gothic Medium Cond" panose="020B0606030402020204" pitchFamily="34" charset="0"/>
              </a:rPr>
              <a:t>bagi</a:t>
            </a:r>
            <a:r>
              <a:rPr lang="en-ID" sz="2600" b="1" dirty="0">
                <a:solidFill>
                  <a:srgbClr val="FFC000">
                    <a:alpha val="80000"/>
                  </a:srgbClr>
                </a:solidFill>
                <a:latin typeface="Franklin Gothic Medium Cond" panose="020B0606030402020204" pitchFamily="34" charset="0"/>
              </a:rPr>
              <a:t> orang yang </a:t>
            </a:r>
            <a:r>
              <a:rPr lang="en-ID" sz="2600" b="1" dirty="0" err="1">
                <a:solidFill>
                  <a:srgbClr val="FFC000">
                    <a:alpha val="80000"/>
                  </a:srgbClr>
                </a:solidFill>
                <a:latin typeface="Franklin Gothic Medium Cond" panose="020B0606030402020204" pitchFamily="34" charset="0"/>
              </a:rPr>
              <a:t>lapar</a:t>
            </a:r>
            <a:r>
              <a:rPr lang="en-ID" sz="2600" b="1" dirty="0">
                <a:solidFill>
                  <a:srgbClr val="FFC000">
                    <a:alpha val="80000"/>
                  </a:srgbClr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solidFill>
                  <a:srgbClr val="FFC000">
                    <a:alpha val="80000"/>
                  </a:srgbClr>
                </a:solidFill>
                <a:latin typeface="Franklin Gothic Medium Cond" panose="020B0606030402020204" pitchFamily="34" charset="0"/>
              </a:rPr>
              <a:t>minuman</a:t>
            </a:r>
            <a:r>
              <a:rPr lang="en-ID" sz="2600" b="1" dirty="0">
                <a:solidFill>
                  <a:srgbClr val="FFC000">
                    <a:alpha val="80000"/>
                  </a:srgb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FFC000">
                    <a:alpha val="80000"/>
                  </a:srgbClr>
                </a:solidFill>
                <a:latin typeface="Franklin Gothic Medium Cond" panose="020B0606030402020204" pitchFamily="34" charset="0"/>
              </a:rPr>
              <a:t>bagi</a:t>
            </a:r>
            <a:r>
              <a:rPr lang="en-ID" sz="2600" b="1" dirty="0">
                <a:solidFill>
                  <a:srgbClr val="FFC000">
                    <a:alpha val="80000"/>
                  </a:srgbClr>
                </a:solidFill>
                <a:latin typeface="Franklin Gothic Medium Cond" panose="020B0606030402020204" pitchFamily="34" charset="0"/>
              </a:rPr>
              <a:t> orang yang </a:t>
            </a:r>
            <a:r>
              <a:rPr lang="en-ID" sz="2600" b="1" dirty="0" err="1">
                <a:solidFill>
                  <a:srgbClr val="FFC000">
                    <a:alpha val="80000"/>
                  </a:srgbClr>
                </a:solidFill>
                <a:latin typeface="Franklin Gothic Medium Cond" panose="020B0606030402020204" pitchFamily="34" charset="0"/>
              </a:rPr>
              <a:t>dahaga</a:t>
            </a:r>
            <a:r>
              <a:rPr lang="en-ID" sz="2600" b="1" dirty="0">
                <a:solidFill>
                  <a:srgbClr val="FFC000">
                    <a:alpha val="80000"/>
                  </a:srgbClr>
                </a:solidFill>
                <a:latin typeface="Franklin Gothic Medium Cond" panose="020B0606030402020204" pitchFamily="34" charset="0"/>
              </a:rPr>
              <a:t>, dan </a:t>
            </a:r>
            <a:r>
              <a:rPr lang="en-ID" sz="2600" b="1" dirty="0" err="1">
                <a:solidFill>
                  <a:srgbClr val="FFC000">
                    <a:alpha val="80000"/>
                  </a:srgbClr>
                </a:solidFill>
                <a:latin typeface="Franklin Gothic Medium Cond" panose="020B0606030402020204" pitchFamily="34" charset="0"/>
              </a:rPr>
              <a:t>pakaian</a:t>
            </a:r>
            <a:r>
              <a:rPr lang="en-ID" sz="2600" b="1" dirty="0">
                <a:solidFill>
                  <a:srgbClr val="FFC000">
                    <a:alpha val="80000"/>
                  </a:srgb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FFC000">
                    <a:alpha val="80000"/>
                  </a:srgbClr>
                </a:solidFill>
                <a:latin typeface="Franklin Gothic Medium Cond" panose="020B0606030402020204" pitchFamily="34" charset="0"/>
              </a:rPr>
              <a:t>bagi</a:t>
            </a:r>
            <a:r>
              <a:rPr lang="en-ID" sz="2600" b="1" dirty="0">
                <a:solidFill>
                  <a:srgbClr val="FFC000">
                    <a:alpha val="80000"/>
                  </a:srgbClr>
                </a:solidFill>
                <a:latin typeface="Franklin Gothic Medium Cond" panose="020B0606030402020204" pitchFamily="34" charset="0"/>
              </a:rPr>
              <a:t> orang </a:t>
            </a:r>
            <a:r>
              <a:rPr lang="en-ID" sz="2600" b="1" dirty="0" err="1">
                <a:solidFill>
                  <a:srgbClr val="FFC000">
                    <a:alpha val="80000"/>
                  </a:srgbClr>
                </a:solidFill>
                <a:latin typeface="Franklin Gothic Medium Cond" panose="020B0606030402020204" pitchFamily="34" charset="0"/>
              </a:rPr>
              <a:t>telanjang</a:t>
            </a:r>
            <a:r>
              <a:rPr lang="en-ID" sz="2600" b="1" dirty="0">
                <a:solidFill>
                  <a:srgbClr val="FFC000">
                    <a:alpha val="80000"/>
                  </a:srgbClr>
                </a:solidFill>
                <a:latin typeface="Franklin Gothic Medium Cond" panose="020B0606030402020204" pitchFamily="34" charset="0"/>
              </a:rPr>
              <a:t>. </a:t>
            </a:r>
            <a:r>
              <a:rPr lang="en-ID" sz="2600" b="1" dirty="0" err="1">
                <a:solidFill>
                  <a:srgbClr val="FFC000">
                    <a:alpha val="80000"/>
                  </a:srgbClr>
                </a:solidFill>
                <a:latin typeface="Franklin Gothic Medium Cond" panose="020B0606030402020204" pitchFamily="34" charset="0"/>
              </a:rPr>
              <a:t>Itu</a:t>
            </a:r>
            <a:r>
              <a:rPr lang="en-ID" sz="2600" b="1" dirty="0">
                <a:solidFill>
                  <a:srgbClr val="FFC000">
                    <a:alpha val="80000"/>
                  </a:srgb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FFC000">
                    <a:alpha val="80000"/>
                  </a:srgbClr>
                </a:solidFill>
                <a:latin typeface="Franklin Gothic Medium Cond" panose="020B0606030402020204" pitchFamily="34" charset="0"/>
              </a:rPr>
              <a:t>merupakan</a:t>
            </a:r>
            <a:r>
              <a:rPr lang="en-ID" sz="2600" b="1" dirty="0">
                <a:solidFill>
                  <a:srgbClr val="FFC000">
                    <a:alpha val="80000"/>
                  </a:srgb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FFC000">
                    <a:alpha val="80000"/>
                  </a:srgbClr>
                </a:solidFill>
                <a:latin typeface="Franklin Gothic Medium Cond" panose="020B0606030402020204" pitchFamily="34" charset="0"/>
              </a:rPr>
              <a:t>pertahanan</a:t>
            </a:r>
            <a:r>
              <a:rPr lang="en-ID" sz="2600" b="1" dirty="0">
                <a:solidFill>
                  <a:srgbClr val="FFC000">
                    <a:alpha val="80000"/>
                  </a:srgb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FFC000">
                    <a:alpha val="80000"/>
                  </a:srgbClr>
                </a:solidFill>
                <a:latin typeface="Franklin Gothic Medium Cond" panose="020B0606030402020204" pitchFamily="34" charset="0"/>
              </a:rPr>
              <a:t>bagi</a:t>
            </a:r>
            <a:r>
              <a:rPr lang="en-ID" sz="2600" b="1" dirty="0">
                <a:solidFill>
                  <a:srgbClr val="FFC000">
                    <a:alpha val="80000"/>
                  </a:srgbClr>
                </a:solidFill>
                <a:latin typeface="Franklin Gothic Medium Cond" panose="020B0606030402020204" pitchFamily="34" charset="0"/>
              </a:rPr>
              <a:t> orang yang </a:t>
            </a:r>
            <a:r>
              <a:rPr lang="en-ID" sz="2600" b="1" dirty="0" err="1">
                <a:solidFill>
                  <a:srgbClr val="FFC000">
                    <a:alpha val="80000"/>
                  </a:srgbClr>
                </a:solidFill>
                <a:latin typeface="Franklin Gothic Medium Cond" panose="020B0606030402020204" pitchFamily="34" charset="0"/>
              </a:rPr>
              <a:t>tertindas</a:t>
            </a:r>
            <a:r>
              <a:rPr lang="en-ID" sz="2600" b="1" dirty="0">
                <a:solidFill>
                  <a:srgbClr val="FFC000">
                    <a:alpha val="80000"/>
                  </a:srgbClr>
                </a:solidFill>
                <a:latin typeface="Franklin Gothic Medium Cond" panose="020B0606030402020204" pitchFamily="34" charset="0"/>
              </a:rPr>
              <a:t>, dan </a:t>
            </a:r>
            <a:r>
              <a:rPr lang="en-ID" sz="2600" b="1" dirty="0" err="1">
                <a:solidFill>
                  <a:srgbClr val="FFC000">
                    <a:alpha val="80000"/>
                  </a:srgbClr>
                </a:solidFill>
                <a:latin typeface="Franklin Gothic Medium Cond" panose="020B0606030402020204" pitchFamily="34" charset="0"/>
              </a:rPr>
              <a:t>untuk</a:t>
            </a:r>
            <a:r>
              <a:rPr lang="en-ID" sz="2600" b="1" dirty="0">
                <a:solidFill>
                  <a:srgbClr val="FFC000">
                    <a:alpha val="80000"/>
                  </a:srgb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FFC000">
                    <a:alpha val="80000"/>
                  </a:srgbClr>
                </a:solidFill>
                <a:latin typeface="Franklin Gothic Medium Cond" panose="020B0606030402020204" pitchFamily="34" charset="0"/>
              </a:rPr>
              <a:t>menolong</a:t>
            </a:r>
            <a:r>
              <a:rPr lang="en-ID" sz="2600" b="1" dirty="0">
                <a:solidFill>
                  <a:srgbClr val="FFC000">
                    <a:alpha val="80000"/>
                  </a:srgbClr>
                </a:solidFill>
                <a:latin typeface="Franklin Gothic Medium Cond" panose="020B0606030402020204" pitchFamily="34" charset="0"/>
              </a:rPr>
              <a:t> orang </a:t>
            </a:r>
            <a:r>
              <a:rPr lang="en-ID" sz="2600" b="1" dirty="0" err="1">
                <a:solidFill>
                  <a:srgbClr val="FFC000">
                    <a:alpha val="80000"/>
                  </a:srgbClr>
                </a:solidFill>
                <a:latin typeface="Franklin Gothic Medium Cond" panose="020B0606030402020204" pitchFamily="34" charset="0"/>
              </a:rPr>
              <a:t>sakit</a:t>
            </a:r>
            <a:r>
              <a:rPr lang="en-ID" sz="2600" b="1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. </a:t>
            </a:r>
            <a:r>
              <a:rPr lang="en-ID" sz="2600" b="1" dirty="0" err="1">
                <a:solidFill>
                  <a:srgbClr val="7BE90D"/>
                </a:solidFill>
                <a:latin typeface="Gill Sans Nova Cond Ultra Bold" panose="020B0B04020104020203" pitchFamily="34" charset="0"/>
              </a:rPr>
              <a:t>Tetapi</a:t>
            </a:r>
            <a:r>
              <a:rPr lang="en-ID" sz="2600" b="1" dirty="0">
                <a:solidFill>
                  <a:srgbClr val="7BE90D"/>
                </a:solidFill>
                <a:latin typeface="Gill Sans Nova Cond Ultra Bold" panose="020B0B04020104020203" pitchFamily="34" charset="0"/>
              </a:rPr>
              <a:t> uang </a:t>
            </a:r>
            <a:r>
              <a:rPr lang="en-ID" sz="2600" b="1" dirty="0" err="1">
                <a:solidFill>
                  <a:srgbClr val="7BE90D"/>
                </a:solidFill>
                <a:latin typeface="Gill Sans Nova Cond Ultra Bold" panose="020B0B04020104020203" pitchFamily="34" charset="0"/>
              </a:rPr>
              <a:t>tidak</a:t>
            </a:r>
            <a:r>
              <a:rPr lang="en-ID" sz="2600" b="1" dirty="0">
                <a:solidFill>
                  <a:srgbClr val="7BE90D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b="1" dirty="0" err="1">
                <a:solidFill>
                  <a:srgbClr val="7BE90D"/>
                </a:solidFill>
                <a:latin typeface="Gill Sans Nova Cond Ultra Bold" panose="020B0B04020104020203" pitchFamily="34" charset="0"/>
              </a:rPr>
              <a:t>lebih</a:t>
            </a:r>
            <a:r>
              <a:rPr lang="en-ID" sz="2600" b="1" dirty="0">
                <a:solidFill>
                  <a:srgbClr val="7BE90D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b="1" dirty="0" err="1">
                <a:solidFill>
                  <a:srgbClr val="7BE90D"/>
                </a:solidFill>
                <a:latin typeface="Gill Sans Nova Cond Ultra Bold" panose="020B0B04020104020203" pitchFamily="34" charset="0"/>
              </a:rPr>
              <a:t>bernilai</a:t>
            </a:r>
            <a:r>
              <a:rPr lang="en-ID" sz="2600" b="1" dirty="0">
                <a:solidFill>
                  <a:srgbClr val="7BE90D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b="1" dirty="0" err="1">
                <a:solidFill>
                  <a:srgbClr val="7BE90D"/>
                </a:solidFill>
                <a:latin typeface="Gill Sans Nova Cond Ultra Bold" panose="020B0B04020104020203" pitchFamily="34" charset="0"/>
              </a:rPr>
              <a:t>daripada</a:t>
            </a:r>
            <a:r>
              <a:rPr lang="en-ID" sz="2600" b="1" dirty="0">
                <a:solidFill>
                  <a:srgbClr val="7BE90D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b="1" dirty="0" err="1">
                <a:solidFill>
                  <a:srgbClr val="7BE90D"/>
                </a:solidFill>
                <a:latin typeface="Gill Sans Nova Cond Ultra Bold" panose="020B0B04020104020203" pitchFamily="34" charset="0"/>
              </a:rPr>
              <a:t>pasir</a:t>
            </a:r>
            <a:r>
              <a:rPr lang="en-ID" sz="2600" b="1" dirty="0">
                <a:solidFill>
                  <a:srgbClr val="7BE90D"/>
                </a:solidFill>
                <a:latin typeface="Gill Sans Nova Cond Ultra Bold" panose="020B0B04020104020203" pitchFamily="34" charset="0"/>
              </a:rPr>
              <a:t>, </a:t>
            </a:r>
            <a:r>
              <a:rPr lang="en-ID" sz="2600" b="1" dirty="0" err="1">
                <a:solidFill>
                  <a:srgbClr val="7BE90D"/>
                </a:solidFill>
                <a:latin typeface="Gill Sans Nova Cond Ultra Bold" panose="020B0B04020104020203" pitchFamily="34" charset="0"/>
              </a:rPr>
              <a:t>kecuali</a:t>
            </a:r>
            <a:r>
              <a:rPr lang="en-ID" sz="2600" b="1" dirty="0">
                <a:solidFill>
                  <a:srgbClr val="7BE90D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b="1" dirty="0" err="1">
                <a:solidFill>
                  <a:srgbClr val="7BE90D"/>
                </a:solidFill>
                <a:latin typeface="Gill Sans Nova Cond Ultra Bold" panose="020B0B04020104020203" pitchFamily="34" charset="0"/>
              </a:rPr>
              <a:t>kalau</a:t>
            </a:r>
            <a:r>
              <a:rPr lang="en-ID" sz="2600" b="1" dirty="0">
                <a:solidFill>
                  <a:srgbClr val="7BE90D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b="1" dirty="0" err="1">
                <a:solidFill>
                  <a:srgbClr val="7BE90D"/>
                </a:solidFill>
                <a:latin typeface="Gill Sans Nova Cond Ultra Bold" panose="020B0B04020104020203" pitchFamily="34" charset="0"/>
              </a:rPr>
              <a:t>digunakan</a:t>
            </a:r>
            <a:r>
              <a:rPr lang="en-ID" sz="2600" b="1" dirty="0">
                <a:solidFill>
                  <a:srgbClr val="7BE90D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b="1" dirty="0" err="1">
                <a:solidFill>
                  <a:srgbClr val="7BE90D"/>
                </a:solidFill>
                <a:latin typeface="Gill Sans Nova Cond Ultra Bold" panose="020B0B04020104020203" pitchFamily="34" charset="0"/>
              </a:rPr>
              <a:t>untuk</a:t>
            </a:r>
            <a:r>
              <a:rPr lang="en-ID" sz="2600" b="1" dirty="0">
                <a:solidFill>
                  <a:srgbClr val="7BE90D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b="1" dirty="0" err="1">
                <a:solidFill>
                  <a:srgbClr val="7BE90D"/>
                </a:solidFill>
                <a:latin typeface="Gill Sans Nova Cond Ultra Bold" panose="020B0B04020104020203" pitchFamily="34" charset="0"/>
              </a:rPr>
              <a:t>memenuhi</a:t>
            </a:r>
            <a:r>
              <a:rPr lang="en-ID" sz="2600" b="1" dirty="0">
                <a:solidFill>
                  <a:srgbClr val="7BE90D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b="1" dirty="0" err="1">
                <a:solidFill>
                  <a:srgbClr val="7BE90D"/>
                </a:solidFill>
                <a:latin typeface="Gill Sans Nova Cond Ultra Bold" panose="020B0B04020104020203" pitchFamily="34" charset="0"/>
              </a:rPr>
              <a:t>keperluan</a:t>
            </a:r>
            <a:r>
              <a:rPr lang="en-ID" sz="2600" b="1" dirty="0">
                <a:solidFill>
                  <a:srgbClr val="7BE90D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b="1" dirty="0" err="1">
                <a:solidFill>
                  <a:srgbClr val="7BE90D"/>
                </a:solidFill>
                <a:latin typeface="Gill Sans Nova Cond Ultra Bold" panose="020B0B04020104020203" pitchFamily="34" charset="0"/>
              </a:rPr>
              <a:t>hidup</a:t>
            </a:r>
            <a:r>
              <a:rPr lang="en-ID" sz="2600" b="1" dirty="0">
                <a:solidFill>
                  <a:srgbClr val="7BE90D"/>
                </a:solidFill>
                <a:latin typeface="Gill Sans Nova Cond Ultra Bold" panose="020B0B04020104020203" pitchFamily="34" charset="0"/>
              </a:rPr>
              <a:t> yang </a:t>
            </a:r>
            <a:r>
              <a:rPr lang="en-ID" sz="2600" b="1" dirty="0" err="1">
                <a:solidFill>
                  <a:srgbClr val="7BE90D"/>
                </a:solidFill>
                <a:latin typeface="Gill Sans Nova Cond Ultra Bold" panose="020B0B04020104020203" pitchFamily="34" charset="0"/>
              </a:rPr>
              <a:t>mendatangkan</a:t>
            </a:r>
            <a:r>
              <a:rPr lang="en-ID" sz="2600" b="1" dirty="0">
                <a:solidFill>
                  <a:srgbClr val="7BE90D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b="1" dirty="0" err="1">
                <a:solidFill>
                  <a:srgbClr val="7BE90D"/>
                </a:solidFill>
                <a:latin typeface="Gill Sans Nova Cond Ultra Bold" panose="020B0B04020104020203" pitchFamily="34" charset="0"/>
              </a:rPr>
              <a:t>berkat</a:t>
            </a:r>
            <a:r>
              <a:rPr lang="en-ID" sz="2600" b="1" dirty="0">
                <a:solidFill>
                  <a:srgbClr val="7BE90D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b="1" dirty="0" err="1">
                <a:solidFill>
                  <a:srgbClr val="7BE90D"/>
                </a:solidFill>
                <a:latin typeface="Gill Sans Nova Cond Ultra Bold" panose="020B0B04020104020203" pitchFamily="34" charset="0"/>
              </a:rPr>
              <a:t>atas</a:t>
            </a:r>
            <a:r>
              <a:rPr lang="en-ID" sz="2600" b="1" dirty="0">
                <a:solidFill>
                  <a:srgbClr val="7BE90D"/>
                </a:solidFill>
                <a:latin typeface="Gill Sans Nova Cond Ultra Bold" panose="020B0B04020104020203" pitchFamily="34" charset="0"/>
              </a:rPr>
              <a:t> orang lain, dan </a:t>
            </a:r>
            <a:r>
              <a:rPr lang="en-ID" sz="2600" b="1" dirty="0" err="1">
                <a:solidFill>
                  <a:srgbClr val="7BE90D"/>
                </a:solidFill>
                <a:latin typeface="Gill Sans Nova Cond Ultra Bold" panose="020B0B04020104020203" pitchFamily="34" charset="0"/>
              </a:rPr>
              <a:t>memajukan</a:t>
            </a:r>
            <a:r>
              <a:rPr lang="en-ID" sz="2600" b="1" dirty="0">
                <a:solidFill>
                  <a:srgbClr val="7BE90D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b="1" dirty="0" err="1">
                <a:solidFill>
                  <a:srgbClr val="7BE90D"/>
                </a:solidFill>
                <a:latin typeface="Gill Sans Nova Cond Ultra Bold" panose="020B0B04020104020203" pitchFamily="34" charset="0"/>
              </a:rPr>
              <a:t>pekerjaan</a:t>
            </a:r>
            <a:r>
              <a:rPr lang="en-ID" sz="2600" b="1" dirty="0">
                <a:solidFill>
                  <a:srgbClr val="7BE90D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b="1" dirty="0" err="1">
                <a:solidFill>
                  <a:srgbClr val="7BE90D"/>
                </a:solidFill>
                <a:latin typeface="Gill Sans Nova Cond Ultra Bold" panose="020B0B04020104020203" pitchFamily="34" charset="0"/>
              </a:rPr>
              <a:t>Kristus</a:t>
            </a:r>
            <a:r>
              <a:rPr lang="en-ID" sz="2600" b="1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651917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E4F7E-3891-758C-2DF0-8B710BBF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62707-D577-BB65-7B72-CC533DD1E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11" name="Picture 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98357E7-148E-B3DA-85E3-4132B921B4D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57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6"/>
            <a:ext cx="9143999" cy="686752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CCDF3F0-2B60-7E5B-97E0-D3B5047EC08E}"/>
              </a:ext>
            </a:extLst>
          </p:cNvPr>
          <p:cNvSpPr txBox="1">
            <a:spLocks/>
          </p:cNvSpPr>
          <p:nvPr/>
        </p:nvSpPr>
        <p:spPr>
          <a:xfrm>
            <a:off x="0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7E086C-5B9E-1631-9E4A-4839E9F05A1D}"/>
              </a:ext>
            </a:extLst>
          </p:cNvPr>
          <p:cNvSpPr/>
          <p:nvPr/>
        </p:nvSpPr>
        <p:spPr>
          <a:xfrm>
            <a:off x="341462" y="544625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C12559-614A-4DFF-9DF6-900004D687FC}"/>
              </a:ext>
            </a:extLst>
          </p:cNvPr>
          <p:cNvSpPr/>
          <p:nvPr/>
        </p:nvSpPr>
        <p:spPr>
          <a:xfrm>
            <a:off x="341736" y="97446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5B7197-3294-E946-0C55-3D2CC940B276}"/>
              </a:ext>
            </a:extLst>
          </p:cNvPr>
          <p:cNvSpPr/>
          <p:nvPr/>
        </p:nvSpPr>
        <p:spPr>
          <a:xfrm>
            <a:off x="341736" y="208392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30C678-96A7-9389-B2B0-0FF715826E8E}"/>
              </a:ext>
            </a:extLst>
          </p:cNvPr>
          <p:cNvSpPr/>
          <p:nvPr/>
        </p:nvSpPr>
        <p:spPr>
          <a:xfrm>
            <a:off x="341736" y="322360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445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445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744805-DEE2-BE7E-6FFD-2CB1A48267F3}"/>
              </a:ext>
            </a:extLst>
          </p:cNvPr>
          <p:cNvSpPr/>
          <p:nvPr/>
        </p:nvSpPr>
        <p:spPr>
          <a:xfrm>
            <a:off x="341462" y="434791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194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A58864-7C8B-A18A-3183-AC20B103D45A}"/>
              </a:ext>
            </a:extLst>
          </p:cNvPr>
          <p:cNvSpPr txBox="1"/>
          <p:nvPr/>
        </p:nvSpPr>
        <p:spPr>
          <a:xfrm>
            <a:off x="1164374" y="1063883"/>
            <a:ext cx="7637890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ID" sz="2800" dirty="0">
                <a:latin typeface="Gill Sans Nova Cond XBd" panose="020B0A06020104020203" pitchFamily="34" charset="0"/>
              </a:rPr>
              <a:t>Allah </a:t>
            </a:r>
            <a:r>
              <a:rPr lang="en-ID" sz="2800" dirty="0" err="1">
                <a:latin typeface="Gill Sans Nova Cond XBd" panose="020B0A06020104020203" pitchFamily="34" charset="0"/>
              </a:rPr>
              <a:t>mengasihi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kita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sebagaimana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anggota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keluarga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seharusnya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mengasihi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satu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sama</a:t>
            </a:r>
            <a:r>
              <a:rPr lang="en-ID" sz="2800" dirty="0">
                <a:latin typeface="Gill Sans Nova Cond XBd" panose="020B0A06020104020203" pitchFamily="34" charset="0"/>
              </a:rPr>
              <a:t> lain.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BB4290-91A7-A5E5-E7EF-314E0C2AD39C}"/>
              </a:ext>
            </a:extLst>
          </p:cNvPr>
          <p:cNvSpPr txBox="1"/>
          <p:nvPr/>
        </p:nvSpPr>
        <p:spPr>
          <a:xfrm>
            <a:off x="1164374" y="2138897"/>
            <a:ext cx="7637890" cy="1015663"/>
          </a:xfrm>
          <a:prstGeom prst="rect">
            <a:avLst/>
          </a:prstGeom>
          <a:solidFill>
            <a:srgbClr val="B7ECFF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latin typeface="Impact" panose="020B0806030902050204" pitchFamily="34" charset="0"/>
              </a:rPr>
              <a:t>Allah </a:t>
            </a:r>
            <a:r>
              <a:rPr lang="en-ID" sz="2000" dirty="0" err="1">
                <a:latin typeface="Impact" panose="020B0806030902050204" pitchFamily="34" charset="0"/>
              </a:rPr>
              <a:t>adalah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pemilik</a:t>
            </a:r>
            <a:r>
              <a:rPr lang="en-ID" sz="2000" dirty="0"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latin typeface="Impact" panose="020B0806030902050204" pitchFamily="34" charset="0"/>
              </a:rPr>
              <a:t>sesungguhnya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untuk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segala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hal</a:t>
            </a:r>
            <a:r>
              <a:rPr lang="en-ID" sz="2000" dirty="0"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latin typeface="Impact" panose="020B0806030902050204" pitchFamily="34" charset="0"/>
              </a:rPr>
              <a:t>ada</a:t>
            </a:r>
            <a:r>
              <a:rPr lang="en-ID" sz="2000" dirty="0">
                <a:latin typeface="Impact" panose="020B0806030902050204" pitchFamily="34" charset="0"/>
              </a:rPr>
              <a:t>, </a:t>
            </a:r>
            <a:r>
              <a:rPr lang="en-ID" sz="2000" dirty="0" err="1">
                <a:latin typeface="Impact" panose="020B0806030902050204" pitchFamily="34" charset="0"/>
              </a:rPr>
              <a:t>termasuk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apa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saja</a:t>
            </a:r>
            <a:r>
              <a:rPr lang="en-ID" sz="2000" dirty="0"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miliki</a:t>
            </a:r>
            <a:r>
              <a:rPr lang="en-ID" sz="2000" dirty="0">
                <a:latin typeface="Impact" panose="020B0806030902050204" pitchFamily="34" charset="0"/>
              </a:rPr>
              <a:t>- </a:t>
            </a:r>
            <a:r>
              <a:rPr lang="en-ID" sz="2000" dirty="0" err="1">
                <a:latin typeface="Impact" panose="020B0806030902050204" pitchFamily="34" charset="0"/>
              </a:rPr>
              <a:t>tidak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peduli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seberapa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keras</a:t>
            </a:r>
            <a:r>
              <a:rPr lang="en-ID" sz="2000" dirty="0">
                <a:latin typeface="Impact" panose="020B0806030902050204" pitchFamily="34" charset="0"/>
              </a:rPr>
              <a:t> dan </a:t>
            </a:r>
            <a:r>
              <a:rPr lang="en-ID" sz="2000" dirty="0" err="1">
                <a:latin typeface="Impact" panose="020B0806030902050204" pitchFamily="34" charset="0"/>
              </a:rPr>
              <a:t>rajin</a:t>
            </a:r>
            <a:r>
              <a:rPr lang="en-ID" sz="2000" dirty="0">
                <a:latin typeface="Impact" panose="020B0806030902050204" pitchFamily="34" charset="0"/>
              </a:rPr>
              <a:t> dan </a:t>
            </a:r>
            <a:r>
              <a:rPr lang="en-ID" sz="2000" dirty="0" err="1">
                <a:latin typeface="Impact" panose="020B0806030902050204" pitchFamily="34" charset="0"/>
              </a:rPr>
              <a:t>jujur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telah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bekerja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untuk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mendapatkannya</a:t>
            </a:r>
            <a:r>
              <a:rPr lang="en-ID" sz="2000" dirty="0">
                <a:latin typeface="Impact" panose="020B0806030902050204" pitchFamily="34" charset="0"/>
              </a:rPr>
              <a:t>. 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9F56C7-1FB4-C6D6-C2FD-A8EB906EF18B}"/>
              </a:ext>
            </a:extLst>
          </p:cNvPr>
          <p:cNvSpPr txBox="1"/>
          <p:nvPr/>
        </p:nvSpPr>
        <p:spPr>
          <a:xfrm>
            <a:off x="1164374" y="3317976"/>
            <a:ext cx="7637890" cy="923330"/>
          </a:xfrm>
          <a:prstGeom prst="rect">
            <a:avLst/>
          </a:prstGeom>
          <a:solidFill>
            <a:srgbClr val="333300"/>
          </a:solidFill>
        </p:spPr>
        <p:txBody>
          <a:bodyPr wrap="square">
            <a:spAutoFit/>
          </a:bodyPr>
          <a:lstStyle/>
          <a:p>
            <a:r>
              <a:rPr lang="en-ID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Karunia</a:t>
            </a:r>
            <a:r>
              <a:rPr lang="en-ID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terbesar</a:t>
            </a:r>
            <a:r>
              <a:rPr lang="en-ID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Allah </a:t>
            </a:r>
            <a:r>
              <a:rPr lang="en-ID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bagi</a:t>
            </a:r>
            <a:r>
              <a:rPr lang="en-ID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anak</a:t>
            </a:r>
            <a:r>
              <a:rPr lang="en-ID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-</a:t>
            </a:r>
            <a:r>
              <a:rPr lang="en-ID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anak</a:t>
            </a:r>
            <a:r>
              <a:rPr lang="en-ID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-Nya </a:t>
            </a:r>
            <a:r>
              <a:rPr lang="en-ID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adalah</a:t>
            </a:r>
            <a:r>
              <a:rPr lang="en-ID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YESUS KRISTUS, yang </a:t>
            </a:r>
            <a:r>
              <a:rPr lang="en-ID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membawa</a:t>
            </a:r>
            <a:r>
              <a:rPr lang="en-ID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kepada</a:t>
            </a:r>
            <a:r>
              <a:rPr lang="en-ID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kita</a:t>
            </a:r>
            <a:r>
              <a:rPr lang="en-ID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damai</a:t>
            </a:r>
            <a:r>
              <a:rPr lang="en-ID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pengampunan</a:t>
            </a:r>
            <a:r>
              <a:rPr lang="en-ID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kasih</a:t>
            </a:r>
            <a:r>
              <a:rPr lang="en-ID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karunia</a:t>
            </a:r>
            <a:r>
              <a:rPr lang="en-ID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untuk</a:t>
            </a:r>
            <a:r>
              <a:rPr lang="en-ID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kehidupan</a:t>
            </a:r>
            <a:r>
              <a:rPr lang="en-ID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sehari-hari</a:t>
            </a:r>
            <a:r>
              <a:rPr lang="en-ID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dan </a:t>
            </a:r>
            <a:r>
              <a:rPr lang="en-ID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pertumbuhan</a:t>
            </a:r>
            <a:r>
              <a:rPr lang="en-ID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rohani</a:t>
            </a:r>
            <a:r>
              <a:rPr lang="en-ID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, dan </a:t>
            </a:r>
            <a:r>
              <a:rPr lang="en-ID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pengharapan</a:t>
            </a:r>
            <a:r>
              <a:rPr lang="en-ID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kehidupan</a:t>
            </a:r>
            <a:r>
              <a:rPr lang="en-ID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kekal</a:t>
            </a:r>
            <a:r>
              <a:rPr lang="en-ID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2B24143-7C85-A18A-26E9-7886B437CCA1}"/>
              </a:ext>
            </a:extLst>
          </p:cNvPr>
          <p:cNvSpPr txBox="1"/>
          <p:nvPr/>
        </p:nvSpPr>
        <p:spPr>
          <a:xfrm>
            <a:off x="1164100" y="4407998"/>
            <a:ext cx="7638164" cy="830997"/>
          </a:xfrm>
          <a:prstGeom prst="rect">
            <a:avLst/>
          </a:prstGeom>
          <a:solidFill>
            <a:srgbClr val="34164A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Kita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menyatakan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kasih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Allah dan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sesama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oleh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menuruti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perintah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-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perintah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-Nya.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A66A82-A919-184F-8223-EDA87B7A0FD9}"/>
              </a:ext>
            </a:extLst>
          </p:cNvPr>
          <p:cNvSpPr txBox="1"/>
          <p:nvPr/>
        </p:nvSpPr>
        <p:spPr>
          <a:xfrm>
            <a:off x="1164099" y="5453260"/>
            <a:ext cx="7638165" cy="1015663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Uang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tidak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lebih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bernilai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daripada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pasir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kecuali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kalau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digunakan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memenuhi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keperluan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hidup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mendatangkan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berkat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atas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orang lain, dan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memajukan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pekerjaan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Kristus</a:t>
            </a:r>
            <a:endParaRPr lang="en-ID" sz="2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356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6B2D4-01CD-958B-926D-65783635C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953" y="695325"/>
            <a:ext cx="5019675" cy="5667375"/>
          </a:xfrm>
        </p:spPr>
        <p:txBody>
          <a:bodyPr>
            <a:noAutofit/>
          </a:bodyPr>
          <a:lstStyle/>
          <a:p>
            <a:r>
              <a:rPr lang="en-ID" sz="2000" dirty="0" err="1">
                <a:latin typeface="Franklin Gothic Demi" panose="020B0703020102020204" pitchFamily="34" charset="0"/>
              </a:rPr>
              <a:t>Keluarga</a:t>
            </a:r>
            <a:r>
              <a:rPr lang="en-ID" sz="2000" dirty="0">
                <a:latin typeface="Franklin Gothic Demi" panose="020B0703020102020204" pitchFamily="34" charset="0"/>
              </a:rPr>
              <a:t> </a:t>
            </a:r>
            <a:r>
              <a:rPr lang="en-ID" sz="2000" dirty="0" err="1">
                <a:latin typeface="Franklin Gothic Demi" panose="020B0703020102020204" pitchFamily="34" charset="0"/>
              </a:rPr>
              <a:t>dirancang</a:t>
            </a:r>
            <a:r>
              <a:rPr lang="en-ID" sz="2000" dirty="0">
                <a:latin typeface="Franklin Gothic Demi" panose="020B0703020102020204" pitchFamily="34" charset="0"/>
              </a:rPr>
              <a:t> </a:t>
            </a:r>
            <a:r>
              <a:rPr lang="en-ID" sz="2000" dirty="0" err="1">
                <a:latin typeface="Franklin Gothic Demi" panose="020B0703020102020204" pitchFamily="34" charset="0"/>
              </a:rPr>
              <a:t>untuk</a:t>
            </a:r>
            <a:r>
              <a:rPr lang="en-ID" sz="2000" dirty="0">
                <a:latin typeface="Franklin Gothic Demi" panose="020B0703020102020204" pitchFamily="34" charset="0"/>
              </a:rPr>
              <a:t> </a:t>
            </a:r>
            <a:r>
              <a:rPr lang="en-ID" sz="2000" dirty="0" err="1">
                <a:latin typeface="Franklin Gothic Demi" panose="020B0703020102020204" pitchFamily="34" charset="0"/>
              </a:rPr>
              <a:t>melayani</a:t>
            </a:r>
            <a:r>
              <a:rPr lang="en-ID" sz="2000" dirty="0">
                <a:latin typeface="Franklin Gothic Demi" panose="020B0703020102020204" pitchFamily="34" charset="0"/>
              </a:rPr>
              <a:t> Allah. </a:t>
            </a:r>
            <a:r>
              <a:rPr lang="en-ID" sz="2000" dirty="0" err="1">
                <a:latin typeface="Franklin Gothic Demi" panose="020B0703020102020204" pitchFamily="34" charset="0"/>
              </a:rPr>
              <a:t>Rencana</a:t>
            </a:r>
            <a:r>
              <a:rPr lang="en-ID" sz="2000" dirty="0">
                <a:latin typeface="Franklin Gothic Demi" panose="020B0703020102020204" pitchFamily="34" charset="0"/>
              </a:rPr>
              <a:t> </a:t>
            </a:r>
            <a:r>
              <a:rPr lang="en-ID" sz="2000" dirty="0" err="1">
                <a:latin typeface="Franklin Gothic Demi" panose="020B0703020102020204" pitchFamily="34" charset="0"/>
              </a:rPr>
              <a:t>Bapa</a:t>
            </a:r>
            <a:r>
              <a:rPr lang="en-ID" sz="2000" dirty="0">
                <a:latin typeface="Franklin Gothic Demi" panose="020B0703020102020204" pitchFamily="34" charset="0"/>
              </a:rPr>
              <a:t> yang </a:t>
            </a:r>
            <a:r>
              <a:rPr lang="en-ID" sz="2000" dirty="0" err="1">
                <a:latin typeface="Franklin Gothic Demi" panose="020B0703020102020204" pitchFamily="34" charset="0"/>
              </a:rPr>
              <a:t>semula</a:t>
            </a:r>
            <a:r>
              <a:rPr lang="en-ID" sz="2000" dirty="0">
                <a:latin typeface="Franklin Gothic Demi" panose="020B0703020102020204" pitchFamily="34" charset="0"/>
              </a:rPr>
              <a:t> </a:t>
            </a:r>
            <a:r>
              <a:rPr lang="en-ID" sz="2000" dirty="0" err="1">
                <a:latin typeface="Franklin Gothic Demi" panose="020B0703020102020204" pitchFamily="34" charset="0"/>
              </a:rPr>
              <a:t>adalah</a:t>
            </a:r>
            <a:r>
              <a:rPr lang="en-ID" sz="2000" dirty="0">
                <a:latin typeface="Franklin Gothic Demi" panose="020B0703020102020204" pitchFamily="34" charset="0"/>
              </a:rPr>
              <a:t> </a:t>
            </a:r>
            <a:r>
              <a:rPr lang="en-ID" sz="2000" dirty="0" err="1">
                <a:latin typeface="Franklin Gothic Demi" panose="020B0703020102020204" pitchFamily="34" charset="0"/>
              </a:rPr>
              <a:t>untuk</a:t>
            </a:r>
            <a:r>
              <a:rPr lang="en-ID" sz="2000" dirty="0">
                <a:latin typeface="Franklin Gothic Demi" panose="020B0703020102020204" pitchFamily="34" charset="0"/>
              </a:rPr>
              <a:t> </a:t>
            </a:r>
            <a:r>
              <a:rPr lang="en-ID" sz="2000" dirty="0" err="1">
                <a:latin typeface="Franklin Gothic Demi" panose="020B0703020102020204" pitchFamily="34" charset="0"/>
              </a:rPr>
              <a:t>menciptakan</a:t>
            </a:r>
            <a:r>
              <a:rPr lang="en-ID" sz="2000" dirty="0">
                <a:latin typeface="Franklin Gothic Demi" panose="020B0703020102020204" pitchFamily="34" charset="0"/>
              </a:rPr>
              <a:t> </a:t>
            </a:r>
            <a:r>
              <a:rPr lang="en-ID" sz="2000" dirty="0" err="1">
                <a:latin typeface="Franklin Gothic Demi" panose="020B0703020102020204" pitchFamily="34" charset="0"/>
              </a:rPr>
              <a:t>sebuah</a:t>
            </a:r>
            <a:r>
              <a:rPr lang="en-ID" sz="2000" dirty="0">
                <a:latin typeface="Franklin Gothic Demi" panose="020B0703020102020204" pitchFamily="34" charset="0"/>
              </a:rPr>
              <a:t> </a:t>
            </a:r>
            <a:r>
              <a:rPr lang="en-ID" sz="2000" dirty="0" err="1">
                <a:latin typeface="Franklin Gothic Demi" panose="020B0703020102020204" pitchFamily="34" charset="0"/>
              </a:rPr>
              <a:t>keluarga</a:t>
            </a:r>
            <a:r>
              <a:rPr lang="en-ID" sz="2000" dirty="0">
                <a:latin typeface="Franklin Gothic Demi" panose="020B0703020102020204" pitchFamily="34" charset="0"/>
              </a:rPr>
              <a:t> </a:t>
            </a:r>
            <a:r>
              <a:rPr lang="en-ID" sz="2000" dirty="0" err="1">
                <a:latin typeface="Franklin Gothic Demi" panose="020B0703020102020204" pitchFamily="34" charset="0"/>
              </a:rPr>
              <a:t>besar</a:t>
            </a:r>
            <a:r>
              <a:rPr lang="en-ID" sz="2000" dirty="0">
                <a:latin typeface="Franklin Gothic Demi" panose="020B0703020102020204" pitchFamily="34" charset="0"/>
              </a:rPr>
              <a:t> di </a:t>
            </a:r>
            <a:r>
              <a:rPr lang="en-ID" sz="2000" dirty="0" err="1">
                <a:latin typeface="Franklin Gothic Demi" panose="020B0703020102020204" pitchFamily="34" charset="0"/>
              </a:rPr>
              <a:t>bumi</a:t>
            </a:r>
            <a:r>
              <a:rPr lang="en-ID" sz="2000" dirty="0">
                <a:latin typeface="Franklin Gothic Demi" panose="020B0703020102020204" pitchFamily="34" charset="0"/>
              </a:rPr>
              <a:t> yang </a:t>
            </a:r>
            <a:r>
              <a:rPr lang="en-ID" sz="2000" dirty="0" err="1">
                <a:latin typeface="Franklin Gothic Demi" panose="020B0703020102020204" pitchFamily="34" charset="0"/>
              </a:rPr>
              <a:t>akan</a:t>
            </a:r>
            <a:r>
              <a:rPr lang="en-ID" sz="2000" dirty="0">
                <a:latin typeface="Franklin Gothic Demi" panose="020B0703020102020204" pitchFamily="34" charset="0"/>
              </a:rPr>
              <a:t> </a:t>
            </a:r>
            <a:r>
              <a:rPr lang="en-ID" sz="2000" dirty="0" err="1">
                <a:latin typeface="Franklin Gothic Demi" panose="020B0703020102020204" pitchFamily="34" charset="0"/>
              </a:rPr>
              <a:t>menjadi</a:t>
            </a:r>
            <a:r>
              <a:rPr lang="en-ID" sz="2000" dirty="0">
                <a:latin typeface="Franklin Gothic Demi" panose="020B0703020102020204" pitchFamily="34" charset="0"/>
              </a:rPr>
              <a:t> </a:t>
            </a:r>
            <a:r>
              <a:rPr lang="en-ID" sz="2000" dirty="0" err="1">
                <a:latin typeface="Franklin Gothic Demi" panose="020B0703020102020204" pitchFamily="34" charset="0"/>
              </a:rPr>
              <a:t>bagian</a:t>
            </a:r>
            <a:r>
              <a:rPr lang="en-ID" sz="2000" dirty="0">
                <a:latin typeface="Franklin Gothic Demi" panose="020B0703020102020204" pitchFamily="34" charset="0"/>
              </a:rPr>
              <a:t> </a:t>
            </a:r>
            <a:r>
              <a:rPr lang="en-ID" sz="2000" dirty="0" err="1">
                <a:latin typeface="Franklin Gothic Demi" panose="020B0703020102020204" pitchFamily="34" charset="0"/>
              </a:rPr>
              <a:t>dari</a:t>
            </a:r>
            <a:r>
              <a:rPr lang="en-ID" sz="2000" dirty="0">
                <a:latin typeface="Franklin Gothic Demi" panose="020B0703020102020204" pitchFamily="34" charset="0"/>
              </a:rPr>
              <a:t> </a:t>
            </a:r>
            <a:r>
              <a:rPr lang="en-ID" sz="2000" dirty="0" err="1">
                <a:latin typeface="Franklin Gothic Demi" panose="020B0703020102020204" pitchFamily="34" charset="0"/>
              </a:rPr>
              <a:t>keluarga</a:t>
            </a:r>
            <a:r>
              <a:rPr lang="en-ID" sz="2000" dirty="0">
                <a:latin typeface="Franklin Gothic Demi" panose="020B0703020102020204" pitchFamily="34" charset="0"/>
              </a:rPr>
              <a:t> </a:t>
            </a:r>
            <a:r>
              <a:rPr lang="en-ID" sz="2000" dirty="0" err="1">
                <a:latin typeface="Franklin Gothic Demi" panose="020B0703020102020204" pitchFamily="34" charset="0"/>
              </a:rPr>
              <a:t>surgawi</a:t>
            </a:r>
            <a:r>
              <a:rPr lang="en-ID" sz="2000" dirty="0">
                <a:latin typeface="Franklin Gothic Demi" panose="020B0703020102020204" pitchFamily="34" charset="0"/>
              </a:rPr>
              <a:t> (Ef 3: 10-15).</a:t>
            </a:r>
          </a:p>
          <a:p>
            <a:r>
              <a:rPr lang="en-ID" sz="2000" dirty="0">
                <a:latin typeface="Franklin Gothic Demi" panose="020B0703020102020204" pitchFamily="34" charset="0"/>
              </a:rPr>
              <a:t>Karena </a:t>
            </a:r>
            <a:r>
              <a:rPr lang="en-ID" sz="2000" dirty="0" err="1">
                <a:latin typeface="Franklin Gothic Demi" panose="020B0703020102020204" pitchFamily="34" charset="0"/>
              </a:rPr>
              <a:t>dosa</a:t>
            </a:r>
            <a:r>
              <a:rPr lang="en-ID" sz="2000" dirty="0">
                <a:latin typeface="Franklin Gothic Demi" panose="020B0703020102020204" pitchFamily="34" charset="0"/>
              </a:rPr>
              <a:t>, Allah </a:t>
            </a:r>
            <a:r>
              <a:rPr lang="en-ID" sz="2000" dirty="0" err="1">
                <a:latin typeface="Franklin Gothic Demi" panose="020B0703020102020204" pitchFamily="34" charset="0"/>
              </a:rPr>
              <a:t>mengutus</a:t>
            </a:r>
            <a:r>
              <a:rPr lang="en-ID" sz="2000" dirty="0">
                <a:latin typeface="Franklin Gothic Demi" panose="020B0703020102020204" pitchFamily="34" charset="0"/>
              </a:rPr>
              <a:t> Anak-Nya yang </a:t>
            </a:r>
            <a:r>
              <a:rPr lang="en-ID" sz="2000" dirty="0" err="1">
                <a:latin typeface="Franklin Gothic Demi" panose="020B0703020102020204" pitchFamily="34" charset="0"/>
              </a:rPr>
              <a:t>terkasih</a:t>
            </a:r>
            <a:r>
              <a:rPr lang="en-ID" sz="2000" dirty="0">
                <a:latin typeface="Franklin Gothic Demi" panose="020B0703020102020204" pitchFamily="34" charset="0"/>
              </a:rPr>
              <a:t> </a:t>
            </a:r>
            <a:r>
              <a:rPr lang="en-ID" sz="2000" dirty="0" err="1">
                <a:latin typeface="Franklin Gothic Demi" panose="020B0703020102020204" pitchFamily="34" charset="0"/>
              </a:rPr>
              <a:t>untuk</a:t>
            </a:r>
            <a:r>
              <a:rPr lang="en-ID" sz="2000" dirty="0">
                <a:latin typeface="Franklin Gothic Demi" panose="020B0703020102020204" pitchFamily="34" charset="0"/>
              </a:rPr>
              <a:t> </a:t>
            </a:r>
            <a:r>
              <a:rPr lang="en-ID" sz="2000" dirty="0" err="1">
                <a:latin typeface="Franklin Gothic Demi" panose="020B0703020102020204" pitchFamily="34" charset="0"/>
              </a:rPr>
              <a:t>menyelamatkan</a:t>
            </a:r>
            <a:r>
              <a:rPr lang="en-ID" sz="2000" dirty="0">
                <a:latin typeface="Franklin Gothic Demi" panose="020B0703020102020204" pitchFamily="34" charset="0"/>
              </a:rPr>
              <a:t> </a:t>
            </a:r>
            <a:r>
              <a:rPr lang="en-ID" sz="2000" dirty="0" err="1">
                <a:latin typeface="Franklin Gothic Demi" panose="020B0703020102020204" pitchFamily="34" charset="0"/>
              </a:rPr>
              <a:t>setiap</a:t>
            </a:r>
            <a:r>
              <a:rPr lang="en-ID" sz="2000" dirty="0">
                <a:latin typeface="Franklin Gothic Demi" panose="020B0703020102020204" pitchFamily="34" charset="0"/>
              </a:rPr>
              <a:t> </a:t>
            </a:r>
            <a:r>
              <a:rPr lang="en-ID" sz="2000" dirty="0" err="1">
                <a:latin typeface="Franklin Gothic Demi" panose="020B0703020102020204" pitchFamily="34" charset="0"/>
              </a:rPr>
              <a:t>anggota</a:t>
            </a:r>
            <a:r>
              <a:rPr lang="en-ID" sz="2000" dirty="0">
                <a:latin typeface="Franklin Gothic Demi" panose="020B0703020102020204" pitchFamily="34" charset="0"/>
              </a:rPr>
              <a:t> </a:t>
            </a:r>
            <a:r>
              <a:rPr lang="en-ID" sz="2000" dirty="0" err="1">
                <a:latin typeface="Franklin Gothic Demi" panose="020B0703020102020204" pitchFamily="34" charset="0"/>
              </a:rPr>
              <a:t>keluarga</a:t>
            </a:r>
            <a:r>
              <a:rPr lang="en-ID" sz="2000" dirty="0">
                <a:latin typeface="Franklin Gothic Demi" panose="020B0703020102020204" pitchFamily="34" charset="0"/>
              </a:rPr>
              <a:t> (Yoh. 3: 16), dan, </a:t>
            </a:r>
            <a:r>
              <a:rPr lang="en-ID" sz="2000" dirty="0" err="1">
                <a:latin typeface="Franklin Gothic Demi" panose="020B0703020102020204" pitchFamily="34" charset="0"/>
              </a:rPr>
              <a:t>sekarang</a:t>
            </a:r>
            <a:r>
              <a:rPr lang="en-ID" sz="2000" dirty="0">
                <a:latin typeface="Franklin Gothic Demi" panose="020B0703020102020204" pitchFamily="34" charset="0"/>
              </a:rPr>
              <a:t>, Allah </a:t>
            </a:r>
            <a:r>
              <a:rPr lang="en-ID" sz="2000" dirty="0" err="1">
                <a:latin typeface="Franklin Gothic Demi" panose="020B0703020102020204" pitchFamily="34" charset="0"/>
              </a:rPr>
              <a:t>mengutus</a:t>
            </a:r>
            <a:r>
              <a:rPr lang="en-ID" sz="2000" dirty="0">
                <a:latin typeface="Franklin Gothic Demi" panose="020B0703020102020204" pitchFamily="34" charset="0"/>
              </a:rPr>
              <a:t> </a:t>
            </a:r>
            <a:r>
              <a:rPr lang="en-ID" sz="2000" dirty="0" err="1">
                <a:latin typeface="Franklin Gothic Demi" panose="020B0703020102020204" pitchFamily="34" charset="0"/>
              </a:rPr>
              <a:t>mereka</a:t>
            </a:r>
            <a:r>
              <a:rPr lang="en-ID" sz="2000" dirty="0">
                <a:latin typeface="Franklin Gothic Demi" panose="020B0703020102020204" pitchFamily="34" charset="0"/>
              </a:rPr>
              <a:t>, </a:t>
            </a:r>
            <a:r>
              <a:rPr lang="en-ID" sz="2000" dirty="0" err="1">
                <a:latin typeface="Franklin Gothic Demi" panose="020B0703020102020204" pitchFamily="34" charset="0"/>
              </a:rPr>
              <a:t>ditebus</a:t>
            </a:r>
            <a:r>
              <a:rPr lang="en-ID" sz="2000" dirty="0">
                <a:latin typeface="Franklin Gothic Demi" panose="020B0703020102020204" pitchFamily="34" charset="0"/>
              </a:rPr>
              <a:t> dan </a:t>
            </a:r>
            <a:r>
              <a:rPr lang="en-ID" sz="2000" dirty="0" err="1">
                <a:latin typeface="Franklin Gothic Demi" panose="020B0703020102020204" pitchFamily="34" charset="0"/>
              </a:rPr>
              <a:t>direhabilitasi</a:t>
            </a:r>
            <a:r>
              <a:rPr lang="en-ID" sz="2000" dirty="0">
                <a:latin typeface="Franklin Gothic Demi" panose="020B0703020102020204" pitchFamily="34" charset="0"/>
              </a:rPr>
              <a:t> oleh </a:t>
            </a:r>
            <a:r>
              <a:rPr lang="en-ID" sz="2000" dirty="0" err="1">
                <a:latin typeface="Franklin Gothic Demi" panose="020B0703020102020204" pitchFamily="34" charset="0"/>
              </a:rPr>
              <a:t>anugerah</a:t>
            </a:r>
            <a:r>
              <a:rPr lang="en-ID" sz="2000" dirty="0">
                <a:latin typeface="Franklin Gothic Demi" panose="020B0703020102020204" pitchFamily="34" charset="0"/>
              </a:rPr>
              <a:t>-Nya, </a:t>
            </a:r>
            <a:r>
              <a:rPr lang="en-ID" sz="2000" dirty="0" err="1">
                <a:latin typeface="Franklin Gothic Demi" panose="020B0703020102020204" pitchFamily="34" charset="0"/>
              </a:rPr>
              <a:t>untuk</a:t>
            </a:r>
            <a:r>
              <a:rPr lang="en-ID" sz="2000" dirty="0">
                <a:latin typeface="Franklin Gothic Demi" panose="020B0703020102020204" pitchFamily="34" charset="0"/>
              </a:rPr>
              <a:t> </a:t>
            </a:r>
            <a:r>
              <a:rPr lang="en-ID" sz="2000" dirty="0" err="1">
                <a:latin typeface="Franklin Gothic Demi" panose="020B0703020102020204" pitchFamily="34" charset="0"/>
              </a:rPr>
              <a:t>bekerja</a:t>
            </a:r>
            <a:r>
              <a:rPr lang="en-ID" sz="2000" dirty="0">
                <a:latin typeface="Franklin Gothic Demi" panose="020B0703020102020204" pitchFamily="34" charset="0"/>
              </a:rPr>
              <a:t> </a:t>
            </a:r>
            <a:r>
              <a:rPr lang="en-ID" sz="2000" dirty="0" err="1">
                <a:latin typeface="Franklin Gothic Demi" panose="020B0703020102020204" pitchFamily="34" charset="0"/>
              </a:rPr>
              <a:t>dalam</a:t>
            </a:r>
            <a:r>
              <a:rPr lang="en-ID" sz="2000" dirty="0">
                <a:latin typeface="Franklin Gothic Demi" panose="020B0703020102020204" pitchFamily="34" charset="0"/>
              </a:rPr>
              <a:t> </a:t>
            </a:r>
            <a:r>
              <a:rPr lang="en-ID" sz="2000" dirty="0" err="1">
                <a:latin typeface="Franklin Gothic Demi" panose="020B0703020102020204" pitchFamily="34" charset="0"/>
              </a:rPr>
              <a:t>nama</a:t>
            </a:r>
            <a:r>
              <a:rPr lang="en-ID" sz="2000" dirty="0">
                <a:latin typeface="Franklin Gothic Demi" panose="020B0703020102020204" pitchFamily="34" charset="0"/>
              </a:rPr>
              <a:t>-Nya.</a:t>
            </a:r>
          </a:p>
          <a:p>
            <a:r>
              <a:rPr lang="en-ID" sz="2000" dirty="0" err="1">
                <a:latin typeface="Franklin Gothic Demi" panose="020B0703020102020204" pitchFamily="34" charset="0"/>
              </a:rPr>
              <a:t>Dengan</a:t>
            </a:r>
            <a:r>
              <a:rPr lang="en-ID" sz="2000" dirty="0">
                <a:latin typeface="Franklin Gothic Demi" panose="020B0703020102020204" pitchFamily="34" charset="0"/>
              </a:rPr>
              <a:t> </a:t>
            </a:r>
            <a:r>
              <a:rPr lang="en-ID" sz="2000" dirty="0" err="1">
                <a:latin typeface="Franklin Gothic Demi" panose="020B0703020102020204" pitchFamily="34" charset="0"/>
              </a:rPr>
              <a:t>pemberian</a:t>
            </a:r>
            <a:r>
              <a:rPr lang="en-ID" sz="2000" dirty="0">
                <a:latin typeface="Franklin Gothic Demi" panose="020B0703020102020204" pitchFamily="34" charset="0"/>
              </a:rPr>
              <a:t> yang </a:t>
            </a:r>
            <a:r>
              <a:rPr lang="en-ID" sz="2000" dirty="0" err="1">
                <a:latin typeface="Franklin Gothic Demi" panose="020B0703020102020204" pitchFamily="34" charset="0"/>
              </a:rPr>
              <a:t>Dia</a:t>
            </a:r>
            <a:r>
              <a:rPr lang="en-ID" sz="2000" dirty="0">
                <a:latin typeface="Franklin Gothic Demi" panose="020B0703020102020204" pitchFamily="34" charset="0"/>
              </a:rPr>
              <a:t> </a:t>
            </a:r>
            <a:r>
              <a:rPr lang="en-ID" sz="2000" dirty="0" err="1">
                <a:latin typeface="Franklin Gothic Demi" panose="020B0703020102020204" pitchFamily="34" charset="0"/>
              </a:rPr>
              <a:t>telah</a:t>
            </a:r>
            <a:r>
              <a:rPr lang="en-ID" sz="2000" dirty="0">
                <a:latin typeface="Franklin Gothic Demi" panose="020B0703020102020204" pitchFamily="34" charset="0"/>
              </a:rPr>
              <a:t> </a:t>
            </a:r>
            <a:r>
              <a:rPr lang="en-ID" sz="2000" dirty="0" err="1">
                <a:latin typeface="Franklin Gothic Demi" panose="020B0703020102020204" pitchFamily="34" charset="0"/>
              </a:rPr>
              <a:t>limpahkan</a:t>
            </a:r>
            <a:r>
              <a:rPr lang="en-ID" sz="2000" dirty="0">
                <a:latin typeface="Franklin Gothic Demi" panose="020B0703020102020204" pitchFamily="34" charset="0"/>
              </a:rPr>
              <a:t> </a:t>
            </a:r>
            <a:r>
              <a:rPr lang="en-ID" sz="2000" dirty="0" err="1">
                <a:latin typeface="Franklin Gothic Demi" panose="020B0703020102020204" pitchFamily="34" charset="0"/>
              </a:rPr>
              <a:t>atas</a:t>
            </a:r>
            <a:r>
              <a:rPr lang="en-ID" sz="2000" dirty="0">
                <a:latin typeface="Franklin Gothic Demi" panose="020B0703020102020204" pitchFamily="34" charset="0"/>
              </a:rPr>
              <a:t> </a:t>
            </a:r>
            <a:r>
              <a:rPr lang="en-ID" sz="2000" dirty="0" err="1">
                <a:latin typeface="Franklin Gothic Demi" panose="020B0703020102020204" pitchFamily="34" charset="0"/>
              </a:rPr>
              <a:t>mereka</a:t>
            </a:r>
            <a:r>
              <a:rPr lang="en-ID" sz="2000" dirty="0">
                <a:latin typeface="Franklin Gothic Demi" panose="020B0703020102020204" pitchFamily="34" charset="0"/>
              </a:rPr>
              <a:t>, para </a:t>
            </a:r>
            <a:r>
              <a:rPr lang="en-ID" sz="2000" dirty="0" err="1">
                <a:latin typeface="Franklin Gothic Demi" panose="020B0703020102020204" pitchFamily="34" charset="0"/>
              </a:rPr>
              <a:t>pekerja</a:t>
            </a:r>
            <a:r>
              <a:rPr lang="en-ID" sz="2000" dirty="0">
                <a:latin typeface="Franklin Gothic Demi" panose="020B0703020102020204" pitchFamily="34" charset="0"/>
              </a:rPr>
              <a:t> </a:t>
            </a:r>
            <a:r>
              <a:rPr lang="en-ID" sz="2000" dirty="0" err="1">
                <a:latin typeface="Franklin Gothic Demi" panose="020B0703020102020204" pitchFamily="34" charset="0"/>
              </a:rPr>
              <a:t>ini</a:t>
            </a:r>
            <a:r>
              <a:rPr lang="en-ID" sz="2000" dirty="0">
                <a:latin typeface="Franklin Gothic Demi" panose="020B0703020102020204" pitchFamily="34" charset="0"/>
              </a:rPr>
              <a:t> </a:t>
            </a:r>
            <a:r>
              <a:rPr lang="en-ID" sz="2000" dirty="0" err="1">
                <a:latin typeface="Franklin Gothic Demi" panose="020B0703020102020204" pitchFamily="34" charset="0"/>
              </a:rPr>
              <a:t>akan</a:t>
            </a:r>
            <a:r>
              <a:rPr lang="en-ID" sz="2000" dirty="0">
                <a:latin typeface="Franklin Gothic Demi" panose="020B0703020102020204" pitchFamily="34" charset="0"/>
              </a:rPr>
              <a:t> </a:t>
            </a:r>
            <a:r>
              <a:rPr lang="en-ID" sz="2000" dirty="0" err="1">
                <a:latin typeface="Franklin Gothic Demi" panose="020B0703020102020204" pitchFamily="34" charset="0"/>
              </a:rPr>
              <a:t>menjadi</a:t>
            </a:r>
            <a:r>
              <a:rPr lang="en-ID" sz="2000" dirty="0">
                <a:latin typeface="Franklin Gothic Demi" panose="020B0703020102020204" pitchFamily="34" charset="0"/>
              </a:rPr>
              <a:t> </a:t>
            </a:r>
            <a:r>
              <a:rPr lang="en-ID" sz="2000" dirty="0" err="1">
                <a:latin typeface="Franklin Gothic Demi" panose="020B0703020102020204" pitchFamily="34" charset="0"/>
              </a:rPr>
              <a:t>suatu</a:t>
            </a:r>
            <a:r>
              <a:rPr lang="en-ID" sz="2000" dirty="0">
                <a:latin typeface="Franklin Gothic Demi" panose="020B0703020102020204" pitchFamily="34" charset="0"/>
              </a:rPr>
              <a:t> </a:t>
            </a:r>
            <a:r>
              <a:rPr lang="en-ID" sz="2000" dirty="0" err="1">
                <a:latin typeface="Franklin Gothic Demi" panose="020B0703020102020204" pitchFamily="34" charset="0"/>
              </a:rPr>
              <a:t>berkat</a:t>
            </a:r>
            <a:r>
              <a:rPr lang="en-ID" sz="2000" dirty="0">
                <a:latin typeface="Franklin Gothic Demi" panose="020B0703020102020204" pitchFamily="34" charset="0"/>
              </a:rPr>
              <a:t> </a:t>
            </a:r>
            <a:r>
              <a:rPr lang="en-ID" sz="2000" dirty="0" err="1">
                <a:latin typeface="Franklin Gothic Demi" panose="020B0703020102020204" pitchFamily="34" charset="0"/>
              </a:rPr>
              <a:t>dalam</a:t>
            </a:r>
            <a:r>
              <a:rPr lang="en-ID" sz="2000" dirty="0">
                <a:latin typeface="Franklin Gothic Demi" panose="020B0703020102020204" pitchFamily="34" charset="0"/>
              </a:rPr>
              <a:t> </a:t>
            </a:r>
            <a:r>
              <a:rPr lang="en-ID" sz="2000" dirty="0" err="1">
                <a:latin typeface="Franklin Gothic Demi" panose="020B0703020102020204" pitchFamily="34" charset="0"/>
              </a:rPr>
              <a:t>gereja</a:t>
            </a:r>
            <a:r>
              <a:rPr lang="en-ID" sz="2000" dirty="0">
                <a:latin typeface="Franklin Gothic Demi" panose="020B0703020102020204" pitchFamily="34" charset="0"/>
              </a:rPr>
              <a:t> dan </a:t>
            </a:r>
            <a:r>
              <a:rPr lang="en-ID" sz="2000" dirty="0" err="1">
                <a:latin typeface="Franklin Gothic Demi" panose="020B0703020102020204" pitchFamily="34" charset="0"/>
              </a:rPr>
              <a:t>dalam</a:t>
            </a:r>
            <a:r>
              <a:rPr lang="en-ID" sz="2000" dirty="0">
                <a:latin typeface="Franklin Gothic Demi" panose="020B0703020102020204" pitchFamily="34" charset="0"/>
              </a:rPr>
              <a:t> dunia </a:t>
            </a:r>
            <a:r>
              <a:rPr lang="en-ID" sz="2000" dirty="0" err="1">
                <a:latin typeface="Franklin Gothic Demi" panose="020B0703020102020204" pitchFamily="34" charset="0"/>
              </a:rPr>
              <a:t>sampai</a:t>
            </a:r>
            <a:r>
              <a:rPr lang="en-ID" sz="2000" dirty="0">
                <a:latin typeface="Franklin Gothic Demi" panose="020B0703020102020204" pitchFamily="34" charset="0"/>
              </a:rPr>
              <a:t> </a:t>
            </a:r>
            <a:r>
              <a:rPr lang="en-ID" sz="2000" dirty="0" err="1">
                <a:latin typeface="Franklin Gothic Demi" panose="020B0703020102020204" pitchFamily="34" charset="0"/>
              </a:rPr>
              <a:t>pekerjaan</a:t>
            </a:r>
            <a:r>
              <a:rPr lang="en-ID" sz="2000" dirty="0">
                <a:latin typeface="Franklin Gothic Demi" panose="020B0703020102020204" pitchFamily="34" charset="0"/>
              </a:rPr>
              <a:t>-Nya, di </a:t>
            </a:r>
            <a:r>
              <a:rPr lang="en-ID" sz="2000" dirty="0" err="1">
                <a:latin typeface="Franklin Gothic Demi" panose="020B0703020102020204" pitchFamily="34" charset="0"/>
              </a:rPr>
              <a:t>dalam</a:t>
            </a:r>
            <a:r>
              <a:rPr lang="en-ID" sz="2000" dirty="0">
                <a:latin typeface="Franklin Gothic Demi" panose="020B0703020102020204" pitchFamily="34" charset="0"/>
              </a:rPr>
              <a:t> </a:t>
            </a:r>
            <a:r>
              <a:rPr lang="en-ID" sz="2000" dirty="0" err="1">
                <a:latin typeface="Franklin Gothic Demi" panose="020B0703020102020204" pitchFamily="34" charset="0"/>
              </a:rPr>
              <a:t>kita</a:t>
            </a:r>
            <a:r>
              <a:rPr lang="en-ID" sz="2000" dirty="0">
                <a:latin typeface="Franklin Gothic Demi" panose="020B0703020102020204" pitchFamily="34" charset="0"/>
              </a:rPr>
              <a:t> dan </a:t>
            </a:r>
            <a:r>
              <a:rPr lang="en-ID" sz="2000" dirty="0" err="1">
                <a:latin typeface="Franklin Gothic Demi" panose="020B0703020102020204" pitchFamily="34" charset="0"/>
              </a:rPr>
              <a:t>melalui</a:t>
            </a:r>
            <a:r>
              <a:rPr lang="en-ID" sz="2000" dirty="0">
                <a:latin typeface="Franklin Gothic Demi" panose="020B0703020102020204" pitchFamily="34" charset="0"/>
              </a:rPr>
              <a:t> </a:t>
            </a:r>
            <a:r>
              <a:rPr lang="en-ID" sz="2000" dirty="0" err="1">
                <a:latin typeface="Franklin Gothic Demi" panose="020B0703020102020204" pitchFamily="34" charset="0"/>
              </a:rPr>
              <a:t>kita</a:t>
            </a:r>
            <a:r>
              <a:rPr lang="en-ID" sz="2000" dirty="0">
                <a:latin typeface="Franklin Gothic Demi" panose="020B0703020102020204" pitchFamily="34" charset="0"/>
              </a:rPr>
              <a:t>, </a:t>
            </a:r>
            <a:r>
              <a:rPr lang="en-ID" sz="2000" dirty="0" err="1">
                <a:latin typeface="Franklin Gothic Demi" panose="020B0703020102020204" pitchFamily="34" charset="0"/>
              </a:rPr>
              <a:t>diselesaikam</a:t>
            </a:r>
            <a:r>
              <a:rPr lang="en-ID" sz="2000" dirty="0">
                <a:latin typeface="Franklin Gothic Demi" panose="020B0703020102020204" pitchFamily="34" charset="0"/>
              </a:rPr>
              <a:t> (</a:t>
            </a:r>
            <a:r>
              <a:rPr lang="en-ID" sz="2000" dirty="0" err="1">
                <a:latin typeface="Franklin Gothic Demi" panose="020B0703020102020204" pitchFamily="34" charset="0"/>
              </a:rPr>
              <a:t>Flp</a:t>
            </a:r>
            <a:r>
              <a:rPr lang="en-ID" sz="2000" dirty="0">
                <a:latin typeface="Franklin Gothic Demi" panose="020B0703020102020204" pitchFamily="34" charset="0"/>
              </a:rPr>
              <a:t>. 1: 6), dan </a:t>
            </a:r>
            <a:r>
              <a:rPr lang="en-ID" sz="2000" dirty="0" err="1">
                <a:latin typeface="Franklin Gothic Demi" panose="020B0703020102020204" pitchFamily="34" charset="0"/>
              </a:rPr>
              <a:t>kita</a:t>
            </a:r>
            <a:r>
              <a:rPr lang="en-ID" sz="2000" dirty="0">
                <a:latin typeface="Franklin Gothic Demi" panose="020B0703020102020204" pitchFamily="34" charset="0"/>
              </a:rPr>
              <a:t> </a:t>
            </a:r>
            <a:r>
              <a:rPr lang="en-ID" sz="2000" dirty="0" err="1">
                <a:latin typeface="Franklin Gothic Demi" panose="020B0703020102020204" pitchFamily="34" charset="0"/>
              </a:rPr>
              <a:t>kembali</a:t>
            </a:r>
            <a:r>
              <a:rPr lang="en-ID" sz="2000" dirty="0">
                <a:latin typeface="Franklin Gothic Demi" panose="020B0703020102020204" pitchFamily="34" charset="0"/>
              </a:rPr>
              <a:t> </a:t>
            </a:r>
            <a:r>
              <a:rPr lang="en-ID" sz="2000" dirty="0" err="1">
                <a:latin typeface="Franklin Gothic Demi" panose="020B0703020102020204" pitchFamily="34" charset="0"/>
              </a:rPr>
              <a:t>ke</a:t>
            </a:r>
            <a:r>
              <a:rPr lang="en-ID" sz="2000" dirty="0">
                <a:latin typeface="Franklin Gothic Demi" panose="020B0703020102020204" pitchFamily="34" charset="0"/>
              </a:rPr>
              <a:t> </a:t>
            </a:r>
            <a:r>
              <a:rPr lang="en-ID" sz="2000" dirty="0" err="1">
                <a:latin typeface="Franklin Gothic Demi" panose="020B0703020102020204" pitchFamily="34" charset="0"/>
              </a:rPr>
              <a:t>rumah</a:t>
            </a:r>
            <a:r>
              <a:rPr lang="en-ID" sz="2000" dirty="0">
                <a:latin typeface="Franklin Gothic Demi" panose="020B0703020102020204" pitchFamily="34" charset="0"/>
              </a:rPr>
              <a:t> </a:t>
            </a:r>
            <a:r>
              <a:rPr lang="en-ID" sz="2000" dirty="0" err="1">
                <a:latin typeface="Franklin Gothic Demi" panose="020B0703020102020204" pitchFamily="34" charset="0"/>
              </a:rPr>
              <a:t>Bapa</a:t>
            </a:r>
            <a:r>
              <a:rPr lang="en-ID" sz="2000" dirty="0">
                <a:latin typeface="Franklin Gothic Demi" panose="020B0703020102020204" pitchFamily="34" charset="0"/>
              </a:rPr>
              <a:t> </a:t>
            </a:r>
            <a:r>
              <a:rPr lang="en-ID" sz="2000" dirty="0" err="1">
                <a:latin typeface="Franklin Gothic Demi" panose="020B0703020102020204" pitchFamily="34" charset="0"/>
              </a:rPr>
              <a:t>sebagai</a:t>
            </a:r>
            <a:r>
              <a:rPr lang="en-ID" sz="2000" dirty="0">
                <a:latin typeface="Franklin Gothic Demi" panose="020B0703020102020204" pitchFamily="34" charset="0"/>
              </a:rPr>
              <a:t> </a:t>
            </a:r>
            <a:r>
              <a:rPr lang="en-ID" sz="2000" dirty="0" err="1">
                <a:latin typeface="Franklin Gothic Demi" panose="020B0703020102020204" pitchFamily="34" charset="0"/>
              </a:rPr>
              <a:t>sebuah</a:t>
            </a:r>
            <a:r>
              <a:rPr lang="en-ID" sz="2000" dirty="0">
                <a:latin typeface="Franklin Gothic Demi" panose="020B0703020102020204" pitchFamily="34" charset="0"/>
              </a:rPr>
              <a:t> </a:t>
            </a:r>
            <a:r>
              <a:rPr lang="en-ID" sz="2000" dirty="0" err="1">
                <a:latin typeface="Franklin Gothic Demi" panose="020B0703020102020204" pitchFamily="34" charset="0"/>
              </a:rPr>
              <a:t>keluarga</a:t>
            </a:r>
            <a:r>
              <a:rPr lang="en-ID" sz="2000" dirty="0">
                <a:latin typeface="Franklin Gothic Demi" panose="020B0703020102020204" pitchFamily="34" charset="0"/>
              </a:rPr>
              <a:t> (Yoh. 14: 1-3).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68ACEC-7C98-D5D1-0776-97262A87D5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25" r="36863"/>
          <a:stretch/>
        </p:blipFill>
        <p:spPr>
          <a:xfrm>
            <a:off x="5399580" y="10"/>
            <a:ext cx="374442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98026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044FD-47A3-603F-15E5-DB3E915B6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375" y="257175"/>
            <a:ext cx="8048625" cy="1434463"/>
          </a:xfrm>
        </p:spPr>
        <p:txBody>
          <a:bodyPr>
            <a:normAutofit/>
          </a:bodyPr>
          <a:lstStyle/>
          <a:p>
            <a:pPr algn="ctr"/>
            <a:r>
              <a:rPr lang="en-ID" sz="36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KITA ADALAH BAGIAN DARI KELUARGA ALLAH</a:t>
            </a:r>
            <a:br>
              <a:rPr lang="en-ID" sz="3400" dirty="0">
                <a:solidFill>
                  <a:srgbClr val="0070C0"/>
                </a:solidFill>
                <a:latin typeface="Bernard MT Condensed" panose="02050806060905020404" pitchFamily="18" charset="0"/>
              </a:rPr>
            </a:br>
            <a:r>
              <a:rPr lang="en-ID" sz="28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Minggu</a:t>
            </a:r>
            <a:r>
              <a:rPr lang="en-ID" sz="2800" dirty="0">
                <a:solidFill>
                  <a:srgbClr val="C00000"/>
                </a:solidFill>
                <a:latin typeface="Eras Demi ITC" panose="020B0805030504020804" pitchFamily="34" charset="0"/>
              </a:rPr>
              <a:t>, 1 </a:t>
            </a:r>
            <a:r>
              <a:rPr lang="en-ID" sz="28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Januari</a:t>
            </a:r>
            <a:r>
              <a:rPr lang="en-ID" sz="2800" dirty="0">
                <a:solidFill>
                  <a:srgbClr val="C00000"/>
                </a:solidFill>
                <a:latin typeface="Eras Demi ITC" panose="020B0805030504020804" pitchFamily="34" charset="0"/>
              </a:rPr>
              <a:t> 2023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5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067AD-500E-6030-41A2-63258C77E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2404" y="1948813"/>
            <a:ext cx="6033851" cy="4842433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Efesus</a:t>
            </a:r>
            <a:r>
              <a:rPr lang="en-ID" dirty="0">
                <a:latin typeface="Impact" panose="020B0806030902050204" pitchFamily="34" charset="0"/>
              </a:rPr>
              <a:t> 3:14-15 - </a:t>
            </a:r>
            <a:r>
              <a:rPr lang="en-ID" dirty="0" err="1">
                <a:latin typeface="Franklin Gothic Demi" panose="020B0703020102020204" pitchFamily="34" charset="0"/>
              </a:rPr>
              <a:t>Itulah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sebabnya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aku</a:t>
            </a:r>
            <a:r>
              <a:rPr lang="en-ID" dirty="0">
                <a:latin typeface="Franklin Gothic Demi" panose="020B0703020102020204" pitchFamily="34" charset="0"/>
              </a:rPr>
              <a:t> sujud </a:t>
            </a:r>
            <a:r>
              <a:rPr lang="en-ID" dirty="0" err="1">
                <a:latin typeface="Franklin Gothic Demi" panose="020B0703020102020204" pitchFamily="34" charset="0"/>
              </a:rPr>
              <a:t>kepada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Bapa</a:t>
            </a:r>
            <a:r>
              <a:rPr lang="en-ID" dirty="0">
                <a:latin typeface="Franklin Gothic Medium Cond" panose="020B0606030402020204" pitchFamily="34" charset="0"/>
              </a:rPr>
              <a:t>, yang </a:t>
            </a:r>
            <a:r>
              <a:rPr lang="en-ID" dirty="0" err="1">
                <a:latin typeface="Franklin Gothic Medium Cond" panose="020B0606030402020204" pitchFamily="34" charset="0"/>
              </a:rPr>
              <a:t>dari</a:t>
            </a:r>
            <a:r>
              <a:rPr lang="en-ID" dirty="0">
                <a:latin typeface="Franklin Gothic Medium Cond" panose="020B0606030402020204" pitchFamily="34" charset="0"/>
              </a:rPr>
              <a:t> pada-Nya </a:t>
            </a:r>
            <a:r>
              <a:rPr lang="en-ID" dirty="0" err="1">
                <a:latin typeface="Franklin Gothic Medium Cond" panose="020B0606030402020204" pitchFamily="34" charset="0"/>
              </a:rPr>
              <a:t>semua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turunan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b="1" dirty="0">
                <a:latin typeface="Franklin Gothic Medium Cond" panose="020B0606030402020204" pitchFamily="34" charset="0"/>
              </a:rPr>
              <a:t>di </a:t>
            </a:r>
            <a:r>
              <a:rPr lang="en-ID" b="1" dirty="0" err="1">
                <a:latin typeface="Franklin Gothic Medium Cond" panose="020B0606030402020204" pitchFamily="34" charset="0"/>
              </a:rPr>
              <a:t>dalam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sorga</a:t>
            </a:r>
            <a:r>
              <a:rPr lang="en-ID" dirty="0">
                <a:latin typeface="Franklin Gothic Medium Cond" panose="020B0606030402020204" pitchFamily="34" charset="0"/>
              </a:rPr>
              <a:t> dan di </a:t>
            </a:r>
            <a:r>
              <a:rPr lang="en-ID" dirty="0" err="1">
                <a:latin typeface="Franklin Gothic Medium Cond" panose="020B0606030402020204" pitchFamily="34" charset="0"/>
              </a:rPr>
              <a:t>atas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bumi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menerima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namanya</a:t>
            </a:r>
            <a:r>
              <a:rPr lang="en-ID" dirty="0">
                <a:latin typeface="Franklin Gothic Medium Cond" panose="020B0606030402020204" pitchFamily="34" charset="0"/>
              </a:rPr>
              <a:t>.</a:t>
            </a:r>
            <a:endParaRPr lang="en-ID" dirty="0">
              <a:latin typeface="Gill Sans Nova Cond XBd" panose="020B0A06020104020203" pitchFamily="34" charset="0"/>
            </a:endParaRPr>
          </a:p>
          <a:p>
            <a:pPr marL="0" indent="0">
              <a:buNone/>
            </a:pPr>
            <a:r>
              <a:rPr lang="en-ID" dirty="0" err="1">
                <a:latin typeface="Gill Sans Nova Cond XBd" panose="020B0A06020104020203" pitchFamily="34" charset="0"/>
              </a:rPr>
              <a:t>Yesus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mengajarkan</a:t>
            </a:r>
            <a:r>
              <a:rPr lang="en-ID" dirty="0">
                <a:latin typeface="Gill Sans Nova Cond XBd" panose="020B0A06020104020203" pitchFamily="34" charset="0"/>
              </a:rPr>
              <a:t>: "Karena 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berdoalah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demikian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Bapa</a:t>
            </a:r>
            <a:r>
              <a:rPr lang="en-ID" dirty="0">
                <a:latin typeface="Gill Sans Nova Cond XBd" panose="020B0A06020104020203" pitchFamily="34" charset="0"/>
              </a:rPr>
              <a:t> kami yang di </a:t>
            </a:r>
            <a:r>
              <a:rPr lang="en-ID" dirty="0" err="1">
                <a:latin typeface="Gill Sans Nova Cond XBd" panose="020B0A06020104020203" pitchFamily="34" charset="0"/>
              </a:rPr>
              <a:t>sorga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dikuduskanlah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nama</a:t>
            </a:r>
            <a:r>
              <a:rPr lang="en-ID" dirty="0">
                <a:latin typeface="Gill Sans Nova Cond XBd" panose="020B0A06020104020203" pitchFamily="34" charset="0"/>
              </a:rPr>
              <a:t>-Mu" [</a:t>
            </a:r>
            <a:r>
              <a:rPr lang="en-ID" dirty="0" err="1">
                <a:latin typeface="Gill Sans Nova Cond XBd" panose="020B0A06020104020203" pitchFamily="34" charset="0"/>
              </a:rPr>
              <a:t>Matius</a:t>
            </a:r>
            <a:r>
              <a:rPr lang="en-ID" dirty="0">
                <a:latin typeface="Gill Sans Nova Cond XBd" panose="020B0A06020104020203" pitchFamily="34" charset="0"/>
              </a:rPr>
              <a:t> 6:9]. </a:t>
            </a:r>
          </a:p>
          <a:p>
            <a:pPr marL="0" indent="0">
              <a:buNone/>
            </a:pP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Di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sini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Yesus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mengatakan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memanggil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Bapa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-Nya,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sebutan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>
                <a:solidFill>
                  <a:srgbClr val="C00000"/>
                </a:solidFill>
                <a:latin typeface="Congenial Black" panose="02000503040000020004" pitchFamily="2" charset="0"/>
              </a:rPr>
              <a:t>"</a:t>
            </a:r>
            <a:r>
              <a:rPr lang="en-ID" dirty="0" err="1">
                <a:solidFill>
                  <a:srgbClr val="C00000"/>
                </a:solidFill>
                <a:latin typeface="Congenial Black" panose="02000503040000020004" pitchFamily="2" charset="0"/>
              </a:rPr>
              <a:t>Bapa</a:t>
            </a:r>
            <a:r>
              <a:rPr lang="en-ID" dirty="0">
                <a:solidFill>
                  <a:srgbClr val="C00000"/>
                </a:solidFill>
                <a:latin typeface="Congenial Black" panose="02000503040000020004" pitchFamily="2" charset="0"/>
              </a:rPr>
              <a:t> kami di </a:t>
            </a:r>
            <a:r>
              <a:rPr lang="en-ID" dirty="0" err="1">
                <a:solidFill>
                  <a:srgbClr val="C00000"/>
                </a:solidFill>
                <a:latin typeface="Congenial Black" panose="02000503040000020004" pitchFamily="2" charset="0"/>
              </a:rPr>
              <a:t>sorga</a:t>
            </a:r>
            <a:r>
              <a:rPr lang="en-ID" dirty="0">
                <a:solidFill>
                  <a:srgbClr val="C00000"/>
                </a:solidFill>
                <a:latin typeface="Congenial Black" panose="02000503040000020004" pitchFamily="2" charset="0"/>
              </a:rPr>
              <a:t>."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D134EA-53F0-0976-E44B-7C4A5FD51A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73" r="16192"/>
          <a:stretch/>
        </p:blipFill>
        <p:spPr>
          <a:xfrm>
            <a:off x="411347" y="2777871"/>
            <a:ext cx="2109710" cy="28384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59769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B2EAE2-E6E4-95F7-941F-EA8164986A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909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6"/>
            <a:ext cx="5398329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CD6A4-87E0-3341-5677-6BEEF6DA7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581" y="542925"/>
            <a:ext cx="4965379" cy="53518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D" b="1" dirty="0">
                <a:latin typeface="Franklin Gothic Medium Cond" panose="020B0606030402020204" pitchFamily="34" charset="0"/>
              </a:rPr>
              <a:t>Karena </a:t>
            </a:r>
            <a:r>
              <a:rPr lang="en-ID" b="1" dirty="0" err="1">
                <a:latin typeface="Franklin Gothic Medium Cond" panose="020B0606030402020204" pitchFamily="34" charset="0"/>
              </a:rPr>
              <a:t>kita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memiliki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Bapa</a:t>
            </a:r>
            <a:r>
              <a:rPr lang="en-ID" b="1" dirty="0">
                <a:latin typeface="Franklin Gothic Medium Cond" panose="020B0606030402020204" pitchFamily="34" charset="0"/>
              </a:rPr>
              <a:t> yang </a:t>
            </a:r>
            <a:r>
              <a:rPr lang="en-ID" b="1" dirty="0" err="1">
                <a:latin typeface="Franklin Gothic Medium Cond" panose="020B0606030402020204" pitchFamily="34" charset="0"/>
              </a:rPr>
              <a:t>sama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dengan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Yesus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Dia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adalah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saudara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kita</a:t>
            </a:r>
            <a:r>
              <a:rPr lang="en-ID" b="1" dirty="0">
                <a:latin typeface="Franklin Gothic Medium Cond" panose="020B0606030402020204" pitchFamily="34" charset="0"/>
              </a:rPr>
              <a:t>, dan </a:t>
            </a:r>
            <a:r>
              <a:rPr lang="en-ID" b="1" dirty="0" err="1">
                <a:latin typeface="Franklin Gothic Medium Cond" panose="020B0606030402020204" pitchFamily="34" charset="0"/>
              </a:rPr>
              <a:t>kita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semua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adalah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saudara</a:t>
            </a:r>
            <a:r>
              <a:rPr lang="en-ID" b="1" dirty="0">
                <a:latin typeface="Franklin Gothic Medium Cond" panose="020B0606030402020204" pitchFamily="34" charset="0"/>
              </a:rPr>
              <a:t> dan </a:t>
            </a:r>
            <a:r>
              <a:rPr lang="en-ID" b="1" dirty="0" err="1">
                <a:latin typeface="Franklin Gothic Medium Cond" panose="020B0606030402020204" pitchFamily="34" charset="0"/>
              </a:rPr>
              <a:t>saudari</a:t>
            </a:r>
            <a:r>
              <a:rPr lang="en-ID" b="1" dirty="0">
                <a:latin typeface="Franklin Gothic Medium Cond" panose="020B0606030402020204" pitchFamily="34" charset="0"/>
              </a:rPr>
              <a:t> di </a:t>
            </a:r>
            <a:r>
              <a:rPr lang="en-ID" b="1" dirty="0" err="1">
                <a:latin typeface="Franklin Gothic Medium Cond" panose="020B0606030402020204" pitchFamily="34" charset="0"/>
              </a:rPr>
              <a:t>dalam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Tuhan</a:t>
            </a:r>
            <a:r>
              <a:rPr lang="en-ID" b="1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b="1" dirty="0" err="1">
                <a:latin typeface="Gill Sans Nova Cond XBd" panose="020B0A06020104020203" pitchFamily="34" charset="0"/>
              </a:rPr>
              <a:t>Yesus</a:t>
            </a:r>
            <a:r>
              <a:rPr lang="en-ID" b="1" dirty="0">
                <a:latin typeface="Gill Sans Nova Cond XBd" panose="020B0A06020104020203" pitchFamily="34" charset="0"/>
              </a:rPr>
              <a:t> </a:t>
            </a:r>
            <a:r>
              <a:rPr lang="en-ID" b="1" dirty="0" err="1">
                <a:latin typeface="Gill Sans Nova Cond XBd" panose="020B0A06020104020203" pitchFamily="34" charset="0"/>
              </a:rPr>
              <a:t>menjadi</a:t>
            </a:r>
            <a:r>
              <a:rPr lang="en-ID" b="1" dirty="0">
                <a:latin typeface="Gill Sans Nova Cond XBd" panose="020B0A06020104020203" pitchFamily="34" charset="0"/>
              </a:rPr>
              <a:t> </a:t>
            </a:r>
            <a:r>
              <a:rPr lang="en-ID" b="1" dirty="0" err="1">
                <a:latin typeface="Gill Sans Nova Cond XBd" panose="020B0A06020104020203" pitchFamily="34" charset="0"/>
              </a:rPr>
              <a:t>anggota</a:t>
            </a:r>
            <a:r>
              <a:rPr lang="en-ID" b="1" dirty="0">
                <a:latin typeface="Gill Sans Nova Cond XBd" panose="020B0A06020104020203" pitchFamily="34" charset="0"/>
              </a:rPr>
              <a:t> </a:t>
            </a:r>
            <a:r>
              <a:rPr lang="en-ID" b="1" dirty="0" err="1">
                <a:latin typeface="Gill Sans Nova Cond XBd" panose="020B0A06020104020203" pitchFamily="34" charset="0"/>
              </a:rPr>
              <a:t>keluarga</a:t>
            </a:r>
            <a:r>
              <a:rPr lang="en-ID" b="1" dirty="0">
                <a:latin typeface="Gill Sans Nova Cond XBd" panose="020B0A06020104020203" pitchFamily="34" charset="0"/>
              </a:rPr>
              <a:t> di dunia </a:t>
            </a:r>
            <a:r>
              <a:rPr lang="en-ID" b="1" dirty="0" err="1">
                <a:latin typeface="Gill Sans Nova Cond XBd" panose="020B0A06020104020203" pitchFamily="34" charset="0"/>
              </a:rPr>
              <a:t>sehingga</a:t>
            </a:r>
            <a:r>
              <a:rPr lang="en-ID" b="1" dirty="0">
                <a:latin typeface="Gill Sans Nova Cond XBd" panose="020B0A06020104020203" pitchFamily="34" charset="0"/>
              </a:rPr>
              <a:t> </a:t>
            </a:r>
            <a:r>
              <a:rPr lang="en-ID" b="1" dirty="0" err="1">
                <a:latin typeface="Gill Sans Nova Cond XBd" panose="020B0A06020104020203" pitchFamily="34" charset="0"/>
              </a:rPr>
              <a:t>kita</a:t>
            </a:r>
            <a:r>
              <a:rPr lang="en-ID" b="1" dirty="0">
                <a:latin typeface="Gill Sans Nova Cond XBd" panose="020B0A06020104020203" pitchFamily="34" charset="0"/>
              </a:rPr>
              <a:t> </a:t>
            </a:r>
            <a:r>
              <a:rPr lang="en-ID" b="1" dirty="0" err="1">
                <a:latin typeface="Gill Sans Nova Cond XBd" panose="020B0A06020104020203" pitchFamily="34" charset="0"/>
              </a:rPr>
              <a:t>dapat</a:t>
            </a:r>
            <a:r>
              <a:rPr lang="en-ID" b="1" dirty="0">
                <a:latin typeface="Gill Sans Nova Cond XBd" panose="020B0A06020104020203" pitchFamily="34" charset="0"/>
              </a:rPr>
              <a:t> </a:t>
            </a:r>
            <a:r>
              <a:rPr lang="en-ID" b="1" dirty="0" err="1">
                <a:latin typeface="Gill Sans Nova Cond XBd" panose="020B0A06020104020203" pitchFamily="34" charset="0"/>
              </a:rPr>
              <a:t>menjadi</a:t>
            </a:r>
            <a:r>
              <a:rPr lang="en-ID" b="1" dirty="0">
                <a:latin typeface="Gill Sans Nova Cond XBd" panose="020B0A06020104020203" pitchFamily="34" charset="0"/>
              </a:rPr>
              <a:t> </a:t>
            </a:r>
            <a:r>
              <a:rPr lang="en-ID" b="1" dirty="0" err="1">
                <a:latin typeface="Gill Sans Nova Cond XBd" panose="020B0A06020104020203" pitchFamily="34" charset="0"/>
              </a:rPr>
              <a:t>anggota-anggota</a:t>
            </a:r>
            <a:r>
              <a:rPr lang="en-ID" b="1" dirty="0">
                <a:latin typeface="Gill Sans Nova Cond XBd" panose="020B0A06020104020203" pitchFamily="34" charset="0"/>
              </a:rPr>
              <a:t> </a:t>
            </a:r>
            <a:r>
              <a:rPr lang="en-ID" b="1" dirty="0" err="1">
                <a:latin typeface="Gill Sans Nova Cond XBd" panose="020B0A06020104020203" pitchFamily="34" charset="0"/>
              </a:rPr>
              <a:t>keluarga</a:t>
            </a:r>
            <a:r>
              <a:rPr lang="en-ID" b="1" dirty="0">
                <a:latin typeface="Gill Sans Nova Cond XBd" panose="020B0A06020104020203" pitchFamily="34" charset="0"/>
              </a:rPr>
              <a:t> </a:t>
            </a:r>
            <a:r>
              <a:rPr lang="en-ID" b="1" dirty="0" err="1">
                <a:latin typeface="Gill Sans Nova Cond XBd" panose="020B0A06020104020203" pitchFamily="34" charset="0"/>
              </a:rPr>
              <a:t>surgawi</a:t>
            </a:r>
            <a:r>
              <a:rPr lang="en-ID" b="1" dirty="0"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endParaRPr lang="en-ID" b="1" dirty="0">
              <a:latin typeface="Gill Sans Nova Cond XBd" panose="020B0A06020104020203" pitchFamily="34" charset="0"/>
            </a:endParaRPr>
          </a:p>
          <a:p>
            <a:pPr marL="0" indent="0">
              <a:buNone/>
            </a:pPr>
            <a:r>
              <a:rPr lang="en-ID" dirty="0">
                <a:latin typeface="Franklin Gothic Medium Cond" panose="020B0606030402020204" pitchFamily="34" charset="0"/>
              </a:rPr>
              <a:t>Ellen G. White </a:t>
            </a:r>
            <a:r>
              <a:rPr lang="en-ID" dirty="0" err="1">
                <a:latin typeface="Franklin Gothic Medium Cond" panose="020B0606030402020204" pitchFamily="34" charset="0"/>
              </a:rPr>
              <a:t>menuliskan</a:t>
            </a:r>
            <a:r>
              <a:rPr lang="en-ID" dirty="0">
                <a:latin typeface="Franklin Gothic Medium Cond" panose="020B0606030402020204" pitchFamily="34" charset="0"/>
              </a:rPr>
              <a:t>:  </a:t>
            </a:r>
            <a:r>
              <a:rPr lang="en-ID" dirty="0">
                <a:latin typeface="Bernard MT Condensed" panose="02050806060905020404" pitchFamily="18" charset="0"/>
              </a:rPr>
              <a:t>"</a:t>
            </a:r>
            <a:r>
              <a:rPr lang="en-ID" dirty="0" err="1">
                <a:latin typeface="Bernard MT Condensed" panose="02050806060905020404" pitchFamily="18" charset="0"/>
              </a:rPr>
              <a:t>Keluarga</a:t>
            </a:r>
            <a:r>
              <a:rPr lang="en-ID" dirty="0">
                <a:latin typeface="Bernard MT Condensed" panose="02050806060905020404" pitchFamily="18" charset="0"/>
              </a:rPr>
              <a:t> di </a:t>
            </a:r>
            <a:r>
              <a:rPr lang="en-ID" dirty="0" err="1">
                <a:latin typeface="Bernard MT Condensed" panose="02050806060905020404" pitchFamily="18" charset="0"/>
              </a:rPr>
              <a:t>surga</a:t>
            </a:r>
            <a:r>
              <a:rPr lang="en-ID" dirty="0">
                <a:latin typeface="Bernard MT Condensed" panose="02050806060905020404" pitchFamily="18" charset="0"/>
              </a:rPr>
              <a:t> dan </a:t>
            </a:r>
            <a:r>
              <a:rPr lang="en-ID" dirty="0" err="1">
                <a:latin typeface="Bernard MT Condensed" panose="02050806060905020404" pitchFamily="18" charset="0"/>
              </a:rPr>
              <a:t>keluarga</a:t>
            </a:r>
            <a:r>
              <a:rPr lang="en-ID" dirty="0">
                <a:latin typeface="Bernard MT Condensed" panose="02050806060905020404" pitchFamily="18" charset="0"/>
              </a:rPr>
              <a:t> di </a:t>
            </a:r>
            <a:r>
              <a:rPr lang="en-ID" dirty="0" err="1">
                <a:latin typeface="Bernard MT Condensed" panose="02050806060905020404" pitchFamily="18" charset="0"/>
              </a:rPr>
              <a:t>bumi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satu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adanya</a:t>
            </a:r>
            <a:r>
              <a:rPr lang="en-ID" dirty="0">
                <a:latin typeface="Bernard MT Condensed" panose="02050806060905020404" pitchFamily="18" charset="0"/>
              </a:rPr>
              <a:t>" </a:t>
            </a:r>
            <a:r>
              <a:rPr lang="en-ID" dirty="0">
                <a:latin typeface="Franklin Gothic Medium Cond" panose="020B0606030402020204" pitchFamily="34" charset="0"/>
              </a:rPr>
              <a:t>[Alfa dan Omega, </a:t>
            </a:r>
            <a:r>
              <a:rPr lang="en-ID" dirty="0" err="1">
                <a:latin typeface="Franklin Gothic Medium Cond" panose="020B0606030402020204" pitchFamily="34" charset="0"/>
              </a:rPr>
              <a:t>jld</a:t>
            </a:r>
            <a:r>
              <a:rPr lang="en-ID" dirty="0">
                <a:latin typeface="Franklin Gothic Medium Cond" panose="020B0606030402020204" pitchFamily="34" charset="0"/>
              </a:rPr>
              <a:t>. 6 </a:t>
            </a:r>
            <a:r>
              <a:rPr lang="en-ID" dirty="0" err="1">
                <a:latin typeface="Franklin Gothic Medium Cond" panose="020B0606030402020204" pitchFamily="34" charset="0"/>
              </a:rPr>
              <a:t>hlm</a:t>
            </a:r>
            <a:r>
              <a:rPr lang="en-ID" dirty="0">
                <a:latin typeface="Franklin Gothic Medium Cond" panose="020B0606030402020204" pitchFamily="34" charset="0"/>
              </a:rPr>
              <a:t>. 493].</a:t>
            </a:r>
          </a:p>
        </p:txBody>
      </p:sp>
    </p:spTree>
    <p:extLst>
      <p:ext uri="{BB962C8B-B14F-4D97-AF65-F5344CB8AC3E}">
        <p14:creationId xmlns:p14="http://schemas.microsoft.com/office/powerpoint/2010/main" val="2606941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2BE026-79F8-0123-2E2B-308A855126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2" r="18306"/>
          <a:stretch/>
        </p:blipFill>
        <p:spPr>
          <a:xfrm>
            <a:off x="-1" y="10"/>
            <a:ext cx="4334912" cy="68579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713128"/>
            <a:ext cx="801651" cy="2126625"/>
            <a:chOff x="10918968" y="713127"/>
            <a:chExt cx="1273032" cy="25328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8141F-5DB7-B6B6-BE0F-C62338BEF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3930" y="1123950"/>
            <a:ext cx="4630070" cy="55797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Eras Demi ITC" panose="020B0805030504020804" pitchFamily="34" charset="0"/>
              </a:rPr>
              <a:t>Kitab </a:t>
            </a:r>
            <a:r>
              <a:rPr lang="en-ID" sz="3000" dirty="0" err="1">
                <a:latin typeface="Eras Demi ITC" panose="020B0805030504020804" pitchFamily="34" charset="0"/>
              </a:rPr>
              <a:t>Suci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tidak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hanya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mengajarkan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bahwa</a:t>
            </a:r>
            <a:r>
              <a:rPr lang="en-ID" sz="3000" dirty="0">
                <a:latin typeface="Eras Demi ITC" panose="020B0805030504020804" pitchFamily="34" charset="0"/>
              </a:rPr>
              <a:t> Allah </a:t>
            </a:r>
            <a:r>
              <a:rPr lang="en-ID" sz="3000" dirty="0" err="1">
                <a:latin typeface="Eras Demi ITC" panose="020B0805030504020804" pitchFamily="34" charset="0"/>
              </a:rPr>
              <a:t>itu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ada</a:t>
            </a:r>
            <a:r>
              <a:rPr lang="en-ID" sz="3000" dirty="0">
                <a:latin typeface="Eras Demi ITC" panose="020B0805030504020804" pitchFamily="34" charset="0"/>
              </a:rPr>
              <a:t>, </a:t>
            </a:r>
            <a:r>
              <a:rPr lang="en-ID" sz="3000" dirty="0" err="1">
                <a:latin typeface="Eras Demi ITC" panose="020B0805030504020804" pitchFamily="34" charset="0"/>
              </a:rPr>
              <a:t>tetapi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Dia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mengasihi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berhubungan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cara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penuh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kasih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sehingga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gambaran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mengenai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keluarga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sering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digunakan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dalam</a:t>
            </a:r>
            <a:r>
              <a:rPr lang="en-ID" sz="3000" dirty="0">
                <a:latin typeface="Eras Demi ITC" panose="020B0805030504020804" pitchFamily="34" charset="0"/>
              </a:rPr>
              <a:t> Kitab </a:t>
            </a:r>
            <a:r>
              <a:rPr lang="en-ID" sz="3000" dirty="0" err="1">
                <a:latin typeface="Eras Demi ITC" panose="020B0805030504020804" pitchFamily="34" charset="0"/>
              </a:rPr>
              <a:t>Suci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untuk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menggambarkan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hubungan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itu</a:t>
            </a:r>
            <a:r>
              <a:rPr lang="en-ID" sz="3000" dirty="0">
                <a:latin typeface="Eras Demi ITC" panose="020B0805030504020804" pitchFamily="34" charset="0"/>
              </a:rPr>
              <a:t>.</a:t>
            </a: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754938" y="5230015"/>
            <a:ext cx="2017580" cy="760545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398182" y="578940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77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2D626B-E52C-C7D1-21D9-2D525B7256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86" b="12261"/>
          <a:stretch/>
        </p:blipFill>
        <p:spPr>
          <a:xfrm>
            <a:off x="0" y="10"/>
            <a:ext cx="9143980" cy="3305166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56F57-6F2A-9052-3D6E-9F45E7C39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3114675"/>
            <a:ext cx="8648700" cy="3743315"/>
          </a:xfrm>
        </p:spPr>
        <p:txBody>
          <a:bodyPr anchor="ctr">
            <a:normAutofit/>
          </a:bodyPr>
          <a:lstStyle/>
          <a:p>
            <a:r>
              <a:rPr lang="en-ID" dirty="0" err="1">
                <a:latin typeface="Franklin Gothic Medium Cond" panose="020B0606030402020204" pitchFamily="34" charset="0"/>
              </a:rPr>
              <a:t>Apapun</a:t>
            </a:r>
            <a:r>
              <a:rPr lang="en-ID" dirty="0">
                <a:latin typeface="Franklin Gothic Medium Cond" panose="020B0606030402020204" pitchFamily="34" charset="0"/>
              </a:rPr>
              <a:t> kata yang </a:t>
            </a:r>
            <a:r>
              <a:rPr lang="en-ID" dirty="0" err="1">
                <a:latin typeface="Franklin Gothic Medium Cond" panose="020B0606030402020204" pitchFamily="34" charset="0"/>
              </a:rPr>
              <a:t>digunakan</a:t>
            </a:r>
            <a:r>
              <a:rPr lang="en-ID" dirty="0">
                <a:latin typeface="Franklin Gothic Medium Cond" panose="020B0606030402020204" pitchFamily="34" charset="0"/>
              </a:rPr>
              <a:t>:  "</a:t>
            </a:r>
            <a:r>
              <a:rPr lang="en-ID" dirty="0" err="1">
                <a:latin typeface="Franklin Gothic Medium Cond" panose="020B0606030402020204" pitchFamily="34" charset="0"/>
              </a:rPr>
              <a:t>Umat</a:t>
            </a:r>
            <a:r>
              <a:rPr lang="en-ID" dirty="0">
                <a:latin typeface="Franklin Gothic Medium Cond" panose="020B0606030402020204" pitchFamily="34" charset="0"/>
              </a:rPr>
              <a:t>-Ku" [</a:t>
            </a:r>
            <a:r>
              <a:rPr lang="en-ID" dirty="0" err="1">
                <a:latin typeface="Franklin Gothic Medium Cond" panose="020B0606030402020204" pitchFamily="34" charset="0"/>
              </a:rPr>
              <a:t>Keluaran</a:t>
            </a:r>
            <a:r>
              <a:rPr lang="en-ID" dirty="0">
                <a:latin typeface="Franklin Gothic Medium Cond" panose="020B0606030402020204" pitchFamily="34" charset="0"/>
              </a:rPr>
              <a:t> 3:10], </a:t>
            </a:r>
            <a:r>
              <a:rPr lang="en-ID" dirty="0" err="1">
                <a:latin typeface="Franklin Gothic Medium Cond" panose="020B0606030402020204" pitchFamily="34" charset="0"/>
              </a:rPr>
              <a:t>atau</a:t>
            </a:r>
            <a:r>
              <a:rPr lang="en-ID" dirty="0">
                <a:latin typeface="Franklin Gothic Medium Cond" panose="020B0606030402020204" pitchFamily="34" charset="0"/>
              </a:rPr>
              <a:t> "</a:t>
            </a:r>
            <a:r>
              <a:rPr lang="en-ID" dirty="0" err="1">
                <a:latin typeface="Franklin Gothic Medium Cond" panose="020B0606030402020204" pitchFamily="34" charset="0"/>
              </a:rPr>
              <a:t>anak-anak</a:t>
            </a:r>
            <a:r>
              <a:rPr lang="en-ID" dirty="0">
                <a:latin typeface="Franklin Gothic Medium Cond" panose="020B0606030402020204" pitchFamily="34" charset="0"/>
              </a:rPr>
              <a:t> Allah" [Galatia 3:26], </a:t>
            </a:r>
            <a:r>
              <a:rPr lang="en-ID" dirty="0" err="1">
                <a:latin typeface="Franklin Gothic Medium Cond" panose="020B0606030402020204" pitchFamily="34" charset="0"/>
              </a:rPr>
              <a:t>atau</a:t>
            </a:r>
            <a:r>
              <a:rPr lang="en-ID" dirty="0">
                <a:latin typeface="Franklin Gothic Medium Cond" panose="020B0606030402020204" pitchFamily="34" charset="0"/>
              </a:rPr>
              <a:t> "</a:t>
            </a:r>
            <a:r>
              <a:rPr lang="en-ID" dirty="0" err="1">
                <a:latin typeface="Franklin Gothic Medium Cond" panose="020B0606030402020204" pitchFamily="34" charset="0"/>
              </a:rPr>
              <a:t>Bapa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". </a:t>
            </a:r>
            <a:r>
              <a:rPr lang="en-ID" dirty="0" err="1">
                <a:latin typeface="Franklin Gothic Medium Cond" panose="020B0606030402020204" pitchFamily="34" charset="0"/>
              </a:rPr>
              <a:t>Namun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poinnya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tetaplah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sama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yaitu</a:t>
            </a:r>
            <a:r>
              <a:rPr lang="en-ID" dirty="0">
                <a:latin typeface="Franklin Gothic Medium Cond" panose="020B0606030402020204" pitchFamily="34" charset="0"/>
              </a:rPr>
              <a:t>: 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Allah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mengasihi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sebagaimana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anggota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keluarga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seharusnya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mengasihi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satu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sama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 lain.</a:t>
            </a:r>
          </a:p>
          <a:p>
            <a:r>
              <a:rPr lang="en-ID" dirty="0" err="1">
                <a:latin typeface="Gill Sans Nova Cond XBd" panose="020B0A06020104020203" pitchFamily="34" charset="0"/>
              </a:rPr>
              <a:t>Rencana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Bapa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semula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adalah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menciptakan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sebuah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keluarga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besar</a:t>
            </a:r>
            <a:r>
              <a:rPr lang="en-ID" dirty="0"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latin typeface="Gill Sans Nova Cond XBd" panose="020B0A06020104020203" pitchFamily="34" charset="0"/>
              </a:rPr>
              <a:t>bumi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menjadi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bagian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keluarga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surgawi</a:t>
            </a:r>
            <a:r>
              <a:rPr lang="en-ID" dirty="0">
                <a:latin typeface="Gill Sans Nova Cond XBd" panose="020B0A06020104020203" pitchFamily="34" charset="0"/>
              </a:rPr>
              <a:t> [</a:t>
            </a:r>
            <a:r>
              <a:rPr lang="en-ID" dirty="0" err="1">
                <a:latin typeface="Gill Sans Nova Cond XBd" panose="020B0A06020104020203" pitchFamily="34" charset="0"/>
              </a:rPr>
              <a:t>Efesus</a:t>
            </a:r>
            <a:r>
              <a:rPr lang="en-ID" dirty="0">
                <a:latin typeface="Gill Sans Nova Cond XBd" panose="020B0A06020104020203" pitchFamily="34" charset="0"/>
              </a:rPr>
              <a:t> 3:10-15].</a:t>
            </a:r>
          </a:p>
        </p:txBody>
      </p:sp>
    </p:spTree>
    <p:extLst>
      <p:ext uri="{BB962C8B-B14F-4D97-AF65-F5344CB8AC3E}">
        <p14:creationId xmlns:p14="http://schemas.microsoft.com/office/powerpoint/2010/main" val="4060718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7BEF6-B55D-07B9-E5D3-F61401502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295275"/>
            <a:ext cx="7656328" cy="1396363"/>
          </a:xfrm>
        </p:spPr>
        <p:txBody>
          <a:bodyPr>
            <a:normAutofit/>
          </a:bodyPr>
          <a:lstStyle/>
          <a:p>
            <a:pPr algn="ctr"/>
            <a:r>
              <a:rPr lang="sv-SE" sz="36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ALLAH ADALAH PEMILIK SEGALA SESUATU</a:t>
            </a:r>
            <a:br>
              <a:rPr lang="sv-SE" sz="3600" dirty="0"/>
            </a:br>
            <a:r>
              <a:rPr lang="sv-SE" sz="2800" dirty="0">
                <a:solidFill>
                  <a:srgbClr val="C00000"/>
                </a:solidFill>
                <a:latin typeface="Eras Demi ITC" panose="020B0805030504020804" pitchFamily="34" charset="0"/>
              </a:rPr>
              <a:t>Senin, 2 Januari 2023</a:t>
            </a:r>
            <a:endParaRPr lang="en-ID" sz="2800" dirty="0">
              <a:solidFill>
                <a:srgbClr val="C00000"/>
              </a:solidFill>
              <a:latin typeface="Eras Demi ITC" panose="020B08050305040208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5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8F196-5793-665D-9B09-11C90C0F4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092" y="2288001"/>
            <a:ext cx="5381625" cy="448509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Gill Sans Nova Cond XBd" panose="020B0A06020104020203" pitchFamily="34" charset="0"/>
              </a:rPr>
              <a:t>Tuhan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tidak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mengizinkan</a:t>
            </a:r>
            <a:r>
              <a:rPr lang="en-ID" sz="3200" dirty="0">
                <a:latin typeface="Gill Sans Nova Cond XBd" panose="020B0A06020104020203" pitchFamily="34" charset="0"/>
              </a:rPr>
              <a:t> Daud </a:t>
            </a:r>
            <a:r>
              <a:rPr lang="en-ID" sz="3200" dirty="0" err="1">
                <a:latin typeface="Gill Sans Nova Cond XBd" panose="020B0A06020104020203" pitchFamily="34" charset="0"/>
              </a:rPr>
              <a:t>mewujudkan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keinginannya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untuk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membangun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rumah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bagi</a:t>
            </a:r>
            <a:r>
              <a:rPr lang="en-ID" sz="3200" dirty="0">
                <a:latin typeface="Gill Sans Nova Cond XBd" panose="020B0A06020104020203" pitchFamily="34" charset="0"/>
              </a:rPr>
              <a:t> Allah </a:t>
            </a:r>
            <a:r>
              <a:rPr lang="en-ID" sz="3200" dirty="0" err="1">
                <a:latin typeface="Gill Sans Nova Cond XBd" panose="020B0A06020104020203" pitchFamily="34" charset="0"/>
              </a:rPr>
              <a:t>karena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ia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adalah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seorang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prajurit</a:t>
            </a:r>
            <a:r>
              <a:rPr lang="en-ID" sz="3200" dirty="0"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latin typeface="Gill Sans Nova Cond XBd" panose="020B0A06020104020203" pitchFamily="34" charset="0"/>
              </a:rPr>
              <a:t>telah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banyak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menumpahkan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darah</a:t>
            </a:r>
            <a:r>
              <a:rPr lang="en-ID" sz="3200" dirty="0"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latin typeface="Gill Sans Nova Cond XBd" panose="020B0A06020104020203" pitchFamily="34" charset="0"/>
              </a:rPr>
              <a:t>tetapi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anaknyalah</a:t>
            </a:r>
            <a:r>
              <a:rPr lang="en-ID" sz="3200" dirty="0"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latin typeface="Gill Sans Nova Cond XBd" panose="020B0A06020104020203" pitchFamily="34" charset="0"/>
              </a:rPr>
              <a:t>akan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membangun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rumah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bagi</a:t>
            </a:r>
            <a:r>
              <a:rPr lang="en-ID" sz="3200" dirty="0">
                <a:latin typeface="Gill Sans Nova Cond XBd" panose="020B0A06020104020203" pitchFamily="34" charset="0"/>
              </a:rPr>
              <a:t> Allah [1 </a:t>
            </a:r>
            <a:r>
              <a:rPr lang="en-ID" sz="3200" dirty="0" err="1">
                <a:latin typeface="Gill Sans Nova Cond XBd" panose="020B0A06020104020203" pitchFamily="34" charset="0"/>
              </a:rPr>
              <a:t>Tawarikh</a:t>
            </a:r>
            <a:r>
              <a:rPr lang="en-ID" sz="3200" dirty="0">
                <a:latin typeface="Gill Sans Nova Cond XBd" panose="020B0A06020104020203" pitchFamily="34" charset="0"/>
              </a:rPr>
              <a:t> 17:1-12].</a:t>
            </a:r>
          </a:p>
          <a:p>
            <a:pPr marL="0" indent="0">
              <a:buNone/>
            </a:pPr>
            <a:endParaRPr lang="en-ID" sz="3200" dirty="0">
              <a:latin typeface="Franklin Gothic Medium Cond" panose="020B06060304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C1EDED-F722-DBF6-6EC8-04E523535F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8"/>
          <a:stretch/>
        </p:blipFill>
        <p:spPr>
          <a:xfrm>
            <a:off x="6296024" y="2876472"/>
            <a:ext cx="2521219" cy="27966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83626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633B75-00BF-9794-1C85-6AAC42F005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011" b="22778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14411-CAE7-BC40-F527-B26368490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74" y="3710613"/>
            <a:ext cx="8810625" cy="2994986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endParaRPr lang="en-ID" sz="3000" dirty="0">
              <a:latin typeface="Franklin Gothic Medium Cond" panose="020B0606030402020204" pitchFamily="34" charset="0"/>
            </a:endParaRPr>
          </a:p>
          <a:p>
            <a:pPr marL="0" indent="0" algn="ctr">
              <a:buNone/>
            </a:pPr>
            <a:r>
              <a:rPr lang="en-ID" sz="3000" dirty="0" err="1">
                <a:latin typeface="Impact" panose="020B0806030902050204" pitchFamily="34" charset="0"/>
              </a:rPr>
              <a:t>Namun</a:t>
            </a:r>
            <a:r>
              <a:rPr lang="en-ID" sz="3000" dirty="0">
                <a:latin typeface="Impact" panose="020B0806030902050204" pitchFamily="34" charset="0"/>
              </a:rPr>
              <a:t>, </a:t>
            </a:r>
            <a:r>
              <a:rPr lang="en-ID" sz="3000" dirty="0" err="1">
                <a:latin typeface="Impact" panose="020B0806030902050204" pitchFamily="34" charset="0"/>
              </a:rPr>
              <a:t>Tuhan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mengizinkan</a:t>
            </a:r>
            <a:r>
              <a:rPr lang="en-ID" sz="3000" dirty="0">
                <a:latin typeface="Impact" panose="020B0806030902050204" pitchFamily="34" charset="0"/>
              </a:rPr>
              <a:t> Daud </a:t>
            </a:r>
            <a:r>
              <a:rPr lang="en-ID" sz="3000" dirty="0" err="1">
                <a:latin typeface="Impact" panose="020B0806030902050204" pitchFamily="34" charset="0"/>
              </a:rPr>
              <a:t>untuk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menggambar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rencana</a:t>
            </a:r>
            <a:r>
              <a:rPr lang="en-ID" sz="3000" dirty="0">
                <a:latin typeface="Impact" panose="020B0806030902050204" pitchFamily="34" charset="0"/>
              </a:rPr>
              <a:t> dan </a:t>
            </a:r>
            <a:r>
              <a:rPr lang="en-ID" sz="3000" dirty="0" err="1">
                <a:latin typeface="Impact" panose="020B0806030902050204" pitchFamily="34" charset="0"/>
              </a:rPr>
              <a:t>menyediakan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bahan-bahan</a:t>
            </a:r>
            <a:r>
              <a:rPr lang="en-ID" sz="3000" dirty="0">
                <a:latin typeface="Impact" panose="020B0806030902050204" pitchFamily="34" charset="0"/>
              </a:rPr>
              <a:t> yang </a:t>
            </a:r>
            <a:r>
              <a:rPr lang="en-ID" sz="3000" dirty="0" err="1">
                <a:latin typeface="Impact" panose="020B0806030902050204" pitchFamily="34" charset="0"/>
              </a:rPr>
              <a:t>diperlukan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untuk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bangunan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itu</a:t>
            </a:r>
            <a:r>
              <a:rPr lang="en-ID" sz="3000" dirty="0">
                <a:latin typeface="Impact" panose="020B0806030902050204" pitchFamily="34" charset="0"/>
              </a:rPr>
              <a:t>. </a:t>
            </a:r>
          </a:p>
          <a:p>
            <a:pPr marL="0" indent="0" algn="ctr">
              <a:buNone/>
            </a:pPr>
            <a:r>
              <a:rPr lang="en-ID" sz="3000" dirty="0" err="1">
                <a:latin typeface="Franklin Gothic Medium Cond" panose="020B0606030402020204" pitchFamily="34" charset="0"/>
              </a:rPr>
              <a:t>Selanjutnya</a:t>
            </a:r>
            <a:r>
              <a:rPr lang="en-ID" sz="3000" dirty="0">
                <a:latin typeface="Franklin Gothic Medium Cond" panose="020B0606030402020204" pitchFamily="34" charset="0"/>
              </a:rPr>
              <a:t> Daud </a:t>
            </a:r>
            <a:r>
              <a:rPr lang="en-ID" sz="3000" dirty="0" err="1">
                <a:latin typeface="Franklin Gothic Medium Cond" panose="020B0606030402020204" pitchFamily="34" charset="0"/>
              </a:rPr>
              <a:t>menghabiskan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sisa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kehidupannya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mengumpulkan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dalam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jumlah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besar</a:t>
            </a:r>
            <a:r>
              <a:rPr lang="en-ID" sz="3000" dirty="0">
                <a:latin typeface="Franklin Gothic Medium Cond" panose="020B0606030402020204" pitchFamily="34" charset="0"/>
              </a:rPr>
              <a:t> batu yang </a:t>
            </a:r>
            <a:r>
              <a:rPr lang="en-ID" sz="3000" dirty="0" err="1">
                <a:latin typeface="Franklin Gothic Medium Cond" panose="020B0606030402020204" pitchFamily="34" charset="0"/>
              </a:rPr>
              <a:t>dipahat</a:t>
            </a:r>
            <a:r>
              <a:rPr lang="en-ID" sz="3000" dirty="0">
                <a:latin typeface="Franklin Gothic Medium Cond" panose="020B0606030402020204" pitchFamily="34" charset="0"/>
              </a:rPr>
              <a:t>, </a:t>
            </a:r>
            <a:r>
              <a:rPr lang="en-ID" sz="3000" dirty="0" err="1">
                <a:latin typeface="Franklin Gothic Medium Cond" panose="020B0606030402020204" pitchFamily="34" charset="0"/>
              </a:rPr>
              <a:t>kayu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aras</a:t>
            </a:r>
            <a:r>
              <a:rPr lang="en-ID" sz="3000" dirty="0">
                <a:latin typeface="Franklin Gothic Medium Cond" panose="020B0606030402020204" pitchFamily="34" charset="0"/>
              </a:rPr>
              <a:t>, </a:t>
            </a:r>
            <a:r>
              <a:rPr lang="en-ID" sz="3000" dirty="0" err="1">
                <a:latin typeface="Franklin Gothic Medium Cond" panose="020B0606030402020204" pitchFamily="34" charset="0"/>
              </a:rPr>
              <a:t>besi</a:t>
            </a:r>
            <a:r>
              <a:rPr lang="en-ID" sz="3000" dirty="0">
                <a:latin typeface="Franklin Gothic Medium Cond" panose="020B0606030402020204" pitchFamily="34" charset="0"/>
              </a:rPr>
              <a:t>, </a:t>
            </a:r>
            <a:r>
              <a:rPr lang="en-ID" sz="3000" dirty="0" err="1">
                <a:latin typeface="Franklin Gothic Medium Cond" panose="020B0606030402020204" pitchFamily="34" charset="0"/>
              </a:rPr>
              <a:t>emas</a:t>
            </a:r>
            <a:r>
              <a:rPr lang="en-ID" sz="3000" dirty="0">
                <a:latin typeface="Franklin Gothic Medium Cond" panose="020B0606030402020204" pitchFamily="34" charset="0"/>
              </a:rPr>
              <a:t>, </a:t>
            </a:r>
            <a:r>
              <a:rPr lang="en-ID" sz="3000" dirty="0" err="1">
                <a:latin typeface="Franklin Gothic Medium Cond" panose="020B0606030402020204" pitchFamily="34" charset="0"/>
              </a:rPr>
              <a:t>perak</a:t>
            </a:r>
            <a:r>
              <a:rPr lang="en-ID" sz="3000" dirty="0">
                <a:latin typeface="Franklin Gothic Medium Cond" panose="020B0606030402020204" pitchFamily="34" charset="0"/>
              </a:rPr>
              <a:t>, dan </a:t>
            </a:r>
            <a:r>
              <a:rPr lang="en-ID" sz="3000" dirty="0" err="1">
                <a:latin typeface="Franklin Gothic Medium Cond" panose="020B0606030402020204" pitchFamily="34" charset="0"/>
              </a:rPr>
              <a:t>kuningan</a:t>
            </a:r>
            <a:r>
              <a:rPr lang="en-ID" sz="3000" dirty="0">
                <a:latin typeface="Franklin Gothic Medium Cond" panose="020B0606030402020204" pitchFamily="34" charset="0"/>
              </a:rPr>
              <a:t> [1 </a:t>
            </a:r>
            <a:r>
              <a:rPr lang="en-ID" sz="3000" dirty="0" err="1">
                <a:latin typeface="Franklin Gothic Medium Cond" panose="020B0606030402020204" pitchFamily="34" charset="0"/>
              </a:rPr>
              <a:t>Tawarikh</a:t>
            </a:r>
            <a:r>
              <a:rPr lang="en-ID" sz="3000" dirty="0">
                <a:latin typeface="Franklin Gothic Medium Cond" panose="020B0606030402020204" pitchFamily="34" charset="0"/>
              </a:rPr>
              <a:t> 29:1-9]. </a:t>
            </a:r>
          </a:p>
          <a:p>
            <a:pPr marL="0" indent="0" algn="ctr">
              <a:buNone/>
            </a:pPr>
            <a:endParaRPr lang="en-ID" sz="3000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497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382</TotalTime>
  <Words>2048</Words>
  <Application>Microsoft Office PowerPoint</Application>
  <PresentationFormat>On-screen Show (4:3)</PresentationFormat>
  <Paragraphs>96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Meiryo</vt:lpstr>
      <vt:lpstr>Amasis MT Pro Black</vt:lpstr>
      <vt:lpstr>Arial</vt:lpstr>
      <vt:lpstr>Berlin Sans FB Demi</vt:lpstr>
      <vt:lpstr>Bernard MT Condensed</vt:lpstr>
      <vt:lpstr>Calibri</vt:lpstr>
      <vt:lpstr>Calibri Light</vt:lpstr>
      <vt:lpstr>Congenial Black</vt:lpstr>
      <vt:lpstr>Eras Bold ITC</vt:lpstr>
      <vt:lpstr>Eras Demi ITC</vt:lpstr>
      <vt:lpstr>Franklin Gothic Demi</vt:lpstr>
      <vt:lpstr>Franklin Gothic Medium Cond</vt:lpstr>
      <vt:lpstr>Gill Sans Nova Cond Ultra Bold</vt:lpstr>
      <vt:lpstr>Gill Sans Nova Cond XBd</vt:lpstr>
      <vt:lpstr>Impact</vt:lpstr>
      <vt:lpstr>Wingdings</vt:lpstr>
      <vt:lpstr>Office Theme</vt:lpstr>
      <vt:lpstr>BAGIAN DARI  KELUARGA ALLAH</vt:lpstr>
      <vt:lpstr>1 YOHANES 3 : 1</vt:lpstr>
      <vt:lpstr>PowerPoint Presentation</vt:lpstr>
      <vt:lpstr>KITA ADALAH BAGIAN DARI KELUARGA ALLAH Minggu, 1 Januari 2023</vt:lpstr>
      <vt:lpstr>PowerPoint Presentation</vt:lpstr>
      <vt:lpstr>PowerPoint Presentation</vt:lpstr>
      <vt:lpstr>PowerPoint Presentation</vt:lpstr>
      <vt:lpstr>ALLAH ADALAH PEMILIK SEGALA SESUATU Senin, 2 Januari 2023</vt:lpstr>
      <vt:lpstr>PowerPoint Presentation</vt:lpstr>
      <vt:lpstr>PowerPoint Presentation</vt:lpstr>
      <vt:lpstr>Mengapa kita harus selalu hidup dengan kesadaran bahwa  Allah pemilik semua yang ada, dan mengapa  kita harus memuji dan berterima kasih kepada-Nya  atas semua kebaikan-Nya untuk kita?</vt:lpstr>
      <vt:lpstr>PowerPoint Presentation</vt:lpstr>
      <vt:lpstr>SUMBER DAYA TERSEDIA BAGI  KELUARGA ALLAH Selasa, 3 Januari 2023</vt:lpstr>
      <vt:lpstr>PowerPoint Presentation</vt:lpstr>
      <vt:lpstr>Ellen G. White, Khotbah di Atas Bukit, hlm. 110</vt:lpstr>
      <vt:lpstr>Apa yang harus kita pahami dari semua persediaan Allah untuk kebutuhan kita sehari-hari  [Mazmur 23:1, Mazmur 37:25, Filipi 4:19]?</vt:lpstr>
      <vt:lpstr>Matius 6:33</vt:lpstr>
      <vt:lpstr>TANGGUNG JAWAB ANGGOTA KELUARGA ALLAH Rabu, 4 Januari 2023</vt:lpstr>
      <vt:lpstr>Apakah yang menjadi respon kita terhadap segala kemurahan Allah kepada kita?</vt:lpstr>
      <vt:lpstr>Apakah yang menjadi respon kita terhadap segala kemurahan Allah kepada kita?</vt:lpstr>
      <vt:lpstr>PowerPoint Presentation</vt:lpstr>
      <vt:lpstr>HARTA DI SURGA Kamis, 5 Januari 2023</vt:lpstr>
      <vt:lpstr>Kebenaran apakah yang Yesus sedang tekankan melalui ungkapan pada ayat-ayat tersebut?</vt:lpstr>
      <vt:lpstr>Apakah artinya menyimpan harta di surga?</vt:lpstr>
      <vt:lpstr>Contoh : Abraham</vt:lpstr>
      <vt:lpstr>PowerPoint Presentation</vt:lpstr>
      <vt:lpstr>Ellen G. White, Membina Kehidupan Abadi, hlm. 270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BAGIAN DARI KELUARGA ALLAH</dc:title>
  <dc:creator>daniel siswanto</dc:creator>
  <cp:lastModifiedBy>daniel siswanto</cp:lastModifiedBy>
  <cp:revision>19</cp:revision>
  <dcterms:created xsi:type="dcterms:W3CDTF">2023-01-02T23:36:49Z</dcterms:created>
  <dcterms:modified xsi:type="dcterms:W3CDTF">2023-01-05T12:24:58Z</dcterms:modified>
</cp:coreProperties>
</file>