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6" r:id="rId2"/>
    <p:sldId id="257" r:id="rId3"/>
    <p:sldId id="258" r:id="rId4"/>
    <p:sldId id="259" r:id="rId5"/>
    <p:sldId id="263" r:id="rId6"/>
    <p:sldId id="260" r:id="rId7"/>
    <p:sldId id="261" r:id="rId8"/>
    <p:sldId id="262" r:id="rId9"/>
    <p:sldId id="278" r:id="rId10"/>
    <p:sldId id="264" r:id="rId11"/>
    <p:sldId id="265" r:id="rId12"/>
    <p:sldId id="266" r:id="rId13"/>
    <p:sldId id="267" r:id="rId14"/>
    <p:sldId id="268" r:id="rId15"/>
    <p:sldId id="269" r:id="rId16"/>
    <p:sldId id="280" r:id="rId17"/>
    <p:sldId id="270" r:id="rId18"/>
    <p:sldId id="272" r:id="rId19"/>
    <p:sldId id="273" r:id="rId20"/>
    <p:sldId id="274" r:id="rId21"/>
    <p:sldId id="281" r:id="rId22"/>
    <p:sldId id="279" r:id="rId23"/>
    <p:sldId id="275" r:id="rId24"/>
    <p:sldId id="276" r:id="rId25"/>
    <p:sldId id="277" r:id="rId26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2705" autoAdjust="0"/>
  </p:normalViewPr>
  <p:slideViewPr>
    <p:cSldViewPr>
      <p:cViewPr varScale="1">
        <p:scale>
          <a:sx n="82" d="100"/>
          <a:sy n="82" d="100"/>
        </p:scale>
        <p:origin x="820" y="4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9777BF-1AE6-494C-910F-B7CE61B3127A}" type="datetimeFigureOut">
              <a:rPr lang="en-US" smtClean="0"/>
              <a:t>12/16/2022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D3915D-3E04-4F2D-821A-12CC27E94D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6795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Seorang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anak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pendeta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yang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rendah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hati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ditahbiskan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menjadi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sangat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sakit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Setelah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anak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laki-laki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menjalani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serangkaian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yang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melelahkan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sang ayah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diberitahukan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berita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mengejutkan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bahwa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putranya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menderita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penyakit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mematikan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Anak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muda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telah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menerima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Kristus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sebagai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Juruselamatnya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jadi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pendeta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tahu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bahwa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kematian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akan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mengantarnya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dalam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Kemuliaan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tetapi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bertanya-tanya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bagaimana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memberi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tahu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seseorang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yang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sedang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mekar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masa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mudanya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bahwa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akan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segera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Setelah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dengan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sungguh-sungguh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mencari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arahan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Kudus,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pergi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dengan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berat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hati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melalui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bangsal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rumah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sakit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samping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tempat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tidur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anak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laki-laki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Pertama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-tama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membaca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sebuah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bagian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Kitab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Suci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berdoa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bersama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anak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tersayangnya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Kemudian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dengan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lembut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mengatakan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kepadanya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bahwa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dokter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hanya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dapat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menjanjikannya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beberapa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hari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lagi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untuk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hidup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"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Apakah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kamu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takut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bertemu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Yesus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anakku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?"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tanya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ayahnya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yang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saleh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Mengedipkan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beberapa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air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anak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kecil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berkata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dengan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berani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"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Tidak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tidak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jika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seperti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Ayah!"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Betapa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hati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pengkhotbah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tergetar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mendengar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kata-kata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berarti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putranya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telah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melihat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Kristus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dalam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dirinya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Anak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tidak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takut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bertemu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Juruselamat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yang ayah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telah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digambarkan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dengan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sangat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akurat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D3915D-3E04-4F2D-821A-12CC27E94DE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6557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AB7B3-FB3E-4075-9AE7-9903417CD55B}" type="datetimeFigureOut">
              <a:rPr lang="en-US" smtClean="0"/>
              <a:t>12/16/2022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D0170-6864-4A8E-8070-6AE7B47120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6496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AB7B3-FB3E-4075-9AE7-9903417CD55B}" type="datetimeFigureOut">
              <a:rPr lang="en-US" smtClean="0"/>
              <a:t>12/16/2022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D0170-6864-4A8E-8070-6AE7B47120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4944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AB7B3-FB3E-4075-9AE7-9903417CD55B}" type="datetimeFigureOut">
              <a:rPr lang="en-US" smtClean="0"/>
              <a:t>12/16/2022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D0170-6864-4A8E-8070-6AE7B47120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1421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AB7B3-FB3E-4075-9AE7-9903417CD55B}" type="datetimeFigureOut">
              <a:rPr lang="en-US" smtClean="0"/>
              <a:t>12/16/2022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D0170-6864-4A8E-8070-6AE7B47120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5912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AB7B3-FB3E-4075-9AE7-9903417CD55B}" type="datetimeFigureOut">
              <a:rPr lang="en-US" smtClean="0"/>
              <a:t>12/16/2022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D0170-6864-4A8E-8070-6AE7B47120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0315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AB7B3-FB3E-4075-9AE7-9903417CD55B}" type="datetimeFigureOut">
              <a:rPr lang="en-US" smtClean="0"/>
              <a:t>12/16/2022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D0170-6864-4A8E-8070-6AE7B47120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144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AB7B3-FB3E-4075-9AE7-9903417CD55B}" type="datetimeFigureOut">
              <a:rPr lang="en-US" smtClean="0"/>
              <a:t>12/16/2022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D0170-6864-4A8E-8070-6AE7B47120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9861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AB7B3-FB3E-4075-9AE7-9903417CD55B}" type="datetimeFigureOut">
              <a:rPr lang="en-US" smtClean="0"/>
              <a:t>12/16/2022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D0170-6864-4A8E-8070-6AE7B47120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2047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AB7B3-FB3E-4075-9AE7-9903417CD55B}" type="datetimeFigureOut">
              <a:rPr lang="en-US" smtClean="0"/>
              <a:t>12/16/2022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D0170-6864-4A8E-8070-6AE7B47120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5922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AB7B3-FB3E-4075-9AE7-9903417CD55B}" type="datetimeFigureOut">
              <a:rPr lang="en-US" smtClean="0"/>
              <a:t>12/16/2022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D0170-6864-4A8E-8070-6AE7B47120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2742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AB7B3-FB3E-4075-9AE7-9903417CD55B}" type="datetimeFigureOut">
              <a:rPr lang="en-US" smtClean="0"/>
              <a:t>12/16/2022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D0170-6864-4A8E-8070-6AE7B47120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3985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3AB7B3-FB3E-4075-9AE7-9903417CD55B}" type="datetimeFigureOut">
              <a:rPr lang="en-US" smtClean="0"/>
              <a:t>12/16/2022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0D0170-6864-4A8E-8070-6AE7B47120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264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753"/>
          <a:stretch/>
        </p:blipFill>
        <p:spPr bwMode="auto">
          <a:xfrm>
            <a:off x="7421" y="0"/>
            <a:ext cx="9136579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1784" y="1059582"/>
            <a:ext cx="5902424" cy="2648868"/>
          </a:xfrm>
        </p:spPr>
        <p:txBody>
          <a:bodyPr>
            <a:normAutofit/>
          </a:bodyPr>
          <a:lstStyle/>
          <a:p>
            <a:pPr algn="l"/>
            <a:r>
              <a:rPr lang="en-US" sz="5300" dirty="0">
                <a:latin typeface="Gill Sans Ultra Bold Condensed" pitchFamily="34" charset="0"/>
              </a:rPr>
              <a:t>YOKHEBET </a:t>
            </a:r>
            <a:br>
              <a:rPr lang="en-US" dirty="0"/>
            </a:br>
            <a:r>
              <a:rPr lang="en-US" sz="3600" dirty="0" err="1">
                <a:latin typeface="Bernard MT Condensed" pitchFamily="18" charset="0"/>
              </a:rPr>
              <a:t>Potret</a:t>
            </a:r>
            <a:r>
              <a:rPr lang="en-US" sz="3600" dirty="0">
                <a:latin typeface="Bernard MT Condensed" pitchFamily="18" charset="0"/>
              </a:rPr>
              <a:t> </a:t>
            </a:r>
            <a:r>
              <a:rPr lang="en-US" sz="3600" dirty="0" err="1">
                <a:latin typeface="Bernard MT Condensed" pitchFamily="18" charset="0"/>
              </a:rPr>
              <a:t>Ibu</a:t>
            </a:r>
            <a:r>
              <a:rPr lang="en-US" sz="3600" dirty="0">
                <a:latin typeface="Bernard MT Condensed" pitchFamily="18" charset="0"/>
              </a:rPr>
              <a:t> Yang </a:t>
            </a:r>
            <a:r>
              <a:rPr lang="en-US" sz="3600" dirty="0" err="1">
                <a:latin typeface="Bernard MT Condensed" pitchFamily="18" charset="0"/>
              </a:rPr>
              <a:t>Tangguh</a:t>
            </a:r>
            <a:endParaRPr lang="en-US" sz="3600" dirty="0">
              <a:latin typeface="Bernard MT Condensed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771550"/>
            <a:ext cx="2886075" cy="3810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29032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55776" y="1995686"/>
            <a:ext cx="6264696" cy="288032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b="1" dirty="0" err="1"/>
              <a:t>Yosua</a:t>
            </a:r>
            <a:r>
              <a:rPr lang="en-US" b="1" dirty="0"/>
              <a:t> 24:15 - </a:t>
            </a:r>
            <a:r>
              <a:rPr lang="en-US" dirty="0" err="1"/>
              <a:t>Tetapi</a:t>
            </a:r>
            <a:r>
              <a:rPr lang="en-US" dirty="0"/>
              <a:t> </a:t>
            </a:r>
            <a:r>
              <a:rPr lang="en-US" dirty="0" err="1"/>
              <a:t>jika</a:t>
            </a:r>
            <a:r>
              <a:rPr lang="en-US" dirty="0"/>
              <a:t> </a:t>
            </a:r>
            <a:r>
              <a:rPr lang="en-US" dirty="0" err="1"/>
              <a:t>kamu</a:t>
            </a:r>
            <a:r>
              <a:rPr lang="en-US" dirty="0"/>
              <a:t> </a:t>
            </a:r>
            <a:r>
              <a:rPr lang="en-US" dirty="0" err="1"/>
              <a:t>anggap</a:t>
            </a:r>
            <a:r>
              <a:rPr lang="en-US" dirty="0"/>
              <a:t> </a:t>
            </a:r>
            <a:r>
              <a:rPr lang="en-US" dirty="0" err="1"/>
              <a:t>tidak</a:t>
            </a:r>
            <a:r>
              <a:rPr lang="en-US" dirty="0"/>
              <a:t> </a:t>
            </a:r>
            <a:r>
              <a:rPr lang="en-US" dirty="0" err="1"/>
              <a:t>baik</a:t>
            </a:r>
            <a:r>
              <a:rPr lang="en-US" dirty="0"/>
              <a:t>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beribadah</a:t>
            </a:r>
            <a:r>
              <a:rPr lang="en-US" dirty="0"/>
              <a:t> </a:t>
            </a:r>
            <a:r>
              <a:rPr lang="en-US" dirty="0" err="1"/>
              <a:t>kepada</a:t>
            </a:r>
            <a:r>
              <a:rPr lang="en-US" dirty="0"/>
              <a:t> TUHAN, </a:t>
            </a:r>
            <a:r>
              <a:rPr lang="en-US" b="1" dirty="0" err="1"/>
              <a:t>pilihlah</a:t>
            </a:r>
            <a:r>
              <a:rPr lang="en-US" b="1" dirty="0"/>
              <a:t> </a:t>
            </a:r>
            <a:r>
              <a:rPr lang="en-US" b="1" dirty="0" err="1"/>
              <a:t>pada</a:t>
            </a:r>
            <a:r>
              <a:rPr lang="en-US" b="1" dirty="0"/>
              <a:t> </a:t>
            </a:r>
            <a:r>
              <a:rPr lang="en-US" b="1" dirty="0" err="1"/>
              <a:t>hari</a:t>
            </a:r>
            <a:r>
              <a:rPr lang="en-US" b="1" dirty="0"/>
              <a:t> </a:t>
            </a:r>
            <a:r>
              <a:rPr lang="en-US" b="1" dirty="0" err="1"/>
              <a:t>ini</a:t>
            </a:r>
            <a:r>
              <a:rPr lang="en-US" b="1" dirty="0"/>
              <a:t> </a:t>
            </a:r>
            <a:r>
              <a:rPr lang="en-US" b="1" dirty="0" err="1"/>
              <a:t>kepada</a:t>
            </a:r>
            <a:r>
              <a:rPr lang="en-US" b="1" dirty="0"/>
              <a:t> </a:t>
            </a:r>
            <a:r>
              <a:rPr lang="en-US" b="1" dirty="0" err="1"/>
              <a:t>siapa</a:t>
            </a:r>
            <a:r>
              <a:rPr lang="en-US" b="1" dirty="0"/>
              <a:t> </a:t>
            </a:r>
            <a:r>
              <a:rPr lang="en-US" b="1" dirty="0" err="1"/>
              <a:t>kamu</a:t>
            </a:r>
            <a:r>
              <a:rPr lang="en-US" b="1" dirty="0"/>
              <a:t> </a:t>
            </a:r>
            <a:r>
              <a:rPr lang="en-US" b="1" dirty="0" err="1"/>
              <a:t>akan</a:t>
            </a:r>
            <a:r>
              <a:rPr lang="en-US" b="1" dirty="0"/>
              <a:t> </a:t>
            </a:r>
            <a:r>
              <a:rPr lang="en-US" b="1" dirty="0" err="1"/>
              <a:t>beribadah</a:t>
            </a:r>
            <a:r>
              <a:rPr lang="en-US" dirty="0"/>
              <a:t>; </a:t>
            </a:r>
            <a:r>
              <a:rPr lang="en-US" dirty="0" err="1"/>
              <a:t>allah</a:t>
            </a:r>
            <a:r>
              <a:rPr lang="en-US" dirty="0"/>
              <a:t> yang </a:t>
            </a:r>
            <a:r>
              <a:rPr lang="en-US" dirty="0" err="1"/>
              <a:t>kepadanya</a:t>
            </a:r>
            <a:r>
              <a:rPr lang="en-US" dirty="0"/>
              <a:t> </a:t>
            </a:r>
            <a:r>
              <a:rPr lang="en-US" dirty="0" err="1"/>
              <a:t>nenek</a:t>
            </a:r>
            <a:r>
              <a:rPr lang="en-US" dirty="0"/>
              <a:t> </a:t>
            </a:r>
            <a:r>
              <a:rPr lang="en-US" dirty="0" err="1"/>
              <a:t>moyangmu</a:t>
            </a:r>
            <a:r>
              <a:rPr lang="en-US" dirty="0"/>
              <a:t> </a:t>
            </a:r>
            <a:r>
              <a:rPr lang="en-US" dirty="0" err="1"/>
              <a:t>beribadah</a:t>
            </a:r>
            <a:r>
              <a:rPr lang="en-US" dirty="0"/>
              <a:t> di </a:t>
            </a:r>
            <a:r>
              <a:rPr lang="en-US" dirty="0" err="1"/>
              <a:t>seberang</a:t>
            </a:r>
            <a:r>
              <a:rPr lang="en-US" dirty="0"/>
              <a:t> </a:t>
            </a:r>
            <a:r>
              <a:rPr lang="en-US" dirty="0" err="1"/>
              <a:t>sungai</a:t>
            </a:r>
            <a:r>
              <a:rPr lang="en-US" dirty="0"/>
              <a:t> </a:t>
            </a:r>
            <a:r>
              <a:rPr lang="en-US" dirty="0" err="1"/>
              <a:t>Efrat</a:t>
            </a:r>
            <a:r>
              <a:rPr lang="en-US" dirty="0"/>
              <a:t>, </a:t>
            </a:r>
            <a:r>
              <a:rPr lang="en-US" dirty="0" err="1"/>
              <a:t>atau</a:t>
            </a:r>
            <a:r>
              <a:rPr lang="en-US" dirty="0"/>
              <a:t> </a:t>
            </a:r>
            <a:r>
              <a:rPr lang="en-US" dirty="0" err="1"/>
              <a:t>allah</a:t>
            </a:r>
            <a:r>
              <a:rPr lang="en-US" dirty="0"/>
              <a:t> orang </a:t>
            </a:r>
            <a:r>
              <a:rPr lang="en-US" dirty="0" err="1"/>
              <a:t>Amori</a:t>
            </a:r>
            <a:r>
              <a:rPr lang="en-US" dirty="0"/>
              <a:t> yang </a:t>
            </a:r>
            <a:r>
              <a:rPr lang="en-US" dirty="0" err="1"/>
              <a:t>negerinya</a:t>
            </a:r>
            <a:r>
              <a:rPr lang="en-US" dirty="0"/>
              <a:t> </a:t>
            </a:r>
            <a:r>
              <a:rPr lang="en-US" dirty="0" err="1"/>
              <a:t>kamu</a:t>
            </a:r>
            <a:r>
              <a:rPr lang="en-US" dirty="0"/>
              <a:t> </a:t>
            </a:r>
            <a:r>
              <a:rPr lang="en-US" dirty="0" err="1"/>
              <a:t>diami</a:t>
            </a:r>
            <a:r>
              <a:rPr lang="en-US" dirty="0"/>
              <a:t> </a:t>
            </a:r>
            <a:r>
              <a:rPr lang="en-US" dirty="0" err="1"/>
              <a:t>ini</a:t>
            </a:r>
            <a:r>
              <a:rPr lang="en-US" dirty="0"/>
              <a:t>. </a:t>
            </a:r>
            <a:r>
              <a:rPr lang="en-US" dirty="0" err="1">
                <a:latin typeface="Gill Sans Ultra Bold Condensed" pitchFamily="34" charset="0"/>
              </a:rPr>
              <a:t>Tetapi</a:t>
            </a:r>
            <a:r>
              <a:rPr lang="en-US" dirty="0">
                <a:latin typeface="Gill Sans Ultra Bold Condensed" pitchFamily="34" charset="0"/>
              </a:rPr>
              <a:t> </a:t>
            </a:r>
            <a:r>
              <a:rPr lang="en-US" dirty="0" err="1">
                <a:latin typeface="Gill Sans Ultra Bold Condensed" pitchFamily="34" charset="0"/>
              </a:rPr>
              <a:t>aku</a:t>
            </a:r>
            <a:r>
              <a:rPr lang="en-US" dirty="0">
                <a:latin typeface="Gill Sans Ultra Bold Condensed" pitchFamily="34" charset="0"/>
              </a:rPr>
              <a:t> </a:t>
            </a:r>
            <a:r>
              <a:rPr lang="en-US" dirty="0" err="1">
                <a:latin typeface="Gill Sans Ultra Bold Condensed" pitchFamily="34" charset="0"/>
              </a:rPr>
              <a:t>dan</a:t>
            </a:r>
            <a:r>
              <a:rPr lang="en-US" dirty="0">
                <a:latin typeface="Gill Sans Ultra Bold Condensed" pitchFamily="34" charset="0"/>
              </a:rPr>
              <a:t> </a:t>
            </a:r>
            <a:r>
              <a:rPr lang="en-US" dirty="0" err="1">
                <a:latin typeface="Gill Sans Ultra Bold Condensed" pitchFamily="34" charset="0"/>
              </a:rPr>
              <a:t>seisi</a:t>
            </a:r>
            <a:r>
              <a:rPr lang="en-US" dirty="0">
                <a:latin typeface="Gill Sans Ultra Bold Condensed" pitchFamily="34" charset="0"/>
              </a:rPr>
              <a:t> </a:t>
            </a:r>
            <a:r>
              <a:rPr lang="en-US" dirty="0" err="1">
                <a:latin typeface="Gill Sans Ultra Bold Condensed" pitchFamily="34" charset="0"/>
              </a:rPr>
              <a:t>rumahku</a:t>
            </a:r>
            <a:r>
              <a:rPr lang="en-US" dirty="0">
                <a:latin typeface="Gill Sans Ultra Bold Condensed" pitchFamily="34" charset="0"/>
              </a:rPr>
              <a:t>, kami </a:t>
            </a:r>
            <a:r>
              <a:rPr lang="en-US" dirty="0" err="1">
                <a:latin typeface="Gill Sans Ultra Bold Condensed" pitchFamily="34" charset="0"/>
              </a:rPr>
              <a:t>akan</a:t>
            </a:r>
            <a:r>
              <a:rPr lang="en-US" dirty="0">
                <a:latin typeface="Gill Sans Ultra Bold Condensed" pitchFamily="34" charset="0"/>
              </a:rPr>
              <a:t> </a:t>
            </a:r>
            <a:r>
              <a:rPr lang="en-US" dirty="0" err="1">
                <a:latin typeface="Gill Sans Ultra Bold Condensed" pitchFamily="34" charset="0"/>
              </a:rPr>
              <a:t>beribadah</a:t>
            </a:r>
            <a:r>
              <a:rPr lang="en-US" dirty="0">
                <a:latin typeface="Gill Sans Ultra Bold Condensed" pitchFamily="34" charset="0"/>
              </a:rPr>
              <a:t> </a:t>
            </a:r>
            <a:r>
              <a:rPr lang="en-US" dirty="0" err="1">
                <a:latin typeface="Gill Sans Ultra Bold Condensed" pitchFamily="34" charset="0"/>
              </a:rPr>
              <a:t>kepada</a:t>
            </a:r>
            <a:r>
              <a:rPr lang="en-US" dirty="0">
                <a:latin typeface="Gill Sans Ultra Bold Condensed" pitchFamily="34" charset="0"/>
              </a:rPr>
              <a:t> TUHAN!"</a:t>
            </a:r>
          </a:p>
          <a:p>
            <a:endParaRPr lang="en-US" b="1" dirty="0"/>
          </a:p>
        </p:txBody>
      </p:sp>
      <p:sp>
        <p:nvSpPr>
          <p:cNvPr id="4" name="Rectangle 3"/>
          <p:cNvSpPr/>
          <p:nvPr/>
        </p:nvSpPr>
        <p:spPr>
          <a:xfrm>
            <a:off x="467544" y="483518"/>
            <a:ext cx="820891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>
                <a:latin typeface="Berlin Sans FB Demi" pitchFamily="34" charset="0"/>
              </a:rPr>
              <a:t>Tuhan</a:t>
            </a:r>
            <a:r>
              <a:rPr lang="en-US" sz="2400" dirty="0">
                <a:latin typeface="Berlin Sans FB Demi" pitchFamily="34" charset="0"/>
              </a:rPr>
              <a:t> </a:t>
            </a:r>
            <a:r>
              <a:rPr lang="en-US" sz="2400" dirty="0" err="1">
                <a:latin typeface="Berlin Sans FB Demi" pitchFamily="34" charset="0"/>
              </a:rPr>
              <a:t>membutuhkan</a:t>
            </a:r>
            <a:r>
              <a:rPr lang="en-US" sz="2400" dirty="0">
                <a:latin typeface="Berlin Sans FB Demi" pitchFamily="34" charset="0"/>
              </a:rPr>
              <a:t> orang </a:t>
            </a:r>
            <a:r>
              <a:rPr lang="en-US" sz="2400" dirty="0" err="1">
                <a:latin typeface="Berlin Sans FB Demi" pitchFamily="34" charset="0"/>
              </a:rPr>
              <a:t>tua</a:t>
            </a:r>
            <a:r>
              <a:rPr lang="en-US" sz="2400" dirty="0">
                <a:latin typeface="Berlin Sans FB Demi" pitchFamily="34" charset="0"/>
              </a:rPr>
              <a:t> yang </a:t>
            </a:r>
            <a:r>
              <a:rPr lang="en-US" sz="2400" dirty="0" err="1">
                <a:latin typeface="Berlin Sans FB Demi" pitchFamily="34" charset="0"/>
              </a:rPr>
              <a:t>tidak</a:t>
            </a:r>
            <a:r>
              <a:rPr lang="en-US" sz="2400" dirty="0">
                <a:latin typeface="Berlin Sans FB Demi" pitchFamily="34" charset="0"/>
              </a:rPr>
              <a:t> </a:t>
            </a:r>
            <a:r>
              <a:rPr lang="en-US" sz="2400" dirty="0" err="1">
                <a:latin typeface="Berlin Sans FB Demi" pitchFamily="34" charset="0"/>
              </a:rPr>
              <a:t>takut</a:t>
            </a:r>
            <a:r>
              <a:rPr lang="en-US" sz="2400" dirty="0">
                <a:latin typeface="Berlin Sans FB Demi" pitchFamily="34" charset="0"/>
              </a:rPr>
              <a:t> </a:t>
            </a:r>
            <a:r>
              <a:rPr lang="en-US" sz="2400" dirty="0" err="1">
                <a:latin typeface="Berlin Sans FB Demi" pitchFamily="34" charset="0"/>
              </a:rPr>
              <a:t>untuk</a:t>
            </a:r>
            <a:r>
              <a:rPr lang="en-US" sz="2400" dirty="0">
                <a:latin typeface="Berlin Sans FB Demi" pitchFamily="34" charset="0"/>
              </a:rPr>
              <a:t> </a:t>
            </a:r>
            <a:r>
              <a:rPr lang="en-US" sz="2400" dirty="0" err="1">
                <a:latin typeface="Berlin Sans FB Demi" pitchFamily="34" charset="0"/>
              </a:rPr>
              <a:t>mengambil</a:t>
            </a:r>
            <a:r>
              <a:rPr lang="en-US" sz="2400" dirty="0">
                <a:latin typeface="Berlin Sans FB Demi" pitchFamily="34" charset="0"/>
              </a:rPr>
              <a:t> </a:t>
            </a:r>
            <a:r>
              <a:rPr lang="en-US" sz="2400" dirty="0" err="1">
                <a:latin typeface="Berlin Sans FB Demi" pitchFamily="34" charset="0"/>
              </a:rPr>
              <a:t>sikap</a:t>
            </a:r>
            <a:r>
              <a:rPr lang="en-US" sz="2400" dirty="0">
                <a:latin typeface="Berlin Sans FB Demi" pitchFamily="34" charset="0"/>
              </a:rPr>
              <a:t> yang </a:t>
            </a:r>
            <a:r>
              <a:rPr lang="en-US" sz="2400" dirty="0" err="1">
                <a:latin typeface="Berlin Sans FB Demi" pitchFamily="34" charset="0"/>
              </a:rPr>
              <a:t>benar</a:t>
            </a:r>
            <a:r>
              <a:rPr lang="en-US" sz="2400" dirty="0">
                <a:latin typeface="Berlin Sans FB Demi" pitchFamily="34" charset="0"/>
              </a:rPr>
              <a:t> di </a:t>
            </a:r>
            <a:r>
              <a:rPr lang="en-US" sz="2400" dirty="0" err="1">
                <a:latin typeface="Berlin Sans FB Demi" pitchFamily="34" charset="0"/>
              </a:rPr>
              <a:t>hari-hari</a:t>
            </a:r>
            <a:r>
              <a:rPr lang="en-US" sz="2400" dirty="0">
                <a:latin typeface="Berlin Sans FB Demi" pitchFamily="34" charset="0"/>
              </a:rPr>
              <a:t> yang </a:t>
            </a:r>
            <a:r>
              <a:rPr lang="en-US" sz="2400" dirty="0" err="1">
                <a:latin typeface="Berlin Sans FB Demi" pitchFamily="34" charset="0"/>
              </a:rPr>
              <a:t>gelap</a:t>
            </a:r>
            <a:r>
              <a:rPr lang="en-US" sz="2400" dirty="0">
                <a:latin typeface="Berlin Sans FB Demi" pitchFamily="34" charset="0"/>
              </a:rPr>
              <a:t> </a:t>
            </a:r>
            <a:r>
              <a:rPr lang="en-US" sz="2400" dirty="0" err="1">
                <a:latin typeface="Berlin Sans FB Demi" pitchFamily="34" charset="0"/>
              </a:rPr>
              <a:t>dan</a:t>
            </a:r>
            <a:r>
              <a:rPr lang="en-US" sz="2400" dirty="0">
                <a:latin typeface="Berlin Sans FB Demi" pitchFamily="34" charset="0"/>
              </a:rPr>
              <a:t> </a:t>
            </a:r>
            <a:r>
              <a:rPr lang="en-US" sz="2400" dirty="0" err="1">
                <a:latin typeface="Berlin Sans FB Demi" pitchFamily="34" charset="0"/>
              </a:rPr>
              <a:t>penuh</a:t>
            </a:r>
            <a:r>
              <a:rPr lang="en-US" sz="2400" dirty="0">
                <a:latin typeface="Berlin Sans FB Demi" pitchFamily="34" charset="0"/>
              </a:rPr>
              <a:t> </a:t>
            </a:r>
            <a:r>
              <a:rPr lang="en-US" sz="2400" dirty="0" err="1">
                <a:latin typeface="Berlin Sans FB Demi" pitchFamily="34" charset="0"/>
              </a:rPr>
              <a:t>dosa</a:t>
            </a:r>
            <a:r>
              <a:rPr lang="en-US" sz="2400" dirty="0">
                <a:latin typeface="Berlin Sans FB Demi" pitchFamily="34" charset="0"/>
              </a:rPr>
              <a:t> </a:t>
            </a:r>
            <a:r>
              <a:rPr lang="en-US" sz="2400" dirty="0" err="1">
                <a:latin typeface="Berlin Sans FB Demi" pitchFamily="34" charset="0"/>
              </a:rPr>
              <a:t>ini</a:t>
            </a:r>
            <a:r>
              <a:rPr lang="en-US" sz="2400" dirty="0">
                <a:latin typeface="Berlin Sans FB Demi" pitchFamily="34" charset="0"/>
              </a:rPr>
              <a:t>!</a:t>
            </a: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211710"/>
            <a:ext cx="2592956" cy="3425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3579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9144000" cy="5145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9247" y="415091"/>
            <a:ext cx="5400600" cy="4464496"/>
          </a:xfrm>
        </p:spPr>
        <p:txBody>
          <a:bodyPr>
            <a:normAutofit fontScale="70000" lnSpcReduction="20000"/>
          </a:bodyPr>
          <a:lstStyle/>
          <a:p>
            <a:r>
              <a:rPr lang="en-US" dirty="0" err="1">
                <a:latin typeface="Eras Bold ITC" pitchFamily="34" charset="0"/>
              </a:rPr>
              <a:t>Suatu</a:t>
            </a:r>
            <a:r>
              <a:rPr lang="en-US" dirty="0">
                <a:latin typeface="Eras Bold ITC" pitchFamily="34" charset="0"/>
              </a:rPr>
              <a:t> kali </a:t>
            </a:r>
            <a:r>
              <a:rPr lang="en-US" dirty="0" err="1">
                <a:latin typeface="Eras Bold ITC" pitchFamily="34" charset="0"/>
              </a:rPr>
              <a:t>seorang</a:t>
            </a:r>
            <a:r>
              <a:rPr lang="en-US" dirty="0">
                <a:latin typeface="Eras Bold ITC" pitchFamily="34" charset="0"/>
              </a:rPr>
              <a:t> </a:t>
            </a:r>
            <a:r>
              <a:rPr lang="en-US" dirty="0" err="1">
                <a:latin typeface="Eras Bold ITC" pitchFamily="34" charset="0"/>
              </a:rPr>
              <a:t>anak</a:t>
            </a:r>
            <a:r>
              <a:rPr lang="en-US" dirty="0">
                <a:latin typeface="Eras Bold ITC" pitchFamily="34" charset="0"/>
              </a:rPr>
              <a:t> </a:t>
            </a:r>
            <a:r>
              <a:rPr lang="en-US" dirty="0" err="1">
                <a:latin typeface="Eras Bold ITC" pitchFamily="34" charset="0"/>
              </a:rPr>
              <a:t>laki-laki</a:t>
            </a:r>
            <a:r>
              <a:rPr lang="en-US" dirty="0">
                <a:latin typeface="Eras Bold ITC" pitchFamily="34" charset="0"/>
              </a:rPr>
              <a:t> </a:t>
            </a:r>
            <a:r>
              <a:rPr lang="en-US" dirty="0" err="1">
                <a:latin typeface="Eras Bold ITC" pitchFamily="34" charset="0"/>
              </a:rPr>
              <a:t>bertanya</a:t>
            </a:r>
            <a:r>
              <a:rPr lang="en-US" dirty="0">
                <a:latin typeface="Eras Bold ITC" pitchFamily="34" charset="0"/>
              </a:rPr>
              <a:t> </a:t>
            </a:r>
            <a:r>
              <a:rPr lang="en-US" dirty="0" err="1">
                <a:latin typeface="Eras Bold ITC" pitchFamily="34" charset="0"/>
              </a:rPr>
              <a:t>kepada</a:t>
            </a:r>
            <a:r>
              <a:rPr lang="en-US" dirty="0">
                <a:latin typeface="Eras Bold ITC" pitchFamily="34" charset="0"/>
              </a:rPr>
              <a:t> </a:t>
            </a:r>
            <a:r>
              <a:rPr lang="en-US" dirty="0" err="1">
                <a:latin typeface="Eras Bold ITC" pitchFamily="34" charset="0"/>
              </a:rPr>
              <a:t>ayahnya</a:t>
            </a:r>
            <a:r>
              <a:rPr lang="en-US" dirty="0">
                <a:latin typeface="Eras Bold ITC" pitchFamily="34" charset="0"/>
              </a:rPr>
              <a:t> </a:t>
            </a:r>
            <a:r>
              <a:rPr lang="en-US" dirty="0" err="1">
                <a:latin typeface="Eras Bold ITC" pitchFamily="34" charset="0"/>
              </a:rPr>
              <a:t>apa</a:t>
            </a:r>
            <a:r>
              <a:rPr lang="en-US" dirty="0">
                <a:latin typeface="Eras Bold ITC" pitchFamily="34" charset="0"/>
              </a:rPr>
              <a:t> </a:t>
            </a:r>
            <a:r>
              <a:rPr lang="en-US" dirty="0" err="1">
                <a:latin typeface="Eras Bold ITC" pitchFamily="34" charset="0"/>
              </a:rPr>
              <a:t>itu</a:t>
            </a:r>
            <a:r>
              <a:rPr lang="en-US" dirty="0">
                <a:latin typeface="Eras Bold ITC" pitchFamily="34" charset="0"/>
              </a:rPr>
              <a:t> orang Kristen</a:t>
            </a:r>
            <a:r>
              <a:rPr lang="en-US" dirty="0"/>
              <a:t>. </a:t>
            </a:r>
          </a:p>
          <a:p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waktu</a:t>
            </a:r>
            <a:r>
              <a:rPr lang="en-US" dirty="0"/>
              <a:t> yang lama, sang ayah </a:t>
            </a:r>
            <a:r>
              <a:rPr lang="en-US" dirty="0" err="1"/>
              <a:t>duduk</a:t>
            </a:r>
            <a:r>
              <a:rPr lang="en-US" dirty="0"/>
              <a:t> </a:t>
            </a:r>
            <a:r>
              <a:rPr lang="en-US" dirty="0" err="1"/>
              <a:t>bersama</a:t>
            </a:r>
            <a:r>
              <a:rPr lang="en-US" dirty="0"/>
              <a:t> </a:t>
            </a:r>
            <a:r>
              <a:rPr lang="en-US" dirty="0" err="1"/>
              <a:t>putranya</a:t>
            </a:r>
            <a:r>
              <a:rPr lang="en-US" dirty="0"/>
              <a:t> </a:t>
            </a:r>
            <a:r>
              <a:rPr lang="en-US" dirty="0" err="1"/>
              <a:t>menjelaskan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sangat</a:t>
            </a:r>
            <a:r>
              <a:rPr lang="en-US" dirty="0"/>
              <a:t> </a:t>
            </a:r>
            <a:r>
              <a:rPr lang="en-US" dirty="0" err="1"/>
              <a:t>rinci</a:t>
            </a:r>
            <a:r>
              <a:rPr lang="en-US" dirty="0"/>
              <a:t> </a:t>
            </a:r>
            <a:r>
              <a:rPr lang="en-US" dirty="0" err="1"/>
              <a:t>apa</a:t>
            </a:r>
            <a:r>
              <a:rPr lang="en-US" dirty="0"/>
              <a:t> </a:t>
            </a:r>
            <a:r>
              <a:rPr lang="en-US" dirty="0" err="1"/>
              <a:t>bagaimana</a:t>
            </a:r>
            <a:r>
              <a:rPr lang="en-US" dirty="0"/>
              <a:t> </a:t>
            </a:r>
            <a:r>
              <a:rPr lang="en-US" dirty="0" err="1"/>
              <a:t>seharusnya</a:t>
            </a:r>
            <a:r>
              <a:rPr lang="en-US" dirty="0"/>
              <a:t> </a:t>
            </a:r>
            <a:r>
              <a:rPr lang="en-US" dirty="0" err="1"/>
              <a:t>menjadi</a:t>
            </a:r>
            <a:r>
              <a:rPr lang="en-US" dirty="0"/>
              <a:t> orang Kristen. </a:t>
            </a:r>
            <a:r>
              <a:rPr lang="en-US" dirty="0" err="1"/>
              <a:t>Ketika</a:t>
            </a:r>
            <a:r>
              <a:rPr lang="en-US" dirty="0"/>
              <a:t> </a:t>
            </a:r>
            <a:r>
              <a:rPr lang="en-US" dirty="0" err="1"/>
              <a:t>dia</a:t>
            </a:r>
            <a:r>
              <a:rPr lang="en-US" dirty="0"/>
              <a:t> </a:t>
            </a:r>
            <a:r>
              <a:rPr lang="en-US" dirty="0" err="1"/>
              <a:t>selesai</a:t>
            </a:r>
            <a:r>
              <a:rPr lang="en-US" dirty="0"/>
              <a:t> </a:t>
            </a:r>
            <a:r>
              <a:rPr lang="en-US" dirty="0" err="1"/>
              <a:t>menerangkannya</a:t>
            </a:r>
            <a:r>
              <a:rPr lang="en-US" dirty="0"/>
              <a:t>, </a:t>
            </a:r>
            <a:r>
              <a:rPr lang="en-US" dirty="0" err="1"/>
              <a:t>dia</a:t>
            </a:r>
            <a:r>
              <a:rPr lang="en-US" dirty="0"/>
              <a:t> </a:t>
            </a:r>
            <a:r>
              <a:rPr lang="en-US" dirty="0" err="1"/>
              <a:t>merasa</a:t>
            </a:r>
            <a:r>
              <a:rPr lang="en-US" dirty="0"/>
              <a:t> </a:t>
            </a:r>
            <a:r>
              <a:rPr lang="en-US" dirty="0" err="1"/>
              <a:t>telah</a:t>
            </a:r>
            <a:r>
              <a:rPr lang="en-US" dirty="0"/>
              <a:t> </a:t>
            </a:r>
            <a:r>
              <a:rPr lang="en-US" dirty="0" err="1"/>
              <a:t>melakukannya</a:t>
            </a:r>
            <a:r>
              <a:rPr lang="en-US" dirty="0"/>
              <a:t> </a:t>
            </a:r>
            <a:r>
              <a:rPr lang="en-US" dirty="0" err="1"/>
              <a:t>pekerjaan</a:t>
            </a:r>
            <a:r>
              <a:rPr lang="en-US" dirty="0"/>
              <a:t> yang </a:t>
            </a:r>
            <a:r>
              <a:rPr lang="en-US" dirty="0" err="1"/>
              <a:t>cukup</a:t>
            </a:r>
            <a:r>
              <a:rPr lang="en-US" dirty="0"/>
              <a:t> </a:t>
            </a:r>
            <a:r>
              <a:rPr lang="en-US" dirty="0" err="1"/>
              <a:t>bagus</a:t>
            </a:r>
            <a:r>
              <a:rPr lang="en-US" dirty="0"/>
              <a:t>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menggambarkan</a:t>
            </a:r>
            <a:r>
              <a:rPr lang="en-US" dirty="0"/>
              <a:t> </a:t>
            </a:r>
            <a:r>
              <a:rPr lang="en-US" dirty="0" err="1"/>
              <a:t>seorang</a:t>
            </a:r>
            <a:r>
              <a:rPr lang="en-US" dirty="0"/>
              <a:t> Kristen, </a:t>
            </a:r>
            <a:r>
              <a:rPr lang="en-US" dirty="0" err="1"/>
              <a:t>kepada</a:t>
            </a:r>
            <a:r>
              <a:rPr lang="en-US" dirty="0"/>
              <a:t> </a:t>
            </a:r>
            <a:r>
              <a:rPr lang="en-US" dirty="0" err="1"/>
              <a:t>putranya</a:t>
            </a:r>
            <a:r>
              <a:rPr lang="en-US" dirty="0"/>
              <a:t> </a:t>
            </a:r>
            <a:r>
              <a:rPr lang="en-US" dirty="0" err="1"/>
              <a:t>tersebut</a:t>
            </a:r>
            <a:r>
              <a:rPr lang="en-US" dirty="0"/>
              <a:t>.</a:t>
            </a:r>
          </a:p>
          <a:p>
            <a:r>
              <a:rPr lang="en-US" dirty="0" err="1"/>
              <a:t>Namun</a:t>
            </a:r>
            <a:r>
              <a:rPr lang="en-US" dirty="0"/>
              <a:t>, </a:t>
            </a:r>
            <a:r>
              <a:rPr lang="en-US" dirty="0" err="1"/>
              <a:t>ilusinya</a:t>
            </a:r>
            <a:r>
              <a:rPr lang="en-US" dirty="0"/>
              <a:t> </a:t>
            </a:r>
            <a:r>
              <a:rPr lang="en-US" dirty="0" err="1"/>
              <a:t>hancur</a:t>
            </a:r>
            <a:r>
              <a:rPr lang="en-US" dirty="0"/>
              <a:t> </a:t>
            </a:r>
            <a:r>
              <a:rPr lang="en-US" dirty="0" err="1"/>
              <a:t>ketika</a:t>
            </a:r>
            <a:r>
              <a:rPr lang="en-US" dirty="0"/>
              <a:t> </a:t>
            </a:r>
            <a:r>
              <a:rPr lang="en-US" dirty="0" err="1"/>
              <a:t>putranya</a:t>
            </a:r>
            <a:r>
              <a:rPr lang="en-US" dirty="0"/>
              <a:t> </a:t>
            </a:r>
            <a:r>
              <a:rPr lang="en-US" dirty="0" err="1"/>
              <a:t>bertanya</a:t>
            </a:r>
            <a:r>
              <a:rPr lang="en-US" dirty="0"/>
              <a:t>, "</a:t>
            </a:r>
            <a:r>
              <a:rPr lang="en-US" dirty="0">
                <a:latin typeface="Gill Sans Ultra Bold Condensed" pitchFamily="34" charset="0"/>
              </a:rPr>
              <a:t>Ayah, </a:t>
            </a:r>
            <a:r>
              <a:rPr lang="en-US" dirty="0" err="1">
                <a:latin typeface="Gill Sans Ultra Bold Condensed" pitchFamily="34" charset="0"/>
              </a:rPr>
              <a:t>apakah</a:t>
            </a:r>
            <a:r>
              <a:rPr lang="en-US" dirty="0">
                <a:latin typeface="Gill Sans Ultra Bold Condensed" pitchFamily="34" charset="0"/>
              </a:rPr>
              <a:t> </a:t>
            </a:r>
            <a:r>
              <a:rPr lang="en-US" dirty="0" err="1">
                <a:latin typeface="Gill Sans Ultra Bold Condensed" pitchFamily="34" charset="0"/>
              </a:rPr>
              <a:t>saya</a:t>
            </a:r>
            <a:r>
              <a:rPr lang="en-US" dirty="0">
                <a:latin typeface="Gill Sans Ultra Bold Condensed" pitchFamily="34" charset="0"/>
              </a:rPr>
              <a:t> </a:t>
            </a:r>
            <a:r>
              <a:rPr lang="en-US" dirty="0" err="1">
                <a:latin typeface="Gill Sans Ultra Bold Condensed" pitchFamily="34" charset="0"/>
              </a:rPr>
              <a:t>pernah</a:t>
            </a:r>
            <a:r>
              <a:rPr lang="en-US" dirty="0">
                <a:latin typeface="Gill Sans Ultra Bold Condensed" pitchFamily="34" charset="0"/>
              </a:rPr>
              <a:t> </a:t>
            </a:r>
            <a:r>
              <a:rPr lang="en-US" dirty="0" err="1">
                <a:latin typeface="Gill Sans Ultra Bold Condensed" pitchFamily="34" charset="0"/>
              </a:rPr>
              <a:t>bertemu</a:t>
            </a:r>
            <a:r>
              <a:rPr lang="en-US" dirty="0">
                <a:latin typeface="Gill Sans Ultra Bold Condensed" pitchFamily="34" charset="0"/>
              </a:rPr>
              <a:t> </a:t>
            </a:r>
            <a:r>
              <a:rPr lang="en-US" dirty="0" err="1">
                <a:latin typeface="Gill Sans Ultra Bold Condensed" pitchFamily="34" charset="0"/>
              </a:rPr>
              <a:t>dengannya</a:t>
            </a:r>
            <a:r>
              <a:rPr lang="en-US" dirty="0"/>
              <a:t>?"</a:t>
            </a: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72" r="9264"/>
          <a:stretch/>
        </p:blipFill>
        <p:spPr bwMode="auto">
          <a:xfrm>
            <a:off x="5639847" y="1203598"/>
            <a:ext cx="3268030" cy="28874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3085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9144000" cy="5145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771550"/>
            <a:ext cx="5256584" cy="3744416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400" dirty="0"/>
              <a:t>"</a:t>
            </a:r>
            <a:r>
              <a:rPr lang="en-US" sz="2400" b="1" dirty="0" err="1"/>
              <a:t>Apakah</a:t>
            </a:r>
            <a:r>
              <a:rPr lang="en-US" sz="2400" b="1" dirty="0"/>
              <a:t> </a:t>
            </a:r>
            <a:r>
              <a:rPr lang="en-US" sz="2400" b="1" dirty="0" err="1"/>
              <a:t>kamu</a:t>
            </a:r>
            <a:r>
              <a:rPr lang="en-US" sz="2400" b="1" dirty="0"/>
              <a:t> </a:t>
            </a:r>
            <a:r>
              <a:rPr lang="en-US" sz="2400" b="1" dirty="0" err="1"/>
              <a:t>takut</a:t>
            </a:r>
            <a:r>
              <a:rPr lang="en-US" sz="2400" b="1" dirty="0"/>
              <a:t> </a:t>
            </a:r>
            <a:r>
              <a:rPr lang="en-US" sz="2400" b="1" dirty="0" err="1"/>
              <a:t>bertemu</a:t>
            </a:r>
            <a:r>
              <a:rPr lang="en-US" sz="2400" b="1" dirty="0"/>
              <a:t> </a:t>
            </a:r>
            <a:r>
              <a:rPr lang="en-US" sz="2400" b="1" dirty="0" err="1"/>
              <a:t>Yesus</a:t>
            </a:r>
            <a:r>
              <a:rPr lang="en-US" sz="2400" b="1" dirty="0"/>
              <a:t>, </a:t>
            </a:r>
            <a:r>
              <a:rPr lang="en-US" sz="2400" b="1" dirty="0" err="1"/>
              <a:t>anakku</a:t>
            </a:r>
            <a:r>
              <a:rPr lang="en-US" sz="2400" b="1" dirty="0"/>
              <a:t>?" </a:t>
            </a:r>
            <a:r>
              <a:rPr lang="en-US" sz="2400" dirty="0" err="1"/>
              <a:t>tanya</a:t>
            </a:r>
            <a:r>
              <a:rPr lang="en-US" sz="2400" dirty="0"/>
              <a:t> </a:t>
            </a:r>
            <a:r>
              <a:rPr lang="en-US" sz="2400" dirty="0" err="1"/>
              <a:t>ayahnya</a:t>
            </a:r>
            <a:r>
              <a:rPr lang="en-US" sz="2400" dirty="0"/>
              <a:t> yang </a:t>
            </a:r>
            <a:r>
              <a:rPr lang="en-US" sz="2400" dirty="0" err="1"/>
              <a:t>saleh</a:t>
            </a:r>
            <a:r>
              <a:rPr lang="en-US" sz="2400" dirty="0"/>
              <a:t>. </a:t>
            </a:r>
          </a:p>
          <a:p>
            <a:pPr marL="0" indent="0">
              <a:buNone/>
            </a:pPr>
            <a:r>
              <a:rPr lang="en-US" sz="2400" dirty="0" err="1"/>
              <a:t>Mengedipkan</a:t>
            </a:r>
            <a:r>
              <a:rPr lang="en-US" sz="2400" dirty="0"/>
              <a:t> </a:t>
            </a:r>
            <a:r>
              <a:rPr lang="en-US" sz="2400" dirty="0" err="1"/>
              <a:t>beberapa</a:t>
            </a:r>
            <a:r>
              <a:rPr lang="en-US" sz="2400" dirty="0"/>
              <a:t> air </a:t>
            </a:r>
            <a:r>
              <a:rPr lang="en-US" sz="2400" dirty="0" err="1"/>
              <a:t>mata</a:t>
            </a:r>
            <a:r>
              <a:rPr lang="en-US" sz="2400" dirty="0"/>
              <a:t>, </a:t>
            </a:r>
            <a:r>
              <a:rPr lang="en-US" sz="2400" dirty="0" err="1"/>
              <a:t>anak</a:t>
            </a:r>
            <a:r>
              <a:rPr lang="en-US" sz="2400" dirty="0"/>
              <a:t> </a:t>
            </a:r>
            <a:r>
              <a:rPr lang="en-US" sz="2400" dirty="0" err="1"/>
              <a:t>kecil</a:t>
            </a:r>
            <a:r>
              <a:rPr lang="en-US" sz="2400" dirty="0"/>
              <a:t> </a:t>
            </a:r>
            <a:r>
              <a:rPr lang="en-US" sz="2400" dirty="0" err="1"/>
              <a:t>itu</a:t>
            </a:r>
            <a:r>
              <a:rPr lang="en-US" sz="2400" dirty="0"/>
              <a:t> </a:t>
            </a:r>
            <a:r>
              <a:rPr lang="en-US" sz="2400" dirty="0" err="1"/>
              <a:t>berkata</a:t>
            </a:r>
            <a:r>
              <a:rPr lang="en-US" sz="2400" dirty="0"/>
              <a:t> </a:t>
            </a:r>
            <a:r>
              <a:rPr lang="en-US" sz="2400" dirty="0" err="1"/>
              <a:t>dengan</a:t>
            </a:r>
            <a:r>
              <a:rPr lang="en-US" sz="2400" dirty="0"/>
              <a:t> </a:t>
            </a:r>
            <a:r>
              <a:rPr lang="en-US" sz="2400" dirty="0" err="1"/>
              <a:t>berani</a:t>
            </a:r>
            <a:r>
              <a:rPr lang="en-US" sz="2400" dirty="0"/>
              <a:t>, "</a:t>
            </a:r>
            <a:r>
              <a:rPr lang="en-US" sz="2400" dirty="0" err="1"/>
              <a:t>Tidak</a:t>
            </a:r>
            <a:r>
              <a:rPr lang="en-US" sz="2400" dirty="0"/>
              <a:t>, </a:t>
            </a:r>
            <a:r>
              <a:rPr lang="en-US" sz="2400" dirty="0" err="1"/>
              <a:t>tidak</a:t>
            </a:r>
            <a:r>
              <a:rPr lang="en-US" sz="2400" dirty="0"/>
              <a:t> </a:t>
            </a:r>
            <a:r>
              <a:rPr lang="en-US" sz="2400" dirty="0" err="1"/>
              <a:t>jika</a:t>
            </a:r>
            <a:r>
              <a:rPr lang="en-US" sz="2400" dirty="0"/>
              <a:t> </a:t>
            </a:r>
            <a:r>
              <a:rPr lang="en-US" sz="2400" dirty="0" err="1"/>
              <a:t>Dia</a:t>
            </a:r>
            <a:r>
              <a:rPr lang="en-US" sz="2400" dirty="0"/>
              <a:t> </a:t>
            </a:r>
            <a:r>
              <a:rPr lang="en-US" sz="2400" dirty="0" err="1"/>
              <a:t>sepertimu</a:t>
            </a:r>
            <a:r>
              <a:rPr lang="en-US" sz="2400" dirty="0"/>
              <a:t> Ayah!" </a:t>
            </a:r>
          </a:p>
          <a:p>
            <a:pPr marL="0" indent="0">
              <a:buNone/>
            </a:pPr>
            <a:r>
              <a:rPr lang="en-US" sz="2400" dirty="0" err="1"/>
              <a:t>Betapa</a:t>
            </a:r>
            <a:r>
              <a:rPr lang="en-US" sz="2400" dirty="0"/>
              <a:t> </a:t>
            </a:r>
            <a:r>
              <a:rPr lang="en-US" sz="2400" dirty="0" err="1"/>
              <a:t>hati</a:t>
            </a:r>
            <a:r>
              <a:rPr lang="en-US" sz="2400" dirty="0"/>
              <a:t> </a:t>
            </a:r>
            <a:r>
              <a:rPr lang="en-US" sz="2400" dirty="0" err="1"/>
              <a:t>pengkhotbah</a:t>
            </a:r>
            <a:r>
              <a:rPr lang="en-US" sz="2400" dirty="0"/>
              <a:t> </a:t>
            </a:r>
            <a:r>
              <a:rPr lang="en-US" sz="2400" dirty="0" err="1"/>
              <a:t>itu</a:t>
            </a:r>
            <a:r>
              <a:rPr lang="en-US" sz="2400" dirty="0"/>
              <a:t> </a:t>
            </a:r>
            <a:r>
              <a:rPr lang="en-US" sz="2400" dirty="0" err="1"/>
              <a:t>tergetar</a:t>
            </a:r>
            <a:r>
              <a:rPr lang="en-US" sz="2400" dirty="0"/>
              <a:t> </a:t>
            </a:r>
            <a:r>
              <a:rPr lang="en-US" sz="2400" dirty="0" err="1"/>
              <a:t>mendengar</a:t>
            </a:r>
            <a:r>
              <a:rPr lang="en-US" sz="2400" dirty="0"/>
              <a:t> kata-kata </a:t>
            </a:r>
            <a:r>
              <a:rPr lang="en-US" sz="2400" dirty="0" err="1"/>
              <a:t>itu</a:t>
            </a:r>
            <a:r>
              <a:rPr lang="en-US" sz="2400" dirty="0"/>
              <a:t>. </a:t>
            </a:r>
            <a:r>
              <a:rPr lang="en-US" sz="2400" dirty="0" err="1">
                <a:latin typeface="Arial Rounded MT Bold" pitchFamily="34" charset="0"/>
              </a:rPr>
              <a:t>Itu</a:t>
            </a:r>
            <a:r>
              <a:rPr lang="en-US" sz="2400" dirty="0">
                <a:latin typeface="Arial Rounded MT Bold" pitchFamily="34" charset="0"/>
              </a:rPr>
              <a:t> </a:t>
            </a:r>
            <a:r>
              <a:rPr lang="en-US" sz="2400" dirty="0" err="1">
                <a:latin typeface="Arial Rounded MT Bold" pitchFamily="34" charset="0"/>
              </a:rPr>
              <a:t>berarti</a:t>
            </a:r>
            <a:r>
              <a:rPr lang="en-US" sz="2400" dirty="0">
                <a:latin typeface="Arial Rounded MT Bold" pitchFamily="34" charset="0"/>
              </a:rPr>
              <a:t> </a:t>
            </a:r>
            <a:r>
              <a:rPr lang="en-US" sz="2400" dirty="0" err="1">
                <a:latin typeface="Arial Rounded MT Bold" pitchFamily="34" charset="0"/>
              </a:rPr>
              <a:t>putranya</a:t>
            </a:r>
            <a:r>
              <a:rPr lang="en-US" sz="2400" dirty="0">
                <a:latin typeface="Arial Rounded MT Bold" pitchFamily="34" charset="0"/>
              </a:rPr>
              <a:t> </a:t>
            </a:r>
            <a:r>
              <a:rPr lang="en-US" sz="2400" dirty="0" err="1">
                <a:latin typeface="Arial Rounded MT Bold" pitchFamily="34" charset="0"/>
              </a:rPr>
              <a:t>telah</a:t>
            </a:r>
            <a:r>
              <a:rPr lang="en-US" sz="2400" dirty="0">
                <a:latin typeface="Arial Rounded MT Bold" pitchFamily="34" charset="0"/>
              </a:rPr>
              <a:t> </a:t>
            </a:r>
            <a:r>
              <a:rPr lang="en-US" sz="2400" dirty="0" err="1">
                <a:latin typeface="Arial Rounded MT Bold" pitchFamily="34" charset="0"/>
              </a:rPr>
              <a:t>melihat</a:t>
            </a:r>
            <a:r>
              <a:rPr lang="en-US" sz="2400" dirty="0">
                <a:latin typeface="Arial Rounded MT Bold" pitchFamily="34" charset="0"/>
              </a:rPr>
              <a:t> </a:t>
            </a:r>
            <a:r>
              <a:rPr lang="en-US" sz="2400" dirty="0" err="1">
                <a:latin typeface="Arial Rounded MT Bold" pitchFamily="34" charset="0"/>
              </a:rPr>
              <a:t>Kristus</a:t>
            </a:r>
            <a:r>
              <a:rPr lang="en-US" sz="2400" dirty="0">
                <a:latin typeface="Arial Rounded MT Bold" pitchFamily="34" charset="0"/>
              </a:rPr>
              <a:t> </a:t>
            </a:r>
            <a:r>
              <a:rPr lang="en-US" sz="2400" dirty="0" err="1">
                <a:latin typeface="Arial Rounded MT Bold" pitchFamily="34" charset="0"/>
              </a:rPr>
              <a:t>dalam</a:t>
            </a:r>
            <a:r>
              <a:rPr lang="en-US" sz="2400" dirty="0">
                <a:latin typeface="Arial Rounded MT Bold" pitchFamily="34" charset="0"/>
              </a:rPr>
              <a:t> </a:t>
            </a:r>
            <a:r>
              <a:rPr lang="en-US" sz="2400" dirty="0" err="1">
                <a:latin typeface="Arial Rounded MT Bold" pitchFamily="34" charset="0"/>
              </a:rPr>
              <a:t>dirinya</a:t>
            </a:r>
            <a:r>
              <a:rPr lang="en-US" sz="2400" dirty="0"/>
              <a:t>, </a:t>
            </a:r>
            <a:r>
              <a:rPr lang="en-US" sz="2400" dirty="0" err="1">
                <a:latin typeface="Gill Sans Ultra Bold Condensed" pitchFamily="34" charset="0"/>
              </a:rPr>
              <a:t>anak</a:t>
            </a:r>
            <a:r>
              <a:rPr lang="en-US" sz="2400" dirty="0">
                <a:latin typeface="Gill Sans Ultra Bold Condensed" pitchFamily="34" charset="0"/>
              </a:rPr>
              <a:t> </a:t>
            </a:r>
            <a:r>
              <a:rPr lang="en-US" sz="2400" dirty="0" err="1">
                <a:latin typeface="Gill Sans Ultra Bold Condensed" pitchFamily="34" charset="0"/>
              </a:rPr>
              <a:t>itu</a:t>
            </a:r>
            <a:r>
              <a:rPr lang="en-US" sz="2400" dirty="0">
                <a:latin typeface="Gill Sans Ultra Bold Condensed" pitchFamily="34" charset="0"/>
              </a:rPr>
              <a:t> </a:t>
            </a:r>
            <a:r>
              <a:rPr lang="en-US" sz="2400" dirty="0" err="1">
                <a:latin typeface="Gill Sans Ultra Bold Condensed" pitchFamily="34" charset="0"/>
              </a:rPr>
              <a:t>tidak</a:t>
            </a:r>
            <a:r>
              <a:rPr lang="en-US" sz="2400" dirty="0">
                <a:latin typeface="Gill Sans Ultra Bold Condensed" pitchFamily="34" charset="0"/>
              </a:rPr>
              <a:t> </a:t>
            </a:r>
            <a:r>
              <a:rPr lang="en-US" sz="2400" dirty="0" err="1">
                <a:latin typeface="Gill Sans Ultra Bold Condensed" pitchFamily="34" charset="0"/>
              </a:rPr>
              <a:t>takut</a:t>
            </a:r>
            <a:r>
              <a:rPr lang="en-US" sz="2400" dirty="0">
                <a:latin typeface="Gill Sans Ultra Bold Condensed" pitchFamily="34" charset="0"/>
              </a:rPr>
              <a:t> </a:t>
            </a:r>
            <a:r>
              <a:rPr lang="en-US" sz="2400" dirty="0" err="1">
                <a:latin typeface="Gill Sans Ultra Bold Condensed" pitchFamily="34" charset="0"/>
              </a:rPr>
              <a:t>bertemu</a:t>
            </a:r>
            <a:r>
              <a:rPr lang="en-US" sz="2400" dirty="0">
                <a:latin typeface="Gill Sans Ultra Bold Condensed" pitchFamily="34" charset="0"/>
              </a:rPr>
              <a:t> </a:t>
            </a:r>
            <a:r>
              <a:rPr lang="en-US" sz="2400" dirty="0" err="1">
                <a:latin typeface="Gill Sans Ultra Bold Condensed" pitchFamily="34" charset="0"/>
              </a:rPr>
              <a:t>Juruselamat</a:t>
            </a:r>
            <a:r>
              <a:rPr lang="en-US" sz="2400" dirty="0">
                <a:latin typeface="Gill Sans Ultra Bold Condensed" pitchFamily="34" charset="0"/>
              </a:rPr>
              <a:t> yang </a:t>
            </a:r>
            <a:r>
              <a:rPr lang="en-US" sz="2400" dirty="0" err="1">
                <a:latin typeface="Gill Sans Ultra Bold Condensed" pitchFamily="34" charset="0"/>
              </a:rPr>
              <a:t>ayahnya</a:t>
            </a:r>
            <a:r>
              <a:rPr lang="en-US" sz="2400" dirty="0">
                <a:latin typeface="Gill Sans Ultra Bold Condensed" pitchFamily="34" charset="0"/>
              </a:rPr>
              <a:t> </a:t>
            </a:r>
            <a:r>
              <a:rPr lang="en-US" sz="2400" dirty="0" err="1">
                <a:latin typeface="Gill Sans Ultra Bold Condensed" pitchFamily="34" charset="0"/>
              </a:rPr>
              <a:t>telah</a:t>
            </a:r>
            <a:r>
              <a:rPr lang="en-US" sz="2400" dirty="0">
                <a:latin typeface="Gill Sans Ultra Bold Condensed" pitchFamily="34" charset="0"/>
              </a:rPr>
              <a:t> </a:t>
            </a:r>
            <a:r>
              <a:rPr lang="en-US" sz="2400" dirty="0" err="1">
                <a:latin typeface="Gill Sans Ultra Bold Condensed" pitchFamily="34" charset="0"/>
              </a:rPr>
              <a:t>gambarkan</a:t>
            </a:r>
            <a:r>
              <a:rPr lang="en-US" sz="2400" dirty="0">
                <a:latin typeface="Gill Sans Ultra Bold Condensed" pitchFamily="34" charset="0"/>
              </a:rPr>
              <a:t> </a:t>
            </a:r>
            <a:r>
              <a:rPr lang="en-US" sz="2400" dirty="0" err="1">
                <a:latin typeface="Gill Sans Ultra Bold Condensed" pitchFamily="34" charset="0"/>
              </a:rPr>
              <a:t>dengan</a:t>
            </a:r>
            <a:r>
              <a:rPr lang="en-US" sz="2400" dirty="0">
                <a:latin typeface="Gill Sans Ultra Bold Condensed" pitchFamily="34" charset="0"/>
              </a:rPr>
              <a:t> </a:t>
            </a:r>
            <a:r>
              <a:rPr lang="en-US" sz="2400" dirty="0" err="1">
                <a:latin typeface="Gill Sans Ultra Bold Condensed" pitchFamily="34" charset="0"/>
              </a:rPr>
              <a:t>sangat</a:t>
            </a:r>
            <a:r>
              <a:rPr lang="en-US" sz="2400" dirty="0">
                <a:latin typeface="Gill Sans Ultra Bold Condensed" pitchFamily="34" charset="0"/>
              </a:rPr>
              <a:t> </a:t>
            </a:r>
            <a:r>
              <a:rPr lang="en-US" sz="2400" dirty="0" err="1">
                <a:latin typeface="Gill Sans Ultra Bold Condensed" pitchFamily="34" charset="0"/>
              </a:rPr>
              <a:t>akurat</a:t>
            </a:r>
            <a:r>
              <a:rPr lang="en-US" sz="2400" dirty="0"/>
              <a:t>.</a:t>
            </a:r>
          </a:p>
          <a:p>
            <a:endParaRPr lang="en-US" sz="2400" dirty="0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125538"/>
            <a:ext cx="3267075" cy="288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89613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463"/>
            <a:ext cx="9144000" cy="5175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5979"/>
            <a:ext cx="9144000" cy="781595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n-US" sz="4000" b="1" dirty="0">
                <a:latin typeface="Eras Bold ITC" pitchFamily="34" charset="0"/>
              </a:rPr>
              <a:t>KITA LIHAT IMANNYA</a:t>
            </a:r>
            <a:endParaRPr lang="en-US" sz="4000" dirty="0">
              <a:latin typeface="Eras Bold ITC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635645"/>
            <a:ext cx="5266928" cy="2958977"/>
          </a:xfrm>
          <a:solidFill>
            <a:schemeClr val="accent2">
              <a:lumMod val="50000"/>
              <a:alpha val="41000"/>
            </a:schemeClr>
          </a:solidFill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dirty="0" err="1">
                <a:solidFill>
                  <a:schemeClr val="bg1"/>
                </a:solidFill>
                <a:latin typeface="Arial Black" pitchFamily="34" charset="0"/>
              </a:rPr>
              <a:t>Ibrani</a:t>
            </a:r>
            <a:r>
              <a:rPr lang="en-US" dirty="0">
                <a:solidFill>
                  <a:schemeClr val="bg1"/>
                </a:solidFill>
                <a:latin typeface="Arial Black" pitchFamily="34" charset="0"/>
              </a:rPr>
              <a:t> 11:23 </a:t>
            </a:r>
          </a:p>
          <a:p>
            <a:pPr marL="0" indent="0">
              <a:buNone/>
            </a:pPr>
            <a:r>
              <a:rPr lang="en-US" dirty="0" err="1">
                <a:solidFill>
                  <a:schemeClr val="bg1"/>
                </a:solidFill>
              </a:rPr>
              <a:t>Karena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iman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maka</a:t>
            </a:r>
            <a:r>
              <a:rPr lang="en-US" dirty="0">
                <a:solidFill>
                  <a:schemeClr val="bg1"/>
                </a:solidFill>
              </a:rPr>
              <a:t> Musa, </a:t>
            </a:r>
            <a:r>
              <a:rPr lang="en-US" dirty="0" err="1">
                <a:solidFill>
                  <a:schemeClr val="bg1"/>
                </a:solidFill>
              </a:rPr>
              <a:t>setelah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ia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lahir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  <a:latin typeface="Gill Sans Ultra Bold Condensed" pitchFamily="34" charset="0"/>
              </a:rPr>
              <a:t>disembunyikan</a:t>
            </a:r>
            <a:r>
              <a:rPr lang="en-US" dirty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Gill Sans Ultra Bold Condensed" pitchFamily="34" charset="0"/>
              </a:rPr>
              <a:t>selama</a:t>
            </a:r>
            <a:r>
              <a:rPr lang="en-US" dirty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Gill Sans Ultra Bold Condensed" pitchFamily="34" charset="0"/>
              </a:rPr>
              <a:t>tiga</a:t>
            </a:r>
            <a:r>
              <a:rPr lang="en-US" dirty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Gill Sans Ultra Bold Condensed" pitchFamily="34" charset="0"/>
              </a:rPr>
              <a:t>bulan</a:t>
            </a:r>
            <a:r>
              <a:rPr lang="en-US" dirty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Gill Sans Ultra Bold Condensed" pitchFamily="34" charset="0"/>
              </a:rPr>
              <a:t>oleh</a:t>
            </a:r>
            <a:r>
              <a:rPr lang="en-US" dirty="0">
                <a:solidFill>
                  <a:schemeClr val="bg1"/>
                </a:solidFill>
                <a:latin typeface="Gill Sans Ultra Bold Condensed" pitchFamily="34" charset="0"/>
              </a:rPr>
              <a:t> orang </a:t>
            </a:r>
            <a:r>
              <a:rPr lang="en-US" dirty="0" err="1">
                <a:solidFill>
                  <a:schemeClr val="bg1"/>
                </a:solidFill>
                <a:latin typeface="Gill Sans Ultra Bold Condensed" pitchFamily="34" charset="0"/>
              </a:rPr>
              <a:t>tuanya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</a:rPr>
              <a:t>karena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mereka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melihat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</a:rPr>
              <a:t>bahwa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anak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itu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elok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rupanya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dan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mereka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tidak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takut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akan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perintah</a:t>
            </a:r>
            <a:r>
              <a:rPr lang="en-US" dirty="0">
                <a:solidFill>
                  <a:schemeClr val="bg1"/>
                </a:solidFill>
              </a:rPr>
              <a:t> raja.</a:t>
            </a: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635646"/>
            <a:ext cx="3552056" cy="2836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8697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9144000" cy="5145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709587"/>
          </a:xfrm>
        </p:spPr>
        <p:txBody>
          <a:bodyPr>
            <a:normAutofit/>
          </a:bodyPr>
          <a:lstStyle/>
          <a:p>
            <a:r>
              <a:rPr lang="en-US" sz="4000" b="1" dirty="0" err="1"/>
              <a:t>Lawan</a:t>
            </a:r>
            <a:r>
              <a:rPr lang="en-US" sz="4000" b="1" dirty="0"/>
              <a:t> </a:t>
            </a:r>
            <a:r>
              <a:rPr lang="en-US" sz="4000" b="1" dirty="0" err="1"/>
              <a:t>Dunia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275606"/>
            <a:ext cx="5328592" cy="3319017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US" dirty="0" err="1"/>
              <a:t>Dunia</a:t>
            </a:r>
            <a:r>
              <a:rPr lang="en-US" dirty="0"/>
              <a:t> </a:t>
            </a:r>
            <a:r>
              <a:rPr lang="en-US" dirty="0" err="1"/>
              <a:t>menangisi</a:t>
            </a:r>
            <a:r>
              <a:rPr lang="en-US" dirty="0"/>
              <a:t> </a:t>
            </a:r>
            <a:r>
              <a:rPr lang="en-US" dirty="0" err="1"/>
              <a:t>kematian</a:t>
            </a:r>
            <a:r>
              <a:rPr lang="en-US" dirty="0"/>
              <a:t> </a:t>
            </a:r>
            <a:r>
              <a:rPr lang="en-US" dirty="0" err="1"/>
              <a:t>putranya</a:t>
            </a:r>
            <a:r>
              <a:rPr lang="en-US" dirty="0"/>
              <a:t>, </a:t>
            </a:r>
            <a:r>
              <a:rPr lang="en-US" dirty="0" err="1">
                <a:latin typeface="Eras Bold ITC" pitchFamily="34" charset="0"/>
              </a:rPr>
              <a:t>tetapi</a:t>
            </a:r>
            <a:r>
              <a:rPr lang="en-US" dirty="0">
                <a:latin typeface="Eras Bold ITC" pitchFamily="34" charset="0"/>
              </a:rPr>
              <a:t> </a:t>
            </a:r>
            <a:r>
              <a:rPr lang="en-US" dirty="0" err="1">
                <a:latin typeface="Eras Bold ITC" pitchFamily="34" charset="0"/>
              </a:rPr>
              <a:t>ibu</a:t>
            </a:r>
            <a:r>
              <a:rPr lang="en-US" dirty="0">
                <a:latin typeface="Eras Bold ITC" pitchFamily="34" charset="0"/>
              </a:rPr>
              <a:t> </a:t>
            </a:r>
            <a:r>
              <a:rPr lang="en-US" dirty="0" err="1">
                <a:latin typeface="Eras Bold ITC" pitchFamily="34" charset="0"/>
              </a:rPr>
              <a:t>ini</a:t>
            </a:r>
            <a:r>
              <a:rPr lang="en-US" dirty="0">
                <a:latin typeface="Eras Bold ITC" pitchFamily="34" charset="0"/>
              </a:rPr>
              <a:t> </a:t>
            </a:r>
            <a:r>
              <a:rPr lang="en-US" dirty="0" err="1">
                <a:latin typeface="Eras Bold ITC" pitchFamily="34" charset="0"/>
              </a:rPr>
              <a:t>berdiri</a:t>
            </a:r>
            <a:r>
              <a:rPr lang="en-US" dirty="0">
                <a:latin typeface="Eras Bold ITC" pitchFamily="34" charset="0"/>
              </a:rPr>
              <a:t> </a:t>
            </a:r>
            <a:r>
              <a:rPr lang="en-US" dirty="0" err="1">
                <a:latin typeface="Eras Bold ITC" pitchFamily="34" charset="0"/>
              </a:rPr>
              <a:t>teguh</a:t>
            </a:r>
            <a:r>
              <a:rPr lang="en-US" dirty="0">
                <a:latin typeface="Eras Bold ITC" pitchFamily="34" charset="0"/>
              </a:rPr>
              <a:t> </a:t>
            </a:r>
            <a:r>
              <a:rPr lang="en-US" dirty="0" err="1">
                <a:latin typeface="Eras Bold ITC" pitchFamily="34" charset="0"/>
              </a:rPr>
              <a:t>dalam</a:t>
            </a:r>
            <a:r>
              <a:rPr lang="en-US" dirty="0">
                <a:latin typeface="Eras Bold ITC" pitchFamily="34" charset="0"/>
              </a:rPr>
              <a:t> </a:t>
            </a:r>
            <a:r>
              <a:rPr lang="en-US" dirty="0" err="1">
                <a:latin typeface="Eras Bold ITC" pitchFamily="34" charset="0"/>
              </a:rPr>
              <a:t>menghadapi</a:t>
            </a:r>
            <a:r>
              <a:rPr lang="en-US" dirty="0">
                <a:latin typeface="Eras Bold ITC" pitchFamily="34" charset="0"/>
              </a:rPr>
              <a:t> </a:t>
            </a:r>
            <a:r>
              <a:rPr lang="en-US" dirty="0" err="1">
                <a:latin typeface="Eras Bold ITC" pitchFamily="34" charset="0"/>
              </a:rPr>
              <a:t>serangan</a:t>
            </a:r>
            <a:r>
              <a:rPr lang="en-US" dirty="0">
                <a:latin typeface="Eras Bold ITC" pitchFamily="34" charset="0"/>
              </a:rPr>
              <a:t> </a:t>
            </a:r>
            <a:r>
              <a:rPr lang="en-US" dirty="0" err="1">
                <a:latin typeface="Eras Bold ITC" pitchFamily="34" charset="0"/>
              </a:rPr>
              <a:t>ini</a:t>
            </a:r>
            <a:r>
              <a:rPr lang="en-US" dirty="0">
                <a:latin typeface="Eras Bold ITC" pitchFamily="34" charset="0"/>
              </a:rPr>
              <a:t> </a:t>
            </a:r>
            <a:r>
              <a:rPr lang="en-US" dirty="0" err="1">
                <a:latin typeface="Eras Bold ITC" pitchFamily="34" charset="0"/>
              </a:rPr>
              <a:t>dan</a:t>
            </a:r>
            <a:r>
              <a:rPr lang="en-US" dirty="0">
                <a:latin typeface="Eras Bold ITC" pitchFamily="34" charset="0"/>
              </a:rPr>
              <a:t> </a:t>
            </a:r>
            <a:r>
              <a:rPr lang="en-US" dirty="0" err="1">
                <a:latin typeface="Eras Bold ITC" pitchFamily="34" charset="0"/>
              </a:rPr>
              <a:t>menempatkan</a:t>
            </a:r>
            <a:r>
              <a:rPr lang="en-US" dirty="0">
                <a:latin typeface="Eras Bold ITC" pitchFamily="34" charset="0"/>
              </a:rPr>
              <a:t> </a:t>
            </a:r>
            <a:r>
              <a:rPr lang="en-US" dirty="0" err="1">
                <a:latin typeface="Eras Bold ITC" pitchFamily="34" charset="0"/>
              </a:rPr>
              <a:t>putranya</a:t>
            </a:r>
            <a:r>
              <a:rPr lang="en-US" dirty="0">
                <a:latin typeface="Eras Bold ITC" pitchFamily="34" charset="0"/>
              </a:rPr>
              <a:t> di </a:t>
            </a:r>
            <a:r>
              <a:rPr lang="en-US" dirty="0" err="1">
                <a:latin typeface="Eras Bold ITC" pitchFamily="34" charset="0"/>
              </a:rPr>
              <a:t>atas</a:t>
            </a:r>
            <a:r>
              <a:rPr lang="en-US" dirty="0">
                <a:latin typeface="Eras Bold ITC" pitchFamily="34" charset="0"/>
              </a:rPr>
              <a:t> </a:t>
            </a:r>
            <a:r>
              <a:rPr lang="en-US" dirty="0" err="1">
                <a:latin typeface="Eras Bold ITC" pitchFamily="34" charset="0"/>
              </a:rPr>
              <a:t>kehendak</a:t>
            </a:r>
            <a:r>
              <a:rPr lang="en-US" dirty="0">
                <a:latin typeface="Eras Bold ITC" pitchFamily="34" charset="0"/>
              </a:rPr>
              <a:t> </a:t>
            </a:r>
            <a:r>
              <a:rPr lang="en-US" dirty="0" err="1">
                <a:latin typeface="Eras Bold ITC" pitchFamily="34" charset="0"/>
              </a:rPr>
              <a:t>Tuhan</a:t>
            </a:r>
            <a:r>
              <a:rPr lang="en-US" dirty="0">
                <a:latin typeface="Eras Bold ITC" pitchFamily="34" charset="0"/>
              </a:rPr>
              <a:t>! </a:t>
            </a:r>
          </a:p>
          <a:p>
            <a:pPr marL="0" indent="0">
              <a:buNone/>
            </a:pPr>
            <a:r>
              <a:rPr lang="en-US" dirty="0" err="1"/>
              <a:t>Dunia</a:t>
            </a:r>
            <a:r>
              <a:rPr lang="en-US" dirty="0"/>
              <a:t> </a:t>
            </a:r>
            <a:r>
              <a:rPr lang="en-US" dirty="0" err="1"/>
              <a:t>menuntut</a:t>
            </a:r>
            <a:r>
              <a:rPr lang="en-US" dirty="0"/>
              <a:t> agar orang </a:t>
            </a:r>
            <a:r>
              <a:rPr lang="en-US" dirty="0" err="1"/>
              <a:t>tua</a:t>
            </a:r>
            <a:r>
              <a:rPr lang="en-US" dirty="0"/>
              <a:t> </a:t>
            </a:r>
            <a:r>
              <a:rPr lang="en-US" dirty="0" err="1"/>
              <a:t>menyerahkan</a:t>
            </a:r>
            <a:r>
              <a:rPr lang="en-US" dirty="0"/>
              <a:t> </a:t>
            </a:r>
            <a:r>
              <a:rPr lang="en-US" dirty="0" err="1"/>
              <a:t>anak-anak</a:t>
            </a:r>
            <a:r>
              <a:rPr lang="en-US" dirty="0"/>
              <a:t> </a:t>
            </a:r>
            <a:r>
              <a:rPr lang="en-US" dirty="0" err="1"/>
              <a:t>mereka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mengizinkan</a:t>
            </a:r>
            <a:r>
              <a:rPr lang="en-US" dirty="0"/>
              <a:t> </a:t>
            </a:r>
            <a:r>
              <a:rPr lang="en-US" dirty="0" err="1"/>
              <a:t>mereka</a:t>
            </a:r>
            <a:r>
              <a:rPr lang="en-US" dirty="0"/>
              <a:t>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dilatih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diajarkan</a:t>
            </a:r>
            <a:r>
              <a:rPr lang="en-US" dirty="0"/>
              <a:t> </a:t>
            </a:r>
            <a:r>
              <a:rPr lang="en-US" dirty="0" err="1"/>
              <a:t>cara-cara</a:t>
            </a:r>
            <a:r>
              <a:rPr lang="en-US" dirty="0"/>
              <a:t> </a:t>
            </a:r>
            <a:r>
              <a:rPr lang="en-US" dirty="0" err="1"/>
              <a:t>dunia</a:t>
            </a:r>
            <a:r>
              <a:rPr lang="en-US" dirty="0"/>
              <a:t>. </a:t>
            </a:r>
          </a:p>
          <a:p>
            <a:pPr marL="0" indent="0">
              <a:buNone/>
            </a:pPr>
            <a:r>
              <a:rPr lang="en-US" dirty="0">
                <a:latin typeface="Gill Sans Ultra Bold Condensed" pitchFamily="34" charset="0"/>
              </a:rPr>
              <a:t>Kita </a:t>
            </a:r>
            <a:r>
              <a:rPr lang="en-US" dirty="0" err="1">
                <a:latin typeface="Gill Sans Ultra Bold Condensed" pitchFamily="34" charset="0"/>
              </a:rPr>
              <a:t>membutuhkan</a:t>
            </a:r>
            <a:r>
              <a:rPr lang="en-US" dirty="0">
                <a:latin typeface="Gill Sans Ultra Bold Condensed" pitchFamily="34" charset="0"/>
              </a:rPr>
              <a:t> </a:t>
            </a:r>
            <a:r>
              <a:rPr lang="en-US" dirty="0" err="1">
                <a:latin typeface="Gill Sans Ultra Bold Condensed" pitchFamily="34" charset="0"/>
              </a:rPr>
              <a:t>beberapa</a:t>
            </a:r>
            <a:r>
              <a:rPr lang="en-US" dirty="0">
                <a:latin typeface="Gill Sans Ultra Bold Condensed" pitchFamily="34" charset="0"/>
              </a:rPr>
              <a:t> orang </a:t>
            </a:r>
            <a:r>
              <a:rPr lang="en-US" dirty="0" err="1">
                <a:latin typeface="Gill Sans Ultra Bold Condensed" pitchFamily="34" charset="0"/>
              </a:rPr>
              <a:t>tua</a:t>
            </a:r>
            <a:r>
              <a:rPr lang="en-US" dirty="0">
                <a:latin typeface="Gill Sans Ultra Bold Condensed" pitchFamily="34" charset="0"/>
              </a:rPr>
              <a:t> yang </a:t>
            </a:r>
            <a:r>
              <a:rPr lang="en-US" dirty="0" err="1">
                <a:latin typeface="Gill Sans Ultra Bold Condensed" pitchFamily="34" charset="0"/>
              </a:rPr>
              <a:t>akan</a:t>
            </a:r>
            <a:r>
              <a:rPr lang="en-US" dirty="0">
                <a:latin typeface="Gill Sans Ultra Bold Condensed" pitchFamily="34" charset="0"/>
              </a:rPr>
              <a:t> </a:t>
            </a:r>
            <a:r>
              <a:rPr lang="en-US" dirty="0" err="1">
                <a:latin typeface="Gill Sans Ultra Bold Condensed" pitchFamily="34" charset="0"/>
              </a:rPr>
              <a:t>mengajar</a:t>
            </a:r>
            <a:r>
              <a:rPr lang="en-US" dirty="0">
                <a:latin typeface="Gill Sans Ultra Bold Condensed" pitchFamily="34" charset="0"/>
              </a:rPr>
              <a:t> </a:t>
            </a:r>
            <a:r>
              <a:rPr lang="en-US" dirty="0" err="1">
                <a:latin typeface="Gill Sans Ultra Bold Condensed" pitchFamily="34" charset="0"/>
              </a:rPr>
              <a:t>mereka</a:t>
            </a:r>
            <a:r>
              <a:rPr lang="en-US" dirty="0">
                <a:latin typeface="Gill Sans Ultra Bold Condensed" pitchFamily="34" charset="0"/>
              </a:rPr>
              <a:t> </a:t>
            </a:r>
            <a:r>
              <a:rPr lang="en-US" dirty="0" err="1">
                <a:latin typeface="Gill Sans Ultra Bold Condensed" pitchFamily="34" charset="0"/>
              </a:rPr>
              <a:t>jalan</a:t>
            </a:r>
            <a:r>
              <a:rPr lang="en-US" dirty="0">
                <a:latin typeface="Gill Sans Ultra Bold Condensed" pitchFamily="34" charset="0"/>
              </a:rPr>
              <a:t> Allah </a:t>
            </a:r>
            <a:r>
              <a:rPr lang="en-US" dirty="0" err="1">
                <a:latin typeface="Gill Sans Ultra Bold Condensed" pitchFamily="34" charset="0"/>
              </a:rPr>
              <a:t>dan</a:t>
            </a:r>
            <a:r>
              <a:rPr lang="en-US" dirty="0">
                <a:latin typeface="Gill Sans Ultra Bold Condensed" pitchFamily="34" charset="0"/>
              </a:rPr>
              <a:t> </a:t>
            </a:r>
            <a:r>
              <a:rPr lang="en-US" dirty="0" err="1">
                <a:latin typeface="Gill Sans Ultra Bold Condensed" pitchFamily="34" charset="0"/>
              </a:rPr>
              <a:t>menjauhkan</a:t>
            </a:r>
            <a:r>
              <a:rPr lang="en-US" dirty="0">
                <a:latin typeface="Gill Sans Ultra Bold Condensed" pitchFamily="34" charset="0"/>
              </a:rPr>
              <a:t> </a:t>
            </a:r>
            <a:r>
              <a:rPr lang="en-US" dirty="0" err="1">
                <a:latin typeface="Gill Sans Ultra Bold Condensed" pitchFamily="34" charset="0"/>
              </a:rPr>
              <a:t>mereka</a:t>
            </a:r>
            <a:r>
              <a:rPr lang="en-US" dirty="0">
                <a:latin typeface="Gill Sans Ultra Bold Condensed" pitchFamily="34" charset="0"/>
              </a:rPr>
              <a:t> </a:t>
            </a:r>
            <a:r>
              <a:rPr lang="en-US" dirty="0" err="1">
                <a:latin typeface="Gill Sans Ultra Bold Condensed" pitchFamily="34" charset="0"/>
              </a:rPr>
              <a:t>dari</a:t>
            </a:r>
            <a:r>
              <a:rPr lang="en-US" dirty="0">
                <a:latin typeface="Gill Sans Ultra Bold Condensed" pitchFamily="34" charset="0"/>
              </a:rPr>
              <a:t> </a:t>
            </a:r>
            <a:r>
              <a:rPr lang="en-US" dirty="0" err="1">
                <a:latin typeface="Gill Sans Ultra Bold Condensed" pitchFamily="34" charset="0"/>
              </a:rPr>
              <a:t>dunia</a:t>
            </a:r>
            <a:r>
              <a:rPr lang="en-US" dirty="0">
                <a:latin typeface="Gill Sans Ultra Bold Condensed" pitchFamily="34" charset="0"/>
              </a:rPr>
              <a:t> </a:t>
            </a:r>
            <a:r>
              <a:rPr lang="en-US" dirty="0" err="1">
                <a:latin typeface="Gill Sans Ultra Bold Condensed" pitchFamily="34" charset="0"/>
              </a:rPr>
              <a:t>dan</a:t>
            </a:r>
            <a:r>
              <a:rPr lang="en-US" dirty="0">
                <a:latin typeface="Gill Sans Ultra Bold Condensed" pitchFamily="34" charset="0"/>
              </a:rPr>
              <a:t> </a:t>
            </a:r>
            <a:r>
              <a:rPr lang="en-US" dirty="0" err="1">
                <a:latin typeface="Gill Sans Ultra Bold Condensed" pitchFamily="34" charset="0"/>
              </a:rPr>
              <a:t>rancangannya</a:t>
            </a:r>
            <a:r>
              <a:rPr lang="en-US" dirty="0">
                <a:latin typeface="Gill Sans Ultra Bold Condensed" pitchFamily="34" charset="0"/>
              </a:rPr>
              <a:t> (</a:t>
            </a:r>
            <a:r>
              <a:rPr lang="en-US" dirty="0" err="1">
                <a:latin typeface="Gill Sans Ultra Bold Condensed" pitchFamily="34" charset="0"/>
              </a:rPr>
              <a:t>Amsal</a:t>
            </a:r>
            <a:r>
              <a:rPr lang="en-US" dirty="0">
                <a:latin typeface="Gill Sans Ultra Bold Condensed" pitchFamily="34" charset="0"/>
              </a:rPr>
              <a:t> 6:20-22; </a:t>
            </a:r>
            <a:r>
              <a:rPr lang="en-US" dirty="0" err="1">
                <a:latin typeface="Gill Sans Ultra Bold Condensed" pitchFamily="34" charset="0"/>
              </a:rPr>
              <a:t>Ul</a:t>
            </a:r>
            <a:r>
              <a:rPr lang="en-US" dirty="0">
                <a:latin typeface="Gill Sans Ultra Bold Condensed" pitchFamily="34" charset="0"/>
              </a:rPr>
              <a:t>. 6:4-9) </a:t>
            </a:r>
          </a:p>
          <a:p>
            <a:pPr marL="0" indent="0">
              <a:buNone/>
            </a:pPr>
            <a:r>
              <a:rPr lang="en-US" dirty="0" err="1">
                <a:solidFill>
                  <a:srgbClr val="C00000"/>
                </a:solidFill>
                <a:latin typeface="Eras Bold ITC" pitchFamily="34" charset="0"/>
              </a:rPr>
              <a:t>Dibutuhkan</a:t>
            </a:r>
            <a:r>
              <a:rPr lang="en-US" dirty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Eras Bold ITC" pitchFamily="34" charset="0"/>
              </a:rPr>
              <a:t>iman</a:t>
            </a:r>
            <a:r>
              <a:rPr lang="en-US" dirty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Eras Bold ITC" pitchFamily="34" charset="0"/>
              </a:rPr>
              <a:t>untuk</a:t>
            </a:r>
            <a:r>
              <a:rPr lang="en-US" dirty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Eras Bold ITC" pitchFamily="34" charset="0"/>
              </a:rPr>
              <a:t>melawan</a:t>
            </a:r>
            <a:r>
              <a:rPr lang="en-US" dirty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Eras Bold ITC" pitchFamily="34" charset="0"/>
              </a:rPr>
              <a:t>arus</a:t>
            </a:r>
            <a:r>
              <a:rPr lang="en-US" dirty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Eras Bold ITC" pitchFamily="34" charset="0"/>
              </a:rPr>
              <a:t>dan</a:t>
            </a:r>
            <a:r>
              <a:rPr lang="en-US" dirty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Eras Bold ITC" pitchFamily="34" charset="0"/>
              </a:rPr>
              <a:t>membesarkan</a:t>
            </a:r>
            <a:r>
              <a:rPr lang="en-US" dirty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Eras Bold ITC" pitchFamily="34" charset="0"/>
              </a:rPr>
              <a:t>anak-anak</a:t>
            </a:r>
            <a:r>
              <a:rPr lang="en-US" dirty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Eras Bold ITC" pitchFamily="34" charset="0"/>
              </a:rPr>
              <a:t>kita</a:t>
            </a:r>
            <a:r>
              <a:rPr lang="en-US" dirty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Eras Bold ITC" pitchFamily="34" charset="0"/>
              </a:rPr>
              <a:t>untuk</a:t>
            </a:r>
            <a:r>
              <a:rPr lang="en-US" dirty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Eras Bold ITC" pitchFamily="34" charset="0"/>
              </a:rPr>
              <a:t>Tuhan</a:t>
            </a:r>
            <a:r>
              <a:rPr lang="en-US" dirty="0">
                <a:solidFill>
                  <a:srgbClr val="C00000"/>
                </a:solidFill>
                <a:latin typeface="Eras Bold ITC" pitchFamily="34" charset="0"/>
              </a:rPr>
              <a:t>.</a:t>
            </a: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732091"/>
            <a:ext cx="2896405" cy="184645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683765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103"/>
            <a:ext cx="9144001" cy="51536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53544" y="836909"/>
            <a:ext cx="5482952" cy="4039097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dirty="0" err="1">
                <a:latin typeface="Arial Black" pitchFamily="34" charset="0"/>
              </a:rPr>
              <a:t>Keluaran</a:t>
            </a:r>
            <a:r>
              <a:rPr lang="en-US" dirty="0">
                <a:latin typeface="Arial Black" pitchFamily="34" charset="0"/>
              </a:rPr>
              <a:t> 2:3 </a:t>
            </a:r>
          </a:p>
          <a:p>
            <a:pPr marL="0" indent="0">
              <a:buNone/>
            </a:pPr>
            <a:r>
              <a:rPr lang="en-US" dirty="0" err="1"/>
              <a:t>Tetapi</a:t>
            </a:r>
            <a:r>
              <a:rPr lang="en-US" dirty="0"/>
              <a:t> </a:t>
            </a:r>
            <a:r>
              <a:rPr lang="en-US" dirty="0" err="1"/>
              <a:t>ia</a:t>
            </a:r>
            <a:r>
              <a:rPr lang="en-US" dirty="0"/>
              <a:t> </a:t>
            </a:r>
            <a:r>
              <a:rPr lang="en-US" dirty="0" err="1"/>
              <a:t>tidak</a:t>
            </a:r>
            <a:r>
              <a:rPr lang="en-US" dirty="0"/>
              <a:t> </a:t>
            </a:r>
            <a:r>
              <a:rPr lang="en-US" dirty="0" err="1"/>
              <a:t>dapat</a:t>
            </a:r>
            <a:r>
              <a:rPr lang="en-US" dirty="0"/>
              <a:t> </a:t>
            </a:r>
            <a:r>
              <a:rPr lang="en-US" dirty="0" err="1"/>
              <a:t>menyembunyikannya</a:t>
            </a:r>
            <a:r>
              <a:rPr lang="en-US" dirty="0"/>
              <a:t> </a:t>
            </a:r>
            <a:r>
              <a:rPr lang="en-US" dirty="0" err="1"/>
              <a:t>lebih</a:t>
            </a:r>
            <a:r>
              <a:rPr lang="en-US" dirty="0"/>
              <a:t> lama </a:t>
            </a:r>
            <a:r>
              <a:rPr lang="en-US" dirty="0" err="1"/>
              <a:t>lagi</a:t>
            </a:r>
            <a:r>
              <a:rPr lang="en-US" dirty="0"/>
              <a:t>, </a:t>
            </a:r>
            <a:r>
              <a:rPr lang="en-US" dirty="0" err="1"/>
              <a:t>sebab</a:t>
            </a:r>
            <a:r>
              <a:rPr lang="en-US" dirty="0"/>
              <a:t> </a:t>
            </a:r>
            <a:r>
              <a:rPr lang="en-US" dirty="0" err="1"/>
              <a:t>itu</a:t>
            </a:r>
            <a:r>
              <a:rPr lang="en-US" dirty="0"/>
              <a:t> </a:t>
            </a:r>
            <a:r>
              <a:rPr lang="en-US" dirty="0" err="1"/>
              <a:t>diambilnya</a:t>
            </a:r>
            <a:r>
              <a:rPr lang="en-US" dirty="0"/>
              <a:t> </a:t>
            </a:r>
            <a:r>
              <a:rPr lang="en-US" dirty="0" err="1"/>
              <a:t>sebuah</a:t>
            </a:r>
            <a:r>
              <a:rPr lang="en-US" dirty="0"/>
              <a:t> </a:t>
            </a:r>
            <a:r>
              <a:rPr lang="en-US" dirty="0" err="1"/>
              <a:t>peti</a:t>
            </a:r>
            <a:r>
              <a:rPr lang="en-US" dirty="0"/>
              <a:t> </a:t>
            </a:r>
            <a:r>
              <a:rPr lang="en-US" dirty="0" err="1"/>
              <a:t>pandan</a:t>
            </a:r>
            <a:r>
              <a:rPr lang="en-US" dirty="0"/>
              <a:t>, </a:t>
            </a:r>
            <a:r>
              <a:rPr lang="en-US" dirty="0" err="1"/>
              <a:t>dipakalnya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gala-gala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t'er</a:t>
            </a:r>
            <a:r>
              <a:rPr lang="en-US" dirty="0"/>
              <a:t>, </a:t>
            </a:r>
            <a:r>
              <a:rPr lang="en-US" dirty="0" err="1">
                <a:latin typeface="Gill Sans Ultra Bold Condensed" pitchFamily="34" charset="0"/>
              </a:rPr>
              <a:t>diletakkannya</a:t>
            </a:r>
            <a:r>
              <a:rPr lang="en-US" dirty="0">
                <a:latin typeface="Gill Sans Ultra Bold Condensed" pitchFamily="34" charset="0"/>
              </a:rPr>
              <a:t> </a:t>
            </a:r>
            <a:r>
              <a:rPr lang="en-US" dirty="0" err="1">
                <a:latin typeface="Gill Sans Ultra Bold Condensed" pitchFamily="34" charset="0"/>
              </a:rPr>
              <a:t>bayi</a:t>
            </a:r>
            <a:r>
              <a:rPr lang="en-US" dirty="0">
                <a:latin typeface="Gill Sans Ultra Bold Condensed" pitchFamily="34" charset="0"/>
              </a:rPr>
              <a:t> </a:t>
            </a:r>
            <a:r>
              <a:rPr lang="en-US" dirty="0" err="1">
                <a:latin typeface="Gill Sans Ultra Bold Condensed" pitchFamily="34" charset="0"/>
              </a:rPr>
              <a:t>itu</a:t>
            </a:r>
            <a:r>
              <a:rPr lang="en-US" dirty="0">
                <a:latin typeface="Gill Sans Ultra Bold Condensed" pitchFamily="34" charset="0"/>
              </a:rPr>
              <a:t> di </a:t>
            </a:r>
            <a:r>
              <a:rPr lang="en-US" dirty="0" err="1">
                <a:latin typeface="Gill Sans Ultra Bold Condensed" pitchFamily="34" charset="0"/>
              </a:rPr>
              <a:t>dalamnya</a:t>
            </a:r>
            <a:r>
              <a:rPr lang="en-US" dirty="0">
                <a:latin typeface="Gill Sans Ultra Bold Condensed" pitchFamily="34" charset="0"/>
              </a:rPr>
              <a:t> </a:t>
            </a:r>
            <a:r>
              <a:rPr lang="en-US" dirty="0" err="1">
                <a:latin typeface="Gill Sans Ultra Bold Condensed" pitchFamily="34" charset="0"/>
              </a:rPr>
              <a:t>dan</a:t>
            </a:r>
            <a:r>
              <a:rPr lang="en-US" dirty="0">
                <a:latin typeface="Gill Sans Ultra Bold Condensed" pitchFamily="34" charset="0"/>
              </a:rPr>
              <a:t> </a:t>
            </a:r>
            <a:r>
              <a:rPr lang="en-US" dirty="0" err="1">
                <a:latin typeface="Gill Sans Ultra Bold Condensed" pitchFamily="34" charset="0"/>
              </a:rPr>
              <a:t>ditaruhnya</a:t>
            </a:r>
            <a:r>
              <a:rPr lang="en-US" dirty="0">
                <a:latin typeface="Gill Sans Ultra Bold Condensed" pitchFamily="34" charset="0"/>
              </a:rPr>
              <a:t> </a:t>
            </a:r>
            <a:r>
              <a:rPr lang="en-US" dirty="0" err="1">
                <a:latin typeface="Gill Sans Ultra Bold Condensed" pitchFamily="34" charset="0"/>
              </a:rPr>
              <a:t>peti</a:t>
            </a:r>
            <a:r>
              <a:rPr lang="en-US" dirty="0">
                <a:latin typeface="Gill Sans Ultra Bold Condensed" pitchFamily="34" charset="0"/>
              </a:rPr>
              <a:t> </a:t>
            </a:r>
            <a:r>
              <a:rPr lang="en-US" dirty="0" err="1">
                <a:latin typeface="Gill Sans Ultra Bold Condensed" pitchFamily="34" charset="0"/>
              </a:rPr>
              <a:t>itu</a:t>
            </a:r>
            <a:r>
              <a:rPr lang="en-US" dirty="0">
                <a:latin typeface="Gill Sans Ultra Bold Condensed" pitchFamily="34" charset="0"/>
              </a:rPr>
              <a:t> di </a:t>
            </a:r>
            <a:r>
              <a:rPr lang="en-US" dirty="0" err="1">
                <a:latin typeface="Gill Sans Ultra Bold Condensed" pitchFamily="34" charset="0"/>
              </a:rPr>
              <a:t>tengah-tengah</a:t>
            </a:r>
            <a:r>
              <a:rPr lang="en-US" dirty="0">
                <a:latin typeface="Gill Sans Ultra Bold Condensed" pitchFamily="34" charset="0"/>
              </a:rPr>
              <a:t> </a:t>
            </a:r>
            <a:r>
              <a:rPr lang="en-US" dirty="0" err="1">
                <a:latin typeface="Gill Sans Ultra Bold Condensed" pitchFamily="34" charset="0"/>
              </a:rPr>
              <a:t>teberau</a:t>
            </a:r>
            <a:r>
              <a:rPr lang="en-US" dirty="0">
                <a:latin typeface="Gill Sans Ultra Bold Condensed" pitchFamily="34" charset="0"/>
              </a:rPr>
              <a:t> di </a:t>
            </a:r>
            <a:r>
              <a:rPr lang="en-US" dirty="0" err="1">
                <a:latin typeface="Gill Sans Ultra Bold Condensed" pitchFamily="34" charset="0"/>
              </a:rPr>
              <a:t>tepi</a:t>
            </a:r>
            <a:r>
              <a:rPr lang="en-US" dirty="0">
                <a:latin typeface="Gill Sans Ultra Bold Condensed" pitchFamily="34" charset="0"/>
              </a:rPr>
              <a:t> </a:t>
            </a:r>
            <a:r>
              <a:rPr lang="en-US" dirty="0" err="1">
                <a:latin typeface="Gill Sans Ultra Bold Condensed" pitchFamily="34" charset="0"/>
              </a:rPr>
              <a:t>sungai</a:t>
            </a:r>
            <a:r>
              <a:rPr lang="en-US" dirty="0">
                <a:latin typeface="Gill Sans Ultra Bold Condensed" pitchFamily="34" charset="0"/>
              </a:rPr>
              <a:t> Nil</a:t>
            </a:r>
            <a:r>
              <a:rPr lang="en-US" dirty="0"/>
              <a:t>; 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 err="1">
                <a:solidFill>
                  <a:srgbClr val="C00000"/>
                </a:solidFill>
                <a:latin typeface="Gill Sans Ultra Bold Condensed" pitchFamily="34" charset="0"/>
              </a:rPr>
              <a:t>Dibutuhkan</a:t>
            </a:r>
            <a:r>
              <a:rPr lang="en-US" dirty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Gill Sans Ultra Bold Condensed" pitchFamily="34" charset="0"/>
              </a:rPr>
              <a:t>iman</a:t>
            </a:r>
            <a:r>
              <a:rPr lang="en-US" dirty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menempatkan</a:t>
            </a:r>
            <a:r>
              <a:rPr lang="en-US" dirty="0"/>
              <a:t> </a:t>
            </a:r>
            <a:r>
              <a:rPr lang="en-US" dirty="0" err="1"/>
              <a:t>anak</a:t>
            </a:r>
            <a:r>
              <a:rPr lang="en-US" dirty="0"/>
              <a:t> </a:t>
            </a:r>
            <a:r>
              <a:rPr lang="en-US" dirty="0" err="1"/>
              <a:t>itu</a:t>
            </a:r>
            <a:r>
              <a:rPr lang="en-US" dirty="0"/>
              <a:t> di </a:t>
            </a:r>
            <a:r>
              <a:rPr lang="en-US" dirty="0" err="1"/>
              <a:t>sungai</a:t>
            </a:r>
            <a:r>
              <a:rPr lang="en-US" dirty="0"/>
              <a:t>.</a:t>
            </a:r>
          </a:p>
          <a:p>
            <a:r>
              <a:rPr lang="en-US" dirty="0" err="1">
                <a:solidFill>
                  <a:srgbClr val="C00000"/>
                </a:solidFill>
                <a:latin typeface="Eras Bold ITC" pitchFamily="34" charset="0"/>
              </a:rPr>
              <a:t>Dibutuhkan</a:t>
            </a:r>
            <a:r>
              <a:rPr lang="en-US" dirty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Eras Bold ITC" pitchFamily="34" charset="0"/>
              </a:rPr>
              <a:t>iman</a:t>
            </a:r>
            <a:r>
              <a:rPr lang="en-US" dirty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dirty="0" err="1"/>
              <a:t>bagi</a:t>
            </a:r>
            <a:r>
              <a:rPr lang="en-US" dirty="0"/>
              <a:t> </a:t>
            </a:r>
            <a:r>
              <a:rPr lang="en-US" dirty="0" err="1"/>
              <a:t>ibu</a:t>
            </a:r>
            <a:r>
              <a:rPr lang="en-US" dirty="0"/>
              <a:t> </a:t>
            </a:r>
            <a:r>
              <a:rPr lang="en-US" dirty="0" err="1"/>
              <a:t>ini</a:t>
            </a:r>
            <a:r>
              <a:rPr lang="en-US" dirty="0"/>
              <a:t>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melepaskan</a:t>
            </a:r>
            <a:r>
              <a:rPr lang="en-US" dirty="0"/>
              <a:t> </a:t>
            </a:r>
            <a:r>
              <a:rPr lang="en-US" dirty="0" err="1"/>
              <a:t>tangannya</a:t>
            </a:r>
            <a:r>
              <a:rPr lang="en-US" dirty="0"/>
              <a:t> </a:t>
            </a:r>
            <a:r>
              <a:rPr lang="en-US" dirty="0" err="1"/>
              <a:t>dari</a:t>
            </a:r>
            <a:r>
              <a:rPr lang="en-US" dirty="0"/>
              <a:t> </a:t>
            </a:r>
            <a:r>
              <a:rPr lang="en-US" dirty="0" err="1"/>
              <a:t>kehidupan</a:t>
            </a:r>
            <a:r>
              <a:rPr lang="en-US" dirty="0"/>
              <a:t> </a:t>
            </a:r>
            <a:r>
              <a:rPr lang="en-US" dirty="0" err="1"/>
              <a:t>anak</a:t>
            </a:r>
            <a:r>
              <a:rPr lang="en-US" dirty="0"/>
              <a:t> </a:t>
            </a:r>
            <a:r>
              <a:rPr lang="en-US" dirty="0" err="1"/>
              <a:t>ini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menyerahkannya</a:t>
            </a:r>
            <a:r>
              <a:rPr lang="en-US" dirty="0"/>
              <a:t> </a:t>
            </a:r>
            <a:r>
              <a:rPr lang="en-US" dirty="0" err="1"/>
              <a:t>pada</a:t>
            </a:r>
            <a:r>
              <a:rPr lang="en-US" dirty="0"/>
              <a:t> </a:t>
            </a:r>
            <a:r>
              <a:rPr lang="en-US" dirty="0" err="1"/>
              <a:t>kehendak</a:t>
            </a:r>
            <a:r>
              <a:rPr lang="en-US" dirty="0"/>
              <a:t> </a:t>
            </a:r>
            <a:r>
              <a:rPr lang="en-US" dirty="0" err="1"/>
              <a:t>Tuhan</a:t>
            </a:r>
            <a:r>
              <a:rPr lang="en-US" dirty="0"/>
              <a:t>.</a:t>
            </a: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708069"/>
            <a:ext cx="3146182" cy="2087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20630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9139237" cy="5145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79912" y="1347614"/>
            <a:ext cx="4968552" cy="339447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 err="1">
                <a:latin typeface="Bahnschrift SemiBold Condensed" pitchFamily="34" charset="0"/>
              </a:rPr>
              <a:t>Dengan</a:t>
            </a:r>
            <a:r>
              <a:rPr lang="en-US" dirty="0">
                <a:latin typeface="Bahnschrift SemiBold Condensed" pitchFamily="34" charset="0"/>
              </a:rPr>
              <a:t> </a:t>
            </a:r>
            <a:r>
              <a:rPr lang="en-US" dirty="0" err="1">
                <a:latin typeface="Bahnschrift SemiBold Condensed" pitchFamily="34" charset="0"/>
              </a:rPr>
              <a:t>doa</a:t>
            </a:r>
            <a:r>
              <a:rPr lang="en-US" dirty="0">
                <a:latin typeface="Bahnschrift SemiBold Condensed" pitchFamily="34" charset="0"/>
              </a:rPr>
              <a:t> yang </a:t>
            </a:r>
            <a:r>
              <a:rPr lang="en-US" dirty="0" err="1">
                <a:latin typeface="Bahnschrift SemiBold Condensed" pitchFamily="34" charset="0"/>
              </a:rPr>
              <a:t>sungguh-sungguh</a:t>
            </a:r>
            <a:r>
              <a:rPr lang="en-US" dirty="0">
                <a:latin typeface="Bahnschrift SemiBold Condensed" pitchFamily="34" charset="0"/>
              </a:rPr>
              <a:t> </a:t>
            </a:r>
            <a:r>
              <a:rPr lang="en-US" dirty="0" err="1">
                <a:latin typeface="Bahnschrift SemiBold Condensed" pitchFamily="34" charset="0"/>
              </a:rPr>
              <a:t>si</a:t>
            </a:r>
            <a:r>
              <a:rPr lang="en-US" dirty="0">
                <a:latin typeface="Bahnschrift SemiBold Condensed" pitchFamily="34" charset="0"/>
              </a:rPr>
              <a:t> </a:t>
            </a:r>
            <a:r>
              <a:rPr lang="en-US" dirty="0" err="1">
                <a:latin typeface="Bahnschrift SemiBold Condensed" pitchFamily="34" charset="0"/>
              </a:rPr>
              <a:t>ibu</a:t>
            </a:r>
            <a:r>
              <a:rPr lang="en-US" dirty="0">
                <a:latin typeface="Bahnschrift SemiBold Condensed" pitchFamily="34" charset="0"/>
              </a:rPr>
              <a:t> </a:t>
            </a:r>
            <a:r>
              <a:rPr lang="en-US" dirty="0" err="1">
                <a:latin typeface="Bahnschrift SemiBold Condensed" pitchFamily="34" charset="0"/>
              </a:rPr>
              <a:t>telah</a:t>
            </a:r>
            <a:r>
              <a:rPr lang="en-US" dirty="0">
                <a:latin typeface="Bahnschrift SemiBold Condensed" pitchFamily="34" charset="0"/>
              </a:rPr>
              <a:t> </a:t>
            </a:r>
            <a:r>
              <a:rPr lang="en-US" dirty="0" err="1">
                <a:latin typeface="Bahnschrift SemiBold Condensed" pitchFamily="34" charset="0"/>
              </a:rPr>
              <a:t>menyerahkan</a:t>
            </a:r>
            <a:r>
              <a:rPr lang="en-US" dirty="0">
                <a:latin typeface="Bahnschrift SemiBold Condensed" pitchFamily="34" charset="0"/>
              </a:rPr>
              <a:t> </a:t>
            </a:r>
            <a:r>
              <a:rPr lang="en-US" dirty="0" err="1">
                <a:latin typeface="Bahnschrift SemiBold Condensed" pitchFamily="34" charset="0"/>
              </a:rPr>
              <a:t>bayinya</a:t>
            </a:r>
            <a:r>
              <a:rPr lang="en-US" dirty="0">
                <a:latin typeface="Bahnschrift SemiBold Condensed" pitchFamily="34" charset="0"/>
              </a:rPr>
              <a:t> </a:t>
            </a:r>
            <a:r>
              <a:rPr lang="en-US" dirty="0" err="1">
                <a:latin typeface="Bahnschrift SemiBold Condensed" pitchFamily="34" charset="0"/>
              </a:rPr>
              <a:t>kepada</a:t>
            </a:r>
            <a:r>
              <a:rPr lang="en-US" dirty="0">
                <a:latin typeface="Bahnschrift SemiBold Condensed" pitchFamily="34" charset="0"/>
              </a:rPr>
              <a:t> </a:t>
            </a:r>
            <a:r>
              <a:rPr lang="en-US" dirty="0" err="1">
                <a:latin typeface="Bahnschrift SemiBold Condensed" pitchFamily="34" charset="0"/>
              </a:rPr>
              <a:t>penjagaan</a:t>
            </a:r>
            <a:r>
              <a:rPr lang="en-US" dirty="0">
                <a:latin typeface="Bahnschrift SemiBold Condensed" pitchFamily="34" charset="0"/>
              </a:rPr>
              <a:t> Allah; </a:t>
            </a:r>
            <a:r>
              <a:rPr lang="en-US" dirty="0" err="1">
                <a:latin typeface="Bahnschrift SemiBold Condensed" pitchFamily="34" charset="0"/>
              </a:rPr>
              <a:t>dan</a:t>
            </a:r>
            <a:r>
              <a:rPr lang="en-US" dirty="0">
                <a:latin typeface="Bahnschrift SemiBold Condensed" pitchFamily="34" charset="0"/>
              </a:rPr>
              <a:t> </a:t>
            </a:r>
            <a:r>
              <a:rPr lang="en-US" dirty="0" err="1">
                <a:latin typeface="Bahnschrift SemiBold Condensed" pitchFamily="34" charset="0"/>
              </a:rPr>
              <a:t>malaikat-malaikat</a:t>
            </a:r>
            <a:r>
              <a:rPr lang="en-US" dirty="0">
                <a:latin typeface="Bahnschrift SemiBold Condensed" pitchFamily="34" charset="0"/>
              </a:rPr>
              <a:t>, yang </a:t>
            </a:r>
            <a:r>
              <a:rPr lang="en-US" dirty="0" err="1">
                <a:latin typeface="Bahnschrift SemiBold Condensed" pitchFamily="34" charset="0"/>
              </a:rPr>
              <a:t>tidak</a:t>
            </a:r>
            <a:r>
              <a:rPr lang="en-US" dirty="0">
                <a:latin typeface="Bahnschrift SemiBold Condensed" pitchFamily="34" charset="0"/>
              </a:rPr>
              <a:t> </a:t>
            </a:r>
            <a:r>
              <a:rPr lang="en-US" dirty="0" err="1">
                <a:latin typeface="Bahnschrift SemiBold Condensed" pitchFamily="34" charset="0"/>
              </a:rPr>
              <a:t>kelihatan</a:t>
            </a:r>
            <a:r>
              <a:rPr lang="en-US" dirty="0">
                <a:latin typeface="Bahnschrift SemiBold Condensed" pitchFamily="34" charset="0"/>
              </a:rPr>
              <a:t> </a:t>
            </a:r>
            <a:r>
              <a:rPr lang="en-US" dirty="0" err="1">
                <a:latin typeface="Bahnschrift SemiBold Condensed" pitchFamily="34" charset="0"/>
              </a:rPr>
              <a:t>menaungi</a:t>
            </a:r>
            <a:r>
              <a:rPr lang="en-US" dirty="0">
                <a:latin typeface="Bahnschrift SemiBold Condensed" pitchFamily="34" charset="0"/>
              </a:rPr>
              <a:t> </a:t>
            </a:r>
            <a:r>
              <a:rPr lang="en-US" dirty="0" err="1">
                <a:latin typeface="Bahnschrift SemiBold Condensed" pitchFamily="34" charset="0"/>
              </a:rPr>
              <a:t>tempat</a:t>
            </a:r>
            <a:r>
              <a:rPr lang="en-US" dirty="0">
                <a:latin typeface="Bahnschrift SemiBold Condensed" pitchFamily="34" charset="0"/>
              </a:rPr>
              <a:t> </a:t>
            </a:r>
            <a:r>
              <a:rPr lang="en-US" dirty="0" err="1">
                <a:latin typeface="Bahnschrift SemiBold Condensed" pitchFamily="34" charset="0"/>
              </a:rPr>
              <a:t>terbaringnya</a:t>
            </a:r>
            <a:r>
              <a:rPr lang="en-US" dirty="0">
                <a:latin typeface="Bahnschrift SemiBold Condensed" pitchFamily="34" charset="0"/>
              </a:rPr>
              <a:t> </a:t>
            </a:r>
            <a:r>
              <a:rPr lang="en-US" dirty="0" err="1">
                <a:latin typeface="Bahnschrift SemiBold Condensed" pitchFamily="34" charset="0"/>
              </a:rPr>
              <a:t>bayi</a:t>
            </a:r>
            <a:r>
              <a:rPr lang="en-US" dirty="0">
                <a:latin typeface="Bahnschrift SemiBold Condensed" pitchFamily="34" charset="0"/>
              </a:rPr>
              <a:t> </a:t>
            </a:r>
            <a:r>
              <a:rPr lang="en-US" dirty="0" err="1">
                <a:latin typeface="Bahnschrift SemiBold Condensed" pitchFamily="34" charset="0"/>
              </a:rPr>
              <a:t>itu</a:t>
            </a:r>
            <a:r>
              <a:rPr lang="en-US" dirty="0">
                <a:latin typeface="Bahnschrift SemiBold Condensed" pitchFamily="34" charset="0"/>
              </a:rPr>
              <a:t>. 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346348"/>
            <a:ext cx="8229600" cy="857250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Eras Demi ITC" pitchFamily="34" charset="0"/>
              </a:rPr>
              <a:t>Ellen G. White, </a:t>
            </a:r>
            <a:r>
              <a:rPr lang="en-US" sz="2800" dirty="0" err="1">
                <a:latin typeface="Eras Demi ITC" pitchFamily="34" charset="0"/>
              </a:rPr>
              <a:t>Sejarah</a:t>
            </a:r>
            <a:r>
              <a:rPr lang="en-US" sz="2800" dirty="0">
                <a:latin typeface="Eras Demi ITC" pitchFamily="34" charset="0"/>
              </a:rPr>
              <a:t> Para </a:t>
            </a:r>
            <a:r>
              <a:rPr lang="en-US" sz="2800" dirty="0" err="1">
                <a:latin typeface="Eras Demi ITC" pitchFamily="34" charset="0"/>
              </a:rPr>
              <a:t>Nabi</a:t>
            </a:r>
            <a:r>
              <a:rPr lang="en-US" sz="2800" dirty="0">
                <a:latin typeface="Eras Demi ITC" pitchFamily="34" charset="0"/>
              </a:rPr>
              <a:t>, </a:t>
            </a:r>
            <a:r>
              <a:rPr lang="en-US" sz="2800" dirty="0" err="1">
                <a:latin typeface="Eras Demi ITC" pitchFamily="34" charset="0"/>
              </a:rPr>
              <a:t>hlm</a:t>
            </a:r>
            <a:r>
              <a:rPr lang="en-US" sz="2800" dirty="0">
                <a:latin typeface="Eras Demi ITC" pitchFamily="34" charset="0"/>
              </a:rPr>
              <a:t>. 285.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67554"/>
            <a:ext cx="3312367" cy="2307646"/>
          </a:xfrm>
          <a:prstGeom prst="teardrop">
            <a:avLst>
              <a:gd name="adj" fmla="val 74150"/>
            </a:avLst>
          </a:prstGeom>
        </p:spPr>
      </p:pic>
    </p:spTree>
    <p:extLst>
      <p:ext uri="{BB962C8B-B14F-4D97-AF65-F5344CB8AC3E}">
        <p14:creationId xmlns:p14="http://schemas.microsoft.com/office/powerpoint/2010/main" val="1993759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763"/>
            <a:ext cx="9144000" cy="5151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411510"/>
            <a:ext cx="5760640" cy="2304256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US" dirty="0" err="1">
                <a:latin typeface="Arial Black" pitchFamily="34" charset="0"/>
              </a:rPr>
              <a:t>Keluaran</a:t>
            </a:r>
            <a:r>
              <a:rPr lang="en-US" dirty="0">
                <a:latin typeface="Arial Black" pitchFamily="34" charset="0"/>
              </a:rPr>
              <a:t> 2:9-10</a:t>
            </a:r>
          </a:p>
          <a:p>
            <a:pPr marL="0" indent="0">
              <a:buNone/>
            </a:pPr>
            <a:r>
              <a:rPr lang="en-US" dirty="0"/>
              <a:t>2:9 </a:t>
            </a:r>
            <a:r>
              <a:rPr lang="en-US" dirty="0" err="1"/>
              <a:t>Maka</a:t>
            </a:r>
            <a:r>
              <a:rPr lang="en-US" dirty="0"/>
              <a:t> </a:t>
            </a:r>
            <a:r>
              <a:rPr lang="en-US" dirty="0" err="1"/>
              <a:t>berkatalah</a:t>
            </a:r>
            <a:r>
              <a:rPr lang="en-US" dirty="0"/>
              <a:t> </a:t>
            </a:r>
            <a:r>
              <a:rPr lang="en-US" dirty="0" err="1"/>
              <a:t>puteri</a:t>
            </a:r>
            <a:r>
              <a:rPr lang="en-US" dirty="0"/>
              <a:t> </a:t>
            </a:r>
            <a:r>
              <a:rPr lang="en-US" dirty="0" err="1"/>
              <a:t>Firaun</a:t>
            </a:r>
            <a:r>
              <a:rPr lang="en-US" dirty="0"/>
              <a:t> </a:t>
            </a:r>
            <a:r>
              <a:rPr lang="en-US" dirty="0" err="1"/>
              <a:t>kepada</a:t>
            </a:r>
            <a:r>
              <a:rPr lang="en-US" dirty="0"/>
              <a:t> </a:t>
            </a:r>
            <a:r>
              <a:rPr lang="en-US" dirty="0" err="1"/>
              <a:t>ibu</a:t>
            </a:r>
            <a:r>
              <a:rPr lang="en-US" dirty="0"/>
              <a:t> </a:t>
            </a:r>
            <a:r>
              <a:rPr lang="en-US" dirty="0" err="1"/>
              <a:t>itu</a:t>
            </a:r>
            <a:r>
              <a:rPr lang="en-US" dirty="0"/>
              <a:t>: "</a:t>
            </a:r>
            <a:r>
              <a:rPr lang="en-US" b="1" dirty="0" err="1"/>
              <a:t>Bawalah</a:t>
            </a:r>
            <a:r>
              <a:rPr lang="en-US" b="1" dirty="0"/>
              <a:t> </a:t>
            </a:r>
            <a:r>
              <a:rPr lang="en-US" b="1" dirty="0" err="1"/>
              <a:t>bayi</a:t>
            </a:r>
            <a:r>
              <a:rPr lang="en-US" b="1" dirty="0"/>
              <a:t> </a:t>
            </a:r>
            <a:r>
              <a:rPr lang="en-US" b="1" dirty="0" err="1"/>
              <a:t>ini</a:t>
            </a:r>
            <a:r>
              <a:rPr lang="en-US" b="1" dirty="0"/>
              <a:t> </a:t>
            </a:r>
            <a:r>
              <a:rPr lang="en-US" b="1" dirty="0" err="1"/>
              <a:t>dan</a:t>
            </a:r>
            <a:r>
              <a:rPr lang="en-US" b="1" dirty="0"/>
              <a:t> </a:t>
            </a:r>
            <a:r>
              <a:rPr lang="en-US" b="1" dirty="0" err="1"/>
              <a:t>susukanlah</a:t>
            </a:r>
            <a:r>
              <a:rPr lang="en-US" b="1" dirty="0"/>
              <a:t> </a:t>
            </a:r>
            <a:r>
              <a:rPr lang="en-US" b="1" dirty="0" err="1"/>
              <a:t>dia</a:t>
            </a:r>
            <a:r>
              <a:rPr lang="en-US" b="1" dirty="0"/>
              <a:t> </a:t>
            </a:r>
            <a:r>
              <a:rPr lang="en-US" b="1" dirty="0" err="1"/>
              <a:t>bagiku</a:t>
            </a:r>
            <a:r>
              <a:rPr lang="en-US" b="1" dirty="0"/>
              <a:t>, </a:t>
            </a:r>
            <a:r>
              <a:rPr lang="en-US" b="1" dirty="0" err="1"/>
              <a:t>maka</a:t>
            </a:r>
            <a:r>
              <a:rPr lang="en-US" b="1" dirty="0"/>
              <a:t> </a:t>
            </a:r>
            <a:r>
              <a:rPr lang="en-US" b="1" dirty="0" err="1"/>
              <a:t>aku</a:t>
            </a:r>
            <a:r>
              <a:rPr lang="en-US" b="1" dirty="0"/>
              <a:t> </a:t>
            </a:r>
            <a:r>
              <a:rPr lang="en-US" b="1" dirty="0" err="1"/>
              <a:t>akan</a:t>
            </a:r>
            <a:r>
              <a:rPr lang="en-US" b="1" dirty="0"/>
              <a:t> </a:t>
            </a:r>
            <a:r>
              <a:rPr lang="en-US" b="1" dirty="0" err="1"/>
              <a:t>memberi</a:t>
            </a:r>
            <a:r>
              <a:rPr lang="en-US" b="1" dirty="0"/>
              <a:t> </a:t>
            </a:r>
            <a:r>
              <a:rPr lang="en-US" b="1" dirty="0" err="1"/>
              <a:t>upah</a:t>
            </a:r>
            <a:r>
              <a:rPr lang="en-US" b="1" dirty="0"/>
              <a:t> </a:t>
            </a:r>
            <a:r>
              <a:rPr lang="en-US" b="1" dirty="0" err="1"/>
              <a:t>kepadamu</a:t>
            </a:r>
            <a:r>
              <a:rPr lang="en-US" dirty="0"/>
              <a:t>." </a:t>
            </a:r>
            <a:r>
              <a:rPr lang="en-US" dirty="0" err="1"/>
              <a:t>Kemudian</a:t>
            </a:r>
            <a:r>
              <a:rPr lang="en-US" dirty="0"/>
              <a:t> </a:t>
            </a:r>
            <a:r>
              <a:rPr lang="en-US" dirty="0" err="1"/>
              <a:t>perempuan</a:t>
            </a:r>
            <a:r>
              <a:rPr lang="en-US" dirty="0"/>
              <a:t> </a:t>
            </a:r>
            <a:r>
              <a:rPr lang="en-US" dirty="0" err="1"/>
              <a:t>itu</a:t>
            </a:r>
            <a:r>
              <a:rPr lang="en-US" dirty="0"/>
              <a:t> </a:t>
            </a:r>
            <a:r>
              <a:rPr lang="en-US" dirty="0" err="1"/>
              <a:t>mengambil</a:t>
            </a:r>
            <a:r>
              <a:rPr lang="en-US" dirty="0"/>
              <a:t> </a:t>
            </a:r>
            <a:r>
              <a:rPr lang="en-US" dirty="0" err="1"/>
              <a:t>bayi</a:t>
            </a:r>
            <a:r>
              <a:rPr lang="en-US" dirty="0"/>
              <a:t> </a:t>
            </a:r>
            <a:r>
              <a:rPr lang="en-US" dirty="0" err="1"/>
              <a:t>itu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menyusuinya</a:t>
            </a:r>
            <a:r>
              <a:rPr lang="en-US" dirty="0"/>
              <a:t>. </a:t>
            </a:r>
          </a:p>
          <a:p>
            <a:pPr marL="0" indent="0">
              <a:buNone/>
            </a:pPr>
            <a:r>
              <a:rPr lang="en-US" dirty="0"/>
              <a:t>2:10 </a:t>
            </a:r>
            <a:r>
              <a:rPr lang="en-US" dirty="0" err="1"/>
              <a:t>Ketika</a:t>
            </a:r>
            <a:r>
              <a:rPr lang="en-US" dirty="0"/>
              <a:t> </a:t>
            </a:r>
            <a:r>
              <a:rPr lang="en-US" dirty="0" err="1"/>
              <a:t>anak</a:t>
            </a:r>
            <a:r>
              <a:rPr lang="en-US" dirty="0"/>
              <a:t> </a:t>
            </a:r>
            <a:r>
              <a:rPr lang="en-US" dirty="0" err="1"/>
              <a:t>itu</a:t>
            </a:r>
            <a:r>
              <a:rPr lang="en-US" dirty="0"/>
              <a:t> </a:t>
            </a:r>
            <a:r>
              <a:rPr lang="en-US" dirty="0" err="1"/>
              <a:t>telah</a:t>
            </a:r>
            <a:r>
              <a:rPr lang="en-US" dirty="0"/>
              <a:t> </a:t>
            </a:r>
            <a:r>
              <a:rPr lang="en-US" dirty="0" err="1"/>
              <a:t>besar</a:t>
            </a:r>
            <a:r>
              <a:rPr lang="en-US" dirty="0"/>
              <a:t>, </a:t>
            </a:r>
            <a:r>
              <a:rPr lang="en-US" dirty="0" err="1"/>
              <a:t>dibawanyalah</a:t>
            </a:r>
            <a:r>
              <a:rPr lang="en-US" dirty="0"/>
              <a:t> </a:t>
            </a:r>
            <a:r>
              <a:rPr lang="en-US" dirty="0" err="1"/>
              <a:t>kepada</a:t>
            </a:r>
            <a:r>
              <a:rPr lang="en-US" dirty="0"/>
              <a:t> </a:t>
            </a:r>
            <a:r>
              <a:rPr lang="en-US" dirty="0" err="1"/>
              <a:t>puteri</a:t>
            </a:r>
            <a:r>
              <a:rPr lang="en-US" dirty="0"/>
              <a:t> </a:t>
            </a:r>
            <a:r>
              <a:rPr lang="en-US" dirty="0" err="1"/>
              <a:t>Firaun</a:t>
            </a:r>
            <a:r>
              <a:rPr lang="en-US" dirty="0"/>
              <a:t>, yang </a:t>
            </a:r>
            <a:r>
              <a:rPr lang="en-US" dirty="0" err="1"/>
              <a:t>mengangkatnya</a:t>
            </a:r>
            <a:r>
              <a:rPr lang="en-US" dirty="0"/>
              <a:t> </a:t>
            </a:r>
            <a:r>
              <a:rPr lang="en-US" dirty="0" err="1"/>
              <a:t>menjadi</a:t>
            </a:r>
            <a:r>
              <a:rPr lang="en-US" dirty="0"/>
              <a:t> </a:t>
            </a:r>
            <a:r>
              <a:rPr lang="en-US" dirty="0" err="1"/>
              <a:t>anaknya</a:t>
            </a:r>
            <a:r>
              <a:rPr lang="en-US" dirty="0"/>
              <a:t>,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menamainya</a:t>
            </a:r>
            <a:r>
              <a:rPr lang="en-US" dirty="0"/>
              <a:t> Musa, </a:t>
            </a:r>
            <a:r>
              <a:rPr lang="en-US" dirty="0" err="1"/>
              <a:t>sebab</a:t>
            </a:r>
            <a:r>
              <a:rPr lang="en-US" dirty="0"/>
              <a:t> </a:t>
            </a:r>
            <a:r>
              <a:rPr lang="en-US" dirty="0" err="1"/>
              <a:t>katanya</a:t>
            </a:r>
            <a:r>
              <a:rPr lang="en-US" dirty="0"/>
              <a:t>: "</a:t>
            </a:r>
            <a:r>
              <a:rPr lang="en-US" dirty="0" err="1"/>
              <a:t>Karena</a:t>
            </a:r>
            <a:r>
              <a:rPr lang="en-US" dirty="0"/>
              <a:t> </a:t>
            </a:r>
            <a:r>
              <a:rPr lang="en-US" dirty="0" err="1"/>
              <a:t>aku</a:t>
            </a:r>
            <a:r>
              <a:rPr lang="en-US" dirty="0"/>
              <a:t> </a:t>
            </a:r>
            <a:r>
              <a:rPr lang="en-US" dirty="0" err="1"/>
              <a:t>telah</a:t>
            </a:r>
            <a:r>
              <a:rPr lang="en-US" dirty="0"/>
              <a:t> </a:t>
            </a:r>
            <a:r>
              <a:rPr lang="en-US" dirty="0" err="1"/>
              <a:t>menariknya</a:t>
            </a:r>
            <a:r>
              <a:rPr lang="en-US" dirty="0"/>
              <a:t> </a:t>
            </a:r>
            <a:r>
              <a:rPr lang="en-US" dirty="0" err="1"/>
              <a:t>dari</a:t>
            </a:r>
            <a:r>
              <a:rPr lang="en-US" dirty="0"/>
              <a:t> air." </a:t>
            </a:r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23528" y="2859782"/>
            <a:ext cx="8640960" cy="2123658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>
            <a:spAutoFit/>
          </a:bodyPr>
          <a:lstStyle/>
          <a:p>
            <a:r>
              <a:rPr lang="en-US" sz="2200" dirty="0" err="1">
                <a:solidFill>
                  <a:schemeClr val="bg1"/>
                </a:solidFill>
                <a:latin typeface="Gill Sans Ultra Bold Condensed" pitchFamily="34" charset="0"/>
              </a:rPr>
              <a:t>Butuh</a:t>
            </a:r>
            <a:r>
              <a:rPr lang="en-US" sz="2200" dirty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Gill Sans Ultra Bold Condensed" pitchFamily="34" charset="0"/>
              </a:rPr>
              <a:t>keyakinan</a:t>
            </a:r>
            <a:r>
              <a:rPr lang="en-US" sz="2200" dirty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Gill Sans Ultra Bold Condensed" pitchFamily="34" charset="0"/>
              </a:rPr>
              <a:t>besar</a:t>
            </a:r>
            <a:r>
              <a:rPr lang="en-US" sz="2200" dirty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Gill Sans Ultra Bold Condensed" pitchFamily="34" charset="0"/>
              </a:rPr>
              <a:t>baginya</a:t>
            </a:r>
            <a:r>
              <a:rPr lang="en-US" sz="2200" dirty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Gill Sans Ultra Bold Condensed" pitchFamily="34" charset="0"/>
              </a:rPr>
              <a:t>untuk</a:t>
            </a:r>
            <a:r>
              <a:rPr lang="en-US" sz="2200" dirty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Gill Sans Ultra Bold Condensed" pitchFamily="34" charset="0"/>
              </a:rPr>
              <a:t>membesarkan</a:t>
            </a:r>
            <a:r>
              <a:rPr lang="en-US" sz="2200" dirty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Gill Sans Ultra Bold Condensed" pitchFamily="34" charset="0"/>
              </a:rPr>
              <a:t>anak</a:t>
            </a:r>
            <a:r>
              <a:rPr lang="en-US" sz="2200" dirty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Gill Sans Ultra Bold Condensed" pitchFamily="34" charset="0"/>
              </a:rPr>
              <a:t>ini</a:t>
            </a:r>
            <a:r>
              <a:rPr lang="en-US" sz="2200" dirty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Gill Sans Ultra Bold Condensed" pitchFamily="34" charset="0"/>
              </a:rPr>
              <a:t>dalam</a:t>
            </a:r>
            <a:r>
              <a:rPr lang="en-US" sz="2200" dirty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Gill Sans Ultra Bold Condensed" pitchFamily="34" charset="0"/>
              </a:rPr>
              <a:t>kondisi</a:t>
            </a:r>
            <a:r>
              <a:rPr lang="en-US" sz="2200" dirty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Gill Sans Ultra Bold Condensed" pitchFamily="34" charset="0"/>
              </a:rPr>
              <a:t>seperti</a:t>
            </a:r>
            <a:r>
              <a:rPr lang="en-US" sz="2200" dirty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Gill Sans Ultra Bold Condensed" pitchFamily="34" charset="0"/>
              </a:rPr>
              <a:t>itu</a:t>
            </a:r>
            <a:r>
              <a:rPr lang="en-US" sz="2200" dirty="0">
                <a:solidFill>
                  <a:schemeClr val="bg1"/>
                </a:solidFill>
              </a:rPr>
              <a:t>. </a:t>
            </a:r>
          </a:p>
          <a:p>
            <a:r>
              <a:rPr lang="en-US" sz="2200" dirty="0" err="1">
                <a:solidFill>
                  <a:srgbClr val="FFFF00"/>
                </a:solidFill>
                <a:latin typeface="Eras Bold ITC" pitchFamily="34" charset="0"/>
              </a:rPr>
              <a:t>Namun</a:t>
            </a:r>
            <a:r>
              <a:rPr lang="en-US" sz="2200" dirty="0">
                <a:solidFill>
                  <a:srgbClr val="FFFF00"/>
                </a:solidFill>
                <a:latin typeface="Eras Bold ITC" pitchFamily="34" charset="0"/>
              </a:rPr>
              <a:t>, </a:t>
            </a:r>
            <a:r>
              <a:rPr lang="en-US" sz="2200" dirty="0" err="1">
                <a:solidFill>
                  <a:srgbClr val="FFFF00"/>
                </a:solidFill>
                <a:latin typeface="Eras Bold ITC" pitchFamily="34" charset="0"/>
              </a:rPr>
              <a:t>ia</a:t>
            </a:r>
            <a:r>
              <a:rPr lang="en-US" sz="2200" dirty="0">
                <a:solidFill>
                  <a:srgbClr val="FFFF00"/>
                </a:solidFill>
                <a:latin typeface="Eras Bold ITC" pitchFamily="34" charset="0"/>
              </a:rPr>
              <a:t> </a:t>
            </a:r>
            <a:r>
              <a:rPr lang="en-US" sz="2200" dirty="0" err="1">
                <a:solidFill>
                  <a:srgbClr val="FFFF00"/>
                </a:solidFill>
                <a:latin typeface="Eras Bold ITC" pitchFamily="34" charset="0"/>
              </a:rPr>
              <a:t>diberi</a:t>
            </a:r>
            <a:r>
              <a:rPr lang="en-US" sz="2200" dirty="0">
                <a:solidFill>
                  <a:srgbClr val="FFFF00"/>
                </a:solidFill>
                <a:latin typeface="Eras Bold ITC" pitchFamily="34" charset="0"/>
              </a:rPr>
              <a:t> </a:t>
            </a:r>
            <a:r>
              <a:rPr lang="en-US" sz="2200" dirty="0" err="1">
                <a:solidFill>
                  <a:srgbClr val="FFFF00"/>
                </a:solidFill>
                <a:latin typeface="Eras Bold ITC" pitchFamily="34" charset="0"/>
              </a:rPr>
              <a:t>kesempatan</a:t>
            </a:r>
            <a:r>
              <a:rPr lang="en-US" sz="2200" dirty="0">
                <a:solidFill>
                  <a:srgbClr val="FFFF00"/>
                </a:solidFill>
                <a:latin typeface="Eras Bold ITC" pitchFamily="34" charset="0"/>
              </a:rPr>
              <a:t> </a:t>
            </a:r>
            <a:r>
              <a:rPr lang="en-US" sz="2200" dirty="0" err="1">
                <a:solidFill>
                  <a:srgbClr val="FFFF00"/>
                </a:solidFill>
                <a:latin typeface="Eras Bold ITC" pitchFamily="34" charset="0"/>
              </a:rPr>
              <a:t>untuk</a:t>
            </a:r>
            <a:r>
              <a:rPr lang="en-US" sz="2200" dirty="0">
                <a:solidFill>
                  <a:srgbClr val="FFFF00"/>
                </a:solidFill>
                <a:latin typeface="Eras Bold ITC" pitchFamily="34" charset="0"/>
              </a:rPr>
              <a:t> </a:t>
            </a:r>
            <a:r>
              <a:rPr lang="en-US" sz="2200" dirty="0" err="1">
                <a:solidFill>
                  <a:srgbClr val="FFFF00"/>
                </a:solidFill>
                <a:latin typeface="Eras Bold ITC" pitchFamily="34" charset="0"/>
              </a:rPr>
              <a:t>mengajar</a:t>
            </a:r>
            <a:r>
              <a:rPr lang="en-US" sz="2200" dirty="0">
                <a:solidFill>
                  <a:srgbClr val="FFFF00"/>
                </a:solidFill>
                <a:latin typeface="Eras Bold ITC" pitchFamily="34" charset="0"/>
              </a:rPr>
              <a:t> Musa </a:t>
            </a:r>
            <a:r>
              <a:rPr lang="en-US" sz="2200" dirty="0" err="1">
                <a:solidFill>
                  <a:srgbClr val="FFFF00"/>
                </a:solidFill>
                <a:latin typeface="Eras Bold ITC" pitchFamily="34" charset="0"/>
              </a:rPr>
              <a:t>tentang</a:t>
            </a:r>
            <a:r>
              <a:rPr lang="en-US" sz="2200" dirty="0">
                <a:solidFill>
                  <a:srgbClr val="FFFF00"/>
                </a:solidFill>
                <a:latin typeface="Eras Bold ITC" pitchFamily="34" charset="0"/>
              </a:rPr>
              <a:t> Allah, </a:t>
            </a:r>
            <a:r>
              <a:rPr lang="en-US" sz="2200" dirty="0" err="1">
                <a:solidFill>
                  <a:srgbClr val="FFFF00"/>
                </a:solidFill>
                <a:latin typeface="Eras Bold ITC" pitchFamily="34" charset="0"/>
              </a:rPr>
              <a:t>tentang</a:t>
            </a:r>
            <a:r>
              <a:rPr lang="en-US" sz="2200" dirty="0">
                <a:solidFill>
                  <a:srgbClr val="FFFF00"/>
                </a:solidFill>
                <a:latin typeface="Eras Bold ITC" pitchFamily="34" charset="0"/>
              </a:rPr>
              <a:t> </a:t>
            </a:r>
            <a:r>
              <a:rPr lang="en-US" sz="2200" dirty="0" err="1">
                <a:solidFill>
                  <a:srgbClr val="FFFF00"/>
                </a:solidFill>
                <a:latin typeface="Eras Bold ITC" pitchFamily="34" charset="0"/>
              </a:rPr>
              <a:t>ibadah</a:t>
            </a:r>
            <a:r>
              <a:rPr lang="en-US" sz="2200" dirty="0">
                <a:solidFill>
                  <a:srgbClr val="FFFF00"/>
                </a:solidFill>
                <a:latin typeface="Eras Bold ITC" pitchFamily="34" charset="0"/>
              </a:rPr>
              <a:t> </a:t>
            </a:r>
            <a:r>
              <a:rPr lang="en-US" sz="2200" dirty="0" err="1">
                <a:solidFill>
                  <a:srgbClr val="FFFF00"/>
                </a:solidFill>
                <a:latin typeface="Eras Bold ITC" pitchFamily="34" charset="0"/>
              </a:rPr>
              <a:t>sejati</a:t>
            </a:r>
            <a:r>
              <a:rPr lang="en-US" sz="2200" dirty="0">
                <a:solidFill>
                  <a:srgbClr val="FFFF00"/>
                </a:solidFill>
                <a:latin typeface="Eras Bold ITC" pitchFamily="34" charset="0"/>
              </a:rPr>
              <a:t>, </a:t>
            </a:r>
            <a:r>
              <a:rPr lang="en-US" sz="2200" dirty="0" err="1">
                <a:solidFill>
                  <a:srgbClr val="FFFF00"/>
                </a:solidFill>
                <a:latin typeface="Eras Bold ITC" pitchFamily="34" charset="0"/>
              </a:rPr>
              <a:t>dan</a:t>
            </a:r>
            <a:r>
              <a:rPr lang="en-US" sz="2200" dirty="0">
                <a:solidFill>
                  <a:srgbClr val="FFFF00"/>
                </a:solidFill>
                <a:latin typeface="Eras Bold ITC" pitchFamily="34" charset="0"/>
              </a:rPr>
              <a:t> </a:t>
            </a:r>
            <a:r>
              <a:rPr lang="en-US" sz="2200" dirty="0" err="1">
                <a:solidFill>
                  <a:srgbClr val="FFFF00"/>
                </a:solidFill>
                <a:latin typeface="Eras Bold ITC" pitchFamily="34" charset="0"/>
              </a:rPr>
              <a:t>tentang</a:t>
            </a:r>
            <a:r>
              <a:rPr lang="en-US" sz="2200" dirty="0">
                <a:solidFill>
                  <a:srgbClr val="FFFF00"/>
                </a:solidFill>
                <a:latin typeface="Eras Bold ITC" pitchFamily="34" charset="0"/>
              </a:rPr>
              <a:t> </a:t>
            </a:r>
            <a:r>
              <a:rPr lang="en-US" sz="2200" dirty="0" err="1">
                <a:solidFill>
                  <a:srgbClr val="FFFF00"/>
                </a:solidFill>
                <a:latin typeface="Eras Bold ITC" pitchFamily="34" charset="0"/>
              </a:rPr>
              <a:t>kehidupan</a:t>
            </a:r>
            <a:r>
              <a:rPr lang="en-US" sz="2200" dirty="0">
                <a:solidFill>
                  <a:srgbClr val="FFFF00"/>
                </a:solidFill>
                <a:latin typeface="Eras Bold ITC" pitchFamily="34" charset="0"/>
              </a:rPr>
              <a:t> yang </a:t>
            </a:r>
            <a:r>
              <a:rPr lang="en-US" sz="2200" dirty="0" err="1">
                <a:solidFill>
                  <a:srgbClr val="FFFF00"/>
                </a:solidFill>
                <a:latin typeface="Eras Bold ITC" pitchFamily="34" charset="0"/>
              </a:rPr>
              <a:t>benar</a:t>
            </a:r>
            <a:r>
              <a:rPr lang="en-US" sz="2200" dirty="0">
                <a:solidFill>
                  <a:srgbClr val="FFFF00"/>
                </a:solidFill>
                <a:latin typeface="Eras Bold ITC" pitchFamily="34" charset="0"/>
              </a:rPr>
              <a:t>. </a:t>
            </a:r>
          </a:p>
          <a:p>
            <a:r>
              <a:rPr lang="en-US" sz="2200" dirty="0" err="1">
                <a:solidFill>
                  <a:schemeClr val="bg1"/>
                </a:solidFill>
              </a:rPr>
              <a:t>Dia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memiliki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kesempatan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untuk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melakukan</a:t>
            </a:r>
            <a:r>
              <a:rPr lang="en-US" sz="2200" dirty="0">
                <a:solidFill>
                  <a:schemeClr val="bg1"/>
                </a:solidFill>
              </a:rPr>
              <a:t> yang </a:t>
            </a:r>
            <a:r>
              <a:rPr lang="en-US" sz="2200" dirty="0" err="1">
                <a:solidFill>
                  <a:schemeClr val="bg1"/>
                </a:solidFill>
              </a:rPr>
              <a:t>terbaik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dengan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putranya</a:t>
            </a:r>
            <a:r>
              <a:rPr lang="en-US" sz="2200" dirty="0">
                <a:solidFill>
                  <a:schemeClr val="bg1"/>
                </a:solidFill>
              </a:rPr>
              <a:t>. </a:t>
            </a: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558631"/>
            <a:ext cx="2496691" cy="1854829"/>
          </a:xfrm>
          <a:prstGeom prst="teardrop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14860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463"/>
            <a:ext cx="9144000" cy="5175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637579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en-US" sz="4000" b="1" dirty="0">
                <a:latin typeface="Eras Bold ITC" pitchFamily="34" charset="0"/>
              </a:rPr>
              <a:t>KITA MELIHAT HASILNYA</a:t>
            </a:r>
            <a:endParaRPr lang="en-US" sz="4000" dirty="0">
              <a:latin typeface="Eras Bold ITC" pitchFamily="34" charset="0"/>
            </a:endParaRP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23528" y="1344167"/>
            <a:ext cx="5554960" cy="3315815"/>
          </a:xfrm>
          <a:solidFill>
            <a:schemeClr val="accent2">
              <a:lumMod val="50000"/>
              <a:alpha val="52000"/>
            </a:schemeClr>
          </a:solidFill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dirty="0" err="1">
                <a:solidFill>
                  <a:schemeClr val="bg1"/>
                </a:solidFill>
                <a:latin typeface="Arial Black" pitchFamily="34" charset="0"/>
              </a:rPr>
              <a:t>Keluaran</a:t>
            </a:r>
            <a:r>
              <a:rPr lang="en-US" dirty="0">
                <a:solidFill>
                  <a:schemeClr val="bg1"/>
                </a:solidFill>
                <a:latin typeface="Arial Black" pitchFamily="34" charset="0"/>
              </a:rPr>
              <a:t> 2:9-10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2:9 </a:t>
            </a:r>
            <a:r>
              <a:rPr lang="en-US" dirty="0" err="1">
                <a:solidFill>
                  <a:schemeClr val="bg1"/>
                </a:solidFill>
              </a:rPr>
              <a:t>Maka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berkatalah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puteri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Firaun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kepada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ibu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itu</a:t>
            </a:r>
            <a:r>
              <a:rPr lang="en-US" dirty="0">
                <a:solidFill>
                  <a:schemeClr val="bg1"/>
                </a:solidFill>
              </a:rPr>
              <a:t>: "</a:t>
            </a:r>
            <a:r>
              <a:rPr lang="en-US" dirty="0" err="1">
                <a:solidFill>
                  <a:schemeClr val="bg1"/>
                </a:solidFill>
              </a:rPr>
              <a:t>Bawalah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bayi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ini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dan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susukanlah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dia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bagiku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</a:rPr>
              <a:t>maka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aku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akan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memberi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upah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kepadamu</a:t>
            </a:r>
            <a:r>
              <a:rPr lang="en-US" dirty="0">
                <a:solidFill>
                  <a:schemeClr val="bg1"/>
                </a:solidFill>
              </a:rPr>
              <a:t>." </a:t>
            </a:r>
            <a:r>
              <a:rPr lang="en-US" b="1" dirty="0" err="1">
                <a:solidFill>
                  <a:schemeClr val="bg1"/>
                </a:solidFill>
              </a:rPr>
              <a:t>Kemudian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perempuan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itu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mengambil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bayi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itu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dan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menyusuinya</a:t>
            </a:r>
            <a:r>
              <a:rPr lang="en-US" b="1" dirty="0">
                <a:solidFill>
                  <a:schemeClr val="bg1"/>
                </a:solidFill>
              </a:rPr>
              <a:t>. 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2:10 </a:t>
            </a:r>
            <a:r>
              <a:rPr lang="en-US" dirty="0" err="1">
                <a:solidFill>
                  <a:schemeClr val="bg1"/>
                </a:solidFill>
                <a:latin typeface="Gill Sans Ultra Bold Condensed" pitchFamily="34" charset="0"/>
              </a:rPr>
              <a:t>Ketika</a:t>
            </a:r>
            <a:r>
              <a:rPr lang="en-US" dirty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Gill Sans Ultra Bold Condensed" pitchFamily="34" charset="0"/>
              </a:rPr>
              <a:t>anak</a:t>
            </a:r>
            <a:r>
              <a:rPr lang="en-US" dirty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Gill Sans Ultra Bold Condensed" pitchFamily="34" charset="0"/>
              </a:rPr>
              <a:t>itu</a:t>
            </a:r>
            <a:r>
              <a:rPr lang="en-US" dirty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Gill Sans Ultra Bold Condensed" pitchFamily="34" charset="0"/>
              </a:rPr>
              <a:t>telah</a:t>
            </a:r>
            <a:r>
              <a:rPr lang="en-US" dirty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Gill Sans Ultra Bold Condensed" pitchFamily="34" charset="0"/>
              </a:rPr>
              <a:t>besar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</a:rPr>
              <a:t>dibawanyalah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kepada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puteri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Firaun</a:t>
            </a:r>
            <a:r>
              <a:rPr lang="en-US" dirty="0">
                <a:solidFill>
                  <a:schemeClr val="bg1"/>
                </a:solidFill>
              </a:rPr>
              <a:t>, yang </a:t>
            </a:r>
            <a:r>
              <a:rPr lang="en-US" dirty="0" err="1">
                <a:solidFill>
                  <a:schemeClr val="bg1"/>
                </a:solidFill>
              </a:rPr>
              <a:t>mengangkatnya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menjadi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anaknya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</a:rPr>
              <a:t>dan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menamainya</a:t>
            </a:r>
            <a:r>
              <a:rPr lang="en-US" dirty="0">
                <a:solidFill>
                  <a:schemeClr val="bg1"/>
                </a:solidFill>
              </a:rPr>
              <a:t> Musa, </a:t>
            </a:r>
            <a:r>
              <a:rPr lang="en-US" dirty="0" err="1">
                <a:solidFill>
                  <a:schemeClr val="bg1"/>
                </a:solidFill>
              </a:rPr>
              <a:t>sebab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katanya</a:t>
            </a:r>
            <a:r>
              <a:rPr lang="en-US" dirty="0">
                <a:solidFill>
                  <a:schemeClr val="bg1"/>
                </a:solidFill>
              </a:rPr>
              <a:t>: "</a:t>
            </a:r>
            <a:r>
              <a:rPr lang="en-US" dirty="0" err="1">
                <a:solidFill>
                  <a:schemeClr val="bg1"/>
                </a:solidFill>
              </a:rPr>
              <a:t>Karena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aku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telah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menariknya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dari</a:t>
            </a:r>
            <a:r>
              <a:rPr lang="en-US" dirty="0">
                <a:solidFill>
                  <a:schemeClr val="bg1"/>
                </a:solidFill>
              </a:rPr>
              <a:t> air."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707654"/>
            <a:ext cx="3548063" cy="284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383886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9144000" cy="5145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668083"/>
            <a:ext cx="4978896" cy="4039097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 err="1">
                <a:latin typeface="Gill Sans Ultra Bold Condensed" pitchFamily="34" charset="0"/>
              </a:rPr>
              <a:t>Yokhebed</a:t>
            </a:r>
            <a:r>
              <a:rPr lang="en-US" dirty="0">
                <a:latin typeface="Gill Sans Ultra Bold Condensed" pitchFamily="34" charset="0"/>
              </a:rPr>
              <a:t> </a:t>
            </a:r>
            <a:r>
              <a:rPr lang="en-US" dirty="0" err="1">
                <a:latin typeface="Gill Sans Ultra Bold Condensed" pitchFamily="34" charset="0"/>
              </a:rPr>
              <a:t>mencurahkan</a:t>
            </a:r>
            <a:r>
              <a:rPr lang="en-US" dirty="0">
                <a:latin typeface="Gill Sans Ultra Bold Condensed" pitchFamily="34" charset="0"/>
              </a:rPr>
              <a:t> </a:t>
            </a:r>
            <a:r>
              <a:rPr lang="en-US" dirty="0" err="1">
                <a:latin typeface="Gill Sans Ultra Bold Condensed" pitchFamily="34" charset="0"/>
              </a:rPr>
              <a:t>hidupnya</a:t>
            </a:r>
            <a:r>
              <a:rPr lang="en-US" dirty="0">
                <a:latin typeface="Gill Sans Ultra Bold Condensed" pitchFamily="34" charset="0"/>
              </a:rPr>
              <a:t> </a:t>
            </a:r>
            <a:r>
              <a:rPr lang="en-US" dirty="0" err="1">
                <a:latin typeface="Gill Sans Ultra Bold Condensed" pitchFamily="34" charset="0"/>
              </a:rPr>
              <a:t>ke</a:t>
            </a:r>
            <a:r>
              <a:rPr lang="en-US" dirty="0">
                <a:latin typeface="Gill Sans Ultra Bold Condensed" pitchFamily="34" charset="0"/>
              </a:rPr>
              <a:t> </a:t>
            </a:r>
            <a:r>
              <a:rPr lang="en-US" dirty="0" err="1">
                <a:latin typeface="Gill Sans Ultra Bold Condensed" pitchFamily="34" charset="0"/>
              </a:rPr>
              <a:t>dalam</a:t>
            </a:r>
            <a:r>
              <a:rPr lang="en-US" dirty="0">
                <a:latin typeface="Gill Sans Ultra Bold Condensed" pitchFamily="34" charset="0"/>
              </a:rPr>
              <a:t> </a:t>
            </a:r>
            <a:r>
              <a:rPr lang="en-US" dirty="0" err="1">
                <a:latin typeface="Gill Sans Ultra Bold Condensed" pitchFamily="34" charset="0"/>
              </a:rPr>
              <a:t>kehidupan</a:t>
            </a:r>
            <a:r>
              <a:rPr lang="en-US" dirty="0">
                <a:latin typeface="Gill Sans Ultra Bold Condensed" pitchFamily="34" charset="0"/>
              </a:rPr>
              <a:t> </a:t>
            </a:r>
            <a:r>
              <a:rPr lang="en-US" dirty="0" err="1">
                <a:latin typeface="Gill Sans Ultra Bold Condensed" pitchFamily="34" charset="0"/>
              </a:rPr>
              <a:t>putranya</a:t>
            </a:r>
            <a:r>
              <a:rPr lang="en-US" dirty="0"/>
              <a:t>. </a:t>
            </a:r>
          </a:p>
          <a:p>
            <a:pPr marL="0" indent="0">
              <a:buNone/>
            </a:pPr>
            <a:r>
              <a:rPr lang="en-US" dirty="0" err="1">
                <a:latin typeface="Bahnschrift SemiBold Condensed" pitchFamily="34" charset="0"/>
              </a:rPr>
              <a:t>Bukankah</a:t>
            </a:r>
            <a:r>
              <a:rPr lang="en-US" dirty="0">
                <a:latin typeface="Bahnschrift SemiBold Condensed" pitchFamily="34" charset="0"/>
              </a:rPr>
              <a:t> </a:t>
            </a:r>
            <a:r>
              <a:rPr lang="en-US" dirty="0" err="1">
                <a:latin typeface="Bahnschrift SemiBold Condensed" pitchFamily="34" charset="0"/>
              </a:rPr>
              <a:t>itu</a:t>
            </a:r>
            <a:r>
              <a:rPr lang="en-US" dirty="0">
                <a:latin typeface="Bahnschrift SemiBold Condensed" pitchFamily="34" charset="0"/>
              </a:rPr>
              <a:t> yang </a:t>
            </a:r>
            <a:r>
              <a:rPr lang="en-US" dirty="0" err="1">
                <a:latin typeface="Bahnschrift SemiBold Condensed" pitchFamily="34" charset="0"/>
              </a:rPr>
              <a:t>dilakukan</a:t>
            </a:r>
            <a:r>
              <a:rPr lang="en-US" dirty="0">
                <a:latin typeface="Bahnschrift SemiBold Condensed" pitchFamily="34" charset="0"/>
              </a:rPr>
              <a:t> </a:t>
            </a:r>
            <a:r>
              <a:rPr lang="en-US" dirty="0" err="1">
                <a:latin typeface="Bahnschrift SemiBold Condensed" pitchFamily="34" charset="0"/>
              </a:rPr>
              <a:t>setiap</a:t>
            </a:r>
            <a:r>
              <a:rPr lang="en-US" dirty="0">
                <a:latin typeface="Bahnschrift SemiBold Condensed" pitchFamily="34" charset="0"/>
              </a:rPr>
              <a:t> </a:t>
            </a:r>
            <a:r>
              <a:rPr lang="en-US" dirty="0" err="1">
                <a:latin typeface="Bahnschrift SemiBold Condensed" pitchFamily="34" charset="0"/>
              </a:rPr>
              <a:t>ibu</a:t>
            </a:r>
            <a:r>
              <a:rPr lang="en-US" dirty="0">
                <a:latin typeface="Bahnschrift SemiBold Condensed" pitchFamily="34" charset="0"/>
              </a:rPr>
              <a:t> yang </a:t>
            </a:r>
            <a:r>
              <a:rPr lang="en-US" dirty="0" err="1">
                <a:latin typeface="Bahnschrift SemiBold Condensed" pitchFamily="34" charset="0"/>
              </a:rPr>
              <a:t>baik</a:t>
            </a:r>
            <a:r>
              <a:rPr lang="en-US" dirty="0">
                <a:latin typeface="Bahnschrift SemiBold Condensed" pitchFamily="34" charset="0"/>
              </a:rPr>
              <a:t> </a:t>
            </a:r>
            <a:r>
              <a:rPr lang="en-US" dirty="0" err="1">
                <a:latin typeface="Bahnschrift SemiBold Condensed" pitchFamily="34" charset="0"/>
              </a:rPr>
              <a:t>untuk</a:t>
            </a:r>
            <a:r>
              <a:rPr lang="en-US" dirty="0">
                <a:latin typeface="Bahnschrift SemiBold Condensed" pitchFamily="34" charset="0"/>
              </a:rPr>
              <a:t> </a:t>
            </a:r>
            <a:r>
              <a:rPr lang="en-US" dirty="0" err="1">
                <a:latin typeface="Bahnschrift SemiBold Condensed" pitchFamily="34" charset="0"/>
              </a:rPr>
              <a:t>anak-anaknya</a:t>
            </a:r>
            <a:r>
              <a:rPr lang="en-US" dirty="0">
                <a:latin typeface="Bahnschrift SemiBold Condensed" pitchFamily="34" charset="0"/>
              </a:rPr>
              <a:t>?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err="1"/>
              <a:t>Adalah</a:t>
            </a:r>
            <a:r>
              <a:rPr lang="en-US" dirty="0"/>
              <a:t> </a:t>
            </a:r>
            <a:r>
              <a:rPr lang="en-US" dirty="0" err="1"/>
              <a:t>penting</a:t>
            </a:r>
            <a:r>
              <a:rPr lang="en-US" dirty="0"/>
              <a:t> </a:t>
            </a:r>
            <a:r>
              <a:rPr lang="en-US" dirty="0" err="1"/>
              <a:t>bahwa</a:t>
            </a:r>
            <a:r>
              <a:rPr lang="en-US" dirty="0"/>
              <a:t> </a:t>
            </a:r>
            <a:r>
              <a:rPr lang="en-US" dirty="0" err="1"/>
              <a:t>anak-anak</a:t>
            </a:r>
            <a:r>
              <a:rPr lang="en-US" dirty="0"/>
              <a:t> </a:t>
            </a:r>
            <a:r>
              <a:rPr lang="en-US" dirty="0" err="1"/>
              <a:t>memberikan</a:t>
            </a:r>
            <a:r>
              <a:rPr lang="en-US" dirty="0"/>
              <a:t> </a:t>
            </a:r>
            <a:r>
              <a:rPr lang="en-US" dirty="0" err="1"/>
              <a:t>kehormatan</a:t>
            </a:r>
            <a:r>
              <a:rPr lang="en-US" dirty="0"/>
              <a:t> yang </a:t>
            </a:r>
            <a:r>
              <a:rPr lang="en-US" dirty="0" err="1"/>
              <a:t>pantas</a:t>
            </a:r>
            <a:r>
              <a:rPr lang="en-US" dirty="0"/>
              <a:t> </a:t>
            </a:r>
            <a:r>
              <a:rPr lang="en-US" dirty="0" err="1"/>
              <a:t>mereka</a:t>
            </a:r>
            <a:r>
              <a:rPr lang="en-US" dirty="0"/>
              <a:t> </a:t>
            </a:r>
            <a:r>
              <a:rPr lang="en-US" dirty="0" err="1"/>
              <a:t>terima</a:t>
            </a:r>
            <a:r>
              <a:rPr lang="en-US" dirty="0"/>
              <a:t> </a:t>
            </a:r>
            <a:r>
              <a:rPr lang="en-US" dirty="0" err="1"/>
              <a:t>kepada</a:t>
            </a:r>
            <a:r>
              <a:rPr lang="en-US" dirty="0"/>
              <a:t> </a:t>
            </a:r>
            <a:r>
              <a:rPr lang="en-US" dirty="0" err="1"/>
              <a:t>ibu</a:t>
            </a:r>
            <a:r>
              <a:rPr lang="en-US" dirty="0"/>
              <a:t> </a:t>
            </a:r>
            <a:r>
              <a:rPr lang="en-US" dirty="0" err="1"/>
              <a:t>mereka</a:t>
            </a:r>
            <a:r>
              <a:rPr lang="en-US" dirty="0"/>
              <a:t>, </a:t>
            </a:r>
            <a:r>
              <a:rPr lang="en-US" dirty="0" err="1">
                <a:latin typeface="Arial Black" pitchFamily="34" charset="0"/>
              </a:rPr>
              <a:t>Kel</a:t>
            </a:r>
            <a:r>
              <a:rPr lang="en-US" dirty="0">
                <a:latin typeface="Arial Black" pitchFamily="34" charset="0"/>
              </a:rPr>
              <a:t>. 20:12 </a:t>
            </a:r>
            <a:r>
              <a:rPr lang="en-US" b="1" i="1" dirty="0" err="1"/>
              <a:t>Hormatilah</a:t>
            </a:r>
            <a:r>
              <a:rPr lang="en-US" b="1" i="1" dirty="0"/>
              <a:t> </a:t>
            </a:r>
            <a:r>
              <a:rPr lang="en-US" b="1" i="1" dirty="0" err="1"/>
              <a:t>ayahmu</a:t>
            </a:r>
            <a:r>
              <a:rPr lang="en-US" b="1" i="1" dirty="0"/>
              <a:t> </a:t>
            </a:r>
            <a:r>
              <a:rPr lang="en-US" b="1" i="1" dirty="0" err="1"/>
              <a:t>dan</a:t>
            </a:r>
            <a:r>
              <a:rPr lang="en-US" b="1" i="1" dirty="0"/>
              <a:t> </a:t>
            </a:r>
            <a:r>
              <a:rPr lang="en-US" b="1" i="1" dirty="0" err="1"/>
              <a:t>ibumu</a:t>
            </a:r>
            <a:r>
              <a:rPr lang="en-US" b="1" i="1" dirty="0"/>
              <a:t>, </a:t>
            </a:r>
            <a:r>
              <a:rPr lang="en-US" b="1" i="1" dirty="0" err="1"/>
              <a:t>supaya</a:t>
            </a:r>
            <a:r>
              <a:rPr lang="en-US" b="1" i="1" dirty="0"/>
              <a:t> </a:t>
            </a:r>
            <a:r>
              <a:rPr lang="en-US" b="1" i="1" dirty="0" err="1"/>
              <a:t>lanjut</a:t>
            </a:r>
            <a:r>
              <a:rPr lang="en-US" b="1" i="1" dirty="0"/>
              <a:t> </a:t>
            </a:r>
            <a:r>
              <a:rPr lang="en-US" b="1" i="1" dirty="0" err="1"/>
              <a:t>umurmu</a:t>
            </a:r>
            <a:r>
              <a:rPr lang="en-US" b="1" i="1" dirty="0"/>
              <a:t> di </a:t>
            </a:r>
            <a:r>
              <a:rPr lang="en-US" b="1" i="1" dirty="0" err="1"/>
              <a:t>tanah</a:t>
            </a:r>
            <a:r>
              <a:rPr lang="en-US" b="1" i="1" dirty="0"/>
              <a:t> yang </a:t>
            </a:r>
            <a:r>
              <a:rPr lang="en-US" b="1" i="1" dirty="0" err="1"/>
              <a:t>diberikan</a:t>
            </a:r>
            <a:r>
              <a:rPr lang="en-US" b="1" i="1" dirty="0"/>
              <a:t> TUHAN, </a:t>
            </a:r>
            <a:r>
              <a:rPr lang="en-US" b="1" i="1" dirty="0" err="1"/>
              <a:t>Allahmu</a:t>
            </a:r>
            <a:r>
              <a:rPr lang="en-US" b="1" i="1" dirty="0"/>
              <a:t>, </a:t>
            </a:r>
            <a:r>
              <a:rPr lang="en-US" b="1" i="1" dirty="0" err="1"/>
              <a:t>kepadamu</a:t>
            </a:r>
            <a:r>
              <a:rPr lang="en-US" b="1" i="1" dirty="0"/>
              <a:t>.</a:t>
            </a:r>
          </a:p>
          <a:p>
            <a:endParaRPr lang="en-US" dirty="0"/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95486"/>
            <a:ext cx="3240360" cy="4438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21536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04" b="9041"/>
          <a:stretch/>
        </p:blipFill>
        <p:spPr bwMode="auto">
          <a:xfrm>
            <a:off x="0" y="0"/>
            <a:ext cx="9148253" cy="5157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75856" y="3003798"/>
            <a:ext cx="5554960" cy="1944216"/>
          </a:xfrm>
          <a:solidFill>
            <a:schemeClr val="tx2">
              <a:lumMod val="20000"/>
              <a:lumOff val="80000"/>
              <a:alpha val="74000"/>
            </a:schemeClr>
          </a:solidFill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 err="1">
                <a:solidFill>
                  <a:srgbClr val="002060"/>
                </a:solidFill>
                <a:latin typeface="Gill Sans Ultra Bold Condensed" pitchFamily="34" charset="0"/>
              </a:rPr>
              <a:t>Jika</a:t>
            </a:r>
            <a:r>
              <a:rPr lang="en-US" dirty="0">
                <a:solidFill>
                  <a:srgbClr val="002060"/>
                </a:solidFill>
                <a:latin typeface="Gill Sans Ultra Bold Condensed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Gill Sans Ultra Bold Condensed" pitchFamily="34" charset="0"/>
              </a:rPr>
              <a:t>hidup</a:t>
            </a:r>
            <a:r>
              <a:rPr lang="en-US" dirty="0">
                <a:solidFill>
                  <a:srgbClr val="002060"/>
                </a:solidFill>
                <a:latin typeface="Gill Sans Ultra Bold Condensed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Gill Sans Ultra Bold Condensed" pitchFamily="34" charset="0"/>
              </a:rPr>
              <a:t>kita</a:t>
            </a:r>
            <a:r>
              <a:rPr lang="en-US" dirty="0">
                <a:solidFill>
                  <a:srgbClr val="002060"/>
                </a:solidFill>
                <a:latin typeface="Gill Sans Ultra Bold Condensed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Gill Sans Ultra Bold Condensed" pitchFamily="34" charset="0"/>
              </a:rPr>
              <a:t>telah</a:t>
            </a:r>
            <a:r>
              <a:rPr lang="en-US" dirty="0">
                <a:solidFill>
                  <a:srgbClr val="002060"/>
                </a:solidFill>
                <a:latin typeface="Gill Sans Ultra Bold Condensed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Gill Sans Ultra Bold Condensed" pitchFamily="34" charset="0"/>
              </a:rPr>
              <a:t>diberkati</a:t>
            </a:r>
            <a:r>
              <a:rPr lang="en-US" dirty="0">
                <a:solidFill>
                  <a:srgbClr val="002060"/>
                </a:solidFill>
                <a:latin typeface="Gill Sans Ultra Bold Condensed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Gill Sans Ultra Bold Condensed" pitchFamily="34" charset="0"/>
              </a:rPr>
              <a:t>oleh</a:t>
            </a:r>
            <a:r>
              <a:rPr lang="en-US" dirty="0">
                <a:solidFill>
                  <a:srgbClr val="002060"/>
                </a:solidFill>
                <a:latin typeface="Gill Sans Ultra Bold Condensed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Gill Sans Ultra Bold Condensed" pitchFamily="34" charset="0"/>
              </a:rPr>
              <a:t>sentuhan</a:t>
            </a:r>
            <a:r>
              <a:rPr lang="en-US" dirty="0">
                <a:solidFill>
                  <a:srgbClr val="002060"/>
                </a:solidFill>
                <a:latin typeface="Gill Sans Ultra Bold Condensed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Gill Sans Ultra Bold Condensed" pitchFamily="34" charset="0"/>
              </a:rPr>
              <a:t>seorang</a:t>
            </a:r>
            <a:r>
              <a:rPr lang="en-US" dirty="0">
                <a:solidFill>
                  <a:srgbClr val="002060"/>
                </a:solidFill>
                <a:latin typeface="Gill Sans Ultra Bold Condensed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Gill Sans Ultra Bold Condensed" pitchFamily="34" charset="0"/>
              </a:rPr>
              <a:t>ibu</a:t>
            </a:r>
            <a:r>
              <a:rPr lang="en-US" dirty="0">
                <a:solidFill>
                  <a:srgbClr val="002060"/>
                </a:solidFill>
                <a:latin typeface="Gill Sans Ultra Bold Condensed" pitchFamily="34" charset="0"/>
              </a:rPr>
              <a:t> yang </a:t>
            </a:r>
            <a:r>
              <a:rPr lang="en-US" dirty="0" err="1">
                <a:solidFill>
                  <a:srgbClr val="002060"/>
                </a:solidFill>
                <a:latin typeface="Gill Sans Ultra Bold Condensed" pitchFamily="34" charset="0"/>
              </a:rPr>
              <a:t>saleh</a:t>
            </a:r>
            <a:r>
              <a:rPr lang="en-US" dirty="0">
                <a:solidFill>
                  <a:srgbClr val="002060"/>
                </a:solidFill>
                <a:latin typeface="Gill Sans Ultra Bold Condensed" pitchFamily="34" charset="0"/>
              </a:rPr>
              <a:t>, </a:t>
            </a:r>
            <a:r>
              <a:rPr lang="en-US" dirty="0" err="1">
                <a:solidFill>
                  <a:srgbClr val="002060"/>
                </a:solidFill>
                <a:latin typeface="Gill Sans Ultra Bold Condensed" pitchFamily="34" charset="0"/>
              </a:rPr>
              <a:t>maka</a:t>
            </a:r>
            <a:r>
              <a:rPr lang="en-US" dirty="0">
                <a:solidFill>
                  <a:srgbClr val="002060"/>
                </a:solidFill>
                <a:latin typeface="Gill Sans Ultra Bold Condensed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Gill Sans Ultra Bold Condensed" pitchFamily="34" charset="0"/>
              </a:rPr>
              <a:t>kita</a:t>
            </a:r>
            <a:r>
              <a:rPr lang="en-US" dirty="0">
                <a:solidFill>
                  <a:srgbClr val="002060"/>
                </a:solidFill>
                <a:latin typeface="Gill Sans Ultra Bold Condensed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Gill Sans Ultra Bold Condensed" pitchFamily="34" charset="0"/>
              </a:rPr>
              <a:t>telah</a:t>
            </a:r>
            <a:r>
              <a:rPr lang="en-US" dirty="0">
                <a:solidFill>
                  <a:srgbClr val="002060"/>
                </a:solidFill>
                <a:latin typeface="Gill Sans Ultra Bold Condensed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Gill Sans Ultra Bold Condensed" pitchFamily="34" charset="0"/>
              </a:rPr>
              <a:t>menikmati</a:t>
            </a:r>
            <a:r>
              <a:rPr lang="en-US" dirty="0">
                <a:solidFill>
                  <a:srgbClr val="002060"/>
                </a:solidFill>
                <a:latin typeface="Gill Sans Ultra Bold Condensed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Gill Sans Ultra Bold Condensed" pitchFamily="34" charset="0"/>
              </a:rPr>
              <a:t>salah</a:t>
            </a:r>
            <a:r>
              <a:rPr lang="en-US" dirty="0">
                <a:solidFill>
                  <a:srgbClr val="002060"/>
                </a:solidFill>
                <a:latin typeface="Gill Sans Ultra Bold Condensed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Gill Sans Ultra Bold Condensed" pitchFamily="34" charset="0"/>
              </a:rPr>
              <a:t>satu</a:t>
            </a:r>
            <a:r>
              <a:rPr lang="en-US" dirty="0">
                <a:solidFill>
                  <a:srgbClr val="002060"/>
                </a:solidFill>
                <a:latin typeface="Gill Sans Ultra Bold Condensed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Gill Sans Ultra Bold Condensed" pitchFamily="34" charset="0"/>
              </a:rPr>
              <a:t>harta</a:t>
            </a:r>
            <a:r>
              <a:rPr lang="en-US" dirty="0">
                <a:solidFill>
                  <a:srgbClr val="002060"/>
                </a:solidFill>
                <a:latin typeface="Gill Sans Ultra Bold Condensed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Gill Sans Ultra Bold Condensed" pitchFamily="34" charset="0"/>
              </a:rPr>
              <a:t>dan</a:t>
            </a:r>
            <a:r>
              <a:rPr lang="en-US" dirty="0">
                <a:solidFill>
                  <a:srgbClr val="002060"/>
                </a:solidFill>
                <a:latin typeface="Gill Sans Ultra Bold Condensed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Gill Sans Ultra Bold Condensed" pitchFamily="34" charset="0"/>
              </a:rPr>
              <a:t>berkat</a:t>
            </a:r>
            <a:r>
              <a:rPr lang="en-US" dirty="0">
                <a:solidFill>
                  <a:srgbClr val="002060"/>
                </a:solidFill>
                <a:latin typeface="Gill Sans Ultra Bold Condensed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Gill Sans Ultra Bold Condensed" pitchFamily="34" charset="0"/>
              </a:rPr>
              <a:t>terbesar</a:t>
            </a:r>
            <a:r>
              <a:rPr lang="en-US" dirty="0">
                <a:solidFill>
                  <a:srgbClr val="002060"/>
                </a:solidFill>
                <a:latin typeface="Gill Sans Ultra Bold Condensed" pitchFamily="34" charset="0"/>
              </a:rPr>
              <a:t> di </a:t>
            </a:r>
            <a:r>
              <a:rPr lang="en-US" dirty="0" err="1">
                <a:solidFill>
                  <a:srgbClr val="002060"/>
                </a:solidFill>
                <a:latin typeface="Gill Sans Ultra Bold Condensed" pitchFamily="34" charset="0"/>
              </a:rPr>
              <a:t>dunia</a:t>
            </a:r>
            <a:r>
              <a:rPr lang="en-US" dirty="0">
                <a:solidFill>
                  <a:srgbClr val="002060"/>
                </a:solidFill>
                <a:latin typeface="Gill Sans Ultra Bold Condensed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Gill Sans Ultra Bold Condensed" pitchFamily="34" charset="0"/>
              </a:rPr>
              <a:t>ini</a:t>
            </a:r>
            <a:r>
              <a:rPr lang="en-US" dirty="0">
                <a:solidFill>
                  <a:srgbClr val="002060"/>
                </a:solidFill>
                <a:latin typeface="Gill Sans Ultra Bold Condensed" pitchFamily="34" charset="0"/>
              </a:rPr>
              <a:t>. </a:t>
            </a:r>
          </a:p>
        </p:txBody>
      </p:sp>
      <p:sp>
        <p:nvSpPr>
          <p:cNvPr id="4" name="Rectangle 3"/>
          <p:cNvSpPr/>
          <p:nvPr/>
        </p:nvSpPr>
        <p:spPr>
          <a:xfrm>
            <a:off x="2483768" y="355758"/>
            <a:ext cx="651621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err="1">
                <a:latin typeface="Berlin Sans FB Demi" pitchFamily="34" charset="0"/>
              </a:rPr>
              <a:t>Hari</a:t>
            </a:r>
            <a:r>
              <a:rPr lang="en-US" sz="2400" dirty="0">
                <a:latin typeface="Berlin Sans FB Demi" pitchFamily="34" charset="0"/>
              </a:rPr>
              <a:t> </a:t>
            </a:r>
            <a:r>
              <a:rPr lang="en-US" sz="2400" dirty="0" err="1">
                <a:latin typeface="Berlin Sans FB Demi" pitchFamily="34" charset="0"/>
              </a:rPr>
              <a:t>ini</a:t>
            </a:r>
            <a:r>
              <a:rPr lang="en-US" sz="2400" dirty="0">
                <a:latin typeface="Berlin Sans FB Demi" pitchFamily="34" charset="0"/>
              </a:rPr>
              <a:t> </a:t>
            </a:r>
            <a:r>
              <a:rPr lang="en-US" sz="2400" dirty="0" err="1">
                <a:latin typeface="Berlin Sans FB Demi" pitchFamily="34" charset="0"/>
              </a:rPr>
              <a:t>adalah</a:t>
            </a:r>
            <a:r>
              <a:rPr lang="en-US" sz="2400" dirty="0">
                <a:latin typeface="Berlin Sans FB Demi" pitchFamily="34" charset="0"/>
              </a:rPr>
              <a:t> </a:t>
            </a:r>
            <a:r>
              <a:rPr lang="en-US" sz="2400" dirty="0" err="1">
                <a:latin typeface="Berlin Sans FB Demi" pitchFamily="34" charset="0"/>
              </a:rPr>
              <a:t>hari</a:t>
            </a:r>
            <a:r>
              <a:rPr lang="en-US" sz="2400" dirty="0">
                <a:latin typeface="Berlin Sans FB Demi" pitchFamily="34" charset="0"/>
              </a:rPr>
              <a:t> </a:t>
            </a:r>
            <a:r>
              <a:rPr lang="en-US" sz="2400" dirty="0" err="1">
                <a:latin typeface="Berlin Sans FB Demi" pitchFamily="34" charset="0"/>
              </a:rPr>
              <a:t>ketika</a:t>
            </a:r>
            <a:r>
              <a:rPr lang="en-US" sz="2400" dirty="0">
                <a:latin typeface="Berlin Sans FB Demi" pitchFamily="34" charset="0"/>
              </a:rPr>
              <a:t> </a:t>
            </a:r>
            <a:r>
              <a:rPr lang="en-US" sz="2400" dirty="0" err="1">
                <a:latin typeface="Berlin Sans FB Demi" pitchFamily="34" charset="0"/>
              </a:rPr>
              <a:t>kita</a:t>
            </a:r>
            <a:r>
              <a:rPr lang="en-US" sz="2400" dirty="0">
                <a:latin typeface="Berlin Sans FB Demi" pitchFamily="34" charset="0"/>
              </a:rPr>
              <a:t> </a:t>
            </a:r>
            <a:r>
              <a:rPr lang="en-US" sz="2400" dirty="0" err="1">
                <a:latin typeface="Berlin Sans FB Demi" pitchFamily="34" charset="0"/>
              </a:rPr>
              <a:t>meluangkan</a:t>
            </a:r>
            <a:r>
              <a:rPr lang="en-US" sz="2400" dirty="0">
                <a:latin typeface="Berlin Sans FB Demi" pitchFamily="34" charset="0"/>
              </a:rPr>
              <a:t> </a:t>
            </a:r>
            <a:r>
              <a:rPr lang="en-US" sz="2400" dirty="0" err="1">
                <a:latin typeface="Berlin Sans FB Demi" pitchFamily="34" charset="0"/>
              </a:rPr>
              <a:t>waktu</a:t>
            </a:r>
            <a:r>
              <a:rPr lang="en-US" sz="2400" dirty="0">
                <a:latin typeface="Berlin Sans FB Demi" pitchFamily="34" charset="0"/>
              </a:rPr>
              <a:t> </a:t>
            </a:r>
            <a:r>
              <a:rPr lang="en-US" sz="2400" dirty="0" err="1">
                <a:latin typeface="Berlin Sans FB Demi" pitchFamily="34" charset="0"/>
              </a:rPr>
              <a:t>untuk</a:t>
            </a:r>
            <a:r>
              <a:rPr lang="en-US" sz="2400" dirty="0">
                <a:latin typeface="Berlin Sans FB Demi" pitchFamily="34" charset="0"/>
              </a:rPr>
              <a:t> </a:t>
            </a:r>
            <a:r>
              <a:rPr lang="en-US" sz="2400" dirty="0" err="1">
                <a:latin typeface="Berlin Sans FB Demi" pitchFamily="34" charset="0"/>
              </a:rPr>
              <a:t>menghormati</a:t>
            </a:r>
            <a:r>
              <a:rPr lang="en-US" sz="2400" dirty="0">
                <a:latin typeface="Berlin Sans FB Demi" pitchFamily="34" charset="0"/>
              </a:rPr>
              <a:t> </a:t>
            </a:r>
            <a:r>
              <a:rPr lang="en-US" sz="2400" dirty="0" err="1">
                <a:latin typeface="Berlin Sans FB Demi" pitchFamily="34" charset="0"/>
              </a:rPr>
              <a:t>satu-satunya</a:t>
            </a:r>
            <a:r>
              <a:rPr lang="en-US" sz="2400" dirty="0">
                <a:latin typeface="Berlin Sans FB Demi" pitchFamily="34" charset="0"/>
              </a:rPr>
              <a:t> </a:t>
            </a:r>
            <a:r>
              <a:rPr lang="en-US" sz="2400" dirty="0" err="1">
                <a:latin typeface="Berlin Sans FB Demi" pitchFamily="34" charset="0"/>
              </a:rPr>
              <a:t>manusia</a:t>
            </a:r>
            <a:r>
              <a:rPr lang="en-US" sz="2400" dirty="0">
                <a:latin typeface="Berlin Sans FB Demi" pitchFamily="34" charset="0"/>
              </a:rPr>
              <a:t> yang </a:t>
            </a:r>
            <a:r>
              <a:rPr lang="en-US" sz="2400" dirty="0" err="1">
                <a:latin typeface="Berlin Sans FB Demi" pitchFamily="34" charset="0"/>
              </a:rPr>
              <a:t>tanpa</a:t>
            </a:r>
            <a:r>
              <a:rPr lang="en-US" sz="2400" dirty="0">
                <a:latin typeface="Berlin Sans FB Demi" pitchFamily="34" charset="0"/>
              </a:rPr>
              <a:t> </a:t>
            </a:r>
            <a:r>
              <a:rPr lang="en-US" sz="2400" dirty="0" err="1">
                <a:latin typeface="Berlin Sans FB Demi" pitchFamily="34" charset="0"/>
              </a:rPr>
              <a:t>pamrih</a:t>
            </a:r>
            <a:r>
              <a:rPr lang="en-US" sz="2400" dirty="0">
                <a:latin typeface="Berlin Sans FB Demi" pitchFamily="34" charset="0"/>
              </a:rPr>
              <a:t> </a:t>
            </a:r>
            <a:r>
              <a:rPr lang="en-US" sz="2400" dirty="0" err="1">
                <a:latin typeface="Berlin Sans FB Demi" pitchFamily="34" charset="0"/>
              </a:rPr>
              <a:t>memberikan</a:t>
            </a:r>
            <a:r>
              <a:rPr lang="en-US" sz="2400" dirty="0">
                <a:latin typeface="Berlin Sans FB Demi" pitchFamily="34" charset="0"/>
              </a:rPr>
              <a:t> </a:t>
            </a:r>
            <a:r>
              <a:rPr lang="en-US" sz="2400" dirty="0" err="1">
                <a:latin typeface="Berlin Sans FB Demi" pitchFamily="34" charset="0"/>
              </a:rPr>
              <a:t>dirinya</a:t>
            </a:r>
            <a:r>
              <a:rPr lang="en-US" sz="2400" dirty="0">
                <a:latin typeface="Berlin Sans FB Demi" pitchFamily="34" charset="0"/>
              </a:rPr>
              <a:t> </a:t>
            </a:r>
            <a:r>
              <a:rPr lang="en-US" sz="2400" dirty="0" err="1">
                <a:latin typeface="Berlin Sans FB Demi" pitchFamily="34" charset="0"/>
              </a:rPr>
              <a:t>kepada</a:t>
            </a:r>
            <a:r>
              <a:rPr lang="en-US" sz="2400" dirty="0">
                <a:latin typeface="Berlin Sans FB Demi" pitchFamily="34" charset="0"/>
              </a:rPr>
              <a:t> </a:t>
            </a:r>
            <a:r>
              <a:rPr lang="en-US" sz="2400" dirty="0" err="1">
                <a:latin typeface="Berlin Sans FB Demi" pitchFamily="34" charset="0"/>
              </a:rPr>
              <a:t>anak-anaknya</a:t>
            </a:r>
            <a:r>
              <a:rPr lang="en-US" sz="2400" dirty="0">
                <a:latin typeface="Berlin Sans FB Demi" pitchFamily="34" charset="0"/>
              </a:rPr>
              <a:t> </a:t>
            </a:r>
            <a:r>
              <a:rPr lang="en-US" sz="2400" dirty="0" err="1">
                <a:latin typeface="Berlin Sans FB Demi" pitchFamily="34" charset="0"/>
              </a:rPr>
              <a:t>berkali</a:t>
            </a:r>
            <a:r>
              <a:rPr lang="en-US" sz="2400" dirty="0">
                <a:latin typeface="Berlin Sans FB Demi" pitchFamily="34" charset="0"/>
              </a:rPr>
              <a:t>-kali, </a:t>
            </a:r>
            <a:r>
              <a:rPr lang="en-US" sz="2400" dirty="0" err="1">
                <a:latin typeface="Berlin Sans FB Demi" pitchFamily="34" charset="0"/>
              </a:rPr>
              <a:t>tanpa</a:t>
            </a:r>
            <a:r>
              <a:rPr lang="en-US" sz="2400" dirty="0">
                <a:latin typeface="Berlin Sans FB Demi" pitchFamily="34" charset="0"/>
              </a:rPr>
              <a:t> </a:t>
            </a:r>
            <a:r>
              <a:rPr lang="en-US" sz="2400" dirty="0" err="1">
                <a:latin typeface="Berlin Sans FB Demi" pitchFamily="34" charset="0"/>
              </a:rPr>
              <a:t>meminta</a:t>
            </a:r>
            <a:r>
              <a:rPr lang="en-US" sz="2400" dirty="0">
                <a:latin typeface="Berlin Sans FB Demi" pitchFamily="34" charset="0"/>
              </a:rPr>
              <a:t> </a:t>
            </a:r>
            <a:r>
              <a:rPr lang="en-US" sz="2400" dirty="0" err="1">
                <a:latin typeface="Berlin Sans FB Demi" pitchFamily="34" charset="0"/>
              </a:rPr>
              <a:t>imbalan</a:t>
            </a:r>
            <a:r>
              <a:rPr lang="en-US" sz="2400" dirty="0">
                <a:latin typeface="Berlin Sans FB Demi" pitchFamily="34" charset="0"/>
              </a:rPr>
              <a:t> </a:t>
            </a:r>
            <a:r>
              <a:rPr lang="en-US" sz="2400" dirty="0" err="1">
                <a:latin typeface="Berlin Sans FB Demi" pitchFamily="34" charset="0"/>
              </a:rPr>
              <a:t>apa</a:t>
            </a:r>
            <a:r>
              <a:rPr lang="en-US" sz="2400" dirty="0">
                <a:latin typeface="Berlin Sans FB Demi" pitchFamily="34" charset="0"/>
              </a:rPr>
              <a:t> pun. </a:t>
            </a:r>
          </a:p>
        </p:txBody>
      </p:sp>
    </p:spTree>
    <p:extLst>
      <p:ext uri="{BB962C8B-B14F-4D97-AF65-F5344CB8AC3E}">
        <p14:creationId xmlns:p14="http://schemas.microsoft.com/office/powerpoint/2010/main" val="42053743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9144000" cy="5145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39952" y="1203598"/>
            <a:ext cx="4618856" cy="2929508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b="1" dirty="0" err="1"/>
              <a:t>Putranya</a:t>
            </a:r>
            <a:r>
              <a:rPr lang="en-US" b="1" dirty="0"/>
              <a:t> (Musa) </a:t>
            </a:r>
            <a:r>
              <a:rPr lang="en-US" b="1" dirty="0" err="1"/>
              <a:t>menjadi</a:t>
            </a:r>
            <a:r>
              <a:rPr lang="en-US" b="1" dirty="0"/>
              <a:t> </a:t>
            </a:r>
            <a:r>
              <a:rPr lang="en-US" b="1" dirty="0" err="1"/>
              <a:t>abdi</a:t>
            </a:r>
            <a:r>
              <a:rPr lang="en-US" b="1" dirty="0"/>
              <a:t> </a:t>
            </a:r>
            <a:r>
              <a:rPr lang="en-US" b="1" dirty="0" err="1"/>
              <a:t>Tuhan</a:t>
            </a:r>
            <a:r>
              <a:rPr lang="en-US" b="1" dirty="0"/>
              <a:t> yang </a:t>
            </a:r>
            <a:r>
              <a:rPr lang="en-US" b="1" dirty="0" err="1"/>
              <a:t>agung</a:t>
            </a:r>
            <a:r>
              <a:rPr lang="en-US" dirty="0"/>
              <a:t>. </a:t>
            </a:r>
          </a:p>
          <a:p>
            <a:pPr marL="0" indent="0">
              <a:buNone/>
            </a:pPr>
            <a:endParaRPr lang="en-US" dirty="0">
              <a:latin typeface="Gill Sans Ultra Bold Condensed" pitchFamily="34" charset="0"/>
            </a:endParaRPr>
          </a:p>
          <a:p>
            <a:pPr marL="0" indent="0">
              <a:buNone/>
            </a:pPr>
            <a:r>
              <a:rPr lang="en-US" dirty="0" err="1">
                <a:latin typeface="Gill Sans Ultra Bold Condensed" pitchFamily="34" charset="0"/>
              </a:rPr>
              <a:t>Dia</a:t>
            </a:r>
            <a:r>
              <a:rPr lang="en-US" dirty="0">
                <a:latin typeface="Gill Sans Ultra Bold Condensed" pitchFamily="34" charset="0"/>
              </a:rPr>
              <a:t> </a:t>
            </a:r>
            <a:r>
              <a:rPr lang="en-US" dirty="0" err="1">
                <a:latin typeface="Gill Sans Ultra Bold Condensed" pitchFamily="34" charset="0"/>
              </a:rPr>
              <a:t>adalah</a:t>
            </a:r>
            <a:r>
              <a:rPr lang="en-US" dirty="0">
                <a:latin typeface="Gill Sans Ultra Bold Condensed" pitchFamily="34" charset="0"/>
              </a:rPr>
              <a:t> </a:t>
            </a:r>
            <a:r>
              <a:rPr lang="en-US" dirty="0" err="1">
                <a:latin typeface="Gill Sans Ultra Bold Condensed" pitchFamily="34" charset="0"/>
              </a:rPr>
              <a:t>satu-satunya</a:t>
            </a:r>
            <a:r>
              <a:rPr lang="en-US" dirty="0">
                <a:latin typeface="Gill Sans Ultra Bold Condensed" pitchFamily="34" charset="0"/>
              </a:rPr>
              <a:t> orang yang </a:t>
            </a:r>
            <a:r>
              <a:rPr lang="en-US" dirty="0" err="1">
                <a:latin typeface="Gill Sans Ultra Bold Condensed" pitchFamily="34" charset="0"/>
              </a:rPr>
              <a:t>telah</a:t>
            </a:r>
            <a:r>
              <a:rPr lang="en-US" dirty="0">
                <a:latin typeface="Gill Sans Ultra Bold Condensed" pitchFamily="34" charset="0"/>
              </a:rPr>
              <a:t> </a:t>
            </a:r>
            <a:r>
              <a:rPr lang="en-US" dirty="0" err="1">
                <a:latin typeface="Gill Sans Ultra Bold Condensed" pitchFamily="34" charset="0"/>
              </a:rPr>
              <a:t>dipilih</a:t>
            </a:r>
            <a:r>
              <a:rPr lang="en-US" dirty="0">
                <a:latin typeface="Gill Sans Ultra Bold Condensed" pitchFamily="34" charset="0"/>
              </a:rPr>
              <a:t> Allah </a:t>
            </a:r>
            <a:r>
              <a:rPr lang="en-US" dirty="0" err="1">
                <a:latin typeface="Gill Sans Ultra Bold Condensed" pitchFamily="34" charset="0"/>
              </a:rPr>
              <a:t>untuk</a:t>
            </a:r>
            <a:r>
              <a:rPr lang="en-US" dirty="0">
                <a:latin typeface="Gill Sans Ultra Bold Condensed" pitchFamily="34" charset="0"/>
              </a:rPr>
              <a:t> </a:t>
            </a:r>
            <a:r>
              <a:rPr lang="en-US" dirty="0" err="1">
                <a:latin typeface="Gill Sans Ultra Bold Condensed" pitchFamily="34" charset="0"/>
              </a:rPr>
              <a:t>menjadi</a:t>
            </a:r>
            <a:r>
              <a:rPr lang="en-US" dirty="0">
                <a:latin typeface="Gill Sans Ultra Bold Condensed" pitchFamily="34" charset="0"/>
              </a:rPr>
              <a:t> </a:t>
            </a:r>
            <a:r>
              <a:rPr lang="en-US" dirty="0" err="1">
                <a:latin typeface="Gill Sans Ultra Bold Condensed" pitchFamily="34" charset="0"/>
              </a:rPr>
              <a:t>pembebas</a:t>
            </a:r>
            <a:r>
              <a:rPr lang="en-US" dirty="0">
                <a:latin typeface="Gill Sans Ultra Bold Condensed" pitchFamily="34" charset="0"/>
              </a:rPr>
              <a:t> </a:t>
            </a:r>
            <a:r>
              <a:rPr lang="en-US" dirty="0" err="1">
                <a:latin typeface="Gill Sans Ultra Bold Condensed" pitchFamily="34" charset="0"/>
              </a:rPr>
              <a:t>umat</a:t>
            </a:r>
            <a:r>
              <a:rPr lang="en-US" dirty="0">
                <a:latin typeface="Gill Sans Ultra Bold Condensed" pitchFamily="34" charset="0"/>
              </a:rPr>
              <a:t> Allah</a:t>
            </a:r>
            <a:r>
              <a:rPr lang="en-US" dirty="0"/>
              <a:t>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err="1"/>
              <a:t>Dia</a:t>
            </a:r>
            <a:r>
              <a:rPr lang="en-US" dirty="0"/>
              <a:t> </a:t>
            </a:r>
            <a:r>
              <a:rPr lang="en-US" dirty="0" err="1"/>
              <a:t>adalah</a:t>
            </a:r>
            <a:r>
              <a:rPr lang="en-US" dirty="0"/>
              <a:t> orang yang </a:t>
            </a:r>
            <a:r>
              <a:rPr lang="en-US" dirty="0" err="1"/>
              <a:t>ditetapkan</a:t>
            </a:r>
            <a:r>
              <a:rPr lang="en-US" dirty="0"/>
              <a:t> Allah </a:t>
            </a:r>
            <a:r>
              <a:rPr lang="en-US" dirty="0" err="1"/>
              <a:t>sebagai</a:t>
            </a:r>
            <a:r>
              <a:rPr lang="en-US" dirty="0"/>
              <a:t> </a:t>
            </a:r>
            <a:r>
              <a:rPr lang="en-US" dirty="0" err="1"/>
              <a:t>Pemberi</a:t>
            </a:r>
            <a:r>
              <a:rPr lang="en-US" dirty="0"/>
              <a:t> </a:t>
            </a:r>
            <a:r>
              <a:rPr lang="en-US" dirty="0" err="1"/>
              <a:t>Hukum</a:t>
            </a:r>
            <a:r>
              <a:rPr lang="en-US" dirty="0"/>
              <a:t> </a:t>
            </a:r>
            <a:r>
              <a:rPr lang="en-US" dirty="0" err="1"/>
              <a:t>Agung</a:t>
            </a:r>
            <a:r>
              <a:rPr lang="en-US" dirty="0"/>
              <a:t> Israel.</a:t>
            </a:r>
          </a:p>
        </p:txBody>
      </p:sp>
      <p:pic>
        <p:nvPicPr>
          <p:cNvPr id="19460" name="Picture 4" descr="Moses - Twitc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931790"/>
            <a:ext cx="1872208" cy="18722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201" y="358183"/>
            <a:ext cx="2857500" cy="2205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67244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9139237" cy="5145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632199"/>
            <a:ext cx="5688632" cy="2739751"/>
          </a:xfrm>
        </p:spPr>
        <p:txBody>
          <a:bodyPr>
            <a:normAutofit fontScale="62500" lnSpcReduction="20000"/>
          </a:bodyPr>
          <a:lstStyle/>
          <a:p>
            <a:pPr marL="0" indent="0" algn="ctr">
              <a:buNone/>
            </a:pPr>
            <a:r>
              <a:rPr lang="en-US" dirty="0" err="1">
                <a:latin typeface="Bahnschrift SemiBold Condensed" pitchFamily="34" charset="0"/>
              </a:rPr>
              <a:t>Biarlah</a:t>
            </a:r>
            <a:r>
              <a:rPr lang="en-US" dirty="0">
                <a:latin typeface="Bahnschrift SemiBold Condensed" pitchFamily="34" charset="0"/>
              </a:rPr>
              <a:t> </a:t>
            </a:r>
            <a:r>
              <a:rPr lang="en-US" dirty="0" err="1">
                <a:latin typeface="Bahnschrift SemiBold Condensed" pitchFamily="34" charset="0"/>
              </a:rPr>
              <a:t>setiap</a:t>
            </a:r>
            <a:r>
              <a:rPr lang="en-US" dirty="0">
                <a:latin typeface="Bahnschrift SemiBold Condensed" pitchFamily="34" charset="0"/>
              </a:rPr>
              <a:t> </a:t>
            </a:r>
            <a:r>
              <a:rPr lang="en-US" dirty="0" err="1">
                <a:latin typeface="Bahnschrift SemiBold Condensed" pitchFamily="34" charset="0"/>
              </a:rPr>
              <a:t>ibu</a:t>
            </a:r>
            <a:r>
              <a:rPr lang="en-US" dirty="0">
                <a:latin typeface="Bahnschrift SemiBold Condensed" pitchFamily="34" charset="0"/>
              </a:rPr>
              <a:t> </a:t>
            </a:r>
            <a:r>
              <a:rPr lang="en-US" dirty="0" err="1">
                <a:latin typeface="Bahnschrift SemiBold Condensed" pitchFamily="34" charset="0"/>
              </a:rPr>
              <a:t>menyadari</a:t>
            </a:r>
            <a:r>
              <a:rPr lang="en-US" dirty="0">
                <a:latin typeface="Bahnschrift SemiBold Condensed" pitchFamily="34" charset="0"/>
              </a:rPr>
              <a:t> </a:t>
            </a:r>
            <a:r>
              <a:rPr lang="en-US" dirty="0" err="1">
                <a:latin typeface="Bahnschrift SemiBold Condensed" pitchFamily="34" charset="0"/>
              </a:rPr>
              <a:t>bahwa</a:t>
            </a:r>
            <a:r>
              <a:rPr lang="en-US" dirty="0">
                <a:latin typeface="Bahnschrift SemiBold Condensed" pitchFamily="34" charset="0"/>
              </a:rPr>
              <a:t> </a:t>
            </a:r>
            <a:r>
              <a:rPr lang="en-US" dirty="0" err="1">
                <a:latin typeface="Bahnschrift SemiBold Condensed" pitchFamily="34" charset="0"/>
              </a:rPr>
              <a:t>waktunya</a:t>
            </a:r>
            <a:r>
              <a:rPr lang="en-US" dirty="0">
                <a:latin typeface="Bahnschrift SemiBold Condensed" pitchFamily="34" charset="0"/>
              </a:rPr>
              <a:t> </a:t>
            </a:r>
            <a:r>
              <a:rPr lang="en-US" dirty="0" err="1">
                <a:latin typeface="Bahnschrift SemiBold Condensed" pitchFamily="34" charset="0"/>
              </a:rPr>
              <a:t>itu</a:t>
            </a:r>
            <a:r>
              <a:rPr lang="en-US" dirty="0">
                <a:latin typeface="Bahnschrift SemiBold Condensed" pitchFamily="34" charset="0"/>
              </a:rPr>
              <a:t> </a:t>
            </a:r>
            <a:r>
              <a:rPr lang="en-US" dirty="0" err="1">
                <a:latin typeface="Bahnschrift SemiBold Condensed" pitchFamily="34" charset="0"/>
              </a:rPr>
              <a:t>amat</a:t>
            </a:r>
            <a:r>
              <a:rPr lang="en-US" dirty="0">
                <a:latin typeface="Bahnschrift SemiBold Condensed" pitchFamily="34" charset="0"/>
              </a:rPr>
              <a:t> </a:t>
            </a:r>
            <a:r>
              <a:rPr lang="en-US" dirty="0" err="1">
                <a:latin typeface="Bahnschrift SemiBold Condensed" pitchFamily="34" charset="0"/>
              </a:rPr>
              <a:t>berharga</a:t>
            </a:r>
            <a:r>
              <a:rPr lang="en-US" dirty="0"/>
              <a:t>; </a:t>
            </a:r>
            <a:r>
              <a:rPr lang="en-US" dirty="0" err="1">
                <a:latin typeface="Gill Sans Ultra Bold Condensed" pitchFamily="34" charset="0"/>
              </a:rPr>
              <a:t>pekerjaannya</a:t>
            </a:r>
            <a:r>
              <a:rPr lang="en-US" dirty="0">
                <a:latin typeface="Gill Sans Ultra Bold Condensed" pitchFamily="34" charset="0"/>
              </a:rPr>
              <a:t> </a:t>
            </a:r>
            <a:r>
              <a:rPr lang="en-US" dirty="0" err="1">
                <a:latin typeface="Gill Sans Ultra Bold Condensed" pitchFamily="34" charset="0"/>
              </a:rPr>
              <a:t>akan</a:t>
            </a:r>
            <a:r>
              <a:rPr lang="en-US" dirty="0">
                <a:latin typeface="Gill Sans Ultra Bold Condensed" pitchFamily="34" charset="0"/>
              </a:rPr>
              <a:t> di </a:t>
            </a:r>
            <a:r>
              <a:rPr lang="en-US" dirty="0" err="1">
                <a:latin typeface="Gill Sans Ultra Bold Condensed" pitchFamily="34" charset="0"/>
              </a:rPr>
              <a:t>uji</a:t>
            </a:r>
            <a:r>
              <a:rPr lang="en-US" dirty="0">
                <a:latin typeface="Gill Sans Ultra Bold Condensed" pitchFamily="34" charset="0"/>
              </a:rPr>
              <a:t> </a:t>
            </a:r>
            <a:r>
              <a:rPr lang="en-US" dirty="0" err="1">
                <a:latin typeface="Gill Sans Ultra Bold Condensed" pitchFamily="34" charset="0"/>
              </a:rPr>
              <a:t>pada</a:t>
            </a:r>
            <a:r>
              <a:rPr lang="en-US" dirty="0">
                <a:latin typeface="Gill Sans Ultra Bold Condensed" pitchFamily="34" charset="0"/>
              </a:rPr>
              <a:t> </a:t>
            </a:r>
            <a:r>
              <a:rPr lang="en-US" dirty="0" err="1">
                <a:latin typeface="Gill Sans Ultra Bold Condensed" pitchFamily="34" charset="0"/>
              </a:rPr>
              <a:t>hari</a:t>
            </a:r>
            <a:r>
              <a:rPr lang="en-US" dirty="0">
                <a:latin typeface="Gill Sans Ultra Bold Condensed" pitchFamily="34" charset="0"/>
              </a:rPr>
              <a:t> </a:t>
            </a:r>
            <a:r>
              <a:rPr lang="en-US" dirty="0" err="1">
                <a:latin typeface="Gill Sans Ultra Bold Condensed" pitchFamily="34" charset="0"/>
              </a:rPr>
              <a:t>penghakiman</a:t>
            </a:r>
            <a:r>
              <a:rPr lang="en-US" dirty="0"/>
              <a:t>. </a:t>
            </a:r>
            <a:r>
              <a:rPr lang="en-US" dirty="0" err="1">
                <a:latin typeface="Eras Demi ITC" pitchFamily="34" charset="0"/>
              </a:rPr>
              <a:t>Pada</a:t>
            </a:r>
            <a:r>
              <a:rPr lang="en-US" dirty="0">
                <a:latin typeface="Eras Demi ITC" pitchFamily="34" charset="0"/>
              </a:rPr>
              <a:t> </a:t>
            </a:r>
            <a:r>
              <a:rPr lang="en-US" dirty="0" err="1">
                <a:latin typeface="Eras Demi ITC" pitchFamily="34" charset="0"/>
              </a:rPr>
              <a:t>saat</a:t>
            </a:r>
            <a:r>
              <a:rPr lang="en-US" dirty="0">
                <a:latin typeface="Eras Demi ITC" pitchFamily="34" charset="0"/>
              </a:rPr>
              <a:t> </a:t>
            </a:r>
            <a:r>
              <a:rPr lang="en-US" dirty="0" err="1">
                <a:latin typeface="Eras Demi ITC" pitchFamily="34" charset="0"/>
              </a:rPr>
              <a:t>itu</a:t>
            </a:r>
            <a:r>
              <a:rPr lang="en-US" dirty="0">
                <a:latin typeface="Eras Demi ITC" pitchFamily="34" charset="0"/>
              </a:rPr>
              <a:t> </a:t>
            </a:r>
            <a:r>
              <a:rPr lang="en-US" dirty="0" err="1">
                <a:latin typeface="Eras Demi ITC" pitchFamily="34" charset="0"/>
              </a:rPr>
              <a:t>akan</a:t>
            </a:r>
            <a:r>
              <a:rPr lang="en-US" dirty="0">
                <a:latin typeface="Eras Demi ITC" pitchFamily="34" charset="0"/>
              </a:rPr>
              <a:t> </a:t>
            </a:r>
            <a:r>
              <a:rPr lang="en-US" dirty="0" err="1">
                <a:latin typeface="Eras Demi ITC" pitchFamily="34" charset="0"/>
              </a:rPr>
              <a:t>didapati</a:t>
            </a:r>
            <a:r>
              <a:rPr lang="en-US" dirty="0">
                <a:latin typeface="Eras Demi ITC" pitchFamily="34" charset="0"/>
              </a:rPr>
              <a:t> </a:t>
            </a:r>
            <a:r>
              <a:rPr lang="en-US" dirty="0" err="1">
                <a:latin typeface="Eras Demi ITC" pitchFamily="34" charset="0"/>
              </a:rPr>
              <a:t>bahwa</a:t>
            </a:r>
            <a:r>
              <a:rPr lang="en-US" dirty="0">
                <a:latin typeface="Eras Demi ITC" pitchFamily="34" charset="0"/>
              </a:rPr>
              <a:t> </a:t>
            </a:r>
            <a:r>
              <a:rPr lang="en-US" dirty="0" err="1">
                <a:latin typeface="Eras Demi ITC" pitchFamily="34" charset="0"/>
              </a:rPr>
              <a:t>banyak</a:t>
            </a:r>
            <a:r>
              <a:rPr lang="en-US" dirty="0">
                <a:latin typeface="Eras Demi ITC" pitchFamily="34" charset="0"/>
              </a:rPr>
              <a:t> </a:t>
            </a:r>
            <a:r>
              <a:rPr lang="en-US" dirty="0" err="1">
                <a:latin typeface="Eras Demi ITC" pitchFamily="34" charset="0"/>
              </a:rPr>
              <a:t>dari</a:t>
            </a:r>
            <a:r>
              <a:rPr lang="en-US" dirty="0">
                <a:latin typeface="Eras Demi ITC" pitchFamily="34" charset="0"/>
              </a:rPr>
              <a:t> </a:t>
            </a:r>
            <a:r>
              <a:rPr lang="en-US" dirty="0" err="1">
                <a:latin typeface="Eras Demi ITC" pitchFamily="34" charset="0"/>
              </a:rPr>
              <a:t>antara</a:t>
            </a:r>
            <a:r>
              <a:rPr lang="en-US" dirty="0">
                <a:latin typeface="Eras Demi ITC" pitchFamily="34" charset="0"/>
              </a:rPr>
              <a:t> </a:t>
            </a:r>
            <a:r>
              <a:rPr lang="en-US" dirty="0" err="1">
                <a:latin typeface="Eras Demi ITC" pitchFamily="34" charset="0"/>
              </a:rPr>
              <a:t>kegagalan-kegagalan</a:t>
            </a:r>
            <a:r>
              <a:rPr lang="en-US" dirty="0">
                <a:latin typeface="Eras Demi ITC" pitchFamily="34" charset="0"/>
              </a:rPr>
              <a:t> </a:t>
            </a:r>
            <a:r>
              <a:rPr lang="en-US" dirty="0" err="1">
                <a:latin typeface="Eras Demi ITC" pitchFamily="34" charset="0"/>
              </a:rPr>
              <a:t>dan</a:t>
            </a:r>
            <a:r>
              <a:rPr lang="en-US" dirty="0">
                <a:latin typeface="Eras Demi ITC" pitchFamily="34" charset="0"/>
              </a:rPr>
              <a:t> </a:t>
            </a:r>
            <a:r>
              <a:rPr lang="en-US" dirty="0" err="1">
                <a:latin typeface="Eras Demi ITC" pitchFamily="34" charset="0"/>
              </a:rPr>
              <a:t>kejahatan</a:t>
            </a:r>
            <a:r>
              <a:rPr lang="en-US" dirty="0">
                <a:latin typeface="Eras Demi ITC" pitchFamily="34" charset="0"/>
              </a:rPr>
              <a:t> </a:t>
            </a:r>
            <a:r>
              <a:rPr lang="en-US" dirty="0" err="1">
                <a:latin typeface="Eras Demi ITC" pitchFamily="34" charset="0"/>
              </a:rPr>
              <a:t>manusia</a:t>
            </a:r>
            <a:r>
              <a:rPr lang="en-US" dirty="0">
                <a:latin typeface="Eras Demi ITC" pitchFamily="34" charset="0"/>
              </a:rPr>
              <a:t> </a:t>
            </a:r>
            <a:r>
              <a:rPr lang="en-US" dirty="0" err="1">
                <a:latin typeface="Eras Demi ITC" pitchFamily="34" charset="0"/>
              </a:rPr>
              <a:t>adalah</a:t>
            </a:r>
            <a:r>
              <a:rPr lang="en-US" dirty="0">
                <a:latin typeface="Eras Demi ITC" pitchFamily="34" charset="0"/>
              </a:rPr>
              <a:t> </a:t>
            </a:r>
            <a:r>
              <a:rPr lang="en-US" dirty="0" err="1">
                <a:latin typeface="Eras Demi ITC" pitchFamily="34" charset="0"/>
              </a:rPr>
              <a:t>merupakan</a:t>
            </a:r>
            <a:r>
              <a:rPr lang="en-US" dirty="0">
                <a:latin typeface="Eras Demi ITC" pitchFamily="34" charset="0"/>
              </a:rPr>
              <a:t> </a:t>
            </a:r>
            <a:r>
              <a:rPr lang="en-US" dirty="0" err="1">
                <a:latin typeface="Eras Demi ITC" pitchFamily="34" charset="0"/>
              </a:rPr>
              <a:t>akibat</a:t>
            </a:r>
            <a:r>
              <a:rPr lang="en-US" dirty="0">
                <a:latin typeface="Eras Demi ITC" pitchFamily="34" charset="0"/>
              </a:rPr>
              <a:t> </a:t>
            </a:r>
            <a:r>
              <a:rPr lang="en-US" dirty="0" err="1">
                <a:latin typeface="Eras Demi ITC" pitchFamily="34" charset="0"/>
              </a:rPr>
              <a:t>dari</a:t>
            </a:r>
            <a:r>
              <a:rPr lang="en-US" dirty="0">
                <a:latin typeface="Eras Demi ITC" pitchFamily="34" charset="0"/>
              </a:rPr>
              <a:t> </a:t>
            </a:r>
            <a:r>
              <a:rPr lang="en-US" dirty="0" err="1">
                <a:latin typeface="Eras Demi ITC" pitchFamily="34" charset="0"/>
              </a:rPr>
              <a:t>kealpaan</a:t>
            </a:r>
            <a:r>
              <a:rPr lang="en-US" dirty="0">
                <a:latin typeface="Eras Demi ITC" pitchFamily="34" charset="0"/>
              </a:rPr>
              <a:t> </a:t>
            </a:r>
            <a:r>
              <a:rPr lang="en-US" dirty="0" err="1">
                <a:latin typeface="Eras Demi ITC" pitchFamily="34" charset="0"/>
              </a:rPr>
              <a:t>serta</a:t>
            </a:r>
            <a:r>
              <a:rPr lang="en-US" dirty="0">
                <a:latin typeface="Eras Demi ITC" pitchFamily="34" charset="0"/>
              </a:rPr>
              <a:t> </a:t>
            </a:r>
            <a:r>
              <a:rPr lang="en-US" dirty="0" err="1">
                <a:latin typeface="Eras Demi ITC" pitchFamily="34" charset="0"/>
              </a:rPr>
              <a:t>kelalaian</a:t>
            </a:r>
            <a:r>
              <a:rPr lang="en-US" dirty="0">
                <a:latin typeface="Eras Demi ITC" pitchFamily="34" charset="0"/>
              </a:rPr>
              <a:t> </a:t>
            </a:r>
            <a:r>
              <a:rPr lang="en-US" dirty="0" err="1">
                <a:latin typeface="Eras Demi ITC" pitchFamily="34" charset="0"/>
              </a:rPr>
              <a:t>mereka</a:t>
            </a:r>
            <a:r>
              <a:rPr lang="en-US" dirty="0">
                <a:latin typeface="Eras Demi ITC" pitchFamily="34" charset="0"/>
              </a:rPr>
              <a:t> </a:t>
            </a:r>
            <a:r>
              <a:rPr lang="en-US" dirty="0">
                <a:latin typeface="Arial Black" pitchFamily="34" charset="0"/>
              </a:rPr>
              <a:t>yang </a:t>
            </a:r>
            <a:r>
              <a:rPr lang="en-US" dirty="0" err="1">
                <a:latin typeface="Arial Black" pitchFamily="34" charset="0"/>
              </a:rPr>
              <a:t>tanggung</a:t>
            </a:r>
            <a:r>
              <a:rPr lang="en-US" dirty="0">
                <a:latin typeface="Arial Black" pitchFamily="34" charset="0"/>
              </a:rPr>
              <a:t> </a:t>
            </a:r>
            <a:r>
              <a:rPr lang="en-US" dirty="0" err="1">
                <a:latin typeface="Arial Black" pitchFamily="34" charset="0"/>
              </a:rPr>
              <a:t>jawabnya</a:t>
            </a:r>
            <a:r>
              <a:rPr lang="en-US" dirty="0">
                <a:latin typeface="Arial Black" pitchFamily="34" charset="0"/>
              </a:rPr>
              <a:t> </a:t>
            </a:r>
            <a:r>
              <a:rPr lang="en-US" dirty="0" err="1">
                <a:latin typeface="Arial Black" pitchFamily="34" charset="0"/>
              </a:rPr>
              <a:t>adalah</a:t>
            </a:r>
            <a:r>
              <a:rPr lang="en-US" dirty="0">
                <a:latin typeface="Arial Black" pitchFamily="34" charset="0"/>
              </a:rPr>
              <a:t> </a:t>
            </a:r>
            <a:r>
              <a:rPr lang="en-US" dirty="0" err="1">
                <a:latin typeface="Arial Black" pitchFamily="34" charset="0"/>
              </a:rPr>
              <a:t>menuntun</a:t>
            </a:r>
            <a:r>
              <a:rPr lang="en-US" dirty="0">
                <a:latin typeface="Arial Black" pitchFamily="34" charset="0"/>
              </a:rPr>
              <a:t> </a:t>
            </a:r>
            <a:r>
              <a:rPr lang="en-US" dirty="0" err="1">
                <a:latin typeface="Arial Black" pitchFamily="34" charset="0"/>
              </a:rPr>
              <a:t>jejak</a:t>
            </a:r>
            <a:r>
              <a:rPr lang="en-US" dirty="0">
                <a:latin typeface="Arial Black" pitchFamily="34" charset="0"/>
              </a:rPr>
              <a:t> </a:t>
            </a:r>
            <a:r>
              <a:rPr lang="en-US" dirty="0" err="1">
                <a:latin typeface="Arial Black" pitchFamily="34" charset="0"/>
              </a:rPr>
              <a:t>langkah</a:t>
            </a:r>
            <a:r>
              <a:rPr lang="en-US" dirty="0">
                <a:latin typeface="Arial Black" pitchFamily="34" charset="0"/>
              </a:rPr>
              <a:t> kaki </a:t>
            </a:r>
            <a:r>
              <a:rPr lang="en-US" dirty="0" err="1">
                <a:latin typeface="Arial Black" pitchFamily="34" charset="0"/>
              </a:rPr>
              <a:t>mereka</a:t>
            </a:r>
            <a:r>
              <a:rPr lang="en-US" dirty="0">
                <a:latin typeface="Arial Black" pitchFamily="34" charset="0"/>
              </a:rPr>
              <a:t> </a:t>
            </a:r>
            <a:r>
              <a:rPr lang="en-US" dirty="0" err="1">
                <a:latin typeface="Arial Black" pitchFamily="34" charset="0"/>
              </a:rPr>
              <a:t>pada</a:t>
            </a:r>
            <a:r>
              <a:rPr lang="en-US" dirty="0">
                <a:latin typeface="Arial Black" pitchFamily="34" charset="0"/>
              </a:rPr>
              <a:t> </a:t>
            </a:r>
            <a:r>
              <a:rPr lang="en-US" dirty="0" err="1">
                <a:latin typeface="Arial Black" pitchFamily="34" charset="0"/>
              </a:rPr>
              <a:t>jalan</a:t>
            </a:r>
            <a:r>
              <a:rPr lang="en-US" dirty="0">
                <a:latin typeface="Arial Black" pitchFamily="34" charset="0"/>
              </a:rPr>
              <a:t> yang </a:t>
            </a:r>
            <a:r>
              <a:rPr lang="en-US" dirty="0" err="1">
                <a:latin typeface="Arial Black" pitchFamily="34" charset="0"/>
              </a:rPr>
              <a:t>benar</a:t>
            </a:r>
            <a:r>
              <a:rPr lang="en-US" dirty="0">
                <a:latin typeface="Arial Black" pitchFamily="34" charset="0"/>
              </a:rPr>
              <a:t> di </a:t>
            </a:r>
            <a:r>
              <a:rPr lang="en-US" dirty="0" err="1">
                <a:latin typeface="Arial Black" pitchFamily="34" charset="0"/>
              </a:rPr>
              <a:t>waktu</a:t>
            </a:r>
            <a:r>
              <a:rPr lang="en-US" dirty="0">
                <a:latin typeface="Arial Black" pitchFamily="34" charset="0"/>
              </a:rPr>
              <a:t> </a:t>
            </a:r>
            <a:r>
              <a:rPr lang="en-US" dirty="0" err="1">
                <a:latin typeface="Arial Black" pitchFamily="34" charset="0"/>
              </a:rPr>
              <a:t>masa</a:t>
            </a:r>
            <a:r>
              <a:rPr lang="en-US" dirty="0">
                <a:latin typeface="Arial Black" pitchFamily="34" charset="0"/>
              </a:rPr>
              <a:t> </a:t>
            </a:r>
            <a:r>
              <a:rPr lang="en-US" dirty="0" err="1">
                <a:latin typeface="Arial Black" pitchFamily="34" charset="0"/>
              </a:rPr>
              <a:t>kecilnya</a:t>
            </a:r>
            <a:r>
              <a:rPr lang="en-US" dirty="0"/>
              <a:t>.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latin typeface="Eras Demi ITC" pitchFamily="34" charset="0"/>
              </a:rPr>
              <a:t>Ellen G. White, </a:t>
            </a:r>
            <a:r>
              <a:rPr lang="en-US" sz="2800" dirty="0" err="1">
                <a:latin typeface="Eras Demi ITC" pitchFamily="34" charset="0"/>
              </a:rPr>
              <a:t>Sejarah</a:t>
            </a:r>
            <a:r>
              <a:rPr lang="en-US" sz="2800" dirty="0">
                <a:latin typeface="Eras Demi ITC" pitchFamily="34" charset="0"/>
              </a:rPr>
              <a:t> Para </a:t>
            </a:r>
            <a:r>
              <a:rPr lang="en-US" sz="2800" dirty="0" err="1">
                <a:latin typeface="Eras Demi ITC" pitchFamily="34" charset="0"/>
              </a:rPr>
              <a:t>Nabi</a:t>
            </a:r>
            <a:r>
              <a:rPr lang="en-US" sz="2800" dirty="0">
                <a:latin typeface="Eras Demi ITC" pitchFamily="34" charset="0"/>
              </a:rPr>
              <a:t>, </a:t>
            </a:r>
            <a:r>
              <a:rPr lang="en-US" sz="2800" dirty="0" err="1">
                <a:latin typeface="Eras Demi ITC" pitchFamily="34" charset="0"/>
              </a:rPr>
              <a:t>hlm</a:t>
            </a:r>
            <a:r>
              <a:rPr lang="en-US" sz="2800" dirty="0">
                <a:latin typeface="Eras Demi ITC" pitchFamily="34" charset="0"/>
              </a:rPr>
              <a:t>. 287.</a:t>
            </a:r>
          </a:p>
        </p:txBody>
      </p:sp>
    </p:spTree>
    <p:extLst>
      <p:ext uri="{BB962C8B-B14F-4D97-AF65-F5344CB8AC3E}">
        <p14:creationId xmlns:p14="http://schemas.microsoft.com/office/powerpoint/2010/main" val="3618288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9139237" cy="5145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latin typeface="Eras Demi ITC" pitchFamily="34" charset="0"/>
              </a:rPr>
              <a:t>Ellen G. White, </a:t>
            </a:r>
            <a:r>
              <a:rPr lang="en-US" sz="2800" dirty="0" err="1">
                <a:latin typeface="Eras Demi ITC" pitchFamily="34" charset="0"/>
              </a:rPr>
              <a:t>Sejarah</a:t>
            </a:r>
            <a:r>
              <a:rPr lang="en-US" sz="2800" dirty="0">
                <a:latin typeface="Eras Demi ITC" pitchFamily="34" charset="0"/>
              </a:rPr>
              <a:t> Para </a:t>
            </a:r>
            <a:r>
              <a:rPr lang="en-US" sz="2800" dirty="0" err="1">
                <a:latin typeface="Eras Demi ITC" pitchFamily="34" charset="0"/>
              </a:rPr>
              <a:t>Nabi</a:t>
            </a:r>
            <a:r>
              <a:rPr lang="en-US" sz="2800" dirty="0">
                <a:latin typeface="Eras Demi ITC" pitchFamily="34" charset="0"/>
              </a:rPr>
              <a:t>, </a:t>
            </a:r>
            <a:r>
              <a:rPr lang="en-US" sz="2800" dirty="0" err="1">
                <a:latin typeface="Eras Demi ITC" pitchFamily="34" charset="0"/>
              </a:rPr>
              <a:t>hlm</a:t>
            </a:r>
            <a:r>
              <a:rPr lang="en-US" sz="2800" dirty="0">
                <a:latin typeface="Eras Demi ITC" pitchFamily="34" charset="0"/>
              </a:rPr>
              <a:t>. 286.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37518"/>
            <a:ext cx="4978896" cy="3394472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en-US" dirty="0" err="1">
                <a:latin typeface="Gill Sans Ultra Bold Condensed" pitchFamily="34" charset="0"/>
              </a:rPr>
              <a:t>Betapa</a:t>
            </a:r>
            <a:r>
              <a:rPr lang="en-US" dirty="0">
                <a:latin typeface="Gill Sans Ultra Bold Condensed" pitchFamily="34" charset="0"/>
              </a:rPr>
              <a:t> </a:t>
            </a:r>
            <a:r>
              <a:rPr lang="en-US" dirty="0" err="1">
                <a:latin typeface="Gill Sans Ultra Bold Condensed" pitchFamily="34" charset="0"/>
              </a:rPr>
              <a:t>besarnya</a:t>
            </a:r>
            <a:r>
              <a:rPr lang="en-US" dirty="0">
                <a:latin typeface="Gill Sans Ultra Bold Condensed" pitchFamily="34" charset="0"/>
              </a:rPr>
              <a:t> </a:t>
            </a:r>
            <a:r>
              <a:rPr lang="en-US" dirty="0" err="1">
                <a:latin typeface="Gill Sans Ultra Bold Condensed" pitchFamily="34" charset="0"/>
              </a:rPr>
              <a:t>hasil</a:t>
            </a:r>
            <a:r>
              <a:rPr lang="en-US" dirty="0">
                <a:latin typeface="Gill Sans Ultra Bold Condensed" pitchFamily="34" charset="0"/>
              </a:rPr>
              <a:t> </a:t>
            </a:r>
            <a:r>
              <a:rPr lang="en-US" dirty="0" err="1">
                <a:latin typeface="Gill Sans Ultra Bold Condensed" pitchFamily="34" charset="0"/>
              </a:rPr>
              <a:t>pengaruh</a:t>
            </a:r>
            <a:r>
              <a:rPr lang="en-US" dirty="0">
                <a:latin typeface="Gill Sans Ultra Bold Condensed" pitchFamily="34" charset="0"/>
              </a:rPr>
              <a:t> </a:t>
            </a:r>
            <a:r>
              <a:rPr lang="en-US" dirty="0" err="1">
                <a:latin typeface="Gill Sans Ultra Bold Condensed" pitchFamily="34" charset="0"/>
              </a:rPr>
              <a:t>perempuan</a:t>
            </a:r>
            <a:r>
              <a:rPr lang="en-US" dirty="0">
                <a:latin typeface="Gill Sans Ultra Bold Condensed" pitchFamily="34" charset="0"/>
              </a:rPr>
              <a:t> </a:t>
            </a:r>
            <a:r>
              <a:rPr lang="en-US" dirty="0" err="1">
                <a:latin typeface="Gill Sans Ultra Bold Condensed" pitchFamily="34" charset="0"/>
              </a:rPr>
              <a:t>Ibrani</a:t>
            </a:r>
            <a:r>
              <a:rPr lang="en-US" dirty="0">
                <a:latin typeface="Gill Sans Ultra Bold Condensed" pitchFamily="34" charset="0"/>
              </a:rPr>
              <a:t> </a:t>
            </a:r>
            <a:r>
              <a:rPr lang="en-US" dirty="0" err="1">
                <a:latin typeface="Gill Sans Ultra Bold Condensed" pitchFamily="34" charset="0"/>
              </a:rPr>
              <a:t>itu</a:t>
            </a:r>
            <a:r>
              <a:rPr lang="en-US" dirty="0"/>
              <a:t>, </a:t>
            </a:r>
            <a:r>
              <a:rPr lang="en-US" dirty="0" err="1"/>
              <a:t>walaupun</a:t>
            </a:r>
            <a:r>
              <a:rPr lang="en-US" dirty="0"/>
              <a:t> </a:t>
            </a:r>
            <a:r>
              <a:rPr lang="en-US" dirty="0" err="1"/>
              <a:t>ia</a:t>
            </a:r>
            <a:r>
              <a:rPr lang="en-US" dirty="0"/>
              <a:t> </a:t>
            </a:r>
            <a:r>
              <a:rPr lang="en-US" dirty="0" err="1"/>
              <a:t>hanyalah</a:t>
            </a:r>
            <a:r>
              <a:rPr lang="en-US" dirty="0"/>
              <a:t> </a:t>
            </a:r>
            <a:r>
              <a:rPr lang="en-US" dirty="0" err="1"/>
              <a:t>seorang</a:t>
            </a:r>
            <a:r>
              <a:rPr lang="en-US" dirty="0"/>
              <a:t> </a:t>
            </a:r>
            <a:r>
              <a:rPr lang="en-US" dirty="0" err="1"/>
              <a:t>buangan</a:t>
            </a:r>
            <a:r>
              <a:rPr lang="en-US" dirty="0"/>
              <a:t>, </a:t>
            </a:r>
            <a:r>
              <a:rPr lang="en-US" dirty="0" err="1"/>
              <a:t>seorang</a:t>
            </a:r>
            <a:r>
              <a:rPr lang="en-US" dirty="0"/>
              <a:t> </a:t>
            </a:r>
            <a:r>
              <a:rPr lang="en-US" dirty="0" err="1"/>
              <a:t>hamba</a:t>
            </a:r>
            <a:r>
              <a:rPr lang="en-US" dirty="0"/>
              <a:t>! </a:t>
            </a:r>
            <a:r>
              <a:rPr lang="en-US" dirty="0" err="1">
                <a:latin typeface="Bahnschrift SemiBold Condensed" pitchFamily="34" charset="0"/>
              </a:rPr>
              <a:t>Seluruh</a:t>
            </a:r>
            <a:r>
              <a:rPr lang="en-US" dirty="0">
                <a:latin typeface="Bahnschrift SemiBold Condensed" pitchFamily="34" charset="0"/>
              </a:rPr>
              <a:t> </a:t>
            </a:r>
            <a:r>
              <a:rPr lang="en-US" dirty="0" err="1">
                <a:latin typeface="Bahnschrift SemiBold Condensed" pitchFamily="34" charset="0"/>
              </a:rPr>
              <a:t>masa</a:t>
            </a:r>
            <a:r>
              <a:rPr lang="en-US" dirty="0">
                <a:latin typeface="Bahnschrift SemiBold Condensed" pitchFamily="34" charset="0"/>
              </a:rPr>
              <a:t> </a:t>
            </a:r>
            <a:r>
              <a:rPr lang="en-US" dirty="0" err="1">
                <a:latin typeface="Bahnschrift SemiBold Condensed" pitchFamily="34" charset="0"/>
              </a:rPr>
              <a:t>depan</a:t>
            </a:r>
            <a:r>
              <a:rPr lang="en-US" dirty="0">
                <a:latin typeface="Bahnschrift SemiBold Condensed" pitchFamily="34" charset="0"/>
              </a:rPr>
              <a:t> </a:t>
            </a:r>
            <a:r>
              <a:rPr lang="en-US" dirty="0" err="1">
                <a:latin typeface="Bahnschrift SemiBold Condensed" pitchFamily="34" charset="0"/>
              </a:rPr>
              <a:t>hidup</a:t>
            </a:r>
            <a:r>
              <a:rPr lang="en-US" dirty="0">
                <a:latin typeface="Bahnschrift SemiBold Condensed" pitchFamily="34" charset="0"/>
              </a:rPr>
              <a:t> Musa, </a:t>
            </a:r>
            <a:r>
              <a:rPr lang="en-US" dirty="0" err="1">
                <a:latin typeface="Bahnschrift SemiBold Condensed" pitchFamily="34" charset="0"/>
              </a:rPr>
              <a:t>tugas</a:t>
            </a:r>
            <a:r>
              <a:rPr lang="en-US" dirty="0">
                <a:latin typeface="Bahnschrift SemiBold Condensed" pitchFamily="34" charset="0"/>
              </a:rPr>
              <a:t> </a:t>
            </a:r>
            <a:r>
              <a:rPr lang="en-US" dirty="0" err="1">
                <a:latin typeface="Bahnschrift SemiBold Condensed" pitchFamily="34" charset="0"/>
              </a:rPr>
              <a:t>besar</a:t>
            </a:r>
            <a:r>
              <a:rPr lang="en-US" dirty="0">
                <a:latin typeface="Bahnschrift SemiBold Condensed" pitchFamily="34" charset="0"/>
              </a:rPr>
              <a:t> yang </a:t>
            </a:r>
            <a:r>
              <a:rPr lang="en-US" dirty="0" err="1">
                <a:latin typeface="Bahnschrift SemiBold Condensed" pitchFamily="34" charset="0"/>
              </a:rPr>
              <a:t>dia</a:t>
            </a:r>
            <a:r>
              <a:rPr lang="en-US" dirty="0">
                <a:latin typeface="Bahnschrift SemiBold Condensed" pitchFamily="34" charset="0"/>
              </a:rPr>
              <a:t> </a:t>
            </a:r>
            <a:r>
              <a:rPr lang="en-US" dirty="0" err="1">
                <a:latin typeface="Bahnschrift SemiBold Condensed" pitchFamily="34" charset="0"/>
              </a:rPr>
              <a:t>laksanakan</a:t>
            </a:r>
            <a:r>
              <a:rPr lang="en-US" dirty="0">
                <a:latin typeface="Bahnschrift SemiBold Condensed" pitchFamily="34" charset="0"/>
              </a:rPr>
              <a:t> </a:t>
            </a:r>
            <a:r>
              <a:rPr lang="en-US" dirty="0" err="1">
                <a:latin typeface="Bahnschrift SemiBold Condensed" pitchFamily="34" charset="0"/>
              </a:rPr>
              <a:t>sebagai</a:t>
            </a:r>
            <a:r>
              <a:rPr lang="en-US" dirty="0">
                <a:latin typeface="Bahnschrift SemiBold Condensed" pitchFamily="34" charset="0"/>
              </a:rPr>
              <a:t> </a:t>
            </a:r>
            <a:r>
              <a:rPr lang="en-US" dirty="0" err="1">
                <a:latin typeface="Bahnschrift SemiBold Condensed" pitchFamily="34" charset="0"/>
              </a:rPr>
              <a:t>pemimpin</a:t>
            </a:r>
            <a:r>
              <a:rPr lang="en-US" dirty="0">
                <a:latin typeface="Bahnschrift SemiBold Condensed" pitchFamily="34" charset="0"/>
              </a:rPr>
              <a:t> Israel </a:t>
            </a:r>
            <a:r>
              <a:rPr lang="en-US" dirty="0" err="1">
                <a:latin typeface="Bahnschrift SemiBold Condensed" pitchFamily="34" charset="0"/>
              </a:rPr>
              <a:t>menyatakan</a:t>
            </a:r>
            <a:r>
              <a:rPr lang="en-US" dirty="0">
                <a:latin typeface="Bahnschrift SemiBold Condensed" pitchFamily="34" charset="0"/>
              </a:rPr>
              <a:t> </a:t>
            </a:r>
            <a:r>
              <a:rPr lang="en-US" dirty="0" err="1">
                <a:latin typeface="Bahnschrift SemiBold Condensed" pitchFamily="34" charset="0"/>
              </a:rPr>
              <a:t>pentingnya</a:t>
            </a:r>
            <a:r>
              <a:rPr lang="en-US" dirty="0">
                <a:latin typeface="Bahnschrift SemiBold Condensed" pitchFamily="34" charset="0"/>
              </a:rPr>
              <a:t> </a:t>
            </a:r>
            <a:r>
              <a:rPr lang="en-US" dirty="0" err="1">
                <a:latin typeface="Bahnschrift SemiBold Condensed" pitchFamily="34" charset="0"/>
              </a:rPr>
              <a:t>pekerjaan</a:t>
            </a:r>
            <a:r>
              <a:rPr lang="en-US" dirty="0">
                <a:latin typeface="Bahnschrift SemiBold Condensed" pitchFamily="34" charset="0"/>
              </a:rPr>
              <a:t> </a:t>
            </a:r>
            <a:r>
              <a:rPr lang="en-US" dirty="0" err="1">
                <a:latin typeface="Bahnschrift SemiBold Condensed" pitchFamily="34" charset="0"/>
              </a:rPr>
              <a:t>ibu-ibu</a:t>
            </a:r>
            <a:r>
              <a:rPr lang="en-US" dirty="0">
                <a:latin typeface="Bahnschrift SemiBold Condensed" pitchFamily="34" charset="0"/>
              </a:rPr>
              <a:t> Kristen.</a:t>
            </a:r>
            <a:r>
              <a:rPr lang="en-US" dirty="0"/>
              <a:t> </a:t>
            </a:r>
            <a:r>
              <a:rPr lang="en-US" dirty="0" err="1">
                <a:latin typeface="Arial Black" pitchFamily="34" charset="0"/>
              </a:rPr>
              <a:t>Tidak</a:t>
            </a:r>
            <a:r>
              <a:rPr lang="en-US" dirty="0">
                <a:latin typeface="Arial Black" pitchFamily="34" charset="0"/>
              </a:rPr>
              <a:t> </a:t>
            </a:r>
            <a:r>
              <a:rPr lang="en-US" dirty="0" err="1">
                <a:latin typeface="Arial Black" pitchFamily="34" charset="0"/>
              </a:rPr>
              <a:t>ada</a:t>
            </a:r>
            <a:r>
              <a:rPr lang="en-US" dirty="0">
                <a:latin typeface="Arial Black" pitchFamily="34" charset="0"/>
              </a:rPr>
              <a:t> </a:t>
            </a:r>
            <a:r>
              <a:rPr lang="en-US" dirty="0" err="1">
                <a:latin typeface="Arial Black" pitchFamily="34" charset="0"/>
              </a:rPr>
              <a:t>pekerjaan</a:t>
            </a:r>
            <a:r>
              <a:rPr lang="en-US" dirty="0">
                <a:latin typeface="Arial Black" pitchFamily="34" charset="0"/>
              </a:rPr>
              <a:t> lain yang </a:t>
            </a:r>
            <a:r>
              <a:rPr lang="en-US" dirty="0" err="1">
                <a:latin typeface="Arial Black" pitchFamily="34" charset="0"/>
              </a:rPr>
              <a:t>dapat</a:t>
            </a:r>
            <a:r>
              <a:rPr lang="en-US" dirty="0">
                <a:latin typeface="Arial Black" pitchFamily="34" charset="0"/>
              </a:rPr>
              <a:t> </a:t>
            </a:r>
            <a:r>
              <a:rPr lang="en-US" dirty="0" err="1">
                <a:latin typeface="Arial Black" pitchFamily="34" charset="0"/>
              </a:rPr>
              <a:t>menyamai</a:t>
            </a:r>
            <a:r>
              <a:rPr lang="en-US" dirty="0">
                <a:latin typeface="Arial Black" pitchFamily="34" charset="0"/>
              </a:rPr>
              <a:t> </a:t>
            </a:r>
            <a:r>
              <a:rPr lang="en-US" dirty="0" err="1">
                <a:latin typeface="Arial Black" pitchFamily="34" charset="0"/>
              </a:rPr>
              <a:t>hal</a:t>
            </a:r>
            <a:r>
              <a:rPr lang="en-US" dirty="0">
                <a:latin typeface="Arial Black" pitchFamily="34" charset="0"/>
              </a:rPr>
              <a:t> </a:t>
            </a:r>
            <a:r>
              <a:rPr lang="en-US" dirty="0" err="1">
                <a:latin typeface="Arial Black" pitchFamily="34" charset="0"/>
              </a:rPr>
              <a:t>itu</a:t>
            </a:r>
            <a:r>
              <a:rPr lang="en-US" dirty="0"/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1059582"/>
            <a:ext cx="2913112" cy="3728783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42997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391"/>
          <a:stretch/>
        </p:blipFill>
        <p:spPr bwMode="auto">
          <a:xfrm>
            <a:off x="2579242" y="-4763"/>
            <a:ext cx="6564758" cy="5151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729"/>
          <a:stretch/>
        </p:blipFill>
        <p:spPr bwMode="auto">
          <a:xfrm>
            <a:off x="0" y="-4763"/>
            <a:ext cx="4572000" cy="5151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5566"/>
            <a:ext cx="3682752" cy="3528392"/>
          </a:xfrm>
          <a:solidFill>
            <a:schemeClr val="bg1"/>
          </a:solidFill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US" dirty="0" err="1"/>
              <a:t>Seringkali</a:t>
            </a:r>
            <a:r>
              <a:rPr lang="en-US" dirty="0"/>
              <a:t> orang </a:t>
            </a:r>
            <a:r>
              <a:rPr lang="en-US" dirty="0" err="1"/>
              <a:t>tua</a:t>
            </a:r>
            <a:r>
              <a:rPr lang="en-US" dirty="0"/>
              <a:t> </a:t>
            </a:r>
            <a:r>
              <a:rPr lang="en-US" dirty="0" err="1"/>
              <a:t>berpikir</a:t>
            </a:r>
            <a:r>
              <a:rPr lang="en-US" dirty="0"/>
              <a:t> </a:t>
            </a:r>
            <a:r>
              <a:rPr lang="en-US" dirty="0" err="1"/>
              <a:t>bahwa</a:t>
            </a:r>
            <a:r>
              <a:rPr lang="en-US" dirty="0"/>
              <a:t> </a:t>
            </a:r>
            <a:r>
              <a:rPr lang="en-US" dirty="0" err="1"/>
              <a:t>mereka</a:t>
            </a:r>
            <a:r>
              <a:rPr lang="en-US" dirty="0"/>
              <a:t> </a:t>
            </a:r>
            <a:r>
              <a:rPr lang="en-US" dirty="0" err="1"/>
              <a:t>telah</a:t>
            </a:r>
            <a:r>
              <a:rPr lang="en-US" dirty="0"/>
              <a:t> </a:t>
            </a:r>
            <a:r>
              <a:rPr lang="en-US" dirty="0" err="1"/>
              <a:t>berhasil</a:t>
            </a:r>
            <a:r>
              <a:rPr lang="en-US" dirty="0"/>
              <a:t> </a:t>
            </a:r>
            <a:r>
              <a:rPr lang="en-US" dirty="0" err="1"/>
              <a:t>ketika</a:t>
            </a:r>
            <a:r>
              <a:rPr lang="en-US" dirty="0"/>
              <a:t> </a:t>
            </a:r>
            <a:r>
              <a:rPr lang="en-US" dirty="0" err="1"/>
              <a:t>seorang</a:t>
            </a:r>
            <a:r>
              <a:rPr lang="en-US" dirty="0"/>
              <a:t> </a:t>
            </a:r>
            <a:r>
              <a:rPr lang="en-US" dirty="0" err="1"/>
              <a:t>anak</a:t>
            </a:r>
            <a:r>
              <a:rPr lang="en-US" dirty="0"/>
              <a:t> </a:t>
            </a:r>
            <a:r>
              <a:rPr lang="en-US" dirty="0" err="1"/>
              <a:t>menyelesaikan</a:t>
            </a:r>
            <a:r>
              <a:rPr lang="en-US" dirty="0"/>
              <a:t> </a:t>
            </a:r>
            <a:r>
              <a:rPr lang="en-US" dirty="0" err="1"/>
              <a:t>kuliahnya</a:t>
            </a:r>
            <a:r>
              <a:rPr lang="en-US" dirty="0"/>
              <a:t>, </a:t>
            </a:r>
            <a:r>
              <a:rPr lang="en-US" dirty="0" err="1"/>
              <a:t>atau</a:t>
            </a:r>
            <a:r>
              <a:rPr lang="en-US" dirty="0"/>
              <a:t> </a:t>
            </a:r>
            <a:r>
              <a:rPr lang="en-US" dirty="0" err="1"/>
              <a:t>ketika</a:t>
            </a:r>
            <a:r>
              <a:rPr lang="en-US" dirty="0"/>
              <a:t> </a:t>
            </a:r>
            <a:r>
              <a:rPr lang="en-US" dirty="0" err="1"/>
              <a:t>mereka</a:t>
            </a:r>
            <a:r>
              <a:rPr lang="en-US" dirty="0"/>
              <a:t> </a:t>
            </a:r>
            <a:r>
              <a:rPr lang="en-US" dirty="0" err="1"/>
              <a:t>menghasilkan</a:t>
            </a:r>
            <a:r>
              <a:rPr lang="en-US" dirty="0"/>
              <a:t> </a:t>
            </a:r>
            <a:r>
              <a:rPr lang="en-US" dirty="0" err="1"/>
              <a:t>banyak</a:t>
            </a:r>
            <a:r>
              <a:rPr lang="en-US" dirty="0"/>
              <a:t> </a:t>
            </a:r>
            <a:r>
              <a:rPr lang="en-US" dirty="0" err="1"/>
              <a:t>uang</a:t>
            </a:r>
            <a:r>
              <a:rPr lang="en-US" dirty="0"/>
              <a:t> di </a:t>
            </a:r>
            <a:r>
              <a:rPr lang="en-US" dirty="0" err="1"/>
              <a:t>beberapa</a:t>
            </a:r>
            <a:r>
              <a:rPr lang="en-US" dirty="0"/>
              <a:t> </a:t>
            </a:r>
            <a:r>
              <a:rPr lang="en-US" dirty="0" err="1"/>
              <a:t>posisi</a:t>
            </a:r>
            <a:r>
              <a:rPr lang="en-US" dirty="0"/>
              <a:t> </a:t>
            </a:r>
            <a:r>
              <a:rPr lang="en-US" dirty="0" err="1"/>
              <a:t>bergengsi</a:t>
            </a:r>
            <a:r>
              <a:rPr lang="en-US" dirty="0"/>
              <a:t>.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err="1">
                <a:latin typeface="Gill Sans Ultra Bold Condensed" pitchFamily="34" charset="0"/>
              </a:rPr>
              <a:t>Namun</a:t>
            </a:r>
            <a:r>
              <a:rPr lang="en-US" dirty="0">
                <a:latin typeface="Gill Sans Ultra Bold Condensed" pitchFamily="34" charset="0"/>
              </a:rPr>
              <a:t>, </a:t>
            </a:r>
            <a:r>
              <a:rPr lang="en-US" dirty="0" err="1">
                <a:latin typeface="Gill Sans Ultra Bold Condensed" pitchFamily="34" charset="0"/>
              </a:rPr>
              <a:t>kesuksesan</a:t>
            </a:r>
            <a:r>
              <a:rPr lang="en-US" dirty="0">
                <a:latin typeface="Gill Sans Ultra Bold Condensed" pitchFamily="34" charset="0"/>
              </a:rPr>
              <a:t> </a:t>
            </a:r>
            <a:r>
              <a:rPr lang="en-US" dirty="0" err="1">
                <a:latin typeface="Gill Sans Ultra Bold Condensed" pitchFamily="34" charset="0"/>
              </a:rPr>
              <a:t>sejati</a:t>
            </a:r>
            <a:r>
              <a:rPr lang="en-US" dirty="0">
                <a:latin typeface="Gill Sans Ultra Bold Condensed" pitchFamily="34" charset="0"/>
              </a:rPr>
              <a:t> </a:t>
            </a:r>
            <a:r>
              <a:rPr lang="en-US" dirty="0" err="1">
                <a:latin typeface="Gill Sans Ultra Bold Condensed" pitchFamily="34" charset="0"/>
              </a:rPr>
              <a:t>tidak</a:t>
            </a:r>
            <a:r>
              <a:rPr lang="en-US" dirty="0">
                <a:latin typeface="Gill Sans Ultra Bold Condensed" pitchFamily="34" charset="0"/>
              </a:rPr>
              <a:t> </a:t>
            </a:r>
            <a:r>
              <a:rPr lang="en-US" dirty="0" err="1">
                <a:latin typeface="Gill Sans Ultra Bold Condensed" pitchFamily="34" charset="0"/>
              </a:rPr>
              <a:t>dapat</a:t>
            </a:r>
            <a:r>
              <a:rPr lang="en-US" dirty="0">
                <a:latin typeface="Gill Sans Ultra Bold Condensed" pitchFamily="34" charset="0"/>
              </a:rPr>
              <a:t> </a:t>
            </a:r>
            <a:r>
              <a:rPr lang="en-US" dirty="0" err="1">
                <a:latin typeface="Gill Sans Ultra Bold Condensed" pitchFamily="34" charset="0"/>
              </a:rPr>
              <a:t>diukur</a:t>
            </a:r>
            <a:r>
              <a:rPr lang="en-US" dirty="0">
                <a:latin typeface="Gill Sans Ultra Bold Condensed" pitchFamily="34" charset="0"/>
              </a:rPr>
              <a:t> </a:t>
            </a:r>
            <a:r>
              <a:rPr lang="en-US" dirty="0" err="1">
                <a:latin typeface="Gill Sans Ultra Bold Condensed" pitchFamily="34" charset="0"/>
              </a:rPr>
              <a:t>dalam</a:t>
            </a:r>
            <a:r>
              <a:rPr lang="en-US" dirty="0">
                <a:latin typeface="Gill Sans Ultra Bold Condensed" pitchFamily="34" charset="0"/>
              </a:rPr>
              <a:t> </a:t>
            </a:r>
            <a:r>
              <a:rPr lang="en-US" dirty="0" err="1">
                <a:latin typeface="Gill Sans Ultra Bold Condensed" pitchFamily="34" charset="0"/>
              </a:rPr>
              <a:t>skala</a:t>
            </a:r>
            <a:r>
              <a:rPr lang="en-US" dirty="0">
                <a:latin typeface="Gill Sans Ultra Bold Condensed" pitchFamily="34" charset="0"/>
              </a:rPr>
              <a:t> </a:t>
            </a:r>
            <a:r>
              <a:rPr lang="en-US" dirty="0" err="1">
                <a:latin typeface="Gill Sans Ultra Bold Condensed" pitchFamily="34" charset="0"/>
              </a:rPr>
              <a:t>duniawi</a:t>
            </a:r>
            <a:r>
              <a:rPr lang="en-US" dirty="0">
                <a:latin typeface="Gill Sans Ultra Bold Condensed" pitchFamily="34" charset="0"/>
              </a:rPr>
              <a:t> </a:t>
            </a:r>
            <a:r>
              <a:rPr lang="en-US" dirty="0" err="1">
                <a:latin typeface="Gill Sans Ultra Bold Condensed" pitchFamily="34" charset="0"/>
              </a:rPr>
              <a:t>seperti</a:t>
            </a:r>
            <a:r>
              <a:rPr lang="en-US" dirty="0">
                <a:latin typeface="Gill Sans Ultra Bold Condensed" pitchFamily="34" charset="0"/>
              </a:rPr>
              <a:t> </a:t>
            </a:r>
            <a:r>
              <a:rPr lang="en-US" dirty="0" err="1">
                <a:latin typeface="Gill Sans Ultra Bold Condensed" pitchFamily="34" charset="0"/>
              </a:rPr>
              <a:t>itu</a:t>
            </a:r>
            <a:r>
              <a:rPr lang="en-US" dirty="0">
                <a:latin typeface="Gill Sans Ultra Bold Condensed" pitchFamily="34" charset="0"/>
              </a:rPr>
              <a:t>. </a:t>
            </a:r>
          </a:p>
          <a:p>
            <a:pPr marL="0" indent="0">
              <a:buNone/>
            </a:pPr>
            <a:endParaRPr lang="en-US" dirty="0">
              <a:latin typeface="Eras Bold ITC" pitchFamily="34" charset="0"/>
            </a:endParaRPr>
          </a:p>
          <a:p>
            <a:pPr marL="0" indent="0">
              <a:buNone/>
            </a:pPr>
            <a:r>
              <a:rPr lang="en-US" dirty="0" err="1">
                <a:latin typeface="Eras Bold ITC" pitchFamily="34" charset="0"/>
              </a:rPr>
              <a:t>Ketika</a:t>
            </a:r>
            <a:r>
              <a:rPr lang="en-US" dirty="0">
                <a:latin typeface="Eras Bold ITC" pitchFamily="34" charset="0"/>
              </a:rPr>
              <a:t> </a:t>
            </a:r>
            <a:r>
              <a:rPr lang="en-US" dirty="0" err="1">
                <a:latin typeface="Eras Bold ITC" pitchFamily="34" charset="0"/>
              </a:rPr>
              <a:t>kita</a:t>
            </a:r>
            <a:r>
              <a:rPr lang="en-US" dirty="0">
                <a:latin typeface="Eras Bold ITC" pitchFamily="34" charset="0"/>
              </a:rPr>
              <a:t> </a:t>
            </a:r>
            <a:r>
              <a:rPr lang="en-US" dirty="0" err="1">
                <a:latin typeface="Eras Bold ITC" pitchFamily="34" charset="0"/>
              </a:rPr>
              <a:t>melihat</a:t>
            </a:r>
            <a:r>
              <a:rPr lang="en-US" dirty="0">
                <a:latin typeface="Eras Bold ITC" pitchFamily="34" charset="0"/>
              </a:rPr>
              <a:t> </a:t>
            </a:r>
            <a:r>
              <a:rPr lang="en-US" dirty="0" err="1">
                <a:latin typeface="Eras Bold ITC" pitchFamily="34" charset="0"/>
              </a:rPr>
              <a:t>anak-anak</a:t>
            </a:r>
            <a:r>
              <a:rPr lang="en-US" dirty="0">
                <a:latin typeface="Eras Bold ITC" pitchFamily="34" charset="0"/>
              </a:rPr>
              <a:t> </a:t>
            </a:r>
            <a:r>
              <a:rPr lang="en-US" dirty="0" err="1">
                <a:latin typeface="Eras Bold ITC" pitchFamily="34" charset="0"/>
              </a:rPr>
              <a:t>kita</a:t>
            </a:r>
            <a:r>
              <a:rPr lang="en-US" dirty="0">
                <a:latin typeface="Eras Bold ITC" pitchFamily="34" charset="0"/>
              </a:rPr>
              <a:t> </a:t>
            </a:r>
            <a:r>
              <a:rPr lang="en-US" dirty="0" err="1">
                <a:latin typeface="Eras Bold ITC" pitchFamily="34" charset="0"/>
              </a:rPr>
              <a:t>hidup</a:t>
            </a:r>
            <a:r>
              <a:rPr lang="en-US" dirty="0">
                <a:latin typeface="Eras Bold ITC" pitchFamily="34" charset="0"/>
              </a:rPr>
              <a:t>, </a:t>
            </a:r>
            <a:r>
              <a:rPr lang="en-US" dirty="0" err="1">
                <a:latin typeface="Eras Bold ITC" pitchFamily="34" charset="0"/>
              </a:rPr>
              <a:t>untuk</a:t>
            </a:r>
            <a:r>
              <a:rPr lang="en-US" dirty="0">
                <a:latin typeface="Eras Bold ITC" pitchFamily="34" charset="0"/>
              </a:rPr>
              <a:t> </a:t>
            </a:r>
            <a:r>
              <a:rPr lang="en-US" dirty="0" err="1">
                <a:latin typeface="Eras Bold ITC" pitchFamily="34" charset="0"/>
              </a:rPr>
              <a:t>mencintai</a:t>
            </a:r>
            <a:r>
              <a:rPr lang="en-US" dirty="0">
                <a:latin typeface="Eras Bold ITC" pitchFamily="34" charset="0"/>
              </a:rPr>
              <a:t>  </a:t>
            </a:r>
            <a:r>
              <a:rPr lang="en-US" dirty="0" err="1">
                <a:latin typeface="Eras Bold ITC" pitchFamily="34" charset="0"/>
              </a:rPr>
              <a:t>Tuhan</a:t>
            </a:r>
            <a:r>
              <a:rPr lang="en-US" dirty="0">
                <a:latin typeface="Eras Bold ITC" pitchFamily="34" charset="0"/>
              </a:rPr>
              <a:t>, </a:t>
            </a:r>
            <a:r>
              <a:rPr lang="en-US" dirty="0" err="1">
                <a:latin typeface="Eras Bold ITC" pitchFamily="34" charset="0"/>
              </a:rPr>
              <a:t>maka</a:t>
            </a:r>
            <a:r>
              <a:rPr lang="en-US" dirty="0">
                <a:latin typeface="Eras Bold ITC" pitchFamily="34" charset="0"/>
              </a:rPr>
              <a:t> </a:t>
            </a:r>
            <a:r>
              <a:rPr lang="en-US" dirty="0" err="1">
                <a:latin typeface="Eras Bold ITC" pitchFamily="34" charset="0"/>
              </a:rPr>
              <a:t>kita</a:t>
            </a:r>
            <a:r>
              <a:rPr lang="en-US" dirty="0">
                <a:latin typeface="Eras Bold ITC" pitchFamily="34" charset="0"/>
              </a:rPr>
              <a:t> </a:t>
            </a:r>
            <a:r>
              <a:rPr lang="en-US" dirty="0" err="1">
                <a:latin typeface="Eras Bold ITC" pitchFamily="34" charset="0"/>
              </a:rPr>
              <a:t>telah</a:t>
            </a:r>
            <a:r>
              <a:rPr lang="en-US" dirty="0">
                <a:latin typeface="Eras Bold ITC" pitchFamily="34" charset="0"/>
              </a:rPr>
              <a:t> </a:t>
            </a:r>
            <a:r>
              <a:rPr lang="en-US" dirty="0" err="1">
                <a:latin typeface="Eras Bold ITC" pitchFamily="34" charset="0"/>
              </a:rPr>
              <a:t>benar-benar</a:t>
            </a:r>
            <a:r>
              <a:rPr lang="en-US" dirty="0">
                <a:latin typeface="Eras Bold ITC" pitchFamily="34" charset="0"/>
              </a:rPr>
              <a:t> </a:t>
            </a:r>
            <a:r>
              <a:rPr lang="en-US" dirty="0" err="1">
                <a:latin typeface="Eras Bold ITC" pitchFamily="34" charset="0"/>
              </a:rPr>
              <a:t>berhasil</a:t>
            </a:r>
            <a:r>
              <a:rPr lang="en-US" dirty="0">
                <a:latin typeface="Eras Bold ITC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246574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-1588"/>
            <a:ext cx="9139237" cy="5145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9" y="205979"/>
            <a:ext cx="9139236" cy="781595"/>
          </a:xfrm>
          <a:solidFill>
            <a:schemeClr val="accent2">
              <a:lumMod val="50000"/>
            </a:schemeClr>
          </a:solidFill>
        </p:spPr>
        <p:txBody>
          <a:bodyPr>
            <a:normAutofit/>
          </a:bodyPr>
          <a:lstStyle/>
          <a:p>
            <a:r>
              <a:rPr lang="en-US" sz="4000" dirty="0" err="1">
                <a:solidFill>
                  <a:schemeClr val="bg1"/>
                </a:solidFill>
                <a:latin typeface="Gill Sans Ultra Bold Condensed" pitchFamily="34" charset="0"/>
              </a:rPr>
              <a:t>Pertanyaan</a:t>
            </a:r>
            <a:r>
              <a:rPr lang="en-US" sz="4000" dirty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Gill Sans Ultra Bold Condensed" pitchFamily="34" charset="0"/>
              </a:rPr>
              <a:t>Renungan</a:t>
            </a:r>
            <a:endParaRPr lang="en-US" sz="4000" dirty="0">
              <a:solidFill>
                <a:schemeClr val="bg1"/>
              </a:solidFill>
              <a:latin typeface="Gill Sans Ultra Bold Condensed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6406" y="1275606"/>
            <a:ext cx="5555754" cy="3394472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 err="1"/>
              <a:t>Mana</a:t>
            </a:r>
            <a:r>
              <a:rPr lang="en-US" dirty="0"/>
              <a:t> </a:t>
            </a:r>
            <a:r>
              <a:rPr lang="en-US" dirty="0" err="1"/>
              <a:t>pilihan</a:t>
            </a:r>
            <a:r>
              <a:rPr lang="en-US" dirty="0"/>
              <a:t> </a:t>
            </a:r>
            <a:r>
              <a:rPr lang="en-US" dirty="0" err="1"/>
              <a:t>kita</a:t>
            </a:r>
            <a:r>
              <a:rPr lang="en-US" dirty="0"/>
              <a:t>, </a:t>
            </a:r>
            <a:r>
              <a:rPr lang="en-US" dirty="0" err="1"/>
              <a:t>membesarkan</a:t>
            </a:r>
            <a:r>
              <a:rPr lang="en-US" dirty="0"/>
              <a:t> </a:t>
            </a:r>
            <a:r>
              <a:rPr lang="en-US" dirty="0" err="1"/>
              <a:t>seorang</a:t>
            </a:r>
            <a:r>
              <a:rPr lang="en-US" dirty="0"/>
              <a:t> </a:t>
            </a:r>
            <a:r>
              <a:rPr lang="en-US" dirty="0" err="1"/>
              <a:t>anak</a:t>
            </a:r>
            <a:r>
              <a:rPr lang="en-US" dirty="0"/>
              <a:t> yang </a:t>
            </a:r>
            <a:r>
              <a:rPr lang="en-US" dirty="0" err="1"/>
              <a:t>tidak</a:t>
            </a:r>
            <a:r>
              <a:rPr lang="en-US" dirty="0"/>
              <a:t> </a:t>
            </a:r>
            <a:r>
              <a:rPr lang="en-US" dirty="0" err="1"/>
              <a:t>memiliki</a:t>
            </a:r>
            <a:r>
              <a:rPr lang="en-US" dirty="0"/>
              <a:t> </a:t>
            </a:r>
            <a:r>
              <a:rPr lang="en-US" dirty="0" err="1"/>
              <a:t>barang</a:t>
            </a:r>
            <a:r>
              <a:rPr lang="en-US" dirty="0"/>
              <a:t> </a:t>
            </a:r>
            <a:r>
              <a:rPr lang="en-US" dirty="0" err="1"/>
              <a:t>atau</a:t>
            </a:r>
            <a:r>
              <a:rPr lang="en-US" dirty="0"/>
              <a:t> </a:t>
            </a:r>
            <a:r>
              <a:rPr lang="en-US" dirty="0" err="1"/>
              <a:t>kesuksesan</a:t>
            </a:r>
            <a:r>
              <a:rPr lang="en-US" dirty="0"/>
              <a:t> </a:t>
            </a:r>
            <a:r>
              <a:rPr lang="en-US" dirty="0" err="1"/>
              <a:t>dunia</a:t>
            </a:r>
            <a:r>
              <a:rPr lang="en-US" dirty="0"/>
              <a:t> </a:t>
            </a:r>
            <a:r>
              <a:rPr lang="en-US" dirty="0" err="1"/>
              <a:t>ini</a:t>
            </a:r>
            <a:r>
              <a:rPr lang="en-US" dirty="0"/>
              <a:t>, </a:t>
            </a:r>
            <a:r>
              <a:rPr lang="en-US" dirty="0" err="1"/>
              <a:t>tetapi</a:t>
            </a:r>
            <a:r>
              <a:rPr lang="en-US" dirty="0"/>
              <a:t> yang </a:t>
            </a:r>
            <a:r>
              <a:rPr lang="en-US" dirty="0" err="1"/>
              <a:t>mengenal</a:t>
            </a:r>
            <a:r>
              <a:rPr lang="en-US" dirty="0"/>
              <a:t> </a:t>
            </a:r>
            <a:r>
              <a:rPr lang="en-US" dirty="0" err="1"/>
              <a:t>Yesus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selamat</a:t>
            </a:r>
            <a:r>
              <a:rPr lang="en-US" dirty="0"/>
              <a:t> </a:t>
            </a:r>
            <a:r>
              <a:rPr lang="en-US" dirty="0" err="1"/>
              <a:t>atau</a:t>
            </a:r>
            <a:r>
              <a:rPr lang="en-US" dirty="0"/>
              <a:t>  </a:t>
            </a:r>
            <a:r>
              <a:rPr lang="en-US" dirty="0" err="1"/>
              <a:t>membesarkan</a:t>
            </a:r>
            <a:r>
              <a:rPr lang="en-US" dirty="0"/>
              <a:t> </a:t>
            </a:r>
            <a:r>
              <a:rPr lang="en-US" dirty="0" err="1"/>
              <a:t>seorang</a:t>
            </a:r>
            <a:r>
              <a:rPr lang="en-US" dirty="0"/>
              <a:t> multi-</a:t>
            </a:r>
            <a:r>
              <a:rPr lang="en-US" dirty="0" err="1"/>
              <a:t>jutawan</a:t>
            </a:r>
            <a:r>
              <a:rPr lang="en-US" dirty="0"/>
              <a:t> yang </a:t>
            </a:r>
            <a:r>
              <a:rPr lang="en-US" dirty="0" err="1"/>
              <a:t>mencintai</a:t>
            </a:r>
            <a:r>
              <a:rPr lang="en-US" dirty="0"/>
              <a:t> </a:t>
            </a:r>
            <a:r>
              <a:rPr lang="en-US" dirty="0" err="1"/>
              <a:t>dunia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TIDAK </a:t>
            </a:r>
            <a:r>
              <a:rPr lang="en-US" dirty="0" err="1"/>
              <a:t>mengenal</a:t>
            </a:r>
            <a:r>
              <a:rPr lang="en-US" dirty="0"/>
              <a:t> </a:t>
            </a:r>
            <a:r>
              <a:rPr lang="en-US" dirty="0" err="1"/>
              <a:t>Yesus</a:t>
            </a:r>
            <a:r>
              <a:rPr lang="en-US" dirty="0"/>
              <a:t> yang </a:t>
            </a:r>
            <a:r>
              <a:rPr lang="en-US" dirty="0" err="1"/>
              <a:t>akan</a:t>
            </a:r>
            <a:r>
              <a:rPr lang="en-US" dirty="0"/>
              <a:t> </a:t>
            </a:r>
            <a:r>
              <a:rPr lang="en-US" dirty="0" err="1"/>
              <a:t>mati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tidak</a:t>
            </a:r>
            <a:r>
              <a:rPr lang="en-US" dirty="0"/>
              <a:t> </a:t>
            </a:r>
            <a:r>
              <a:rPr lang="en-US" dirty="0" err="1"/>
              <a:t>selamat</a:t>
            </a:r>
            <a:r>
              <a:rPr lang="en-US" dirty="0"/>
              <a:t>?</a:t>
            </a:r>
          </a:p>
          <a:p>
            <a:endParaRPr lang="en-US" dirty="0"/>
          </a:p>
        </p:txBody>
      </p:sp>
      <p:pic>
        <p:nvPicPr>
          <p:cNvPr id="21510" name="Picture 6" descr="Berkas:Question mark alternate.svg - Wikipedia bahasa Indonesia,  ensiklopedia beba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1635646"/>
            <a:ext cx="1817623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83003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6858000" cy="5143500"/>
          </a:xfrm>
          <a:prstGeom prst="rect">
            <a:avLst/>
          </a:prstGeom>
        </p:spPr>
      </p:pic>
      <p:pic>
        <p:nvPicPr>
          <p:cNvPr id="266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429"/>
          <a:stretch/>
        </p:blipFill>
        <p:spPr bwMode="auto">
          <a:xfrm>
            <a:off x="-4544" y="-1588"/>
            <a:ext cx="5512648" cy="5145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921" y="1995686"/>
            <a:ext cx="6059016" cy="857250"/>
          </a:xfrm>
        </p:spPr>
        <p:txBody>
          <a:bodyPr/>
          <a:lstStyle/>
          <a:p>
            <a:r>
              <a:rPr lang="en-US" dirty="0" err="1">
                <a:latin typeface="Arial Black" pitchFamily="34" charset="0"/>
              </a:rPr>
              <a:t>Tuhan</a:t>
            </a:r>
            <a:r>
              <a:rPr lang="en-US" dirty="0">
                <a:latin typeface="Arial Black" pitchFamily="34" charset="0"/>
              </a:rPr>
              <a:t> </a:t>
            </a:r>
            <a:r>
              <a:rPr lang="en-US" dirty="0" err="1">
                <a:latin typeface="Arial Black" pitchFamily="34" charset="0"/>
              </a:rPr>
              <a:t>Memberkati</a:t>
            </a:r>
            <a:endParaRPr lang="en-US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6911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4443" cy="5182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411510"/>
            <a:ext cx="5703755" cy="85725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Gill Sans Ultra Bold Condensed" pitchFamily="34" charset="0"/>
              </a:rPr>
              <a:t>Abraham Lincoln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192" y="2571749"/>
            <a:ext cx="5050904" cy="1584177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>
                <a:solidFill>
                  <a:srgbClr val="FFFF00"/>
                </a:solidFill>
                <a:latin typeface="Bernard MT Condensed" pitchFamily="18" charset="0"/>
              </a:rPr>
              <a:t>“</a:t>
            </a:r>
            <a:r>
              <a:rPr lang="en-US" dirty="0" err="1">
                <a:solidFill>
                  <a:srgbClr val="FFFF00"/>
                </a:solidFill>
                <a:latin typeface="Bernard MT Condensed" pitchFamily="18" charset="0"/>
              </a:rPr>
              <a:t>Tidak</a:t>
            </a:r>
            <a:r>
              <a:rPr lang="en-US" dirty="0">
                <a:solidFill>
                  <a:srgbClr val="FFFF00"/>
                </a:solidFill>
                <a:latin typeface="Bernard MT Condensed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Bernard MT Condensed" pitchFamily="18" charset="0"/>
              </a:rPr>
              <a:t>ada</a:t>
            </a:r>
            <a:r>
              <a:rPr lang="en-US" dirty="0">
                <a:solidFill>
                  <a:srgbClr val="FFFF00"/>
                </a:solidFill>
                <a:latin typeface="Bernard MT Condensed" pitchFamily="18" charset="0"/>
              </a:rPr>
              <a:t> orang </a:t>
            </a:r>
            <a:r>
              <a:rPr lang="en-US" dirty="0" err="1">
                <a:solidFill>
                  <a:srgbClr val="FFFF00"/>
                </a:solidFill>
                <a:latin typeface="Bernard MT Condensed" pitchFamily="18" charset="0"/>
              </a:rPr>
              <a:t>miskin</a:t>
            </a:r>
            <a:r>
              <a:rPr lang="en-US" dirty="0">
                <a:solidFill>
                  <a:srgbClr val="FFFF00"/>
                </a:solidFill>
                <a:latin typeface="Bernard MT Condensed" pitchFamily="18" charset="0"/>
              </a:rPr>
              <a:t> yang </a:t>
            </a:r>
            <a:r>
              <a:rPr lang="en-US" dirty="0" err="1">
                <a:solidFill>
                  <a:srgbClr val="FFFF00"/>
                </a:solidFill>
                <a:latin typeface="Bernard MT Condensed" pitchFamily="18" charset="0"/>
              </a:rPr>
              <a:t>memiliki</a:t>
            </a:r>
            <a:r>
              <a:rPr lang="en-US" dirty="0">
                <a:solidFill>
                  <a:srgbClr val="FFFF00"/>
                </a:solidFill>
                <a:latin typeface="Bernard MT Condensed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Bernard MT Condensed" pitchFamily="18" charset="0"/>
              </a:rPr>
              <a:t>ibu</a:t>
            </a:r>
            <a:r>
              <a:rPr lang="en-US" dirty="0">
                <a:solidFill>
                  <a:srgbClr val="FFFF00"/>
                </a:solidFill>
                <a:latin typeface="Bernard MT Condensed" pitchFamily="18" charset="0"/>
              </a:rPr>
              <a:t> yang </a:t>
            </a:r>
            <a:r>
              <a:rPr lang="en-US" dirty="0" err="1">
                <a:solidFill>
                  <a:srgbClr val="FFFF00"/>
                </a:solidFill>
                <a:latin typeface="Bernard MT Condensed" pitchFamily="18" charset="0"/>
              </a:rPr>
              <a:t>saleh</a:t>
            </a:r>
            <a:r>
              <a:rPr lang="en-US" dirty="0">
                <a:solidFill>
                  <a:srgbClr val="FFFF00"/>
                </a:solidFill>
                <a:latin typeface="Bernard MT Condensed" pitchFamily="18" charset="0"/>
              </a:rPr>
              <a:t>." 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0256" y="1347614"/>
            <a:ext cx="2319412" cy="298360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5231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51536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555526"/>
            <a:ext cx="8229600" cy="857250"/>
          </a:xfrm>
        </p:spPr>
        <p:txBody>
          <a:bodyPr/>
          <a:lstStyle/>
          <a:p>
            <a:r>
              <a:rPr lang="en-US" dirty="0" err="1">
                <a:latin typeface="Gill Sans Ultra Bold Condensed" pitchFamily="34" charset="0"/>
              </a:rPr>
              <a:t>Pepatah</a:t>
            </a:r>
            <a:r>
              <a:rPr lang="en-US" dirty="0">
                <a:latin typeface="Gill Sans Ultra Bold Condensed" pitchFamily="34" charset="0"/>
              </a:rPr>
              <a:t> </a:t>
            </a:r>
            <a:r>
              <a:rPr lang="en-US" dirty="0" err="1">
                <a:latin typeface="Gill Sans Ultra Bold Condensed" pitchFamily="34" charset="0"/>
              </a:rPr>
              <a:t>Spanyol</a:t>
            </a:r>
            <a:r>
              <a:rPr lang="en-US" dirty="0">
                <a:latin typeface="Gill Sans Ultra Bold Condensed" pitchFamily="34" charset="0"/>
              </a:rPr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2529089"/>
            <a:ext cx="5760640" cy="172819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800" dirty="0">
                <a:latin typeface="Bernard MT Condensed" pitchFamily="18" charset="0"/>
              </a:rPr>
              <a:t>"</a:t>
            </a:r>
            <a:r>
              <a:rPr lang="en-US" sz="2800" dirty="0" err="1">
                <a:latin typeface="Bernard MT Condensed" pitchFamily="18" charset="0"/>
              </a:rPr>
              <a:t>Satu</a:t>
            </a:r>
            <a:r>
              <a:rPr lang="en-US" sz="2800" dirty="0">
                <a:latin typeface="Bernard MT Condensed" pitchFamily="18" charset="0"/>
              </a:rPr>
              <a:t> </a:t>
            </a:r>
            <a:r>
              <a:rPr lang="en-US" sz="2800" dirty="0" err="1">
                <a:latin typeface="Bernard MT Condensed" pitchFamily="18" charset="0"/>
              </a:rPr>
              <a:t>ons</a:t>
            </a:r>
            <a:r>
              <a:rPr lang="en-US" sz="2800" dirty="0">
                <a:latin typeface="Bernard MT Condensed" pitchFamily="18" charset="0"/>
              </a:rPr>
              <a:t> </a:t>
            </a:r>
            <a:r>
              <a:rPr lang="en-US" sz="2800" dirty="0" err="1">
                <a:latin typeface="Bernard MT Condensed" pitchFamily="18" charset="0"/>
              </a:rPr>
              <a:t>ibu</a:t>
            </a:r>
            <a:r>
              <a:rPr lang="en-US" sz="2800" dirty="0">
                <a:latin typeface="Bernard MT Condensed" pitchFamily="18" charset="0"/>
              </a:rPr>
              <a:t> </a:t>
            </a:r>
            <a:r>
              <a:rPr lang="en-US" sz="2800" dirty="0" err="1">
                <a:latin typeface="Bernard MT Condensed" pitchFamily="18" charset="0"/>
              </a:rPr>
              <a:t>bernilai</a:t>
            </a:r>
            <a:r>
              <a:rPr lang="en-US" sz="2800" dirty="0">
                <a:latin typeface="Bernard MT Condensed" pitchFamily="18" charset="0"/>
              </a:rPr>
              <a:t> </a:t>
            </a:r>
            <a:r>
              <a:rPr lang="en-US" sz="2800" dirty="0" err="1">
                <a:latin typeface="Bernard MT Condensed" pitchFamily="18" charset="0"/>
              </a:rPr>
              <a:t>satu</a:t>
            </a:r>
            <a:r>
              <a:rPr lang="en-US" sz="2800" dirty="0">
                <a:latin typeface="Bernard MT Condensed" pitchFamily="18" charset="0"/>
              </a:rPr>
              <a:t> ton imam." 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32"/>
          <a:stretch/>
        </p:blipFill>
        <p:spPr bwMode="auto">
          <a:xfrm>
            <a:off x="6300192" y="1851670"/>
            <a:ext cx="2232248" cy="2651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129544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267494"/>
            <a:ext cx="8229600" cy="857250"/>
          </a:xfrm>
        </p:spPr>
        <p:txBody>
          <a:bodyPr>
            <a:normAutofit/>
          </a:bodyPr>
          <a:lstStyle/>
          <a:p>
            <a:r>
              <a:rPr lang="en-US" b="1" dirty="0" err="1">
                <a:solidFill>
                  <a:schemeClr val="bg1"/>
                </a:solidFill>
              </a:rPr>
              <a:t>Keluaran</a:t>
            </a:r>
            <a:r>
              <a:rPr lang="en-US" b="1" dirty="0">
                <a:solidFill>
                  <a:schemeClr val="bg1"/>
                </a:solidFill>
              </a:rPr>
              <a:t> 2:1-10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64742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763"/>
            <a:ext cx="9144000" cy="5151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3848" y="2427735"/>
            <a:ext cx="5482952" cy="2016224"/>
          </a:xfrm>
          <a:solidFill>
            <a:schemeClr val="tx2">
              <a:lumMod val="50000"/>
            </a:schemeClr>
          </a:solidFill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dirty="0" err="1">
                <a:solidFill>
                  <a:schemeClr val="bg1"/>
                </a:solidFill>
                <a:latin typeface="Gill Sans Ultra Bold Condensed" pitchFamily="34" charset="0"/>
              </a:rPr>
              <a:t>Cinta</a:t>
            </a:r>
            <a:r>
              <a:rPr lang="en-US" dirty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Gill Sans Ultra Bold Condensed" pitchFamily="34" charset="0"/>
              </a:rPr>
              <a:t>dan</a:t>
            </a:r>
            <a:r>
              <a:rPr lang="en-US" dirty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Gill Sans Ultra Bold Condensed" pitchFamily="34" charset="0"/>
              </a:rPr>
              <a:t>pengorbanannya</a:t>
            </a:r>
            <a:r>
              <a:rPr lang="en-US" dirty="0">
                <a:solidFill>
                  <a:schemeClr val="bg1"/>
                </a:solidFill>
                <a:latin typeface="Gill Sans Ultra Bold Condensed" pitchFamily="34" charset="0"/>
              </a:rPr>
              <a:t> yang </a:t>
            </a:r>
            <a:r>
              <a:rPr lang="en-US" dirty="0" err="1">
                <a:solidFill>
                  <a:schemeClr val="bg1"/>
                </a:solidFill>
                <a:latin typeface="Gill Sans Ultra Bold Condensed" pitchFamily="34" charset="0"/>
              </a:rPr>
              <a:t>tanpa</a:t>
            </a:r>
            <a:r>
              <a:rPr lang="en-US" dirty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Gill Sans Ultra Bold Condensed" pitchFamily="34" charset="0"/>
              </a:rPr>
              <a:t>pamrih</a:t>
            </a:r>
            <a:r>
              <a:rPr lang="en-US" dirty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Gill Sans Ultra Bold Condensed" pitchFamily="34" charset="0"/>
              </a:rPr>
              <a:t>memungkinkan</a:t>
            </a:r>
            <a:r>
              <a:rPr lang="en-US" dirty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Gill Sans Ultra Bold Condensed" pitchFamily="34" charset="0"/>
              </a:rPr>
              <a:t>pembebasan</a:t>
            </a:r>
            <a:r>
              <a:rPr lang="en-US" dirty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Gill Sans Ultra Bold Condensed" pitchFamily="34" charset="0"/>
              </a:rPr>
              <a:t>umat</a:t>
            </a:r>
            <a:r>
              <a:rPr lang="en-US" dirty="0">
                <a:solidFill>
                  <a:schemeClr val="bg1"/>
                </a:solidFill>
                <a:latin typeface="Gill Sans Ultra Bold Condensed" pitchFamily="34" charset="0"/>
              </a:rPr>
              <a:t> Allah </a:t>
            </a:r>
            <a:r>
              <a:rPr lang="en-US" dirty="0" err="1">
                <a:solidFill>
                  <a:schemeClr val="bg1"/>
                </a:solidFill>
                <a:latin typeface="Gill Sans Ultra Bold Condensed" pitchFamily="34" charset="0"/>
              </a:rPr>
              <a:t>dari</a:t>
            </a:r>
            <a:r>
              <a:rPr lang="en-US" dirty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Gill Sans Ultra Bold Condensed" pitchFamily="34" charset="0"/>
              </a:rPr>
              <a:t>Mesir</a:t>
            </a:r>
            <a:r>
              <a:rPr lang="en-US" dirty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Gill Sans Ultra Bold Condensed" pitchFamily="34" charset="0"/>
              </a:rPr>
              <a:t>dan</a:t>
            </a:r>
            <a:r>
              <a:rPr lang="en-US" dirty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Gill Sans Ultra Bold Condensed" pitchFamily="34" charset="0"/>
              </a:rPr>
              <a:t>benar-benar</a:t>
            </a:r>
            <a:r>
              <a:rPr lang="en-US" dirty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Gill Sans Ultra Bold Condensed" pitchFamily="34" charset="0"/>
              </a:rPr>
              <a:t>mengubah</a:t>
            </a:r>
            <a:r>
              <a:rPr lang="en-US" dirty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Gill Sans Ultra Bold Condensed" pitchFamily="34" charset="0"/>
              </a:rPr>
              <a:t>jalannya</a:t>
            </a:r>
            <a:r>
              <a:rPr lang="en-US" dirty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Gill Sans Ultra Bold Condensed" pitchFamily="34" charset="0"/>
              </a:rPr>
              <a:t>sejarah</a:t>
            </a:r>
            <a:r>
              <a:rPr lang="en-US" dirty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Gill Sans Ultra Bold Condensed" pitchFamily="34" charset="0"/>
              </a:rPr>
              <a:t>bangsa</a:t>
            </a:r>
            <a:r>
              <a:rPr lang="en-US" dirty="0">
                <a:solidFill>
                  <a:schemeClr val="bg1"/>
                </a:solidFill>
                <a:latin typeface="Gill Sans Ultra Bold Condensed" pitchFamily="34" charset="0"/>
              </a:rPr>
              <a:t> Israel</a:t>
            </a:r>
          </a:p>
        </p:txBody>
      </p:sp>
      <p:sp>
        <p:nvSpPr>
          <p:cNvPr id="4" name="Rectangle 3"/>
          <p:cNvSpPr/>
          <p:nvPr/>
        </p:nvSpPr>
        <p:spPr>
          <a:xfrm>
            <a:off x="395536" y="411510"/>
            <a:ext cx="626469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Berlin Sans FB Demi" pitchFamily="34" charset="0"/>
              </a:rPr>
              <a:t>Mari </a:t>
            </a:r>
            <a:r>
              <a:rPr lang="en-US" sz="2400" dirty="0" err="1">
                <a:latin typeface="Berlin Sans FB Demi" pitchFamily="34" charset="0"/>
              </a:rPr>
              <a:t>kita</a:t>
            </a:r>
            <a:r>
              <a:rPr lang="en-US" sz="2400" dirty="0">
                <a:latin typeface="Berlin Sans FB Demi" pitchFamily="34" charset="0"/>
              </a:rPr>
              <a:t> </a:t>
            </a:r>
            <a:r>
              <a:rPr lang="en-US" sz="2400" dirty="0" err="1">
                <a:latin typeface="Berlin Sans FB Demi" pitchFamily="34" charset="0"/>
              </a:rPr>
              <a:t>belajar</a:t>
            </a:r>
            <a:r>
              <a:rPr lang="en-US" sz="2400" dirty="0">
                <a:latin typeface="Berlin Sans FB Demi" pitchFamily="34" charset="0"/>
              </a:rPr>
              <a:t> </a:t>
            </a:r>
            <a:r>
              <a:rPr lang="en-US" sz="2400" dirty="0" err="1">
                <a:latin typeface="Berlin Sans FB Demi" pitchFamily="34" charset="0"/>
              </a:rPr>
              <a:t>dari</a:t>
            </a:r>
            <a:r>
              <a:rPr lang="en-US" sz="2400" dirty="0">
                <a:latin typeface="Berlin Sans FB Demi" pitchFamily="34" charset="0"/>
              </a:rPr>
              <a:t> </a:t>
            </a:r>
            <a:r>
              <a:rPr lang="en-US" sz="2400" dirty="0" err="1">
                <a:latin typeface="Berlin Sans FB Demi" pitchFamily="34" charset="0"/>
              </a:rPr>
              <a:t>seorang</a:t>
            </a:r>
            <a:r>
              <a:rPr lang="en-US" sz="2400" dirty="0">
                <a:latin typeface="Berlin Sans FB Demi" pitchFamily="34" charset="0"/>
              </a:rPr>
              <a:t> </a:t>
            </a:r>
            <a:r>
              <a:rPr lang="en-US" sz="2400" dirty="0" err="1">
                <a:latin typeface="Berlin Sans FB Demi" pitchFamily="34" charset="0"/>
              </a:rPr>
              <a:t>wanita</a:t>
            </a:r>
            <a:r>
              <a:rPr lang="en-US" sz="2400" dirty="0">
                <a:latin typeface="Berlin Sans FB Demi" pitchFamily="34" charset="0"/>
              </a:rPr>
              <a:t> </a:t>
            </a:r>
            <a:r>
              <a:rPr lang="en-US" sz="2400" dirty="0" err="1">
                <a:latin typeface="Berlin Sans FB Demi" pitchFamily="34" charset="0"/>
              </a:rPr>
              <a:t>bernama</a:t>
            </a:r>
            <a:r>
              <a:rPr lang="en-US" sz="2400" dirty="0">
                <a:latin typeface="Berlin Sans FB Demi" pitchFamily="34" charset="0"/>
              </a:rPr>
              <a:t> </a:t>
            </a:r>
            <a:r>
              <a:rPr lang="en-US" sz="2400" dirty="0" err="1">
                <a:latin typeface="Berlin Sans FB Demi" pitchFamily="34" charset="0"/>
              </a:rPr>
              <a:t>Yochebed</a:t>
            </a:r>
            <a:r>
              <a:rPr lang="en-US" sz="2400" dirty="0">
                <a:latin typeface="Berlin Sans FB Demi" pitchFamily="34" charset="0"/>
              </a:rPr>
              <a:t>. </a:t>
            </a:r>
            <a:r>
              <a:rPr lang="en-US" sz="2400" dirty="0" err="1">
                <a:latin typeface="Berlin Sans FB Demi" pitchFamily="34" charset="0"/>
              </a:rPr>
              <a:t>Dia</a:t>
            </a:r>
            <a:r>
              <a:rPr lang="en-US" sz="2400" dirty="0">
                <a:latin typeface="Berlin Sans FB Demi" pitchFamily="34" charset="0"/>
              </a:rPr>
              <a:t> </a:t>
            </a:r>
            <a:r>
              <a:rPr lang="en-US" sz="2400" dirty="0" err="1">
                <a:latin typeface="Berlin Sans FB Demi" pitchFamily="34" charset="0"/>
              </a:rPr>
              <a:t>menonjol</a:t>
            </a:r>
            <a:r>
              <a:rPr lang="en-US" sz="2400" dirty="0">
                <a:latin typeface="Berlin Sans FB Demi" pitchFamily="34" charset="0"/>
              </a:rPr>
              <a:t> </a:t>
            </a:r>
            <a:r>
              <a:rPr lang="en-US" sz="2400" dirty="0" err="1">
                <a:latin typeface="Berlin Sans FB Demi" pitchFamily="34" charset="0"/>
              </a:rPr>
              <a:t>sebagai</a:t>
            </a:r>
            <a:r>
              <a:rPr lang="en-US" sz="2400" dirty="0">
                <a:latin typeface="Berlin Sans FB Demi" pitchFamily="34" charset="0"/>
              </a:rPr>
              <a:t> </a:t>
            </a:r>
            <a:r>
              <a:rPr lang="en-US" sz="2400" dirty="0" err="1">
                <a:latin typeface="Berlin Sans FB Demi" pitchFamily="34" charset="0"/>
              </a:rPr>
              <a:t>salah</a:t>
            </a:r>
            <a:r>
              <a:rPr lang="en-US" sz="2400" dirty="0">
                <a:latin typeface="Berlin Sans FB Demi" pitchFamily="34" charset="0"/>
              </a:rPr>
              <a:t> </a:t>
            </a:r>
            <a:r>
              <a:rPr lang="en-US" sz="2400" dirty="0" err="1">
                <a:latin typeface="Berlin Sans FB Demi" pitchFamily="34" charset="0"/>
              </a:rPr>
              <a:t>satu</a:t>
            </a:r>
            <a:r>
              <a:rPr lang="en-US" sz="2400" dirty="0">
                <a:latin typeface="Berlin Sans FB Demi" pitchFamily="34" charset="0"/>
              </a:rPr>
              <a:t> </a:t>
            </a:r>
            <a:r>
              <a:rPr lang="en-US" sz="2400" dirty="0" err="1">
                <a:latin typeface="Berlin Sans FB Demi" pitchFamily="34" charset="0"/>
              </a:rPr>
              <a:t>ibu</a:t>
            </a:r>
            <a:r>
              <a:rPr lang="en-US" sz="2400" dirty="0">
                <a:latin typeface="Berlin Sans FB Demi" pitchFamily="34" charset="0"/>
              </a:rPr>
              <a:t> </a:t>
            </a:r>
            <a:r>
              <a:rPr lang="en-US" sz="2400" dirty="0" err="1">
                <a:latin typeface="Berlin Sans FB Demi" pitchFamily="34" charset="0"/>
              </a:rPr>
              <a:t>terhebat</a:t>
            </a:r>
            <a:r>
              <a:rPr lang="en-US" sz="2400" dirty="0">
                <a:latin typeface="Berlin Sans FB Demi" pitchFamily="34" charset="0"/>
              </a:rPr>
              <a:t> yang </a:t>
            </a:r>
            <a:r>
              <a:rPr lang="en-US" sz="2400" dirty="0" err="1">
                <a:latin typeface="Berlin Sans FB Demi" pitchFamily="34" charset="0"/>
              </a:rPr>
              <a:t>diungkapkan</a:t>
            </a:r>
            <a:r>
              <a:rPr lang="en-US" sz="2400" dirty="0">
                <a:latin typeface="Berlin Sans FB Demi" pitchFamily="34" charset="0"/>
              </a:rPr>
              <a:t> di </a:t>
            </a:r>
            <a:r>
              <a:rPr lang="en-US" sz="2400" dirty="0" err="1">
                <a:latin typeface="Berlin Sans FB Demi" pitchFamily="34" charset="0"/>
              </a:rPr>
              <a:t>halaman-halaman</a:t>
            </a:r>
            <a:r>
              <a:rPr lang="en-US" sz="2400" dirty="0">
                <a:latin typeface="Berlin Sans FB Demi" pitchFamily="34" charset="0"/>
              </a:rPr>
              <a:t> </a:t>
            </a:r>
            <a:r>
              <a:rPr lang="en-US" sz="2400" dirty="0" err="1">
                <a:latin typeface="Berlin Sans FB Demi" pitchFamily="34" charset="0"/>
              </a:rPr>
              <a:t>Kitab</a:t>
            </a:r>
            <a:r>
              <a:rPr lang="en-US" sz="2400" dirty="0">
                <a:latin typeface="Berlin Sans FB Demi" pitchFamily="34" charset="0"/>
              </a:rPr>
              <a:t> </a:t>
            </a:r>
            <a:r>
              <a:rPr lang="en-US" sz="2400" dirty="0" err="1">
                <a:latin typeface="Berlin Sans FB Demi" pitchFamily="34" charset="0"/>
              </a:rPr>
              <a:t>Suci</a:t>
            </a:r>
            <a:r>
              <a:rPr lang="en-US" sz="2400" dirty="0">
                <a:latin typeface="Berlin Sans FB Demi" pitchFamily="34" charset="0"/>
              </a:rPr>
              <a:t>. 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265076"/>
            <a:ext cx="2232248" cy="16741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825" y="2283718"/>
            <a:ext cx="2016224" cy="258932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49925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81"/>
            <a:ext cx="9135737" cy="5150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3068" y="555526"/>
            <a:ext cx="8229600" cy="4183113"/>
          </a:xfrm>
          <a:solidFill>
            <a:schemeClr val="bg1">
              <a:alpha val="59000"/>
            </a:schemeClr>
          </a:solidFill>
        </p:spPr>
        <p:txBody>
          <a:bodyPr>
            <a:normAutofit fontScale="85000" lnSpcReduction="10000"/>
          </a:bodyPr>
          <a:lstStyle/>
          <a:p>
            <a:pPr lvl="0"/>
            <a:r>
              <a:rPr lang="en-US" b="1" dirty="0" err="1"/>
              <a:t>Yokhebed</a:t>
            </a:r>
            <a:r>
              <a:rPr lang="en-US" dirty="0"/>
              <a:t> </a:t>
            </a:r>
            <a:r>
              <a:rPr lang="en-US" dirty="0" err="1"/>
              <a:t>adalah</a:t>
            </a:r>
            <a:r>
              <a:rPr lang="en-US" dirty="0"/>
              <a:t> </a:t>
            </a:r>
            <a:r>
              <a:rPr lang="en-US" dirty="0" err="1"/>
              <a:t>seorang</a:t>
            </a:r>
            <a:r>
              <a:rPr lang="en-US" dirty="0"/>
              <a:t> Israel, </a:t>
            </a:r>
            <a:r>
              <a:rPr lang="en-US" dirty="0" err="1">
                <a:solidFill>
                  <a:srgbClr val="C00000"/>
                </a:solidFill>
                <a:latin typeface="Gill Sans Ultra Bold Condensed" pitchFamily="34" charset="0"/>
              </a:rPr>
              <a:t>salah</a:t>
            </a:r>
            <a:r>
              <a:rPr lang="en-US" dirty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Gill Sans Ultra Bold Condensed" pitchFamily="34" charset="0"/>
              </a:rPr>
              <a:t>satu</a:t>
            </a:r>
            <a:r>
              <a:rPr lang="en-US" dirty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Gill Sans Ultra Bold Condensed" pitchFamily="34" charset="0"/>
              </a:rPr>
              <a:t>dari</a:t>
            </a:r>
            <a:r>
              <a:rPr lang="en-US" dirty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Gill Sans Ultra Bold Condensed" pitchFamily="34" charset="0"/>
              </a:rPr>
              <a:t>umat</a:t>
            </a:r>
            <a:r>
              <a:rPr lang="en-US" dirty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Gill Sans Ultra Bold Condensed" pitchFamily="34" charset="0"/>
              </a:rPr>
              <a:t>pilihan</a:t>
            </a:r>
            <a:r>
              <a:rPr lang="en-US" dirty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Gill Sans Ultra Bold Condensed" pitchFamily="34" charset="0"/>
              </a:rPr>
              <a:t>Tuhan</a:t>
            </a:r>
            <a:r>
              <a:rPr lang="en-US" dirty="0">
                <a:solidFill>
                  <a:srgbClr val="C00000"/>
                </a:solidFill>
                <a:latin typeface="Gill Sans Ultra Bold Condensed" pitchFamily="34" charset="0"/>
              </a:rPr>
              <a:t>. </a:t>
            </a:r>
          </a:p>
          <a:p>
            <a:pPr lvl="0"/>
            <a:r>
              <a:rPr lang="en-US" dirty="0" err="1">
                <a:latin typeface="Berlin Sans FB Demi" pitchFamily="34" charset="0"/>
              </a:rPr>
              <a:t>Dia</a:t>
            </a:r>
            <a:r>
              <a:rPr lang="en-US" dirty="0">
                <a:latin typeface="Berlin Sans FB Demi" pitchFamily="34" charset="0"/>
              </a:rPr>
              <a:t> </a:t>
            </a:r>
            <a:r>
              <a:rPr lang="en-US" dirty="0" err="1">
                <a:latin typeface="Berlin Sans FB Demi" pitchFamily="34" charset="0"/>
              </a:rPr>
              <a:t>juga</a:t>
            </a:r>
            <a:r>
              <a:rPr lang="en-US" dirty="0">
                <a:latin typeface="Berlin Sans FB Demi" pitchFamily="34" charset="0"/>
              </a:rPr>
              <a:t> </a:t>
            </a:r>
            <a:r>
              <a:rPr lang="en-US" dirty="0" err="1">
                <a:latin typeface="Berlin Sans FB Demi" pitchFamily="34" charset="0"/>
              </a:rPr>
              <a:t>anggota</a:t>
            </a:r>
            <a:r>
              <a:rPr lang="en-US" dirty="0">
                <a:latin typeface="Berlin Sans FB Demi" pitchFamily="34" charset="0"/>
              </a:rPr>
              <a:t> </a:t>
            </a:r>
            <a:r>
              <a:rPr lang="en-US" dirty="0" err="1">
                <a:latin typeface="Berlin Sans FB Demi" pitchFamily="34" charset="0"/>
              </a:rPr>
              <a:t>suku</a:t>
            </a:r>
            <a:r>
              <a:rPr lang="en-US" dirty="0">
                <a:latin typeface="Berlin Sans FB Demi" pitchFamily="34" charset="0"/>
              </a:rPr>
              <a:t> </a:t>
            </a:r>
            <a:r>
              <a:rPr lang="en-US" dirty="0" err="1">
                <a:latin typeface="Berlin Sans FB Demi" pitchFamily="34" charset="0"/>
              </a:rPr>
              <a:t>Lewi</a:t>
            </a:r>
            <a:r>
              <a:rPr lang="en-US" dirty="0">
                <a:latin typeface="Berlin Sans FB Demi" pitchFamily="34" charset="0"/>
              </a:rPr>
              <a:t> </a:t>
            </a:r>
            <a:r>
              <a:rPr lang="en-US" dirty="0" err="1">
                <a:latin typeface="Berlin Sans FB Demi" pitchFamily="34" charset="0"/>
              </a:rPr>
              <a:t>dari</a:t>
            </a:r>
            <a:r>
              <a:rPr lang="en-US" dirty="0">
                <a:latin typeface="Berlin Sans FB Demi" pitchFamily="34" charset="0"/>
              </a:rPr>
              <a:t> </a:t>
            </a:r>
            <a:r>
              <a:rPr lang="en-US" dirty="0" err="1">
                <a:latin typeface="Berlin Sans FB Demi" pitchFamily="34" charset="0"/>
              </a:rPr>
              <a:t>mana</a:t>
            </a:r>
            <a:r>
              <a:rPr lang="en-US" dirty="0">
                <a:latin typeface="Berlin Sans FB Demi" pitchFamily="34" charset="0"/>
              </a:rPr>
              <a:t> </a:t>
            </a:r>
            <a:r>
              <a:rPr lang="en-US" dirty="0" err="1">
                <a:latin typeface="Berlin Sans FB Demi" pitchFamily="34" charset="0"/>
              </a:rPr>
              <a:t>akan</a:t>
            </a:r>
            <a:r>
              <a:rPr lang="en-US" dirty="0">
                <a:latin typeface="Berlin Sans FB Demi" pitchFamily="34" charset="0"/>
              </a:rPr>
              <a:t> </a:t>
            </a:r>
            <a:r>
              <a:rPr lang="en-US" dirty="0" err="1">
                <a:latin typeface="Berlin Sans FB Demi" pitchFamily="34" charset="0"/>
              </a:rPr>
              <a:t>datang</a:t>
            </a:r>
            <a:r>
              <a:rPr lang="en-US" dirty="0">
                <a:latin typeface="Berlin Sans FB Demi" pitchFamily="34" charset="0"/>
              </a:rPr>
              <a:t> </a:t>
            </a:r>
            <a:r>
              <a:rPr lang="en-US" dirty="0" err="1">
                <a:latin typeface="Berlin Sans FB Demi" pitchFamily="34" charset="0"/>
              </a:rPr>
              <a:t>para</a:t>
            </a:r>
            <a:r>
              <a:rPr lang="en-US" dirty="0">
                <a:latin typeface="Berlin Sans FB Demi" pitchFamily="34" charset="0"/>
              </a:rPr>
              <a:t> imam </a:t>
            </a:r>
            <a:r>
              <a:rPr lang="en-US" dirty="0" err="1">
                <a:latin typeface="Berlin Sans FB Demi" pitchFamily="34" charset="0"/>
              </a:rPr>
              <a:t>dan</a:t>
            </a:r>
            <a:r>
              <a:rPr lang="en-US" dirty="0">
                <a:latin typeface="Berlin Sans FB Demi" pitchFamily="34" charset="0"/>
              </a:rPr>
              <a:t> </a:t>
            </a:r>
            <a:r>
              <a:rPr lang="en-US" dirty="0" err="1">
                <a:latin typeface="Berlin Sans FB Demi" pitchFamily="34" charset="0"/>
              </a:rPr>
              <a:t>mereka</a:t>
            </a:r>
            <a:r>
              <a:rPr lang="en-US" dirty="0">
                <a:latin typeface="Berlin Sans FB Demi" pitchFamily="34" charset="0"/>
              </a:rPr>
              <a:t> yang </a:t>
            </a:r>
            <a:r>
              <a:rPr lang="en-US" dirty="0" err="1">
                <a:latin typeface="Berlin Sans FB Demi" pitchFamily="34" charset="0"/>
              </a:rPr>
              <a:t>akan</a:t>
            </a:r>
            <a:r>
              <a:rPr lang="en-US" dirty="0">
                <a:latin typeface="Berlin Sans FB Demi" pitchFamily="34" charset="0"/>
              </a:rPr>
              <a:t> </a:t>
            </a:r>
            <a:r>
              <a:rPr lang="en-US" dirty="0" err="1">
                <a:latin typeface="Berlin Sans FB Demi" pitchFamily="34" charset="0"/>
              </a:rPr>
              <a:t>melaksanakan</a:t>
            </a:r>
            <a:r>
              <a:rPr lang="en-US" dirty="0">
                <a:latin typeface="Berlin Sans FB Demi" pitchFamily="34" charset="0"/>
              </a:rPr>
              <a:t> </a:t>
            </a:r>
            <a:r>
              <a:rPr lang="en-US" dirty="0" err="1">
                <a:latin typeface="Berlin Sans FB Demi" pitchFamily="34" charset="0"/>
              </a:rPr>
              <a:t>tugas</a:t>
            </a:r>
            <a:r>
              <a:rPr lang="en-US" dirty="0">
                <a:latin typeface="Berlin Sans FB Demi" pitchFamily="34" charset="0"/>
              </a:rPr>
              <a:t> Kemah </a:t>
            </a:r>
            <a:r>
              <a:rPr lang="en-US" dirty="0" err="1">
                <a:latin typeface="Berlin Sans FB Demi" pitchFamily="34" charset="0"/>
              </a:rPr>
              <a:t>Suci</a:t>
            </a:r>
            <a:r>
              <a:rPr lang="en-US" dirty="0">
                <a:latin typeface="Berlin Sans FB Demi" pitchFamily="34" charset="0"/>
              </a:rPr>
              <a:t> </a:t>
            </a:r>
            <a:r>
              <a:rPr lang="en-US" dirty="0" err="1">
                <a:latin typeface="Berlin Sans FB Demi" pitchFamily="34" charset="0"/>
              </a:rPr>
              <a:t>dan</a:t>
            </a:r>
            <a:r>
              <a:rPr lang="en-US" dirty="0">
                <a:latin typeface="Berlin Sans FB Demi" pitchFamily="34" charset="0"/>
              </a:rPr>
              <a:t> </a:t>
            </a:r>
            <a:r>
              <a:rPr lang="en-US" dirty="0" err="1">
                <a:latin typeface="Berlin Sans FB Demi" pitchFamily="34" charset="0"/>
              </a:rPr>
              <a:t>kemudian</a:t>
            </a:r>
            <a:r>
              <a:rPr lang="en-US" dirty="0">
                <a:latin typeface="Berlin Sans FB Demi" pitchFamily="34" charset="0"/>
              </a:rPr>
              <a:t> Bait </a:t>
            </a:r>
            <a:r>
              <a:rPr lang="en-US" dirty="0" err="1">
                <a:latin typeface="Berlin Sans FB Demi" pitchFamily="34" charset="0"/>
              </a:rPr>
              <a:t>Suci</a:t>
            </a:r>
            <a:r>
              <a:rPr lang="en-US" dirty="0">
                <a:latin typeface="Berlin Sans FB Demi" pitchFamily="34" charset="0"/>
              </a:rPr>
              <a:t>. </a:t>
            </a:r>
          </a:p>
          <a:p>
            <a:pPr lvl="0"/>
            <a:r>
              <a:rPr lang="en-US" dirty="0" err="1"/>
              <a:t>Dia</a:t>
            </a:r>
            <a:r>
              <a:rPr lang="en-US" dirty="0"/>
              <a:t>,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suaminya</a:t>
            </a:r>
            <a:r>
              <a:rPr lang="en-US" dirty="0"/>
              <a:t> </a:t>
            </a:r>
            <a:r>
              <a:rPr lang="en-US" dirty="0" err="1"/>
              <a:t>Amram</a:t>
            </a:r>
            <a:r>
              <a:rPr lang="en-US" dirty="0"/>
              <a:t>, </a:t>
            </a:r>
            <a:r>
              <a:rPr lang="en-US" dirty="0" err="1"/>
              <a:t>ternyata</a:t>
            </a:r>
            <a:r>
              <a:rPr lang="en-US" dirty="0"/>
              <a:t> </a:t>
            </a:r>
            <a:r>
              <a:rPr lang="en-US" dirty="0" err="1"/>
              <a:t>adalah</a:t>
            </a:r>
            <a:r>
              <a:rPr lang="en-US" dirty="0"/>
              <a:t> </a:t>
            </a:r>
            <a:r>
              <a:rPr lang="en-US" dirty="0">
                <a:solidFill>
                  <a:srgbClr val="002060"/>
                </a:solidFill>
                <a:latin typeface="Eras Bold ITC" pitchFamily="34" charset="0"/>
              </a:rPr>
              <a:t>orang-orang yang </a:t>
            </a:r>
            <a:r>
              <a:rPr lang="en-US" dirty="0" err="1">
                <a:solidFill>
                  <a:srgbClr val="002060"/>
                </a:solidFill>
                <a:latin typeface="Eras Bold ITC" pitchFamily="34" charset="0"/>
              </a:rPr>
              <a:t>sangat</a:t>
            </a:r>
            <a:r>
              <a:rPr lang="en-US" dirty="0">
                <a:solidFill>
                  <a:srgbClr val="002060"/>
                </a:solidFill>
                <a:latin typeface="Eras Bold ITC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Eras Bold ITC" pitchFamily="34" charset="0"/>
              </a:rPr>
              <a:t>berdedikasi</a:t>
            </a:r>
            <a:r>
              <a:rPr lang="en-US" dirty="0">
                <a:solidFill>
                  <a:srgbClr val="002060"/>
                </a:solidFill>
                <a:latin typeface="Eras Bold ITC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Eras Bold ITC" pitchFamily="34" charset="0"/>
              </a:rPr>
              <a:t>dan</a:t>
            </a:r>
            <a:r>
              <a:rPr lang="en-US" dirty="0">
                <a:solidFill>
                  <a:srgbClr val="002060"/>
                </a:solidFill>
                <a:latin typeface="Eras Bold ITC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Eras Bold ITC" pitchFamily="34" charset="0"/>
              </a:rPr>
              <a:t>religius</a:t>
            </a:r>
            <a:r>
              <a:rPr lang="en-US" dirty="0"/>
              <a:t>. </a:t>
            </a:r>
          </a:p>
          <a:p>
            <a:pPr lvl="0"/>
            <a:r>
              <a:rPr lang="en-US" dirty="0" err="1"/>
              <a:t>Mereka</a:t>
            </a:r>
            <a:r>
              <a:rPr lang="en-US" dirty="0"/>
              <a:t> </a:t>
            </a:r>
            <a:r>
              <a:rPr lang="en-US" dirty="0" err="1"/>
              <a:t>rela</a:t>
            </a:r>
            <a:r>
              <a:rPr lang="en-US" dirty="0"/>
              <a:t> </a:t>
            </a:r>
            <a:r>
              <a:rPr lang="en-US" dirty="0" err="1"/>
              <a:t>menentang</a:t>
            </a:r>
            <a:r>
              <a:rPr lang="en-US" dirty="0"/>
              <a:t> </a:t>
            </a:r>
            <a:r>
              <a:rPr lang="en-US" dirty="0" err="1"/>
              <a:t>perintah</a:t>
            </a:r>
            <a:r>
              <a:rPr lang="en-US" dirty="0"/>
              <a:t> </a:t>
            </a:r>
            <a:r>
              <a:rPr lang="en-US" dirty="0" err="1"/>
              <a:t>Firaun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>
                <a:latin typeface="Bernard MT Condensed" pitchFamily="18" charset="0"/>
              </a:rPr>
              <a:t>menaati</a:t>
            </a:r>
            <a:r>
              <a:rPr lang="en-US" dirty="0">
                <a:latin typeface="Bernard MT Condensed" pitchFamily="18" charset="0"/>
              </a:rPr>
              <a:t> </a:t>
            </a:r>
            <a:r>
              <a:rPr lang="en-US" dirty="0" err="1">
                <a:latin typeface="Bernard MT Condensed" pitchFamily="18" charset="0"/>
              </a:rPr>
              <a:t>perintah-perintah</a:t>
            </a:r>
            <a:r>
              <a:rPr lang="en-US" dirty="0">
                <a:latin typeface="Bernard MT Condensed" pitchFamily="18" charset="0"/>
              </a:rPr>
              <a:t> Allah.</a:t>
            </a:r>
          </a:p>
        </p:txBody>
      </p:sp>
    </p:spTree>
    <p:extLst>
      <p:ext uri="{BB962C8B-B14F-4D97-AF65-F5344CB8AC3E}">
        <p14:creationId xmlns:p14="http://schemas.microsoft.com/office/powerpoint/2010/main" val="526086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76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39502"/>
            <a:ext cx="8229600" cy="709587"/>
          </a:xfrm>
          <a:solidFill>
            <a:schemeClr val="accent2">
              <a:lumMod val="20000"/>
              <a:lumOff val="80000"/>
              <a:alpha val="85000"/>
            </a:schemeClr>
          </a:solidFill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Eras Bold ITC" pitchFamily="34" charset="0"/>
              </a:rPr>
              <a:t>KITA MELIHAT KEBERANIANNYA</a:t>
            </a:r>
            <a:endParaRPr lang="en-US" sz="3200" dirty="0">
              <a:solidFill>
                <a:srgbClr val="C00000"/>
              </a:solidFill>
              <a:latin typeface="Eras Bold ITC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31840" y="1419622"/>
            <a:ext cx="5554960" cy="3247009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dirty="0" err="1">
                <a:solidFill>
                  <a:schemeClr val="bg1"/>
                </a:solidFill>
                <a:latin typeface="Arial Black" pitchFamily="34" charset="0"/>
              </a:rPr>
              <a:t>Keluaran</a:t>
            </a:r>
            <a:r>
              <a:rPr lang="en-US" dirty="0">
                <a:solidFill>
                  <a:schemeClr val="bg1"/>
                </a:solidFill>
                <a:latin typeface="Arial Black" pitchFamily="34" charset="0"/>
              </a:rPr>
              <a:t> 2:2 </a:t>
            </a:r>
          </a:p>
          <a:p>
            <a:pPr marL="0" indent="0">
              <a:buNone/>
            </a:pPr>
            <a:r>
              <a:rPr lang="en-US" dirty="0" err="1">
                <a:solidFill>
                  <a:schemeClr val="bg1"/>
                </a:solidFill>
              </a:rPr>
              <a:t>Lalu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mengandunglah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ia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dan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melahirkan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seorang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anak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laki-laki</a:t>
            </a:r>
            <a:r>
              <a:rPr lang="en-US" dirty="0">
                <a:solidFill>
                  <a:schemeClr val="bg1"/>
                </a:solidFill>
              </a:rPr>
              <a:t>. </a:t>
            </a:r>
            <a:r>
              <a:rPr lang="en-US" dirty="0" err="1">
                <a:solidFill>
                  <a:schemeClr val="bg1"/>
                </a:solidFill>
              </a:rPr>
              <a:t>Ketika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dilihatnya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</a:rPr>
              <a:t>bahwa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anak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itu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cantik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  <a:latin typeface="Arial Black" pitchFamily="34" charset="0"/>
              </a:rPr>
              <a:t>disembunyikannya</a:t>
            </a:r>
            <a:r>
              <a:rPr lang="en-US" dirty="0">
                <a:solidFill>
                  <a:schemeClr val="bg1"/>
                </a:solidFill>
                <a:latin typeface="Arial Black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tiga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bulan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lamanya</a:t>
            </a:r>
            <a:r>
              <a:rPr lang="en-US" dirty="0">
                <a:solidFill>
                  <a:schemeClr val="bg1"/>
                </a:solidFill>
              </a:rPr>
              <a:t>. 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pPr lvl="0"/>
            <a:r>
              <a:rPr lang="en-US" b="1" dirty="0" err="1">
                <a:solidFill>
                  <a:schemeClr val="bg1"/>
                </a:solidFill>
              </a:rPr>
              <a:t>Keputusan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Fir'aun</a:t>
            </a:r>
            <a:r>
              <a:rPr lang="en-US" dirty="0">
                <a:solidFill>
                  <a:schemeClr val="bg1"/>
                </a:solidFill>
              </a:rPr>
              <a:t> - </a:t>
            </a:r>
            <a:r>
              <a:rPr lang="en-US" b="1" dirty="0" err="1">
                <a:solidFill>
                  <a:schemeClr val="bg1"/>
                </a:solidFill>
              </a:rPr>
              <a:t>Kel</a:t>
            </a:r>
            <a:r>
              <a:rPr lang="en-US" b="1" dirty="0">
                <a:solidFill>
                  <a:schemeClr val="bg1"/>
                </a:solidFill>
              </a:rPr>
              <a:t>. 1:15-22. </a:t>
            </a:r>
            <a:r>
              <a:rPr lang="en-US" dirty="0" err="1">
                <a:solidFill>
                  <a:srgbClr val="FFC000"/>
                </a:solidFill>
                <a:latin typeface="Gill Sans Ultra Bold Condensed" pitchFamily="34" charset="0"/>
              </a:rPr>
              <a:t>Yokhebed</a:t>
            </a:r>
            <a:r>
              <a:rPr lang="en-US" dirty="0">
                <a:solidFill>
                  <a:srgbClr val="FFC000"/>
                </a:solidFill>
                <a:latin typeface="Gill Sans Ultra Bold Condensed" pitchFamily="34" charset="0"/>
              </a:rPr>
              <a:t> </a:t>
            </a:r>
            <a:r>
              <a:rPr lang="en-US" dirty="0" err="1">
                <a:solidFill>
                  <a:srgbClr val="FFC000"/>
                </a:solidFill>
                <a:latin typeface="Gill Sans Ultra Bold Condensed" pitchFamily="34" charset="0"/>
              </a:rPr>
              <a:t>menolak</a:t>
            </a:r>
            <a:r>
              <a:rPr lang="en-US" dirty="0">
                <a:solidFill>
                  <a:srgbClr val="FFC000"/>
                </a:solidFill>
                <a:latin typeface="Gill Sans Ultra Bold Condensed" pitchFamily="34" charset="0"/>
              </a:rPr>
              <a:t> </a:t>
            </a:r>
            <a:r>
              <a:rPr lang="en-US" dirty="0" err="1">
                <a:solidFill>
                  <a:srgbClr val="FFC000"/>
                </a:solidFill>
                <a:latin typeface="Gill Sans Ultra Bold Condensed" pitchFamily="34" charset="0"/>
              </a:rPr>
              <a:t>untuk</a:t>
            </a:r>
            <a:r>
              <a:rPr lang="en-US" dirty="0">
                <a:solidFill>
                  <a:srgbClr val="FFC000"/>
                </a:solidFill>
                <a:latin typeface="Gill Sans Ultra Bold Condensed" pitchFamily="34" charset="0"/>
              </a:rPr>
              <a:t> </a:t>
            </a:r>
            <a:r>
              <a:rPr lang="en-US" dirty="0" err="1">
                <a:solidFill>
                  <a:srgbClr val="FFC000"/>
                </a:solidFill>
                <a:latin typeface="Gill Sans Ultra Bold Condensed" pitchFamily="34" charset="0"/>
              </a:rPr>
              <a:t>menyerah</a:t>
            </a:r>
            <a:r>
              <a:rPr lang="en-US" dirty="0">
                <a:solidFill>
                  <a:srgbClr val="FFC000"/>
                </a:solidFill>
                <a:latin typeface="Gill Sans Ultra Bold Condensed" pitchFamily="34" charset="0"/>
              </a:rPr>
              <a:t> </a:t>
            </a:r>
            <a:r>
              <a:rPr lang="en-US" dirty="0" err="1">
                <a:solidFill>
                  <a:srgbClr val="FFC000"/>
                </a:solidFill>
                <a:latin typeface="Gill Sans Ultra Bold Condensed" pitchFamily="34" charset="0"/>
              </a:rPr>
              <a:t>pada</a:t>
            </a:r>
            <a:r>
              <a:rPr lang="en-US" dirty="0">
                <a:solidFill>
                  <a:srgbClr val="FFC000"/>
                </a:solidFill>
                <a:latin typeface="Gill Sans Ultra Bold Condensed" pitchFamily="34" charset="0"/>
              </a:rPr>
              <a:t> </a:t>
            </a:r>
            <a:r>
              <a:rPr lang="en-US" dirty="0" err="1">
                <a:solidFill>
                  <a:srgbClr val="FFC000"/>
                </a:solidFill>
                <a:latin typeface="Gill Sans Ultra Bold Condensed" pitchFamily="34" charset="0"/>
              </a:rPr>
              <a:t>sistem</a:t>
            </a:r>
            <a:r>
              <a:rPr lang="en-US" dirty="0">
                <a:solidFill>
                  <a:srgbClr val="FFC000"/>
                </a:solidFill>
                <a:latin typeface="Gill Sans Ultra Bold Condensed" pitchFamily="34" charset="0"/>
              </a:rPr>
              <a:t> yang </a:t>
            </a:r>
            <a:r>
              <a:rPr lang="en-US" dirty="0" err="1">
                <a:solidFill>
                  <a:srgbClr val="FFC000"/>
                </a:solidFill>
                <a:latin typeface="Gill Sans Ultra Bold Condensed" pitchFamily="34" charset="0"/>
              </a:rPr>
              <a:t>akan</a:t>
            </a:r>
            <a:r>
              <a:rPr lang="en-US" dirty="0">
                <a:solidFill>
                  <a:srgbClr val="FFC000"/>
                </a:solidFill>
                <a:latin typeface="Gill Sans Ultra Bold Condensed" pitchFamily="34" charset="0"/>
              </a:rPr>
              <a:t> </a:t>
            </a:r>
            <a:r>
              <a:rPr lang="en-US" dirty="0" err="1">
                <a:solidFill>
                  <a:srgbClr val="FFC000"/>
                </a:solidFill>
                <a:latin typeface="Gill Sans Ultra Bold Condensed" pitchFamily="34" charset="0"/>
              </a:rPr>
              <a:t>merenggut</a:t>
            </a:r>
            <a:r>
              <a:rPr lang="en-US" dirty="0">
                <a:solidFill>
                  <a:srgbClr val="FFC000"/>
                </a:solidFill>
                <a:latin typeface="Gill Sans Ultra Bold Condensed" pitchFamily="34" charset="0"/>
              </a:rPr>
              <a:t> </a:t>
            </a:r>
            <a:r>
              <a:rPr lang="en-US" dirty="0" err="1">
                <a:solidFill>
                  <a:srgbClr val="FFC000"/>
                </a:solidFill>
                <a:latin typeface="Gill Sans Ultra Bold Condensed" pitchFamily="34" charset="0"/>
              </a:rPr>
              <a:t>nyawa</a:t>
            </a:r>
            <a:r>
              <a:rPr lang="en-US" dirty="0">
                <a:solidFill>
                  <a:srgbClr val="FFC000"/>
                </a:solidFill>
                <a:latin typeface="Gill Sans Ultra Bold Condensed" pitchFamily="34" charset="0"/>
              </a:rPr>
              <a:t> </a:t>
            </a:r>
            <a:r>
              <a:rPr lang="en-US" dirty="0" err="1">
                <a:solidFill>
                  <a:srgbClr val="FFC000"/>
                </a:solidFill>
                <a:latin typeface="Gill Sans Ultra Bold Condensed" pitchFamily="34" charset="0"/>
              </a:rPr>
              <a:t>putranya</a:t>
            </a:r>
            <a:r>
              <a:rPr lang="en-US" dirty="0">
                <a:solidFill>
                  <a:srgbClr val="FFC000"/>
                </a:solidFill>
                <a:latin typeface="Gill Sans Ultra Bold Condensed" pitchFamily="34" charset="0"/>
              </a:rPr>
              <a:t>.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996" y="1923678"/>
            <a:ext cx="2592288" cy="171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3974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463"/>
            <a:ext cx="9144000" cy="5175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rgbClr val="FFC000"/>
                </a:solidFill>
                <a:latin typeface="Eras Bold ITC" pitchFamily="34" charset="0"/>
              </a:rPr>
              <a:t>Keluaran</a:t>
            </a:r>
            <a:r>
              <a:rPr lang="en-US" dirty="0">
                <a:solidFill>
                  <a:srgbClr val="FFC000"/>
                </a:solidFill>
                <a:latin typeface="Eras Bold ITC" pitchFamily="34" charset="0"/>
              </a:rPr>
              <a:t> 1:15-22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65510"/>
            <a:ext cx="8229600" cy="3394472"/>
          </a:xfrm>
          <a:solidFill>
            <a:schemeClr val="accent2">
              <a:lumMod val="50000"/>
            </a:schemeClr>
          </a:solidFill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1:15 Raja </a:t>
            </a:r>
            <a:r>
              <a:rPr lang="en-US" dirty="0" err="1">
                <a:solidFill>
                  <a:schemeClr val="bg1"/>
                </a:solidFill>
              </a:rPr>
              <a:t>Mesir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juga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memerintahkan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kepada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bidan-bidan</a:t>
            </a:r>
            <a:r>
              <a:rPr lang="en-US" dirty="0">
                <a:solidFill>
                  <a:schemeClr val="bg1"/>
                </a:solidFill>
              </a:rPr>
              <a:t> yang </a:t>
            </a:r>
            <a:r>
              <a:rPr lang="en-US" dirty="0" err="1">
                <a:solidFill>
                  <a:schemeClr val="bg1"/>
                </a:solidFill>
              </a:rPr>
              <a:t>menolong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perempuan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Ibrani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</a:rPr>
              <a:t>seorang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bernama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Sifra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dan</a:t>
            </a:r>
            <a:r>
              <a:rPr lang="en-US" dirty="0">
                <a:solidFill>
                  <a:schemeClr val="bg1"/>
                </a:solidFill>
              </a:rPr>
              <a:t> yang lain </a:t>
            </a:r>
            <a:r>
              <a:rPr lang="en-US" dirty="0" err="1">
                <a:solidFill>
                  <a:schemeClr val="bg1"/>
                </a:solidFill>
              </a:rPr>
              <a:t>bernama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Pua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</a:rPr>
              <a:t>katanya</a:t>
            </a:r>
            <a:r>
              <a:rPr lang="en-US" dirty="0">
                <a:solidFill>
                  <a:schemeClr val="bg1"/>
                </a:solidFill>
              </a:rPr>
              <a:t>: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1:16 "</a:t>
            </a:r>
            <a:r>
              <a:rPr lang="en-US" dirty="0" err="1">
                <a:solidFill>
                  <a:schemeClr val="bg1"/>
                </a:solidFill>
              </a:rPr>
              <a:t>Apabila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kamu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menolong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perempuan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Ibrani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pada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waktu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bersalin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</a:rPr>
              <a:t>kamu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harus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memperhatikan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waktu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anak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itu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lahir</a:t>
            </a:r>
            <a:r>
              <a:rPr lang="en-US" dirty="0">
                <a:solidFill>
                  <a:schemeClr val="bg1"/>
                </a:solidFill>
              </a:rPr>
              <a:t>: </a:t>
            </a:r>
            <a:r>
              <a:rPr lang="en-US" dirty="0" err="1">
                <a:solidFill>
                  <a:schemeClr val="bg1"/>
                </a:solidFill>
              </a:rPr>
              <a:t>jika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anak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laki-laki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</a:rPr>
              <a:t>kamu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harus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membunuhnya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</a:rPr>
              <a:t>tetapi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jika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anak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perempuan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</a:rPr>
              <a:t>bolehlah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ia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hidup</a:t>
            </a:r>
            <a:r>
              <a:rPr lang="en-US" dirty="0">
                <a:solidFill>
                  <a:schemeClr val="bg1"/>
                </a:solidFill>
              </a:rPr>
              <a:t>."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1:17 </a:t>
            </a:r>
            <a:r>
              <a:rPr lang="en-US" dirty="0" err="1">
                <a:solidFill>
                  <a:schemeClr val="bg1"/>
                </a:solidFill>
              </a:rPr>
              <a:t>Tetapi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bidan-bidan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itu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takut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akan</a:t>
            </a:r>
            <a:r>
              <a:rPr lang="en-US" dirty="0">
                <a:solidFill>
                  <a:schemeClr val="bg1"/>
                </a:solidFill>
              </a:rPr>
              <a:t> Allah </a:t>
            </a:r>
            <a:r>
              <a:rPr lang="en-US" dirty="0" err="1">
                <a:solidFill>
                  <a:schemeClr val="bg1"/>
                </a:solidFill>
              </a:rPr>
              <a:t>dan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tidak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melakukan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seperti</a:t>
            </a:r>
            <a:r>
              <a:rPr lang="en-US" dirty="0">
                <a:solidFill>
                  <a:schemeClr val="bg1"/>
                </a:solidFill>
              </a:rPr>
              <a:t> yang </a:t>
            </a:r>
            <a:r>
              <a:rPr lang="en-US" dirty="0" err="1">
                <a:solidFill>
                  <a:schemeClr val="bg1"/>
                </a:solidFill>
              </a:rPr>
              <a:t>dikatakan</a:t>
            </a:r>
            <a:r>
              <a:rPr lang="en-US" dirty="0">
                <a:solidFill>
                  <a:schemeClr val="bg1"/>
                </a:solidFill>
              </a:rPr>
              <a:t> raja </a:t>
            </a:r>
            <a:r>
              <a:rPr lang="en-US" dirty="0" err="1">
                <a:solidFill>
                  <a:schemeClr val="bg1"/>
                </a:solidFill>
              </a:rPr>
              <a:t>Mesir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kepada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mereka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</a:rPr>
              <a:t>dan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membiarkan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bayi-bayi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itu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hidup</a:t>
            </a:r>
            <a:r>
              <a:rPr lang="en-US" dirty="0">
                <a:solidFill>
                  <a:schemeClr val="bg1"/>
                </a:solidFill>
              </a:rPr>
              <a:t>.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1:18 </a:t>
            </a:r>
            <a:r>
              <a:rPr lang="en-US" dirty="0" err="1">
                <a:solidFill>
                  <a:schemeClr val="bg1"/>
                </a:solidFill>
              </a:rPr>
              <a:t>Lalu</a:t>
            </a:r>
            <a:r>
              <a:rPr lang="en-US" dirty="0">
                <a:solidFill>
                  <a:schemeClr val="bg1"/>
                </a:solidFill>
              </a:rPr>
              <a:t> raja </a:t>
            </a:r>
            <a:r>
              <a:rPr lang="en-US" dirty="0" err="1">
                <a:solidFill>
                  <a:schemeClr val="bg1"/>
                </a:solidFill>
              </a:rPr>
              <a:t>Mesir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memanggil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bidan-bidan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itu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dan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bertanya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kepada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mereka</a:t>
            </a:r>
            <a:r>
              <a:rPr lang="en-US" dirty="0">
                <a:solidFill>
                  <a:schemeClr val="bg1"/>
                </a:solidFill>
              </a:rPr>
              <a:t>: "</a:t>
            </a:r>
            <a:r>
              <a:rPr lang="en-US" dirty="0" err="1">
                <a:solidFill>
                  <a:schemeClr val="bg1"/>
                </a:solidFill>
              </a:rPr>
              <a:t>Mengapakah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kamu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berbuat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demikian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membiarkan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hidup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bayi-bayi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itu</a:t>
            </a:r>
            <a:r>
              <a:rPr lang="en-US" dirty="0">
                <a:solidFill>
                  <a:schemeClr val="bg1"/>
                </a:solidFill>
              </a:rPr>
              <a:t>?"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1:19 </a:t>
            </a:r>
            <a:r>
              <a:rPr lang="en-US" dirty="0" err="1">
                <a:solidFill>
                  <a:schemeClr val="bg1"/>
                </a:solidFill>
              </a:rPr>
              <a:t>Jawab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bidan-bidan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itu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kepada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Firaun</a:t>
            </a:r>
            <a:r>
              <a:rPr lang="en-US" dirty="0">
                <a:solidFill>
                  <a:schemeClr val="bg1"/>
                </a:solidFill>
              </a:rPr>
              <a:t>: "</a:t>
            </a:r>
            <a:r>
              <a:rPr lang="en-US" dirty="0" err="1">
                <a:solidFill>
                  <a:schemeClr val="bg1"/>
                </a:solidFill>
              </a:rPr>
              <a:t>Sebab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perempuan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Ibrani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tidak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sama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dengan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perempuan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Mesir</a:t>
            </a:r>
            <a:r>
              <a:rPr lang="en-US" dirty="0">
                <a:solidFill>
                  <a:schemeClr val="bg1"/>
                </a:solidFill>
              </a:rPr>
              <a:t>; </a:t>
            </a:r>
            <a:r>
              <a:rPr lang="en-US" dirty="0" err="1">
                <a:solidFill>
                  <a:schemeClr val="bg1"/>
                </a:solidFill>
              </a:rPr>
              <a:t>melainkan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mereka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kuat</a:t>
            </a:r>
            <a:r>
              <a:rPr lang="en-US" dirty="0">
                <a:solidFill>
                  <a:schemeClr val="bg1"/>
                </a:solidFill>
              </a:rPr>
              <a:t>: </a:t>
            </a:r>
            <a:r>
              <a:rPr lang="en-US" dirty="0" err="1">
                <a:solidFill>
                  <a:schemeClr val="bg1"/>
                </a:solidFill>
              </a:rPr>
              <a:t>sebelum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bidan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datang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</a:rPr>
              <a:t>mereka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telah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bersalin</a:t>
            </a:r>
            <a:r>
              <a:rPr lang="en-US" dirty="0">
                <a:solidFill>
                  <a:schemeClr val="bg1"/>
                </a:solidFill>
              </a:rPr>
              <a:t>."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1:20 </a:t>
            </a:r>
            <a:r>
              <a:rPr lang="en-US" dirty="0" err="1">
                <a:solidFill>
                  <a:schemeClr val="bg1"/>
                </a:solidFill>
              </a:rPr>
              <a:t>Maka</a:t>
            </a:r>
            <a:r>
              <a:rPr lang="en-US" dirty="0">
                <a:solidFill>
                  <a:schemeClr val="bg1"/>
                </a:solidFill>
              </a:rPr>
              <a:t> Allah </a:t>
            </a:r>
            <a:r>
              <a:rPr lang="en-US" dirty="0" err="1">
                <a:solidFill>
                  <a:schemeClr val="bg1"/>
                </a:solidFill>
              </a:rPr>
              <a:t>berbuat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baik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kepada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bidan-bidan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itu</a:t>
            </a:r>
            <a:r>
              <a:rPr lang="en-US" dirty="0">
                <a:solidFill>
                  <a:schemeClr val="bg1"/>
                </a:solidFill>
              </a:rPr>
              <a:t>; </a:t>
            </a:r>
            <a:r>
              <a:rPr lang="en-US" dirty="0" err="1">
                <a:solidFill>
                  <a:schemeClr val="bg1"/>
                </a:solidFill>
              </a:rPr>
              <a:t>bertambah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banyaklah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bangsa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itu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dan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sangat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berlipat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ganda</a:t>
            </a:r>
            <a:r>
              <a:rPr lang="en-US" dirty="0">
                <a:solidFill>
                  <a:schemeClr val="bg1"/>
                </a:solidFill>
              </a:rPr>
              <a:t>.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1:21 Dan </a:t>
            </a:r>
            <a:r>
              <a:rPr lang="en-US" dirty="0" err="1">
                <a:solidFill>
                  <a:schemeClr val="bg1"/>
                </a:solidFill>
              </a:rPr>
              <a:t>karena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bidan-bidan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itu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takut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akan</a:t>
            </a:r>
            <a:r>
              <a:rPr lang="en-US" dirty="0">
                <a:solidFill>
                  <a:schemeClr val="bg1"/>
                </a:solidFill>
              </a:rPr>
              <a:t> Allah, </a:t>
            </a:r>
            <a:r>
              <a:rPr lang="en-US" dirty="0" err="1">
                <a:solidFill>
                  <a:schemeClr val="bg1"/>
                </a:solidFill>
              </a:rPr>
              <a:t>maka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Ia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membuat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mereka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berumah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tangga</a:t>
            </a:r>
            <a:r>
              <a:rPr lang="en-US" dirty="0">
                <a:solidFill>
                  <a:schemeClr val="bg1"/>
                </a:solidFill>
              </a:rPr>
              <a:t>.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1:22 </a:t>
            </a:r>
            <a:r>
              <a:rPr lang="en-US" dirty="0" err="1">
                <a:solidFill>
                  <a:schemeClr val="bg1"/>
                </a:solidFill>
              </a:rPr>
              <a:t>Lalu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Firaun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memberi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perintah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kepada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seluruh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rakyatnya</a:t>
            </a:r>
            <a:r>
              <a:rPr lang="en-US" dirty="0">
                <a:solidFill>
                  <a:schemeClr val="bg1"/>
                </a:solidFill>
              </a:rPr>
              <a:t>: "</a:t>
            </a:r>
            <a:r>
              <a:rPr lang="en-US" dirty="0" err="1">
                <a:solidFill>
                  <a:srgbClr val="FFC000"/>
                </a:solidFill>
                <a:latin typeface="Gill Sans Ultra Bold Condensed" pitchFamily="34" charset="0"/>
              </a:rPr>
              <a:t>Lemparkanlah</a:t>
            </a:r>
            <a:r>
              <a:rPr lang="en-US" dirty="0">
                <a:solidFill>
                  <a:srgbClr val="FFC000"/>
                </a:solidFill>
                <a:latin typeface="Gill Sans Ultra Bold Condensed" pitchFamily="34" charset="0"/>
              </a:rPr>
              <a:t> </a:t>
            </a:r>
            <a:r>
              <a:rPr lang="en-US" dirty="0" err="1">
                <a:solidFill>
                  <a:srgbClr val="FFC000"/>
                </a:solidFill>
                <a:latin typeface="Gill Sans Ultra Bold Condensed" pitchFamily="34" charset="0"/>
              </a:rPr>
              <a:t>segala</a:t>
            </a:r>
            <a:r>
              <a:rPr lang="en-US" dirty="0">
                <a:solidFill>
                  <a:srgbClr val="FFC000"/>
                </a:solidFill>
                <a:latin typeface="Gill Sans Ultra Bold Condensed" pitchFamily="34" charset="0"/>
              </a:rPr>
              <a:t> </a:t>
            </a:r>
            <a:r>
              <a:rPr lang="en-US" dirty="0" err="1">
                <a:solidFill>
                  <a:srgbClr val="FFC000"/>
                </a:solidFill>
                <a:latin typeface="Gill Sans Ultra Bold Condensed" pitchFamily="34" charset="0"/>
              </a:rPr>
              <a:t>anak</a:t>
            </a:r>
            <a:r>
              <a:rPr lang="en-US" dirty="0">
                <a:solidFill>
                  <a:srgbClr val="FFC000"/>
                </a:solidFill>
                <a:latin typeface="Gill Sans Ultra Bold Condensed" pitchFamily="34" charset="0"/>
              </a:rPr>
              <a:t> </a:t>
            </a:r>
            <a:r>
              <a:rPr lang="en-US" dirty="0" err="1">
                <a:solidFill>
                  <a:srgbClr val="FFC000"/>
                </a:solidFill>
                <a:latin typeface="Gill Sans Ultra Bold Condensed" pitchFamily="34" charset="0"/>
              </a:rPr>
              <a:t>laki-laki</a:t>
            </a:r>
            <a:r>
              <a:rPr lang="en-US" dirty="0">
                <a:solidFill>
                  <a:srgbClr val="FFC000"/>
                </a:solidFill>
                <a:latin typeface="Gill Sans Ultra Bold Condensed" pitchFamily="34" charset="0"/>
              </a:rPr>
              <a:t> yang </a:t>
            </a:r>
            <a:r>
              <a:rPr lang="en-US" dirty="0" err="1">
                <a:solidFill>
                  <a:srgbClr val="FFC000"/>
                </a:solidFill>
                <a:latin typeface="Gill Sans Ultra Bold Condensed" pitchFamily="34" charset="0"/>
              </a:rPr>
              <a:t>lahir</a:t>
            </a:r>
            <a:r>
              <a:rPr lang="en-US" dirty="0">
                <a:solidFill>
                  <a:srgbClr val="FFC000"/>
                </a:solidFill>
                <a:latin typeface="Gill Sans Ultra Bold Condensed" pitchFamily="34" charset="0"/>
              </a:rPr>
              <a:t> </a:t>
            </a:r>
            <a:r>
              <a:rPr lang="en-US" dirty="0" err="1">
                <a:solidFill>
                  <a:srgbClr val="FFC000"/>
                </a:solidFill>
                <a:latin typeface="Gill Sans Ultra Bold Condensed" pitchFamily="34" charset="0"/>
              </a:rPr>
              <a:t>bagi</a:t>
            </a:r>
            <a:r>
              <a:rPr lang="en-US" dirty="0">
                <a:solidFill>
                  <a:srgbClr val="FFC000"/>
                </a:solidFill>
                <a:latin typeface="Gill Sans Ultra Bold Condensed" pitchFamily="34" charset="0"/>
              </a:rPr>
              <a:t> orang </a:t>
            </a:r>
            <a:r>
              <a:rPr lang="en-US" dirty="0" err="1">
                <a:solidFill>
                  <a:srgbClr val="FFC000"/>
                </a:solidFill>
                <a:latin typeface="Gill Sans Ultra Bold Condensed" pitchFamily="34" charset="0"/>
              </a:rPr>
              <a:t>Ibrani</a:t>
            </a:r>
            <a:r>
              <a:rPr lang="en-US" dirty="0">
                <a:solidFill>
                  <a:srgbClr val="FFC000"/>
                </a:solidFill>
                <a:latin typeface="Gill Sans Ultra Bold Condensed" pitchFamily="34" charset="0"/>
              </a:rPr>
              <a:t> </a:t>
            </a:r>
            <a:r>
              <a:rPr lang="en-US" dirty="0" err="1">
                <a:solidFill>
                  <a:srgbClr val="FFC000"/>
                </a:solidFill>
                <a:latin typeface="Gill Sans Ultra Bold Condensed" pitchFamily="34" charset="0"/>
              </a:rPr>
              <a:t>ke</a:t>
            </a:r>
            <a:r>
              <a:rPr lang="en-US" dirty="0">
                <a:solidFill>
                  <a:srgbClr val="FFC000"/>
                </a:solidFill>
                <a:latin typeface="Gill Sans Ultra Bold Condensed" pitchFamily="34" charset="0"/>
              </a:rPr>
              <a:t> </a:t>
            </a:r>
            <a:r>
              <a:rPr lang="en-US" dirty="0" err="1">
                <a:solidFill>
                  <a:srgbClr val="FFC000"/>
                </a:solidFill>
                <a:latin typeface="Gill Sans Ultra Bold Condensed" pitchFamily="34" charset="0"/>
              </a:rPr>
              <a:t>dalam</a:t>
            </a:r>
            <a:r>
              <a:rPr lang="en-US" dirty="0">
                <a:solidFill>
                  <a:srgbClr val="FFC000"/>
                </a:solidFill>
                <a:latin typeface="Gill Sans Ultra Bold Condensed" pitchFamily="34" charset="0"/>
              </a:rPr>
              <a:t> </a:t>
            </a:r>
            <a:r>
              <a:rPr lang="en-US" dirty="0" err="1">
                <a:solidFill>
                  <a:srgbClr val="FFC000"/>
                </a:solidFill>
                <a:latin typeface="Gill Sans Ultra Bold Condensed" pitchFamily="34" charset="0"/>
              </a:rPr>
              <a:t>sungai</a:t>
            </a:r>
            <a:r>
              <a:rPr lang="en-US" dirty="0">
                <a:solidFill>
                  <a:srgbClr val="FFC000"/>
                </a:solidFill>
                <a:latin typeface="Gill Sans Ultra Bold Condensed" pitchFamily="34" charset="0"/>
              </a:rPr>
              <a:t> Nil</a:t>
            </a:r>
            <a:r>
              <a:rPr lang="en-US" dirty="0">
                <a:solidFill>
                  <a:schemeClr val="bg1"/>
                </a:solidFill>
              </a:rPr>
              <a:t>; </a:t>
            </a:r>
            <a:r>
              <a:rPr lang="en-US" dirty="0" err="1">
                <a:solidFill>
                  <a:schemeClr val="bg1"/>
                </a:solidFill>
              </a:rPr>
              <a:t>tetapi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segala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anak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perempuan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biarkanlah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hidup</a:t>
            </a:r>
            <a:r>
              <a:rPr lang="en-US" dirty="0">
                <a:solidFill>
                  <a:schemeClr val="bg1"/>
                </a:solidFill>
              </a:rPr>
              <a:t>."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32586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272</TotalTime>
  <Words>1579</Words>
  <Application>Microsoft Office PowerPoint</Application>
  <PresentationFormat>On-screen Show (16:9)</PresentationFormat>
  <Paragraphs>85</Paragraphs>
  <Slides>25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6" baseType="lpstr">
      <vt:lpstr>Arial</vt:lpstr>
      <vt:lpstr>Arial Black</vt:lpstr>
      <vt:lpstr>Arial Rounded MT Bold</vt:lpstr>
      <vt:lpstr>Bahnschrift SemiBold Condensed</vt:lpstr>
      <vt:lpstr>Berlin Sans FB Demi</vt:lpstr>
      <vt:lpstr>Bernard MT Condensed</vt:lpstr>
      <vt:lpstr>Calibri</vt:lpstr>
      <vt:lpstr>Eras Bold ITC</vt:lpstr>
      <vt:lpstr>Eras Demi ITC</vt:lpstr>
      <vt:lpstr>Gill Sans Ultra Bold Condensed</vt:lpstr>
      <vt:lpstr>Office Theme</vt:lpstr>
      <vt:lpstr>YOKHEBET  Potret Ibu Yang Tangguh</vt:lpstr>
      <vt:lpstr>PowerPoint Presentation</vt:lpstr>
      <vt:lpstr>Abraham Lincoln </vt:lpstr>
      <vt:lpstr>Pepatah Spanyol </vt:lpstr>
      <vt:lpstr>Keluaran 2:1-10</vt:lpstr>
      <vt:lpstr>PowerPoint Presentation</vt:lpstr>
      <vt:lpstr>PowerPoint Presentation</vt:lpstr>
      <vt:lpstr>KITA MELIHAT KEBERANIANNYA</vt:lpstr>
      <vt:lpstr>Keluaran 1:15-22</vt:lpstr>
      <vt:lpstr>PowerPoint Presentation</vt:lpstr>
      <vt:lpstr>PowerPoint Presentation</vt:lpstr>
      <vt:lpstr>PowerPoint Presentation</vt:lpstr>
      <vt:lpstr>KITA LIHAT IMANNYA</vt:lpstr>
      <vt:lpstr>Lawan Dunia</vt:lpstr>
      <vt:lpstr>PowerPoint Presentation</vt:lpstr>
      <vt:lpstr>Ellen G. White, Sejarah Para Nabi, hlm. 285.</vt:lpstr>
      <vt:lpstr>PowerPoint Presentation</vt:lpstr>
      <vt:lpstr>KITA MELIHAT HASILNYA</vt:lpstr>
      <vt:lpstr>PowerPoint Presentation</vt:lpstr>
      <vt:lpstr>PowerPoint Presentation</vt:lpstr>
      <vt:lpstr>Ellen G. White, Sejarah Para Nabi, hlm. 287.</vt:lpstr>
      <vt:lpstr>Ellen G. White, Sejarah Para Nabi, hlm. 286.</vt:lpstr>
      <vt:lpstr>PowerPoint Presentation</vt:lpstr>
      <vt:lpstr>Pertanyaan Renungan</vt:lpstr>
      <vt:lpstr>Tuhan Memberkati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YOKHEBET  Potret Ibu Yang Tangguh</dc:title>
  <dc:creator>HP</dc:creator>
  <cp:lastModifiedBy>daniel siswanto</cp:lastModifiedBy>
  <cp:revision>29</cp:revision>
  <dcterms:created xsi:type="dcterms:W3CDTF">2021-12-22T07:08:21Z</dcterms:created>
  <dcterms:modified xsi:type="dcterms:W3CDTF">2022-12-16T08:59:44Z</dcterms:modified>
</cp:coreProperties>
</file>