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68" r:id="rId12"/>
    <p:sldId id="269" r:id="rId13"/>
    <p:sldId id="271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9" r:id="rId2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6414-E116-4589-B7E0-D241EFD0595E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0B45-06FE-4CB8-A865-85E66F566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8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6414-E116-4589-B7E0-D241EFD0595E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0B45-06FE-4CB8-A865-85E66F566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738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6414-E116-4589-B7E0-D241EFD0595E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0B45-06FE-4CB8-A865-85E66F566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68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6414-E116-4589-B7E0-D241EFD0595E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0B45-06FE-4CB8-A865-85E66F566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5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6414-E116-4589-B7E0-D241EFD0595E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0B45-06FE-4CB8-A865-85E66F566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781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6414-E116-4589-B7E0-D241EFD0595E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0B45-06FE-4CB8-A865-85E66F566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777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6414-E116-4589-B7E0-D241EFD0595E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0B45-06FE-4CB8-A865-85E66F566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738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6414-E116-4589-B7E0-D241EFD0595E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0B45-06FE-4CB8-A865-85E66F566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055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6414-E116-4589-B7E0-D241EFD0595E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0B45-06FE-4CB8-A865-85E66F566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20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6414-E116-4589-B7E0-D241EFD0595E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0B45-06FE-4CB8-A865-85E66F566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05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6414-E116-4589-B7E0-D241EFD0595E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0B45-06FE-4CB8-A865-85E66F566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6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76414-E116-4589-B7E0-D241EFD0595E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10B45-06FE-4CB8-A865-85E66F566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795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9824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131590"/>
            <a:ext cx="6046440" cy="1102519"/>
          </a:xfrm>
        </p:spPr>
        <p:txBody>
          <a:bodyPr/>
          <a:lstStyle/>
          <a:p>
            <a:r>
              <a:rPr lang="en-US" dirty="0" err="1">
                <a:latin typeface="Gill Sans Ultra Bold Condensed" pitchFamily="34" charset="0"/>
              </a:rPr>
              <a:t>Salibmu</a:t>
            </a:r>
            <a:r>
              <a:rPr lang="en-US" dirty="0">
                <a:latin typeface="Gill Sans Ultra Bold Condensed" pitchFamily="34" charset="0"/>
              </a:rPr>
              <a:t> Yang </a:t>
            </a:r>
            <a:r>
              <a:rPr lang="en-US" dirty="0" err="1">
                <a:latin typeface="Gill Sans Ultra Bold Condensed" pitchFamily="34" charset="0"/>
              </a:rPr>
              <a:t>Mana</a:t>
            </a:r>
            <a:r>
              <a:rPr lang="en-US" dirty="0">
                <a:latin typeface="Gill Sans Ultra Bold Condensed" pitchFamily="34" charset="0"/>
              </a:rPr>
              <a:t>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2283718"/>
            <a:ext cx="4280520" cy="792088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Lukas 23:26-46</a:t>
            </a:r>
          </a:p>
        </p:txBody>
      </p:sp>
    </p:spTree>
    <p:extLst>
      <p:ext uri="{BB962C8B-B14F-4D97-AF65-F5344CB8AC3E}">
        <p14:creationId xmlns:p14="http://schemas.microsoft.com/office/powerpoint/2010/main" val="1764049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7534"/>
            <a:ext cx="7355160" cy="396708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23:42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berkata</a:t>
            </a:r>
            <a:r>
              <a:rPr lang="en-US" dirty="0"/>
              <a:t>: "</a:t>
            </a:r>
            <a:r>
              <a:rPr lang="en-US" dirty="0" err="1"/>
              <a:t>Yesus</a:t>
            </a:r>
            <a:r>
              <a:rPr lang="en-US" dirty="0"/>
              <a:t>, </a:t>
            </a:r>
            <a:r>
              <a:rPr lang="en-US" dirty="0" err="1"/>
              <a:t>ingatlah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aku</a:t>
            </a:r>
            <a:r>
              <a:rPr lang="en-US" dirty="0"/>
              <a:t>,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Engkau</a:t>
            </a:r>
            <a:r>
              <a:rPr lang="en-US" dirty="0"/>
              <a:t> </a:t>
            </a:r>
            <a:r>
              <a:rPr lang="en-US" dirty="0" err="1"/>
              <a:t>datang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Raja."</a:t>
            </a:r>
          </a:p>
          <a:p>
            <a:pPr marL="0" indent="0">
              <a:buNone/>
            </a:pPr>
            <a:r>
              <a:rPr lang="en-US" dirty="0"/>
              <a:t>23:43 Kata </a:t>
            </a:r>
            <a:r>
              <a:rPr lang="en-US" dirty="0" err="1"/>
              <a:t>Yesus</a:t>
            </a:r>
            <a:r>
              <a:rPr lang="en-US" dirty="0"/>
              <a:t> </a:t>
            </a:r>
            <a:r>
              <a:rPr lang="en-US" dirty="0" err="1"/>
              <a:t>kepadanya</a:t>
            </a:r>
            <a:r>
              <a:rPr lang="en-US" dirty="0"/>
              <a:t>: "</a:t>
            </a:r>
            <a:r>
              <a:rPr lang="en-US" dirty="0" err="1"/>
              <a:t>Aku</a:t>
            </a:r>
            <a:r>
              <a:rPr lang="en-US" dirty="0"/>
              <a:t> </a:t>
            </a:r>
            <a:r>
              <a:rPr lang="en-US" dirty="0" err="1"/>
              <a:t>berkata</a:t>
            </a:r>
            <a:r>
              <a:rPr lang="en-US" dirty="0"/>
              <a:t> </a:t>
            </a:r>
            <a:r>
              <a:rPr lang="en-US" dirty="0" err="1"/>
              <a:t>kepadamu</a:t>
            </a:r>
            <a:r>
              <a:rPr lang="en-US" dirty="0"/>
              <a:t>, </a:t>
            </a:r>
            <a:r>
              <a:rPr lang="en-US" dirty="0" err="1"/>
              <a:t>sesungguhnya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engkau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bersama-sama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Aku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Firdaus</a:t>
            </a:r>
            <a:r>
              <a:rPr lang="en-US" dirty="0"/>
              <a:t>."</a:t>
            </a:r>
          </a:p>
          <a:p>
            <a:pPr marL="0" indent="0">
              <a:buNone/>
            </a:pPr>
            <a:r>
              <a:rPr lang="en-US" dirty="0"/>
              <a:t>23:44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kira-kira</a:t>
            </a:r>
            <a:r>
              <a:rPr lang="en-US" dirty="0"/>
              <a:t> jam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belas</a:t>
            </a:r>
            <a:r>
              <a:rPr lang="en-US" dirty="0"/>
              <a:t>,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kegelapan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jam </a:t>
            </a:r>
            <a:r>
              <a:rPr lang="en-US" dirty="0" err="1"/>
              <a:t>tiga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23:45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matahari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bersinar</a:t>
            </a:r>
            <a:r>
              <a:rPr lang="en-US" dirty="0"/>
              <a:t>. Dan </a:t>
            </a:r>
            <a:r>
              <a:rPr lang="en-US" dirty="0" err="1"/>
              <a:t>tabir</a:t>
            </a:r>
            <a:r>
              <a:rPr lang="en-US" dirty="0"/>
              <a:t> Bait </a:t>
            </a:r>
            <a:r>
              <a:rPr lang="en-US" dirty="0" err="1"/>
              <a:t>Suci</a:t>
            </a:r>
            <a:r>
              <a:rPr lang="en-US" dirty="0"/>
              <a:t> </a:t>
            </a:r>
            <a:r>
              <a:rPr lang="en-US" dirty="0" err="1"/>
              <a:t>terbelah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23:46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Yesus</a:t>
            </a:r>
            <a:r>
              <a:rPr lang="en-US" dirty="0"/>
              <a:t> </a:t>
            </a:r>
            <a:r>
              <a:rPr lang="en-US" dirty="0" err="1"/>
              <a:t>berseru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</a:t>
            </a:r>
            <a:r>
              <a:rPr lang="en-US" dirty="0" err="1"/>
              <a:t>nyaring</a:t>
            </a:r>
            <a:r>
              <a:rPr lang="en-US" dirty="0"/>
              <a:t>: "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Bapa</a:t>
            </a:r>
            <a:r>
              <a:rPr lang="en-US" dirty="0"/>
              <a:t>,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-Mu </a:t>
            </a:r>
            <a:r>
              <a:rPr lang="en-US" dirty="0" err="1"/>
              <a:t>Kuserahkan</a:t>
            </a:r>
            <a:r>
              <a:rPr lang="en-US" dirty="0"/>
              <a:t> </a:t>
            </a:r>
            <a:r>
              <a:rPr lang="en-US" dirty="0" err="1"/>
              <a:t>nyawa</a:t>
            </a:r>
            <a:r>
              <a:rPr lang="en-US" dirty="0"/>
              <a:t>-Ku." Dan </a:t>
            </a:r>
            <a:r>
              <a:rPr lang="en-US" dirty="0" err="1"/>
              <a:t>sesudah</a:t>
            </a:r>
            <a:r>
              <a:rPr lang="en-US" dirty="0"/>
              <a:t> </a:t>
            </a:r>
            <a:r>
              <a:rPr lang="en-US" dirty="0" err="1"/>
              <a:t>berkata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menyerahkan</a:t>
            </a:r>
            <a:r>
              <a:rPr lang="en-US" dirty="0"/>
              <a:t> </a:t>
            </a:r>
            <a:r>
              <a:rPr lang="en-US" dirty="0" err="1"/>
              <a:t>nyawa-Nya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369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Salib</a:t>
            </a:r>
            <a:r>
              <a:rPr lang="en-US" dirty="0"/>
              <a:t> Di </a:t>
            </a:r>
            <a:r>
              <a:rPr lang="en-US" dirty="0" err="1"/>
              <a:t>Alkitab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1629"/>
            <a:ext cx="7499176" cy="3102993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Gill Sans Ultra Bold Condensed" pitchFamily="34" charset="0"/>
              </a:rPr>
              <a:t>Salib</a:t>
            </a:r>
            <a:r>
              <a:rPr lang="en-US" dirty="0">
                <a:latin typeface="Gill Sans Ultra Bold Condensed" pitchFamily="34" charset="0"/>
              </a:rPr>
              <a:t> orang </a:t>
            </a:r>
            <a:r>
              <a:rPr lang="en-US" dirty="0" err="1">
                <a:latin typeface="Gill Sans Ultra Bold Condensed" pitchFamily="34" charset="0"/>
              </a:rPr>
              <a:t>tidak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percaya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b="1" dirty="0"/>
              <a:t>( Lukas 23:39)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/>
              <a:t>Gadis-gadis</a:t>
            </a:r>
            <a:r>
              <a:rPr lang="en-US" dirty="0"/>
              <a:t> yang </a:t>
            </a:r>
            <a:r>
              <a:rPr lang="en-US" dirty="0" err="1"/>
              <a:t>bodoh</a:t>
            </a:r>
            <a:r>
              <a:rPr lang="en-US" dirty="0"/>
              <a:t> (Mat. 25:3)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pelita</a:t>
            </a:r>
            <a:r>
              <a:rPr lang="en-US" dirty="0"/>
              <a:t>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minyak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err="1"/>
              <a:t>Gadis-gadis</a:t>
            </a:r>
            <a:r>
              <a:rPr lang="en-US" dirty="0"/>
              <a:t> yang </a:t>
            </a:r>
            <a:r>
              <a:rPr lang="en-US" dirty="0" err="1"/>
              <a:t>santai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peduli</a:t>
            </a:r>
            <a:r>
              <a:rPr lang="en-US" dirty="0"/>
              <a:t>,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persiapan</a:t>
            </a:r>
            <a:r>
              <a:rPr lang="en-US" dirty="0"/>
              <a:t>, yang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,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seputar</a:t>
            </a:r>
            <a:r>
              <a:rPr lang="en-US" dirty="0"/>
              <a:t> di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/>
              <a:t>Golongan</a:t>
            </a:r>
            <a:r>
              <a:rPr lang="en-US" dirty="0"/>
              <a:t> </a:t>
            </a:r>
            <a:r>
              <a:rPr lang="en-US" dirty="0" err="1"/>
              <a:t>Kambing</a:t>
            </a:r>
            <a:r>
              <a:rPr lang="en-US" dirty="0"/>
              <a:t> di </a:t>
            </a:r>
            <a:r>
              <a:rPr lang="en-US" dirty="0" err="1"/>
              <a:t>Matius</a:t>
            </a:r>
            <a:r>
              <a:rPr lang="en-US" dirty="0"/>
              <a:t> 25:33 (</a:t>
            </a:r>
            <a:r>
              <a:rPr lang="en-US" dirty="0" err="1"/>
              <a:t>ditempatkan</a:t>
            </a:r>
            <a:r>
              <a:rPr lang="en-US" dirty="0"/>
              <a:t> di </a:t>
            </a:r>
            <a:r>
              <a:rPr lang="en-US" dirty="0" err="1"/>
              <a:t>sebelah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 raja)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Orang-orang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mempraktekkan</a:t>
            </a:r>
            <a:r>
              <a:rPr lang="en-US" dirty="0"/>
              <a:t> </a:t>
            </a:r>
            <a:r>
              <a:rPr lang="en-US" dirty="0" err="1"/>
              <a:t>kasih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peduli</a:t>
            </a:r>
            <a:r>
              <a:rPr lang="en-US" dirty="0"/>
              <a:t> </a:t>
            </a:r>
            <a:r>
              <a:rPr lang="en-US" dirty="0" err="1"/>
              <a:t>sesamanya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mau</a:t>
            </a:r>
            <a:r>
              <a:rPr lang="en-US" dirty="0"/>
              <a:t> </a:t>
            </a:r>
            <a:r>
              <a:rPr lang="en-US" dirty="0" err="1"/>
              <a:t>melayani</a:t>
            </a:r>
            <a:r>
              <a:rPr lang="en-US" dirty="0"/>
              <a:t> </a:t>
            </a:r>
            <a:r>
              <a:rPr lang="en-US" dirty="0" err="1"/>
              <a:t>Tuhan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Orang-orang yang </a:t>
            </a:r>
            <a:r>
              <a:rPr lang="en-US" dirty="0" err="1"/>
              <a:t>egosi</a:t>
            </a:r>
            <a:r>
              <a:rPr lang="en-US" dirty="0"/>
              <a:t>, </a:t>
            </a:r>
            <a:r>
              <a:rPr lang="en-US" dirty="0" err="1"/>
              <a:t>maunya</a:t>
            </a:r>
            <a:r>
              <a:rPr lang="en-US" dirty="0"/>
              <a:t> </a:t>
            </a:r>
            <a:r>
              <a:rPr lang="en-US" dirty="0" err="1"/>
              <a:t>menang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Orang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bertobat</a:t>
            </a:r>
            <a:r>
              <a:rPr lang="en-US" dirty="0"/>
              <a:t>..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/>
              <a:t>Yudas</a:t>
            </a:r>
            <a:r>
              <a:rPr lang="en-US" dirty="0"/>
              <a:t> ----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bertobat</a:t>
            </a: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7247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 startAt="2"/>
            </a:pPr>
            <a:r>
              <a:rPr lang="en-US" dirty="0" err="1">
                <a:latin typeface="Gill Sans Ultra Bold Condensed" pitchFamily="34" charset="0"/>
              </a:rPr>
              <a:t>Salib</a:t>
            </a:r>
            <a:r>
              <a:rPr lang="en-US" dirty="0">
                <a:latin typeface="Gill Sans Ultra Bold Condensed" pitchFamily="34" charset="0"/>
              </a:rPr>
              <a:t> orang </a:t>
            </a:r>
            <a:r>
              <a:rPr lang="en-US" dirty="0" err="1">
                <a:latin typeface="Gill Sans Ultra Bold Condensed" pitchFamily="34" charset="0"/>
              </a:rPr>
              <a:t>percaya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b="1" dirty="0"/>
              <a:t>(Lukas 23:40)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/>
              <a:t>Gadis-gadis</a:t>
            </a:r>
            <a:r>
              <a:rPr lang="en-US" dirty="0"/>
              <a:t> yang </a:t>
            </a:r>
            <a:r>
              <a:rPr lang="en-US" dirty="0" err="1"/>
              <a:t>bijaksana</a:t>
            </a:r>
            <a:r>
              <a:rPr lang="en-US" dirty="0"/>
              <a:t> (Mat 25:4)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pelita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minyak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Orang-orang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persiapan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err="1"/>
              <a:t>Peduli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panjang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err="1"/>
              <a:t>Domba-domba</a:t>
            </a:r>
            <a:r>
              <a:rPr lang="en-US" dirty="0"/>
              <a:t> </a:t>
            </a:r>
            <a:r>
              <a:rPr lang="en-US" dirty="0" err="1"/>
              <a:t>disebalah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 (Mat. 25:33)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/>
              <a:t>Golongan</a:t>
            </a:r>
            <a:r>
              <a:rPr lang="en-US" dirty="0"/>
              <a:t> yang </a:t>
            </a:r>
            <a:r>
              <a:rPr lang="en-US" dirty="0" err="1"/>
              <a:t>mempraktekkan</a:t>
            </a:r>
            <a:r>
              <a:rPr lang="en-US" dirty="0"/>
              <a:t> </a:t>
            </a:r>
            <a:r>
              <a:rPr lang="en-US" dirty="0" err="1"/>
              <a:t>kasih</a:t>
            </a:r>
            <a:r>
              <a:rPr lang="en-US" dirty="0"/>
              <a:t>, </a:t>
            </a:r>
            <a:r>
              <a:rPr lang="en-US" dirty="0" err="1"/>
              <a:t>peduli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sesamanya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Mau </a:t>
            </a:r>
            <a:r>
              <a:rPr lang="en-US" dirty="0" err="1"/>
              <a:t>melayani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Orang yang BERTOBAT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/>
              <a:t>Petrus</a:t>
            </a:r>
            <a:r>
              <a:rPr lang="en-US" dirty="0"/>
              <a:t> --- BERTOBAT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689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715200" cy="857250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Arial Black" pitchFamily="34" charset="0"/>
              </a:rPr>
              <a:t>Ellen G. White, </a:t>
            </a:r>
            <a:r>
              <a:rPr lang="en-US" sz="2000" dirty="0" err="1">
                <a:latin typeface="Arial Black" pitchFamily="34" charset="0"/>
              </a:rPr>
              <a:t>Kerinduan</a:t>
            </a:r>
            <a:r>
              <a:rPr lang="en-US" sz="2000" dirty="0">
                <a:latin typeface="Arial Black" pitchFamily="34" charset="0"/>
              </a:rPr>
              <a:t> </a:t>
            </a:r>
            <a:r>
              <a:rPr lang="en-US" sz="2000" dirty="0" err="1">
                <a:latin typeface="Arial Black" pitchFamily="34" charset="0"/>
              </a:rPr>
              <a:t>Segala</a:t>
            </a:r>
            <a:r>
              <a:rPr lang="en-US" sz="2000" dirty="0">
                <a:latin typeface="Arial Black" pitchFamily="34" charset="0"/>
              </a:rPr>
              <a:t> </a:t>
            </a:r>
            <a:r>
              <a:rPr lang="en-US" sz="2000" dirty="0" err="1">
                <a:latin typeface="Arial Black" pitchFamily="34" charset="0"/>
              </a:rPr>
              <a:t>Zaman</a:t>
            </a:r>
            <a:r>
              <a:rPr lang="en-US" sz="2000" dirty="0">
                <a:latin typeface="Arial Black" pitchFamily="34" charset="0"/>
              </a:rPr>
              <a:t>, </a:t>
            </a:r>
            <a:r>
              <a:rPr lang="en-US" sz="2000" dirty="0" err="1">
                <a:latin typeface="Arial Black" pitchFamily="34" charset="0"/>
              </a:rPr>
              <a:t>hlm</a:t>
            </a:r>
            <a:r>
              <a:rPr lang="en-US" sz="2000" dirty="0">
                <a:latin typeface="Arial Black" pitchFamily="34" charset="0"/>
              </a:rPr>
              <a:t>. 400.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9582"/>
            <a:ext cx="7571184" cy="3603848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bersalah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kejahatannya</a:t>
            </a:r>
            <a:r>
              <a:rPr lang="en-US" dirty="0"/>
              <a:t>, </a:t>
            </a:r>
            <a:r>
              <a:rPr lang="en-US" dirty="0" err="1"/>
              <a:t>pencuri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hilang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putus</a:t>
            </a:r>
            <a:r>
              <a:rPr lang="en-US" dirty="0"/>
              <a:t> </a:t>
            </a:r>
            <a:r>
              <a:rPr lang="en-US" dirty="0" err="1"/>
              <a:t>asa</a:t>
            </a:r>
            <a:r>
              <a:rPr lang="en-US" dirty="0"/>
              <a:t>;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kini</a:t>
            </a:r>
            <a:r>
              <a:rPr lang="en-US" dirty="0"/>
              <a:t> </a:t>
            </a:r>
            <a:r>
              <a:rPr lang="en-US" dirty="0" err="1"/>
              <a:t>timbullah</a:t>
            </a:r>
            <a:r>
              <a:rPr lang="en-US" dirty="0"/>
              <a:t> </a:t>
            </a:r>
            <a:r>
              <a:rPr lang="en-US" dirty="0" err="1"/>
              <a:t>pikiran</a:t>
            </a:r>
            <a:r>
              <a:rPr lang="en-US" dirty="0"/>
              <a:t> yang </a:t>
            </a:r>
            <a:r>
              <a:rPr lang="en-US" dirty="0" err="1"/>
              <a:t>aneh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kasih</a:t>
            </a:r>
            <a:r>
              <a:rPr lang="en-US" dirty="0"/>
              <a:t>. </a:t>
            </a:r>
            <a:r>
              <a:rPr lang="en-US" dirty="0" err="1">
                <a:latin typeface="Coolvetica Rg" pitchFamily="34" charset="0"/>
              </a:rPr>
              <a:t>Ia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berusaha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mengingat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kembali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segala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sesuatu</a:t>
            </a:r>
            <a:r>
              <a:rPr lang="en-US" dirty="0">
                <a:latin typeface="Coolvetica Rg" pitchFamily="34" charset="0"/>
              </a:rPr>
              <a:t> yang </a:t>
            </a:r>
            <a:r>
              <a:rPr lang="en-US" dirty="0" err="1">
                <a:latin typeface="Coolvetica Rg" pitchFamily="34" charset="0"/>
              </a:rPr>
              <a:t>telah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didengarnya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tentang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Yesus</a:t>
            </a:r>
            <a:r>
              <a:rPr lang="en-US" dirty="0">
                <a:latin typeface="Coolvetica Rg" pitchFamily="34" charset="0"/>
              </a:rPr>
              <a:t>, </a:t>
            </a:r>
            <a:r>
              <a:rPr lang="en-US" dirty="0" err="1">
                <a:latin typeface="Coolvetica Rg" pitchFamily="34" charset="0"/>
              </a:rPr>
              <a:t>bagaimana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Ia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telah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menyembuhkan</a:t>
            </a:r>
            <a:r>
              <a:rPr lang="en-US" dirty="0">
                <a:latin typeface="Coolvetica Rg" pitchFamily="34" charset="0"/>
              </a:rPr>
              <a:t> orang </a:t>
            </a:r>
            <a:r>
              <a:rPr lang="en-US" dirty="0" err="1">
                <a:latin typeface="Coolvetica Rg" pitchFamily="34" charset="0"/>
              </a:rPr>
              <a:t>sakit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dan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mengampuni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dosa</a:t>
            </a:r>
            <a:r>
              <a:rPr lang="en-US" dirty="0"/>
              <a:t>. </a:t>
            </a:r>
            <a:r>
              <a:rPr lang="en-US" dirty="0" err="1">
                <a:latin typeface="Bahnschrift SemiBold Condensed" pitchFamily="34" charset="0"/>
              </a:rPr>
              <a:t>Ia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telah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mendengar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perkataan</a:t>
            </a:r>
            <a:r>
              <a:rPr lang="en-US" dirty="0">
                <a:latin typeface="Bahnschrift SemiBold Condensed" pitchFamily="34" charset="0"/>
              </a:rPr>
              <a:t> orang‑orang yang </a:t>
            </a:r>
            <a:r>
              <a:rPr lang="en-US" dirty="0" err="1">
                <a:latin typeface="Bahnschrift SemiBold Condensed" pitchFamily="34" charset="0"/>
              </a:rPr>
              <a:t>percaya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pada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Yesus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dan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mengikuti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Dia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sambil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menangis</a:t>
            </a:r>
            <a:r>
              <a:rPr lang="en-US" dirty="0">
                <a:latin typeface="Bahnschrift SemiBold Condensed" pitchFamily="34" charset="0"/>
              </a:rPr>
              <a:t>. </a:t>
            </a:r>
            <a:r>
              <a:rPr lang="en-US" dirty="0" err="1">
                <a:latin typeface="Bahnschrift SemiBold Condensed" pitchFamily="34" charset="0"/>
              </a:rPr>
              <a:t>Ia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telah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melihat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dan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membaca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gelar</a:t>
            </a:r>
            <a:r>
              <a:rPr lang="en-US" dirty="0">
                <a:latin typeface="Bahnschrift SemiBold Condensed" pitchFamily="34" charset="0"/>
              </a:rPr>
              <a:t> di </a:t>
            </a:r>
            <a:r>
              <a:rPr lang="en-US" dirty="0" err="1">
                <a:latin typeface="Bahnschrift SemiBold Condensed" pitchFamily="34" charset="0"/>
              </a:rPr>
              <a:t>atas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kepala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Juruselamat</a:t>
            </a:r>
            <a:r>
              <a:rPr lang="en-US" dirty="0">
                <a:latin typeface="Bahnschrift SemiBold Condensed" pitchFamily="34" charset="0"/>
              </a:rPr>
              <a:t>. </a:t>
            </a:r>
            <a:r>
              <a:rPr lang="en-US" dirty="0" err="1">
                <a:latin typeface="Bahnschrift SemiBold Condensed" pitchFamily="34" charset="0"/>
              </a:rPr>
              <a:t>Ia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telah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mendengar</a:t>
            </a:r>
            <a:r>
              <a:rPr lang="en-US" dirty="0">
                <a:latin typeface="Bahnschrift SemiBold Condensed" pitchFamily="34" charset="0"/>
              </a:rPr>
              <a:t> orang‑orang yang </a:t>
            </a:r>
            <a:r>
              <a:rPr lang="en-US" dirty="0" err="1">
                <a:latin typeface="Bahnschrift SemiBold Condensed" pitchFamily="34" charset="0"/>
              </a:rPr>
              <a:t>lewat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mengulanginya</a:t>
            </a:r>
            <a:r>
              <a:rPr lang="en-US" dirty="0">
                <a:latin typeface="Bahnschrift SemiBold Condensed" pitchFamily="34" charset="0"/>
              </a:rPr>
              <a:t>, </a:t>
            </a:r>
            <a:r>
              <a:rPr lang="en-US" dirty="0" err="1">
                <a:latin typeface="Bahnschrift SemiBold Condensed" pitchFamily="34" charset="0"/>
              </a:rPr>
              <a:t>ada</a:t>
            </a:r>
            <a:r>
              <a:rPr lang="en-US" dirty="0">
                <a:latin typeface="Bahnschrift SemiBold Condensed" pitchFamily="34" charset="0"/>
              </a:rPr>
              <a:t> yang </a:t>
            </a:r>
            <a:r>
              <a:rPr lang="en-US" dirty="0" err="1">
                <a:latin typeface="Bahnschrift SemiBold Condensed" pitchFamily="34" charset="0"/>
              </a:rPr>
              <a:t>dengan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bibir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sedih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dan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gemetar</a:t>
            </a:r>
            <a:r>
              <a:rPr lang="en-US" dirty="0">
                <a:latin typeface="Bahnschrift SemiBold Condensed" pitchFamily="34" charset="0"/>
              </a:rPr>
              <a:t>, yang lain pula </a:t>
            </a:r>
            <a:r>
              <a:rPr lang="en-US" dirty="0" err="1">
                <a:latin typeface="Bahnschrift SemiBold Condensed" pitchFamily="34" charset="0"/>
              </a:rPr>
              <a:t>dengan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senda‑gurau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dan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ejekan</a:t>
            </a:r>
            <a:r>
              <a:rPr lang="en-US" dirty="0"/>
              <a:t>. </a:t>
            </a:r>
            <a:r>
              <a:rPr lang="en-US" dirty="0" err="1">
                <a:latin typeface="Gill Sans Ultra Bold Condensed" pitchFamily="34" charset="0"/>
              </a:rPr>
              <a:t>Roh</a:t>
            </a:r>
            <a:r>
              <a:rPr lang="en-US" dirty="0">
                <a:latin typeface="Gill Sans Ultra Bold Condensed" pitchFamily="34" charset="0"/>
              </a:rPr>
              <a:t> Kudus </a:t>
            </a:r>
            <a:r>
              <a:rPr lang="en-US" dirty="0" err="1">
                <a:latin typeface="Gill Sans Ultra Bold Condensed" pitchFamily="34" charset="0"/>
              </a:rPr>
              <a:t>menerangi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pikirannya</a:t>
            </a:r>
            <a:r>
              <a:rPr lang="en-US" dirty="0">
                <a:latin typeface="Gill Sans Ultra Bold Condensed" pitchFamily="34" charset="0"/>
              </a:rPr>
              <a:t>, </a:t>
            </a:r>
            <a:r>
              <a:rPr lang="en-US" dirty="0" err="1">
                <a:latin typeface="Gill Sans Ultra Bold Condensed" pitchFamily="34" charset="0"/>
              </a:rPr>
              <a:t>dan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sedikit</a:t>
            </a:r>
            <a:r>
              <a:rPr lang="en-US" dirty="0">
                <a:latin typeface="Gill Sans Ultra Bold Condensed" pitchFamily="34" charset="0"/>
              </a:rPr>
              <a:t> demi </a:t>
            </a:r>
            <a:r>
              <a:rPr lang="en-US" dirty="0" err="1">
                <a:latin typeface="Gill Sans Ultra Bold Condensed" pitchFamily="34" charset="0"/>
              </a:rPr>
              <a:t>sedikit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rantai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bukti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dihubungkan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bersama‑sama</a:t>
            </a:r>
            <a:r>
              <a:rPr lang="en-US" dirty="0">
                <a:latin typeface="Gill Sans Ultra Bold Condensed" pitchFamily="34" charset="0"/>
              </a:rPr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Yesus</a:t>
            </a:r>
            <a:r>
              <a:rPr lang="en-US" dirty="0"/>
              <a:t>,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dihancurkan</a:t>
            </a:r>
            <a:r>
              <a:rPr lang="en-US" dirty="0"/>
              <a:t>, </a:t>
            </a:r>
            <a:r>
              <a:rPr lang="en-US" dirty="0" err="1"/>
              <a:t>diejek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di </a:t>
            </a:r>
            <a:r>
              <a:rPr lang="en-US" dirty="0" err="1"/>
              <a:t>salib</a:t>
            </a:r>
            <a:r>
              <a:rPr lang="en-US" dirty="0"/>
              <a:t>,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Anak‑Domba</a:t>
            </a:r>
            <a:r>
              <a:rPr lang="en-US" dirty="0"/>
              <a:t> Allah, yang </a:t>
            </a:r>
            <a:r>
              <a:rPr lang="en-US" dirty="0" err="1"/>
              <a:t>mengangkut</a:t>
            </a:r>
            <a:r>
              <a:rPr lang="en-US" dirty="0"/>
              <a:t> </a:t>
            </a:r>
            <a:r>
              <a:rPr lang="en-US" dirty="0" err="1"/>
              <a:t>dosa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. </a:t>
            </a:r>
            <a:r>
              <a:rPr lang="en-US" dirty="0" err="1"/>
              <a:t>Harapan</a:t>
            </a:r>
            <a:r>
              <a:rPr lang="en-US" dirty="0"/>
              <a:t> </a:t>
            </a:r>
            <a:r>
              <a:rPr lang="en-US" dirty="0" err="1"/>
              <a:t>bercampur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kesengsaraan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suaranya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jiwa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berdaya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mati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menaruh</a:t>
            </a:r>
            <a:r>
              <a:rPr lang="en-US" dirty="0"/>
              <a:t> </a:t>
            </a:r>
            <a:r>
              <a:rPr lang="en-US" dirty="0" err="1"/>
              <a:t>harapnya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Juruselamat</a:t>
            </a:r>
            <a:r>
              <a:rPr lang="en-US" dirty="0"/>
              <a:t> yang </a:t>
            </a: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mati</a:t>
            </a:r>
            <a:r>
              <a:rPr lang="en-US" dirty="0"/>
              <a:t>. "</a:t>
            </a:r>
            <a:r>
              <a:rPr lang="en-US" dirty="0" err="1"/>
              <a:t>Ya</a:t>
            </a:r>
            <a:r>
              <a:rPr lang="en-US" dirty="0"/>
              <a:t>, </a:t>
            </a:r>
            <a:r>
              <a:rPr lang="en-US" dirty="0" err="1"/>
              <a:t>Yesus</a:t>
            </a:r>
            <a:r>
              <a:rPr lang="en-US" dirty="0"/>
              <a:t>, </a:t>
            </a:r>
            <a:r>
              <a:rPr lang="en-US" dirty="0" err="1"/>
              <a:t>ingatlah</a:t>
            </a:r>
            <a:r>
              <a:rPr lang="en-US" dirty="0"/>
              <a:t> </a:t>
            </a:r>
            <a:r>
              <a:rPr lang="en-US" dirty="0" err="1"/>
              <a:t>kiranya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hamba</a:t>
            </a:r>
            <a:r>
              <a:rPr lang="en-US" dirty="0"/>
              <a:t>," </a:t>
            </a:r>
            <a:r>
              <a:rPr lang="en-US" dirty="0" err="1"/>
              <a:t>serunya</a:t>
            </a:r>
            <a:r>
              <a:rPr lang="en-US" dirty="0"/>
              <a:t>, "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Tuhan</a:t>
            </a:r>
            <a:r>
              <a:rPr lang="en-US" dirty="0"/>
              <a:t> </a:t>
            </a:r>
            <a:r>
              <a:rPr lang="en-US" dirty="0" err="1"/>
              <a:t>tiba</a:t>
            </a:r>
            <a:r>
              <a:rPr lang="en-US" dirty="0"/>
              <a:t> </a:t>
            </a:r>
            <a:r>
              <a:rPr lang="en-US" dirty="0" err="1"/>
              <a:t>kelak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kerajaan</a:t>
            </a:r>
            <a:r>
              <a:rPr lang="en-US" dirty="0"/>
              <a:t>‑Mu."</a:t>
            </a:r>
          </a:p>
        </p:txBody>
      </p:sp>
    </p:spTree>
    <p:extLst>
      <p:ext uri="{BB962C8B-B14F-4D97-AF65-F5344CB8AC3E}">
        <p14:creationId xmlns:p14="http://schemas.microsoft.com/office/powerpoint/2010/main" val="293713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3"/>
            </a:pPr>
            <a:r>
              <a:rPr lang="en-US" dirty="0" err="1">
                <a:latin typeface="Gill Sans Ultra Bold Condensed" pitchFamily="34" charset="0"/>
              </a:rPr>
              <a:t>Salib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Kristus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b="1" dirty="0"/>
              <a:t>(Lukas 23:33)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/>
              <a:t>Salib</a:t>
            </a:r>
            <a:r>
              <a:rPr lang="en-US" dirty="0"/>
              <a:t> PENGORBANAN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/>
              <a:t>Salib</a:t>
            </a:r>
            <a:r>
              <a:rPr lang="en-US" dirty="0"/>
              <a:t> </a:t>
            </a:r>
            <a:r>
              <a:rPr lang="en-US" dirty="0" err="1"/>
              <a:t>Penebusan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err="1"/>
              <a:t>Salib</a:t>
            </a:r>
            <a:r>
              <a:rPr lang="en-US" dirty="0"/>
              <a:t> </a:t>
            </a:r>
            <a:r>
              <a:rPr lang="en-US" dirty="0" err="1"/>
              <a:t>kasih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umat</a:t>
            </a:r>
            <a:r>
              <a:rPr lang="en-US" dirty="0"/>
              <a:t> </a:t>
            </a:r>
            <a:r>
              <a:rPr lang="en-US" dirty="0" err="1"/>
              <a:t>manusia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err="1"/>
              <a:t>Yoh</a:t>
            </a:r>
            <a:r>
              <a:rPr lang="en-US" dirty="0"/>
              <a:t>. 3:16</a:t>
            </a:r>
          </a:p>
        </p:txBody>
      </p:sp>
    </p:spTree>
    <p:extLst>
      <p:ext uri="{BB962C8B-B14F-4D97-AF65-F5344CB8AC3E}">
        <p14:creationId xmlns:p14="http://schemas.microsoft.com/office/powerpoint/2010/main" val="2670446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9582"/>
            <a:ext cx="7427168" cy="367585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Dan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diderita‑Nya</a:t>
            </a:r>
            <a:r>
              <a:rPr lang="en-US" dirty="0"/>
              <a:t>—</a:t>
            </a:r>
            <a:r>
              <a:rPr lang="en-US" dirty="0" err="1"/>
              <a:t>tetesan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yang </a:t>
            </a:r>
            <a:r>
              <a:rPr lang="en-US" dirty="0" err="1"/>
              <a:t>mengalir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kepala‑Nya</a:t>
            </a:r>
            <a:r>
              <a:rPr lang="en-US" dirty="0"/>
              <a:t>, </a:t>
            </a:r>
            <a:r>
              <a:rPr lang="en-US" dirty="0" err="1"/>
              <a:t>tangan‑Nya</a:t>
            </a:r>
            <a:r>
              <a:rPr lang="en-US" dirty="0"/>
              <a:t>, kaki‑</a:t>
            </a:r>
            <a:r>
              <a:rPr lang="en-US" dirty="0" err="1"/>
              <a:t>Nya</a:t>
            </a:r>
            <a:r>
              <a:rPr lang="en-US" dirty="0"/>
              <a:t>, </a:t>
            </a:r>
            <a:r>
              <a:rPr lang="en-US" dirty="0" err="1"/>
              <a:t>kesengsaraan</a:t>
            </a:r>
            <a:r>
              <a:rPr lang="en-US" dirty="0"/>
              <a:t> yang </a:t>
            </a:r>
            <a:r>
              <a:rPr lang="en-US" dirty="0" err="1"/>
              <a:t>menyiksa</a:t>
            </a:r>
            <a:r>
              <a:rPr lang="en-US" dirty="0"/>
              <a:t> </a:t>
            </a:r>
            <a:r>
              <a:rPr lang="en-US" dirty="0" err="1"/>
              <a:t>tubuh‑Nya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kepedihan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terperikan</a:t>
            </a:r>
            <a:r>
              <a:rPr lang="en-US" dirty="0"/>
              <a:t>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jiwa‑Nya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wajah</a:t>
            </a:r>
            <a:r>
              <a:rPr lang="en-US" dirty="0"/>
              <a:t> </a:t>
            </a:r>
            <a:r>
              <a:rPr lang="en-US" dirty="0" err="1"/>
              <a:t>Bapa</a:t>
            </a:r>
            <a:r>
              <a:rPr lang="en-US" dirty="0"/>
              <a:t> </a:t>
            </a:r>
            <a:r>
              <a:rPr lang="en-US" dirty="0" err="1"/>
              <a:t>disembunyikan</a:t>
            </a:r>
            <a:r>
              <a:rPr lang="en-US" dirty="0"/>
              <a:t>—</a:t>
            </a:r>
            <a:r>
              <a:rPr lang="en-US" dirty="0" err="1"/>
              <a:t>berbicara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, </a:t>
            </a:r>
            <a:r>
              <a:rPr lang="en-US" dirty="0" err="1"/>
              <a:t>menyatakan</a:t>
            </a:r>
            <a:r>
              <a:rPr lang="en-US" dirty="0"/>
              <a:t>, </a:t>
            </a:r>
            <a:r>
              <a:rPr lang="en-US" dirty="0" err="1">
                <a:latin typeface="Gill Sans Ultra Bold Condensed" pitchFamily="34" charset="0"/>
              </a:rPr>
              <a:t>Bagimulah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Anak</a:t>
            </a:r>
            <a:r>
              <a:rPr lang="en-US" dirty="0">
                <a:latin typeface="Gill Sans Ultra Bold Condensed" pitchFamily="34" charset="0"/>
              </a:rPr>
              <a:t> Allah </a:t>
            </a:r>
            <a:r>
              <a:rPr lang="en-US" dirty="0" err="1">
                <a:latin typeface="Gill Sans Ultra Bold Condensed" pitchFamily="34" charset="0"/>
              </a:rPr>
              <a:t>rela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menanggung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beban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kesalahan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ini</a:t>
            </a:r>
            <a:r>
              <a:rPr lang="en-US" dirty="0">
                <a:latin typeface="Gill Sans Ultra Bold Condensed" pitchFamily="34" charset="0"/>
              </a:rPr>
              <a:t>; </a:t>
            </a:r>
            <a:r>
              <a:rPr lang="en-US" dirty="0" err="1">
                <a:latin typeface="Gill Sans Ultra Bold Condensed" pitchFamily="34" charset="0"/>
              </a:rPr>
              <a:t>bagimulah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Ia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merusakkan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kerajaan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kematian</a:t>
            </a:r>
            <a:r>
              <a:rPr lang="en-US" dirty="0">
                <a:latin typeface="Gill Sans Ultra Bold Condensed" pitchFamily="34" charset="0"/>
              </a:rPr>
              <a:t>, </a:t>
            </a:r>
            <a:r>
              <a:rPr lang="en-US" dirty="0" err="1">
                <a:latin typeface="Gill Sans Ultra Bold Condensed" pitchFamily="34" charset="0"/>
              </a:rPr>
              <a:t>dan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membuka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gerbang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Firdaus</a:t>
            </a:r>
            <a:r>
              <a:rPr lang="en-US" dirty="0">
                <a:latin typeface="Gill Sans Ultra Bold Condensed" pitchFamily="34" charset="0"/>
              </a:rPr>
              <a:t>. ….</a:t>
            </a:r>
            <a:r>
              <a:rPr lang="en-US" dirty="0"/>
              <a:t> </a:t>
            </a:r>
            <a:r>
              <a:rPr lang="en-US" sz="4000" dirty="0" err="1">
                <a:latin typeface="Bahnschrift SemiBold" pitchFamily="34" charset="0"/>
              </a:rPr>
              <a:t>Ia</a:t>
            </a:r>
            <a:r>
              <a:rPr lang="en-US" sz="4000" dirty="0">
                <a:latin typeface="Bahnschrift SemiBold" pitchFamily="34" charset="0"/>
              </a:rPr>
              <a:t>, </a:t>
            </a:r>
            <a:r>
              <a:rPr lang="en-US" sz="4000" dirty="0" err="1">
                <a:latin typeface="Bahnschrift SemiBold" pitchFamily="34" charset="0"/>
              </a:rPr>
              <a:t>Penanggung</a:t>
            </a:r>
            <a:r>
              <a:rPr lang="en-US" sz="4000" dirty="0">
                <a:latin typeface="Bahnschrift SemiBold" pitchFamily="34" charset="0"/>
              </a:rPr>
              <a:t> </a:t>
            </a:r>
            <a:r>
              <a:rPr lang="en-US" sz="4000" dirty="0" err="1">
                <a:latin typeface="Bahnschrift SemiBold" pitchFamily="34" charset="0"/>
              </a:rPr>
              <a:t>Dosa</a:t>
            </a:r>
            <a:r>
              <a:rPr lang="en-US" sz="4000" dirty="0">
                <a:latin typeface="Bahnschrift SemiBold" pitchFamily="34" charset="0"/>
              </a:rPr>
              <a:t> </a:t>
            </a:r>
            <a:r>
              <a:rPr lang="en-US" sz="4000" dirty="0" err="1">
                <a:latin typeface="Bahnschrift SemiBold" pitchFamily="34" charset="0"/>
              </a:rPr>
              <a:t>menderita</a:t>
            </a:r>
            <a:r>
              <a:rPr lang="en-US" sz="4000" dirty="0">
                <a:latin typeface="Bahnschrift SemiBold" pitchFamily="34" charset="0"/>
              </a:rPr>
              <a:t> </a:t>
            </a:r>
            <a:r>
              <a:rPr lang="en-US" sz="4000" dirty="0" err="1">
                <a:latin typeface="Bahnschrift SemiBold" pitchFamily="34" charset="0"/>
              </a:rPr>
              <a:t>murka</a:t>
            </a:r>
            <a:r>
              <a:rPr lang="en-US" sz="4000" dirty="0">
                <a:latin typeface="Bahnschrift SemiBold" pitchFamily="34" charset="0"/>
              </a:rPr>
              <a:t> </a:t>
            </a:r>
            <a:r>
              <a:rPr lang="en-US" sz="4000" dirty="0" err="1">
                <a:latin typeface="Bahnschrift SemiBold" pitchFamily="34" charset="0"/>
              </a:rPr>
              <a:t>keadilan</a:t>
            </a:r>
            <a:r>
              <a:rPr lang="en-US" sz="4000" dirty="0">
                <a:latin typeface="Bahnschrift SemiBold" pitchFamily="34" charset="0"/>
              </a:rPr>
              <a:t> </a:t>
            </a:r>
            <a:r>
              <a:rPr lang="en-US" sz="4000" dirty="0" err="1">
                <a:latin typeface="Bahnschrift SemiBold" pitchFamily="34" charset="0"/>
              </a:rPr>
              <a:t>Ilahi</a:t>
            </a:r>
            <a:r>
              <a:rPr lang="en-US" sz="4000" dirty="0">
                <a:latin typeface="Bahnschrift SemiBold" pitchFamily="34" charset="0"/>
              </a:rPr>
              <a:t>, </a:t>
            </a:r>
            <a:r>
              <a:rPr lang="en-US" sz="4000" dirty="0" err="1">
                <a:latin typeface="Bahnschrift SemiBold" pitchFamily="34" charset="0"/>
              </a:rPr>
              <a:t>dan</a:t>
            </a:r>
            <a:r>
              <a:rPr lang="en-US" sz="4000" dirty="0">
                <a:latin typeface="Bahnschrift SemiBold" pitchFamily="34" charset="0"/>
              </a:rPr>
              <a:t> </a:t>
            </a:r>
            <a:r>
              <a:rPr lang="en-US" sz="4000" dirty="0" err="1">
                <a:latin typeface="Bahnschrift SemiBold" pitchFamily="34" charset="0"/>
              </a:rPr>
              <a:t>untuk</a:t>
            </a:r>
            <a:r>
              <a:rPr lang="en-US" sz="4000" dirty="0">
                <a:latin typeface="Bahnschrift SemiBold" pitchFamily="34" charset="0"/>
              </a:rPr>
              <a:t> </a:t>
            </a:r>
            <a:r>
              <a:rPr lang="en-US" sz="4000" dirty="0" err="1">
                <a:latin typeface="Bahnschrift SemiBold" pitchFamily="34" charset="0"/>
              </a:rPr>
              <a:t>kepentinganmu</a:t>
            </a:r>
            <a:r>
              <a:rPr lang="en-US" sz="4000" dirty="0">
                <a:latin typeface="Bahnschrift SemiBold" pitchFamily="34" charset="0"/>
              </a:rPr>
              <a:t> </a:t>
            </a:r>
            <a:r>
              <a:rPr lang="en-US" sz="4000" dirty="0" err="1">
                <a:latin typeface="Bahnschrift SemiBold" pitchFamily="34" charset="0"/>
              </a:rPr>
              <a:t>menjadi</a:t>
            </a:r>
            <a:r>
              <a:rPr lang="en-US" sz="4000" dirty="0">
                <a:latin typeface="Bahnschrift SemiBold" pitchFamily="34" charset="0"/>
              </a:rPr>
              <a:t> </a:t>
            </a:r>
            <a:r>
              <a:rPr lang="en-US" sz="4000" dirty="0" err="1">
                <a:latin typeface="Bahnschrift SemiBold" pitchFamily="34" charset="0"/>
              </a:rPr>
              <a:t>dosa</a:t>
            </a:r>
            <a:r>
              <a:rPr lang="en-US" sz="4000" dirty="0">
                <a:latin typeface="Bahnschrift SemiBold" pitchFamily="34" charset="0"/>
              </a:rPr>
              <a:t> </a:t>
            </a:r>
            <a:r>
              <a:rPr lang="en-US" sz="4000" dirty="0" err="1">
                <a:latin typeface="Bahnschrift SemiBold" pitchFamily="34" charset="0"/>
              </a:rPr>
              <a:t>dengan</a:t>
            </a:r>
            <a:r>
              <a:rPr lang="en-US" sz="4000" dirty="0">
                <a:latin typeface="Bahnschrift SemiBold" pitchFamily="34" charset="0"/>
              </a:rPr>
              <a:t> </a:t>
            </a:r>
            <a:r>
              <a:rPr lang="en-US" sz="4000" dirty="0" err="1">
                <a:latin typeface="Bahnschrift SemiBold" pitchFamily="34" charset="0"/>
              </a:rPr>
              <a:t>sendirinya</a:t>
            </a:r>
            <a:r>
              <a:rPr lang="en-US" sz="4000" dirty="0">
                <a:latin typeface="Bahnschrift SemiBold" pitchFamily="34" charset="0"/>
              </a:rPr>
              <a:t>.</a:t>
            </a:r>
          </a:p>
          <a:p>
            <a:endParaRPr lang="en-US" dirty="0">
              <a:latin typeface="Gill Sans Ultra Bold Condensed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283152" cy="857250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Arial Black" pitchFamily="34" charset="0"/>
              </a:rPr>
              <a:t>Ellen G. White, </a:t>
            </a:r>
            <a:r>
              <a:rPr lang="en-US" sz="2000" dirty="0" err="1">
                <a:latin typeface="Arial Black" pitchFamily="34" charset="0"/>
              </a:rPr>
              <a:t>Kerinduan</a:t>
            </a:r>
            <a:r>
              <a:rPr lang="en-US" sz="2000" dirty="0">
                <a:latin typeface="Arial Black" pitchFamily="34" charset="0"/>
              </a:rPr>
              <a:t> </a:t>
            </a:r>
            <a:r>
              <a:rPr lang="en-US" sz="2000" dirty="0" err="1">
                <a:latin typeface="Arial Black" pitchFamily="34" charset="0"/>
              </a:rPr>
              <a:t>Segala</a:t>
            </a:r>
            <a:r>
              <a:rPr lang="en-US" sz="2000" dirty="0">
                <a:latin typeface="Arial Black" pitchFamily="34" charset="0"/>
              </a:rPr>
              <a:t> </a:t>
            </a:r>
            <a:r>
              <a:rPr lang="en-US" sz="2000" dirty="0" err="1">
                <a:latin typeface="Arial Black" pitchFamily="34" charset="0"/>
              </a:rPr>
              <a:t>Zaman</a:t>
            </a:r>
            <a:r>
              <a:rPr lang="en-US" sz="2000" dirty="0">
                <a:latin typeface="Arial Black" pitchFamily="34" charset="0"/>
              </a:rPr>
              <a:t>, </a:t>
            </a:r>
            <a:r>
              <a:rPr lang="en-US" sz="2000" dirty="0" err="1">
                <a:latin typeface="Arial Black" pitchFamily="34" charset="0"/>
              </a:rPr>
              <a:t>hlm</a:t>
            </a:r>
            <a:r>
              <a:rPr lang="en-US" sz="2000" dirty="0">
                <a:latin typeface="Arial Black" pitchFamily="34" charset="0"/>
              </a:rPr>
              <a:t>. 407.</a:t>
            </a:r>
          </a:p>
        </p:txBody>
      </p:sp>
    </p:spTree>
    <p:extLst>
      <p:ext uri="{BB962C8B-B14F-4D97-AF65-F5344CB8AC3E}">
        <p14:creationId xmlns:p14="http://schemas.microsoft.com/office/powerpoint/2010/main" val="25998961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7355160" cy="3394472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4"/>
            </a:pPr>
            <a:r>
              <a:rPr lang="en-US" dirty="0" err="1">
                <a:latin typeface="Gill Sans Ultra Bold Condensed" pitchFamily="34" charset="0"/>
              </a:rPr>
              <a:t>Salib</a:t>
            </a:r>
            <a:r>
              <a:rPr lang="en-US" dirty="0">
                <a:latin typeface="Gill Sans Ultra Bold Condensed" pitchFamily="34" charset="0"/>
              </a:rPr>
              <a:t> Kita</a:t>
            </a:r>
            <a:r>
              <a:rPr lang="en-US" dirty="0"/>
              <a:t> </a:t>
            </a:r>
            <a:r>
              <a:rPr lang="en-US" b="1" dirty="0"/>
              <a:t>(</a:t>
            </a:r>
            <a:r>
              <a:rPr lang="en-US" b="1" dirty="0" err="1"/>
              <a:t>Matius</a:t>
            </a:r>
            <a:r>
              <a:rPr lang="en-US" b="1" dirty="0"/>
              <a:t> 10:38, Markus 8:34) 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/>
              <a:t>Salib</a:t>
            </a:r>
            <a:r>
              <a:rPr lang="en-US" dirty="0"/>
              <a:t> </a:t>
            </a:r>
            <a:r>
              <a:rPr lang="en-US" dirty="0" err="1"/>
              <a:t>penyangkalan</a:t>
            </a:r>
            <a:r>
              <a:rPr lang="en-US" dirty="0"/>
              <a:t> </a:t>
            </a:r>
            <a:r>
              <a:rPr lang="en-US" dirty="0" err="1"/>
              <a:t>diri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err="1"/>
              <a:t>Banyak</a:t>
            </a:r>
            <a:r>
              <a:rPr lang="en-US" dirty="0"/>
              <a:t> orang </a:t>
            </a:r>
            <a:r>
              <a:rPr lang="en-US" dirty="0" err="1"/>
              <a:t>meninggalkan</a:t>
            </a:r>
            <a:r>
              <a:rPr lang="en-US" dirty="0"/>
              <a:t> </a:t>
            </a:r>
            <a:r>
              <a:rPr lang="en-US" dirty="0" err="1"/>
              <a:t>salibnya</a:t>
            </a:r>
            <a:r>
              <a:rPr lang="en-US" dirty="0"/>
              <a:t> di </a:t>
            </a:r>
            <a:r>
              <a:rPr lang="en-US" dirty="0" err="1"/>
              <a:t>pinggir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, </a:t>
            </a:r>
            <a:r>
              <a:rPr lang="en-US" dirty="0" err="1"/>
              <a:t>meletakkan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, </a:t>
            </a:r>
            <a:r>
              <a:rPr lang="en-US" dirty="0" err="1"/>
              <a:t>kemasyuran</a:t>
            </a:r>
            <a:r>
              <a:rPr lang="en-US" dirty="0"/>
              <a:t>, </a:t>
            </a:r>
            <a:r>
              <a:rPr lang="en-US" dirty="0" err="1"/>
              <a:t>jabatan</a:t>
            </a:r>
            <a:r>
              <a:rPr lang="en-US" dirty="0"/>
              <a:t>, </a:t>
            </a:r>
            <a:r>
              <a:rPr lang="en-US" dirty="0" err="1"/>
              <a:t>uang</a:t>
            </a:r>
            <a:r>
              <a:rPr lang="en-US" dirty="0"/>
              <a:t>, </a:t>
            </a:r>
            <a:r>
              <a:rPr lang="en-US" dirty="0" err="1"/>
              <a:t>jodoh</a:t>
            </a:r>
            <a:r>
              <a:rPr lang="en-US" dirty="0"/>
              <a:t>, </a:t>
            </a:r>
            <a:r>
              <a:rPr lang="en-US" dirty="0" err="1"/>
              <a:t>dll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66085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355160" cy="857250"/>
          </a:xfrm>
        </p:spPr>
        <p:txBody>
          <a:bodyPr>
            <a:noAutofit/>
          </a:bodyPr>
          <a:lstStyle/>
          <a:p>
            <a:r>
              <a:rPr lang="en-US" sz="3200" b="1" dirty="0" err="1"/>
              <a:t>Pentingnya</a:t>
            </a:r>
            <a:r>
              <a:rPr lang="en-US" sz="3200" b="1" dirty="0"/>
              <a:t> </a:t>
            </a:r>
            <a:r>
              <a:rPr lang="en-US" sz="3200" b="1" dirty="0" err="1"/>
              <a:t>bagi</a:t>
            </a:r>
            <a:r>
              <a:rPr lang="en-US" sz="3200" b="1" dirty="0"/>
              <a:t> </a:t>
            </a:r>
            <a:r>
              <a:rPr lang="en-US" sz="3200" b="1" dirty="0" err="1"/>
              <a:t>setiap</a:t>
            </a:r>
            <a:r>
              <a:rPr lang="en-US" sz="3200" b="1" dirty="0"/>
              <a:t> orang Kristen </a:t>
            </a:r>
            <a:r>
              <a:rPr lang="en-US" sz="3200" b="1" dirty="0" err="1"/>
              <a:t>memikul</a:t>
            </a:r>
            <a:r>
              <a:rPr lang="en-US" sz="3200" b="1" dirty="0"/>
              <a:t> </a:t>
            </a:r>
            <a:r>
              <a:rPr lang="en-US" sz="3200" b="1" dirty="0" err="1"/>
              <a:t>Sabib</a:t>
            </a:r>
            <a:r>
              <a:rPr lang="en-US" sz="3200" b="1" dirty="0"/>
              <a:t>, </a:t>
            </a:r>
            <a:r>
              <a:rPr lang="en-US" sz="3200" b="1" dirty="0" err="1"/>
              <a:t>dikarenakan</a:t>
            </a:r>
            <a:r>
              <a:rPr lang="en-US" sz="3200" b="1" dirty="0"/>
              <a:t>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998"/>
            <a:ext cx="7427168" cy="3030984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AutoNum type="arabicPeriod"/>
            </a:pPr>
            <a:r>
              <a:rPr lang="en-US" dirty="0" err="1"/>
              <a:t>Memikul</a:t>
            </a:r>
            <a:r>
              <a:rPr lang="en-US" dirty="0"/>
              <a:t> </a:t>
            </a:r>
            <a:r>
              <a:rPr lang="en-US" dirty="0" err="1"/>
              <a:t>Salib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pengikut</a:t>
            </a:r>
            <a:r>
              <a:rPr lang="en-US" dirty="0"/>
              <a:t> </a:t>
            </a:r>
            <a:r>
              <a:rPr lang="en-US" dirty="0" err="1"/>
              <a:t>Kristus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meninggalkan</a:t>
            </a:r>
            <a:r>
              <a:rPr lang="en-US" dirty="0"/>
              <a:t> </a:t>
            </a:r>
            <a:r>
              <a:rPr lang="en-US" dirty="0" err="1"/>
              <a:t>kebiasaan-kebiasaan</a:t>
            </a:r>
            <a:r>
              <a:rPr lang="en-US" dirty="0"/>
              <a:t> lama yang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bersedia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berkorban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.</a:t>
            </a:r>
          </a:p>
          <a:p>
            <a:pPr marL="514350" indent="-514350">
              <a:buAutoNum type="arabicPeriod"/>
            </a:pPr>
            <a:r>
              <a:rPr lang="en-US" dirty="0" err="1"/>
              <a:t>Memikul</a:t>
            </a:r>
            <a:r>
              <a:rPr lang="en-US" dirty="0"/>
              <a:t> </a:t>
            </a:r>
            <a:r>
              <a:rPr lang="en-US" dirty="0" err="1"/>
              <a:t>Salib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yang </a:t>
            </a:r>
            <a:r>
              <a:rPr lang="en-US" dirty="0" err="1"/>
              <a:t>berserah</a:t>
            </a:r>
            <a:r>
              <a:rPr lang="en-US" dirty="0"/>
              <a:t>, </a:t>
            </a:r>
            <a:r>
              <a:rPr lang="en-US" dirty="0" err="1"/>
              <a:t>penyangkalan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pergi</a:t>
            </a:r>
            <a:r>
              <a:rPr lang="en-US" dirty="0"/>
              <a:t> </a:t>
            </a:r>
            <a:r>
              <a:rPr lang="en-US" dirty="0" err="1"/>
              <a:t>menginjil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jejak</a:t>
            </a:r>
            <a:r>
              <a:rPr lang="en-US" dirty="0"/>
              <a:t> </a:t>
            </a:r>
            <a:r>
              <a:rPr lang="en-US" dirty="0" err="1"/>
              <a:t>teladan</a:t>
            </a:r>
            <a:r>
              <a:rPr lang="en-US" dirty="0"/>
              <a:t> </a:t>
            </a:r>
            <a:r>
              <a:rPr lang="en-US" dirty="0" err="1"/>
              <a:t>Kristus</a:t>
            </a:r>
            <a:r>
              <a:rPr lang="en-US" dirty="0"/>
              <a:t>.</a:t>
            </a:r>
          </a:p>
          <a:p>
            <a:pPr marL="514350" indent="-514350">
              <a:buAutoNum type="arabicPeriod"/>
            </a:pPr>
            <a:r>
              <a:rPr lang="en-US" dirty="0" err="1"/>
              <a:t>Memikul</a:t>
            </a:r>
            <a:r>
              <a:rPr lang="en-US" dirty="0"/>
              <a:t> </a:t>
            </a:r>
            <a:r>
              <a:rPr lang="en-US" dirty="0" err="1"/>
              <a:t>Salib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menyalibkan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gantinya</a:t>
            </a:r>
            <a:r>
              <a:rPr lang="en-US" dirty="0"/>
              <a:t> </a:t>
            </a:r>
            <a:r>
              <a:rPr lang="en-US" dirty="0" err="1"/>
              <a:t>menyalibkan</a:t>
            </a:r>
            <a:r>
              <a:rPr lang="en-US" dirty="0"/>
              <a:t> orang lain.</a:t>
            </a:r>
          </a:p>
          <a:p>
            <a:pPr marL="514350" indent="-514350">
              <a:buAutoNum type="arabicPeriod"/>
            </a:pPr>
            <a:r>
              <a:rPr lang="en-US" dirty="0" err="1"/>
              <a:t>Memikul</a:t>
            </a:r>
            <a:r>
              <a:rPr lang="en-US" dirty="0"/>
              <a:t> </a:t>
            </a:r>
            <a:r>
              <a:rPr lang="en-US" dirty="0" err="1"/>
              <a:t>Salib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menuruti</a:t>
            </a:r>
            <a:r>
              <a:rPr lang="en-US" dirty="0"/>
              <a:t> </a:t>
            </a:r>
            <a:r>
              <a:rPr lang="en-US" dirty="0" err="1"/>
              <a:t>ajaran</a:t>
            </a:r>
            <a:r>
              <a:rPr lang="en-US" dirty="0"/>
              <a:t> </a:t>
            </a:r>
            <a:r>
              <a:rPr lang="en-US" dirty="0" err="1"/>
              <a:t>Juruselamat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teladanNya</a:t>
            </a:r>
            <a:r>
              <a:rPr lang="en-US" dirty="0"/>
              <a:t> yang </a:t>
            </a:r>
            <a:r>
              <a:rPr lang="en-US" dirty="0" err="1"/>
              <a:t>berkenan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Allah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48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27168" cy="85725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 Black" pitchFamily="34" charset="0"/>
              </a:rPr>
              <a:t>Ellen G. White, Letter 20, 1902.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7283152" cy="33944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Gill Sans Ultra Bold Condensed" pitchFamily="34" charset="0"/>
              </a:rPr>
              <a:t>Tak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seorang</a:t>
            </a:r>
            <a:r>
              <a:rPr lang="en-US" dirty="0">
                <a:latin typeface="Gill Sans Ultra Bold Condensed" pitchFamily="34" charset="0"/>
              </a:rPr>
              <a:t> pun </a:t>
            </a:r>
            <a:r>
              <a:rPr lang="en-US" dirty="0" err="1">
                <a:latin typeface="Gill Sans Ultra Bold Condensed" pitchFamily="34" charset="0"/>
              </a:rPr>
              <a:t>dari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antara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kamu</a:t>
            </a:r>
            <a:r>
              <a:rPr lang="en-US" dirty="0">
                <a:latin typeface="Gill Sans Ultra Bold Condensed" pitchFamily="34" charset="0"/>
              </a:rPr>
              <a:t> yang </a:t>
            </a:r>
            <a:r>
              <a:rPr lang="en-US" dirty="0" err="1">
                <a:latin typeface="Gill Sans Ultra Bold Condensed" pitchFamily="34" charset="0"/>
              </a:rPr>
              <a:t>bisa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melakukan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sesuatu</a:t>
            </a:r>
            <a:r>
              <a:rPr lang="en-US" dirty="0">
                <a:latin typeface="Gill Sans Ultra Bold Condensed" pitchFamily="34" charset="0"/>
              </a:rPr>
              <a:t> yang </a:t>
            </a:r>
            <a:r>
              <a:rPr lang="en-US" dirty="0" err="1">
                <a:latin typeface="Gill Sans Ultra Bold Condensed" pitchFamily="34" charset="0"/>
              </a:rPr>
              <a:t>berkenan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kepada</a:t>
            </a:r>
            <a:r>
              <a:rPr lang="en-US" dirty="0">
                <a:latin typeface="Gill Sans Ultra Bold Condensed" pitchFamily="34" charset="0"/>
              </a:rPr>
              <a:t> Allah </a:t>
            </a:r>
            <a:r>
              <a:rPr lang="en-US" dirty="0" err="1">
                <a:latin typeface="Gill Sans Ultra Bold Condensed" pitchFamily="34" charset="0"/>
              </a:rPr>
              <a:t>kecuali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kamu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menuruti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Juruselamat</a:t>
            </a:r>
            <a:r>
              <a:rPr lang="en-US" dirty="0"/>
              <a:t>, yang </a:t>
            </a:r>
            <a:r>
              <a:rPr lang="en-US" dirty="0" err="1"/>
              <a:t>mengatakan</a:t>
            </a:r>
            <a:r>
              <a:rPr lang="en-US" dirty="0"/>
              <a:t>, “</a:t>
            </a:r>
            <a:r>
              <a:rPr lang="en-US" dirty="0" err="1"/>
              <a:t>Setiap</a:t>
            </a:r>
            <a:r>
              <a:rPr lang="en-US" dirty="0"/>
              <a:t> orang yang </a:t>
            </a:r>
            <a:r>
              <a:rPr lang="en-US" dirty="0" err="1"/>
              <a:t>mau</a:t>
            </a:r>
            <a:r>
              <a:rPr lang="en-US" dirty="0"/>
              <a:t> </a:t>
            </a:r>
            <a:r>
              <a:rPr lang="en-US" dirty="0" err="1"/>
              <a:t>mengikut</a:t>
            </a:r>
            <a:r>
              <a:rPr lang="en-US" dirty="0"/>
              <a:t> </a:t>
            </a:r>
            <a:r>
              <a:rPr lang="en-US" dirty="0" err="1"/>
              <a:t>Aku</a:t>
            </a:r>
            <a:r>
              <a:rPr lang="en-US" dirty="0"/>
              <a:t>,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menyangkali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, </a:t>
            </a:r>
            <a:r>
              <a:rPr lang="en-US" dirty="0" err="1"/>
              <a:t>memikul</a:t>
            </a:r>
            <a:r>
              <a:rPr lang="en-US" dirty="0"/>
              <a:t> </a:t>
            </a:r>
            <a:r>
              <a:rPr lang="en-US" dirty="0" err="1"/>
              <a:t>salibnya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mengikut</a:t>
            </a:r>
            <a:r>
              <a:rPr lang="en-US" dirty="0"/>
              <a:t> </a:t>
            </a:r>
            <a:r>
              <a:rPr lang="en-US" dirty="0" err="1"/>
              <a:t>Aku</a:t>
            </a:r>
            <a:r>
              <a:rPr lang="en-US" dirty="0"/>
              <a:t>” (Mat. 16:24).  </a:t>
            </a:r>
            <a:r>
              <a:rPr lang="en-US" dirty="0" err="1">
                <a:latin typeface="Arial Black" pitchFamily="34" charset="0"/>
              </a:rPr>
              <a:t>Dalam</a:t>
            </a:r>
            <a:r>
              <a:rPr lang="en-US" dirty="0">
                <a:latin typeface="Arial Black" pitchFamily="34" charset="0"/>
              </a:rPr>
              <a:t> </a:t>
            </a:r>
            <a:r>
              <a:rPr lang="en-US" dirty="0" err="1">
                <a:latin typeface="Arial Black" pitchFamily="34" charset="0"/>
              </a:rPr>
              <a:t>segala</a:t>
            </a:r>
            <a:r>
              <a:rPr lang="en-US" dirty="0">
                <a:latin typeface="Arial Black" pitchFamily="34" charset="0"/>
              </a:rPr>
              <a:t> </a:t>
            </a:r>
            <a:r>
              <a:rPr lang="en-US" dirty="0" err="1">
                <a:latin typeface="Arial Black" pitchFamily="34" charset="0"/>
              </a:rPr>
              <a:t>hal</a:t>
            </a:r>
            <a:r>
              <a:rPr lang="en-US" dirty="0">
                <a:latin typeface="Arial Black" pitchFamily="34" charset="0"/>
              </a:rPr>
              <a:t>, </a:t>
            </a:r>
            <a:r>
              <a:rPr lang="en-US" dirty="0" err="1">
                <a:latin typeface="Arial Black" pitchFamily="34" charset="0"/>
              </a:rPr>
              <a:t>Kristuslah</a:t>
            </a:r>
            <a:r>
              <a:rPr lang="en-US" dirty="0">
                <a:latin typeface="Arial Black" pitchFamily="34" charset="0"/>
              </a:rPr>
              <a:t> </a:t>
            </a:r>
            <a:r>
              <a:rPr lang="en-US" dirty="0" err="1">
                <a:latin typeface="Arial Black" pitchFamily="34" charset="0"/>
              </a:rPr>
              <a:t>teladan</a:t>
            </a:r>
            <a:r>
              <a:rPr lang="en-US" dirty="0">
                <a:latin typeface="Arial Black" pitchFamily="34" charset="0"/>
              </a:rPr>
              <a:t> </a:t>
            </a:r>
            <a:r>
              <a:rPr lang="en-US" dirty="0" err="1">
                <a:latin typeface="Arial Black" pitchFamily="34" charset="0"/>
              </a:rPr>
              <a:t>kita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17621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6923112" cy="857250"/>
          </a:xfrm>
        </p:spPr>
        <p:txBody>
          <a:bodyPr>
            <a:normAutofit/>
          </a:bodyPr>
          <a:lstStyle/>
          <a:p>
            <a:r>
              <a:rPr lang="en-US" sz="2800" b="1" dirty="0" err="1"/>
              <a:t>Kisah</a:t>
            </a:r>
            <a:r>
              <a:rPr lang="en-US" sz="2800" b="1" dirty="0"/>
              <a:t> </a:t>
            </a:r>
            <a:r>
              <a:rPr lang="en-US" sz="2800" b="1" dirty="0" err="1"/>
              <a:t>Seorang</a:t>
            </a:r>
            <a:r>
              <a:rPr lang="en-US" sz="2800" b="1" dirty="0"/>
              <a:t> </a:t>
            </a:r>
            <a:r>
              <a:rPr lang="en-US" sz="2800" b="1" dirty="0" err="1"/>
              <a:t>Penjaga</a:t>
            </a:r>
            <a:r>
              <a:rPr lang="en-US" sz="2800" b="1" dirty="0"/>
              <a:t> </a:t>
            </a:r>
            <a:r>
              <a:rPr lang="en-US" sz="2800" b="1" dirty="0" err="1"/>
              <a:t>Rel</a:t>
            </a:r>
            <a:r>
              <a:rPr lang="en-US" sz="2800" b="1" dirty="0"/>
              <a:t> </a:t>
            </a:r>
            <a:r>
              <a:rPr lang="en-US" sz="2800" b="1" dirty="0" err="1"/>
              <a:t>Kereta</a:t>
            </a:r>
            <a:r>
              <a:rPr lang="en-US" sz="2800" b="1" dirty="0"/>
              <a:t> </a:t>
            </a:r>
            <a:r>
              <a:rPr lang="en-US" sz="2800" b="1" dirty="0" err="1"/>
              <a:t>Api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21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7067128" cy="3394472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di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desa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pemuda</a:t>
            </a:r>
            <a:r>
              <a:rPr lang="en-US" dirty="0"/>
              <a:t> </a:t>
            </a:r>
            <a:r>
              <a:rPr lang="en-US" dirty="0" err="1"/>
              <a:t>miskin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yang kaya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buta</a:t>
            </a:r>
            <a:r>
              <a:rPr lang="en-US" dirty="0"/>
              <a:t>. </a:t>
            </a:r>
          </a:p>
          <a:p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berkenalan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menjalin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percintaan</a:t>
            </a:r>
            <a:r>
              <a:rPr lang="en-US" dirty="0"/>
              <a:t>.</a:t>
            </a:r>
          </a:p>
          <a:p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berjalan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bulan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8423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9621"/>
            <a:ext cx="7355160" cy="352839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Gill Sans Ultra Bold Condensed" pitchFamily="34" charset="0"/>
              </a:rPr>
              <a:t>Ada </a:t>
            </a:r>
            <a:r>
              <a:rPr lang="en-US" dirty="0" err="1">
                <a:latin typeface="Gill Sans Ultra Bold Condensed" pitchFamily="34" charset="0"/>
              </a:rPr>
              <a:t>beberapa</a:t>
            </a:r>
            <a:r>
              <a:rPr lang="en-US" dirty="0">
                <a:latin typeface="Gill Sans Ultra Bold Condensed" pitchFamily="34" charset="0"/>
              </a:rPr>
              <a:t> orang yang </a:t>
            </a:r>
            <a:r>
              <a:rPr lang="en-US" dirty="0" err="1">
                <a:latin typeface="Gill Sans Ultra Bold Condensed" pitchFamily="34" charset="0"/>
              </a:rPr>
              <a:t>tampaknya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selalu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mencari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mutiara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surga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itu</a:t>
            </a:r>
            <a:r>
              <a:rPr lang="en-US" dirty="0"/>
              <a:t>. </a:t>
            </a:r>
            <a:r>
              <a:rPr lang="en-US" dirty="0" err="1">
                <a:latin typeface="Coolvetica Rg" pitchFamily="34" charset="0"/>
              </a:rPr>
              <a:t>Tetapi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mereka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tidak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menyerahkan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sepenuhnya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kebiasaan-kebiasaan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mereka</a:t>
            </a:r>
            <a:r>
              <a:rPr lang="en-US" dirty="0">
                <a:latin typeface="Coolvetica Rg" pitchFamily="34" charset="0"/>
              </a:rPr>
              <a:t> yang </a:t>
            </a:r>
            <a:r>
              <a:rPr lang="en-US" dirty="0" err="1">
                <a:latin typeface="Coolvetica Rg" pitchFamily="34" charset="0"/>
              </a:rPr>
              <a:t>salah</a:t>
            </a:r>
            <a:r>
              <a:rPr lang="en-US" dirty="0">
                <a:latin typeface="Coolvetica Rg" pitchFamily="34" charset="0"/>
              </a:rPr>
              <a:t>.  </a:t>
            </a:r>
            <a:r>
              <a:rPr lang="en-US" dirty="0" err="1">
                <a:latin typeface="Bahnschrift SemiBold Condensed" pitchFamily="34" charset="0"/>
              </a:rPr>
              <a:t>Mereka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tidak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memikul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salib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dan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mengikut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Kristus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dalam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jalan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penyangkalan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diri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dan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pengorbanan</a:t>
            </a:r>
            <a:r>
              <a:rPr lang="en-US" dirty="0"/>
              <a:t>. </a:t>
            </a:r>
            <a:r>
              <a:rPr lang="en-US" dirty="0" err="1">
                <a:latin typeface="Gill Sans Ultra Bold Condensed" pitchFamily="34" charset="0"/>
              </a:rPr>
              <a:t>Nyaris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menjadi</a:t>
            </a:r>
            <a:r>
              <a:rPr lang="en-US" dirty="0">
                <a:latin typeface="Gill Sans Ultra Bold Condensed" pitchFamily="34" charset="0"/>
              </a:rPr>
              <a:t> Kristen</a:t>
            </a:r>
            <a:r>
              <a:rPr lang="en-US" dirty="0"/>
              <a:t>, </a:t>
            </a:r>
            <a:r>
              <a:rPr lang="en-US" b="1" dirty="0" err="1"/>
              <a:t>namun</a:t>
            </a:r>
            <a:r>
              <a:rPr lang="en-US" b="1" dirty="0"/>
              <a:t> </a:t>
            </a:r>
            <a:r>
              <a:rPr lang="en-US" b="1" dirty="0" err="1"/>
              <a:t>belum</a:t>
            </a:r>
            <a:r>
              <a:rPr lang="en-US" b="1" dirty="0"/>
              <a:t> </a:t>
            </a:r>
            <a:r>
              <a:rPr lang="en-US" b="1" dirty="0" err="1"/>
              <a:t>menjadi</a:t>
            </a:r>
            <a:r>
              <a:rPr lang="en-US" b="1" dirty="0"/>
              <a:t> orang Kristen yang </a:t>
            </a:r>
            <a:r>
              <a:rPr lang="en-US" b="1" dirty="0" err="1"/>
              <a:t>sempurna</a:t>
            </a:r>
            <a:r>
              <a:rPr lang="en-US" b="1" dirty="0"/>
              <a:t>,</a:t>
            </a:r>
            <a:r>
              <a:rPr lang="en-US" dirty="0"/>
              <a:t> </a:t>
            </a:r>
            <a:r>
              <a:rPr lang="en-US" dirty="0" err="1">
                <a:latin typeface="Gill Sans Ultra Bold Condensed" pitchFamily="34" charset="0"/>
              </a:rPr>
              <a:t>tampaknya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mereka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dekat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kepada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kerajaan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surga</a:t>
            </a:r>
            <a:r>
              <a:rPr lang="en-US" dirty="0"/>
              <a:t>, </a:t>
            </a:r>
            <a:r>
              <a:rPr lang="en-US" dirty="0" err="1">
                <a:latin typeface="Bahnschrift SemiBold Condensed" pitchFamily="34" charset="0"/>
              </a:rPr>
              <a:t>namun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mereka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tidak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dapat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masuk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ke</a:t>
            </a:r>
            <a:r>
              <a:rPr lang="en-US" dirty="0">
                <a:latin typeface="Bahnschrift SemiBold Condensed" pitchFamily="34" charset="0"/>
              </a:rPr>
              <a:t> </a:t>
            </a:r>
            <a:r>
              <a:rPr lang="en-US" dirty="0" err="1">
                <a:latin typeface="Bahnschrift SemiBold Condensed" pitchFamily="34" charset="0"/>
              </a:rPr>
              <a:t>sana</a:t>
            </a:r>
            <a:r>
              <a:rPr lang="en-US" dirty="0">
                <a:latin typeface="Bahnschrift SemiBold Condensed" pitchFamily="34" charset="0"/>
              </a:rPr>
              <a:t>. </a:t>
            </a:r>
            <a:br>
              <a:rPr lang="en-US" dirty="0"/>
            </a:br>
            <a:br>
              <a:rPr lang="en-US" dirty="0"/>
            </a:br>
            <a:r>
              <a:rPr lang="en-US" dirty="0" err="1">
                <a:latin typeface="Gill Sans Ultra Bold Condensed" pitchFamily="34" charset="0"/>
              </a:rPr>
              <a:t>Hampir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selamat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tetapi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tidak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sepenuhnya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selamat</a:t>
            </a:r>
            <a:r>
              <a:rPr lang="en-US" dirty="0">
                <a:latin typeface="Gill Sans Ultra Bold Condensed" pitchFamily="34" charset="0"/>
              </a:rPr>
              <a:t>, </a:t>
            </a:r>
            <a:r>
              <a:rPr lang="en-US" dirty="0" err="1">
                <a:latin typeface="Gill Sans Ultra Bold Condensed" pitchFamily="34" charset="0"/>
              </a:rPr>
              <a:t>berarti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nyaris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saja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namun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hilang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sama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sekali</a:t>
            </a:r>
            <a:r>
              <a:rPr lang="en-US" dirty="0"/>
              <a:t>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99176" cy="85725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 Black" pitchFamily="34" charset="0"/>
              </a:rPr>
              <a:t>Ellen G. White, PTY, </a:t>
            </a:r>
            <a:r>
              <a:rPr lang="en-US" sz="3200" dirty="0" err="1">
                <a:latin typeface="Arial Black" pitchFamily="34" charset="0"/>
              </a:rPr>
              <a:t>hal</a:t>
            </a:r>
            <a:r>
              <a:rPr lang="en-US" sz="3200" dirty="0">
                <a:latin typeface="Arial Black" pitchFamily="34" charset="0"/>
              </a:rPr>
              <a:t>. 81</a:t>
            </a:r>
          </a:p>
        </p:txBody>
      </p:sp>
    </p:spTree>
    <p:extLst>
      <p:ext uri="{BB962C8B-B14F-4D97-AF65-F5344CB8AC3E}">
        <p14:creationId xmlns:p14="http://schemas.microsoft.com/office/powerpoint/2010/main" val="161999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9824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131590"/>
            <a:ext cx="6046440" cy="1102519"/>
          </a:xfrm>
        </p:spPr>
        <p:txBody>
          <a:bodyPr/>
          <a:lstStyle/>
          <a:p>
            <a:r>
              <a:rPr lang="en-US" dirty="0" err="1">
                <a:latin typeface="Gill Sans Ultra Bold Condensed" pitchFamily="34" charset="0"/>
              </a:rPr>
              <a:t>Salibmu</a:t>
            </a:r>
            <a:r>
              <a:rPr lang="en-US" dirty="0">
                <a:latin typeface="Gill Sans Ultra Bold Condensed" pitchFamily="34" charset="0"/>
              </a:rPr>
              <a:t> Yang </a:t>
            </a:r>
            <a:r>
              <a:rPr lang="en-US" dirty="0" err="1">
                <a:latin typeface="Gill Sans Ultra Bold Condensed" pitchFamily="34" charset="0"/>
              </a:rPr>
              <a:t>Mana</a:t>
            </a:r>
            <a:r>
              <a:rPr lang="en-US" dirty="0">
                <a:latin typeface="Gill Sans Ultra Bold Condensed" pitchFamily="34" charset="0"/>
              </a:rPr>
              <a:t>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2283718"/>
            <a:ext cx="4280520" cy="792088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Lukas 23:26-46</a:t>
            </a:r>
          </a:p>
        </p:txBody>
      </p:sp>
    </p:spTree>
    <p:extLst>
      <p:ext uri="{BB962C8B-B14F-4D97-AF65-F5344CB8AC3E}">
        <p14:creationId xmlns:p14="http://schemas.microsoft.com/office/powerpoint/2010/main" val="3229937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7355160" cy="33944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pemuda</a:t>
            </a:r>
            <a:r>
              <a:rPr lang="en-US" dirty="0"/>
              <a:t> </a:t>
            </a:r>
            <a:r>
              <a:rPr lang="en-US" dirty="0" err="1"/>
              <a:t>bertanya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Pemuda</a:t>
            </a:r>
            <a:r>
              <a:rPr lang="en-US" dirty="0"/>
              <a:t> : </a:t>
            </a:r>
            <a:r>
              <a:rPr lang="en-US" dirty="0" err="1">
                <a:latin typeface="Franklin Gothic Heavy" pitchFamily="34" charset="0"/>
              </a:rPr>
              <a:t>Suatu</a:t>
            </a:r>
            <a:r>
              <a:rPr lang="en-US" dirty="0">
                <a:latin typeface="Franklin Gothic Heavy" pitchFamily="34" charset="0"/>
              </a:rPr>
              <a:t> </a:t>
            </a:r>
            <a:r>
              <a:rPr lang="en-US" dirty="0" err="1">
                <a:latin typeface="Franklin Gothic Heavy" pitchFamily="34" charset="0"/>
              </a:rPr>
              <a:t>hari</a:t>
            </a:r>
            <a:r>
              <a:rPr lang="en-US" dirty="0">
                <a:latin typeface="Franklin Gothic Heavy" pitchFamily="34" charset="0"/>
              </a:rPr>
              <a:t> </a:t>
            </a:r>
            <a:r>
              <a:rPr lang="en-US" dirty="0" err="1">
                <a:latin typeface="Franklin Gothic Heavy" pitchFamily="34" charset="0"/>
              </a:rPr>
              <a:t>nanti</a:t>
            </a:r>
            <a:r>
              <a:rPr lang="en-US" dirty="0">
                <a:latin typeface="Franklin Gothic Heavy" pitchFamily="34" charset="0"/>
              </a:rPr>
              <a:t> </a:t>
            </a:r>
            <a:r>
              <a:rPr lang="en-US" dirty="0" err="1">
                <a:latin typeface="Franklin Gothic Heavy" pitchFamily="34" charset="0"/>
              </a:rPr>
              <a:t>jika</a:t>
            </a:r>
            <a:r>
              <a:rPr lang="en-US" dirty="0">
                <a:latin typeface="Franklin Gothic Heavy" pitchFamily="34" charset="0"/>
              </a:rPr>
              <a:t> </a:t>
            </a:r>
            <a:r>
              <a:rPr lang="en-US" dirty="0" err="1">
                <a:latin typeface="Franklin Gothic Heavy" pitchFamily="34" charset="0"/>
              </a:rPr>
              <a:t>Tuhan</a:t>
            </a:r>
            <a:r>
              <a:rPr lang="en-US" dirty="0">
                <a:latin typeface="Franklin Gothic Heavy" pitchFamily="34" charset="0"/>
              </a:rPr>
              <a:t> </a:t>
            </a:r>
            <a:r>
              <a:rPr lang="en-US" dirty="0" err="1">
                <a:latin typeface="Franklin Gothic Heavy" pitchFamily="34" charset="0"/>
              </a:rPr>
              <a:t>izinkan</a:t>
            </a:r>
            <a:r>
              <a:rPr lang="en-US" dirty="0">
                <a:latin typeface="Franklin Gothic Heavy" pitchFamily="34" charset="0"/>
              </a:rPr>
              <a:t> </a:t>
            </a:r>
            <a:r>
              <a:rPr lang="en-US" dirty="0" err="1">
                <a:latin typeface="Franklin Gothic Heavy" pitchFamily="34" charset="0"/>
              </a:rPr>
              <a:t>kamu</a:t>
            </a:r>
            <a:r>
              <a:rPr lang="en-US" dirty="0">
                <a:latin typeface="Franklin Gothic Heavy" pitchFamily="34" charset="0"/>
              </a:rPr>
              <a:t> </a:t>
            </a:r>
            <a:r>
              <a:rPr lang="en-US" dirty="0" err="1">
                <a:latin typeface="Franklin Gothic Heavy" pitchFamily="34" charset="0"/>
              </a:rPr>
              <a:t>bisa</a:t>
            </a:r>
            <a:r>
              <a:rPr lang="en-US" dirty="0">
                <a:latin typeface="Franklin Gothic Heavy" pitchFamily="34" charset="0"/>
              </a:rPr>
              <a:t> </a:t>
            </a:r>
            <a:r>
              <a:rPr lang="en-US" dirty="0" err="1">
                <a:latin typeface="Franklin Gothic Heavy" pitchFamily="34" charset="0"/>
              </a:rPr>
              <a:t>melihat</a:t>
            </a:r>
            <a:r>
              <a:rPr lang="en-US" dirty="0">
                <a:latin typeface="Franklin Gothic Heavy" pitchFamily="34" charset="0"/>
              </a:rPr>
              <a:t> </a:t>
            </a:r>
            <a:r>
              <a:rPr lang="en-US" dirty="0" err="1">
                <a:latin typeface="Franklin Gothic Heavy" pitchFamily="34" charset="0"/>
              </a:rPr>
              <a:t>dunia</a:t>
            </a:r>
            <a:r>
              <a:rPr lang="en-US" dirty="0">
                <a:latin typeface="Franklin Gothic Heavy" pitchFamily="34" charset="0"/>
              </a:rPr>
              <a:t> </a:t>
            </a:r>
            <a:r>
              <a:rPr lang="en-US" dirty="0" err="1">
                <a:latin typeface="Franklin Gothic Heavy" pitchFamily="34" charset="0"/>
              </a:rPr>
              <a:t>ini</a:t>
            </a:r>
            <a:r>
              <a:rPr lang="en-US" dirty="0">
                <a:latin typeface="Franklin Gothic Heavy" pitchFamily="34" charset="0"/>
              </a:rPr>
              <a:t> </a:t>
            </a:r>
            <a:r>
              <a:rPr lang="en-US" dirty="0" err="1">
                <a:latin typeface="Franklin Gothic Heavy" pitchFamily="34" charset="0"/>
              </a:rPr>
              <a:t>apa</a:t>
            </a:r>
            <a:r>
              <a:rPr lang="en-US" dirty="0">
                <a:latin typeface="Franklin Gothic Heavy" pitchFamily="34" charset="0"/>
              </a:rPr>
              <a:t> yang </a:t>
            </a:r>
            <a:r>
              <a:rPr lang="en-US" dirty="0" err="1">
                <a:latin typeface="Franklin Gothic Heavy" pitchFamily="34" charset="0"/>
              </a:rPr>
              <a:t>ingin</a:t>
            </a:r>
            <a:r>
              <a:rPr lang="en-US" dirty="0">
                <a:latin typeface="Franklin Gothic Heavy" pitchFamily="34" charset="0"/>
              </a:rPr>
              <a:t> </a:t>
            </a:r>
            <a:r>
              <a:rPr lang="en-US" dirty="0" err="1">
                <a:latin typeface="Franklin Gothic Heavy" pitchFamily="34" charset="0"/>
              </a:rPr>
              <a:t>kamu</a:t>
            </a:r>
            <a:r>
              <a:rPr lang="en-US" dirty="0">
                <a:latin typeface="Franklin Gothic Heavy" pitchFamily="34" charset="0"/>
              </a:rPr>
              <a:t> </a:t>
            </a:r>
            <a:r>
              <a:rPr lang="en-US" dirty="0" err="1">
                <a:latin typeface="Franklin Gothic Heavy" pitchFamily="34" charset="0"/>
              </a:rPr>
              <a:t>lakukan</a:t>
            </a:r>
            <a:r>
              <a:rPr lang="en-US" dirty="0">
                <a:latin typeface="Franklin Gothic Heavy" pitchFamily="34" charset="0"/>
              </a:rPr>
              <a:t> 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 err="1"/>
              <a:t>Gadis</a:t>
            </a:r>
            <a:r>
              <a:rPr lang="en-US" dirty="0"/>
              <a:t> :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kerindihan</a:t>
            </a:r>
            <a:r>
              <a:rPr lang="en-US" dirty="0"/>
              <a:t> </a:t>
            </a:r>
            <a:r>
              <a:rPr lang="en-US" dirty="0" err="1"/>
              <a:t>saya</a:t>
            </a:r>
            <a:r>
              <a:rPr lang="en-US" dirty="0"/>
              <a:t>, </a:t>
            </a:r>
            <a:r>
              <a:rPr lang="en-US" dirty="0" err="1">
                <a:latin typeface="Gill Sans Ultra Bold Condensed" pitchFamily="34" charset="0"/>
              </a:rPr>
              <a:t>saya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ingin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melihat</a:t>
            </a:r>
            <a:r>
              <a:rPr lang="en-US" dirty="0">
                <a:latin typeface="Gill Sans Ultra Bold Condensed" pitchFamily="34" charset="0"/>
              </a:rPr>
              <a:t> orang yang paling </a:t>
            </a:r>
            <a:r>
              <a:rPr lang="en-US" dirty="0" err="1">
                <a:latin typeface="Gill Sans Ultra Bold Condensed" pitchFamily="34" charset="0"/>
              </a:rPr>
              <a:t>saya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cintai</a:t>
            </a:r>
            <a:r>
              <a:rPr lang="en-US" dirty="0">
                <a:latin typeface="Gill Sans Ultra Bold Condensed" pitchFamily="34" charset="0"/>
              </a:rPr>
              <a:t> (Si </a:t>
            </a:r>
            <a:r>
              <a:rPr lang="en-US" dirty="0" err="1">
                <a:latin typeface="Gill Sans Ultra Bold Condensed" pitchFamily="34" charset="0"/>
              </a:rPr>
              <a:t>pemuda</a:t>
            </a:r>
            <a:r>
              <a:rPr lang="en-US" dirty="0">
                <a:latin typeface="Gill Sans Ultra Bold Condensed" pitchFamily="34" charset="0"/>
              </a:rPr>
              <a:t>) </a:t>
            </a:r>
            <a:r>
              <a:rPr lang="en-US" dirty="0" err="1">
                <a:latin typeface="Gill Sans Ultra Bold Condensed" pitchFamily="34" charset="0"/>
              </a:rPr>
              <a:t>dan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aku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berjanji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setelah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aku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bisa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melihat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nanti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aku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akan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menikah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denganmu</a:t>
            </a:r>
            <a:r>
              <a:rPr lang="en-US" dirty="0">
                <a:latin typeface="Gill Sans Ultra Bold Condensed" pitchFamily="34" charset="0"/>
              </a:rPr>
              <a:t>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166" y="3723878"/>
            <a:ext cx="1908052" cy="108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92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27"/>
          <a:stretch/>
        </p:blipFill>
        <p:spPr bwMode="auto">
          <a:xfrm>
            <a:off x="-324" y="0"/>
            <a:ext cx="9144324" cy="514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7139136" cy="3394472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Singkat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>
                <a:latin typeface="Gill Sans Ultra Bold Condensed" pitchFamily="34" charset="0"/>
              </a:rPr>
              <a:t>ada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seseorang</a:t>
            </a:r>
            <a:r>
              <a:rPr lang="en-US" dirty="0">
                <a:latin typeface="Gill Sans Ultra Bold Condensed" pitchFamily="34" charset="0"/>
              </a:rPr>
              <a:t> yang </a:t>
            </a:r>
            <a:r>
              <a:rPr lang="en-US" dirty="0" err="1">
                <a:latin typeface="Gill Sans Ultra Bold Condensed" pitchFamily="34" charset="0"/>
              </a:rPr>
              <a:t>mendonorkan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matanya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untuk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si</a:t>
            </a:r>
            <a:r>
              <a:rPr lang="en-US" dirty="0">
                <a:latin typeface="Gill Sans Ultra Bold Condensed" pitchFamily="34" charset="0"/>
              </a:rPr>
              <a:t> </a:t>
            </a:r>
            <a:r>
              <a:rPr lang="en-US" dirty="0" err="1">
                <a:latin typeface="Gill Sans Ultra Bold Condensed" pitchFamily="34" charset="0"/>
              </a:rPr>
              <a:t>gadis</a:t>
            </a:r>
            <a:r>
              <a:rPr lang="en-US" dirty="0">
                <a:latin typeface="Gill Sans Ultra Bold Condensed" pitchFamily="34" charset="0"/>
              </a:rPr>
              <a:t> </a:t>
            </a:r>
          </a:p>
          <a:p>
            <a:r>
              <a:rPr lang="en-US" dirty="0" err="1"/>
              <a:t>Akhirnyasi</a:t>
            </a:r>
            <a:r>
              <a:rPr lang="en-US" dirty="0"/>
              <a:t> </a:t>
            </a:r>
            <a:r>
              <a:rPr lang="en-US" dirty="0" err="1"/>
              <a:t>gadis</a:t>
            </a:r>
            <a:r>
              <a:rPr lang="en-US" dirty="0"/>
              <a:t> di </a:t>
            </a:r>
            <a:r>
              <a:rPr lang="en-US" dirty="0" err="1"/>
              <a:t>operasi</a:t>
            </a:r>
            <a:r>
              <a:rPr lang="en-US" dirty="0"/>
              <a:t>. </a:t>
            </a:r>
          </a:p>
          <a:p>
            <a:r>
              <a:rPr lang="en-US" dirty="0" err="1"/>
              <a:t>Tiba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>
                <a:latin typeface="Coolvetica Rg" pitchFamily="34" charset="0"/>
              </a:rPr>
              <a:t>si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gadis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harus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membuka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perbannya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dan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betapa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terkejutnya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si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gadis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melihat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bahwa</a:t>
            </a:r>
            <a:r>
              <a:rPr lang="en-US" dirty="0">
                <a:latin typeface="Coolvetica Rg" pitchFamily="34" charset="0"/>
              </a:rPr>
              <a:t> orang yang </a:t>
            </a:r>
            <a:r>
              <a:rPr lang="en-US" dirty="0" err="1">
                <a:latin typeface="Coolvetica Rg" pitchFamily="34" charset="0"/>
              </a:rPr>
              <a:t>selama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ini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ia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cintai</a:t>
            </a:r>
            <a:r>
              <a:rPr lang="en-US" dirty="0">
                <a:latin typeface="Coolvetica Rg" pitchFamily="34" charset="0"/>
              </a:rPr>
              <a:t> (Si </a:t>
            </a:r>
            <a:r>
              <a:rPr lang="en-US" dirty="0" err="1">
                <a:latin typeface="Coolvetica Rg" pitchFamily="34" charset="0"/>
              </a:rPr>
              <a:t>pemuda</a:t>
            </a:r>
            <a:r>
              <a:rPr lang="en-US" dirty="0">
                <a:latin typeface="Coolvetica Rg" pitchFamily="34" charset="0"/>
              </a:rPr>
              <a:t>) </a:t>
            </a:r>
            <a:r>
              <a:rPr lang="en-US" dirty="0" err="1">
                <a:latin typeface="Coolvetica Rg" pitchFamily="34" charset="0"/>
              </a:rPr>
              <a:t>ternyata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ia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buta</a:t>
            </a:r>
            <a:r>
              <a:rPr lang="en-US" dirty="0">
                <a:latin typeface="Coolvetica Rg" pitchFamily="34" charset="0"/>
              </a:rPr>
              <a:t> </a:t>
            </a:r>
            <a:br>
              <a:rPr lang="en-US" dirty="0">
                <a:latin typeface="Coolvetica Rg" pitchFamily="34" charset="0"/>
              </a:rPr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94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6275040" cy="3394472"/>
          </a:xfrm>
        </p:spPr>
        <p:txBody>
          <a:bodyPr/>
          <a:lstStyle/>
          <a:p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spontan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gadis</a:t>
            </a:r>
            <a:r>
              <a:rPr lang="en-US" dirty="0"/>
              <a:t> </a:t>
            </a:r>
            <a:r>
              <a:rPr lang="en-US" dirty="0" err="1"/>
              <a:t>berkata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b="1" dirty="0"/>
              <a:t>SAYA MEMBATALKAN APA YANG PERNAH SAYA JANJIKAN</a:t>
            </a:r>
            <a:r>
              <a:rPr lang="en-US" dirty="0"/>
              <a:t>, </a:t>
            </a:r>
            <a:r>
              <a:rPr lang="en-US" dirty="0">
                <a:latin typeface="Gill Sans Ultra Bold Condensed" pitchFamily="34" charset="0"/>
              </a:rPr>
              <a:t>SAYA TIDAK AKAN MENIKAH DENGAN KAMU </a:t>
            </a:r>
            <a:br>
              <a:rPr lang="en-US" dirty="0">
                <a:latin typeface="Gill Sans Ultra Bold Condensed" pitchFamily="34" charset="0"/>
              </a:rPr>
            </a:br>
            <a:endParaRPr lang="en-US" dirty="0">
              <a:latin typeface="Gill Sans Ultra Bold Condens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3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7283152" cy="3394472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perasaan</a:t>
            </a:r>
            <a:r>
              <a:rPr lang="en-US" dirty="0"/>
              <a:t> </a:t>
            </a:r>
            <a:r>
              <a:rPr lang="en-US" dirty="0" err="1"/>
              <a:t>kecewa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pemuda</a:t>
            </a:r>
            <a:r>
              <a:rPr lang="en-US" dirty="0"/>
              <a:t> </a:t>
            </a:r>
            <a:r>
              <a:rPr lang="en-US" dirty="0" err="1"/>
              <a:t>pulang</a:t>
            </a:r>
            <a:r>
              <a:rPr lang="en-US" dirty="0"/>
              <a:t> </a:t>
            </a:r>
            <a:r>
              <a:rPr lang="en-US" dirty="0" err="1"/>
              <a:t>kerumah</a:t>
            </a:r>
            <a:r>
              <a:rPr lang="en-US" dirty="0"/>
              <a:t>. </a:t>
            </a:r>
          </a:p>
          <a:p>
            <a:r>
              <a:rPr lang="en-US" dirty="0" err="1"/>
              <a:t>Sambil</a:t>
            </a:r>
            <a:r>
              <a:rPr lang="en-US" dirty="0"/>
              <a:t> </a:t>
            </a:r>
            <a:r>
              <a:rPr lang="en-US" dirty="0" err="1"/>
              <a:t>meneteskan</a:t>
            </a:r>
            <a:r>
              <a:rPr lang="en-US" dirty="0"/>
              <a:t> air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pemuda</a:t>
            </a:r>
            <a:r>
              <a:rPr lang="en-US" dirty="0"/>
              <a:t> </a:t>
            </a:r>
            <a:r>
              <a:rPr lang="en-US" dirty="0" err="1"/>
              <a:t>menuliskan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kertas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berisi</a:t>
            </a:r>
            <a:r>
              <a:rPr lang="en-US" dirty="0"/>
              <a:t> : </a:t>
            </a:r>
            <a:br>
              <a:rPr lang="en-US" dirty="0"/>
            </a:br>
            <a:r>
              <a:rPr lang="en-US" dirty="0">
                <a:latin typeface="Gill Sans Ultra Bold Condensed" pitchFamily="34" charset="0"/>
              </a:rPr>
              <a:t>"TOLONG JAGA BAIK-BAIK  MATA SAYA" </a:t>
            </a:r>
            <a:br>
              <a:rPr lang="en-US" dirty="0">
                <a:latin typeface="Gill Sans Ultra Bold Condensed" pitchFamily="34" charset="0"/>
              </a:rPr>
            </a:br>
            <a:endParaRPr lang="en-US" dirty="0">
              <a:latin typeface="Gill Sans Ultra Bold Condens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691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7139136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Coolvetica Rg" pitchFamily="34" charset="0"/>
              </a:rPr>
              <a:t>Ternyata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si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pemuda</a:t>
            </a:r>
            <a:r>
              <a:rPr lang="en-US" dirty="0">
                <a:latin typeface="Coolvetica Rg" pitchFamily="34" charset="0"/>
              </a:rPr>
              <a:t> yang </a:t>
            </a:r>
            <a:r>
              <a:rPr lang="en-US" dirty="0" err="1">
                <a:latin typeface="Coolvetica Rg" pitchFamily="34" charset="0"/>
              </a:rPr>
              <a:t>sudah</a:t>
            </a:r>
            <a:r>
              <a:rPr lang="en-US" dirty="0">
                <a:latin typeface="Coolvetica Rg" pitchFamily="34" charset="0"/>
              </a:rPr>
              <a:t> di </a:t>
            </a:r>
            <a:r>
              <a:rPr lang="en-US" dirty="0" err="1">
                <a:latin typeface="Coolvetica Rg" pitchFamily="34" charset="0"/>
              </a:rPr>
              <a:t>tolak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itulah</a:t>
            </a:r>
            <a:r>
              <a:rPr lang="en-US" dirty="0">
                <a:latin typeface="Coolvetica Rg" pitchFamily="34" charset="0"/>
              </a:rPr>
              <a:t> yang </a:t>
            </a:r>
            <a:r>
              <a:rPr lang="en-US" dirty="0" err="1">
                <a:latin typeface="Coolvetica Rg" pitchFamily="34" charset="0"/>
              </a:rPr>
              <a:t>memberikan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sepasang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matanya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buat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si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gadis</a:t>
            </a:r>
            <a:r>
              <a:rPr lang="en-US" dirty="0">
                <a:latin typeface="Coolvetica Rg" pitchFamily="34" charset="0"/>
              </a:rPr>
              <a:t> yang </a:t>
            </a:r>
            <a:r>
              <a:rPr lang="en-US" dirty="0" err="1">
                <a:latin typeface="Coolvetica Rg" pitchFamily="34" charset="0"/>
              </a:rPr>
              <a:t>sangat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ia</a:t>
            </a:r>
            <a:r>
              <a:rPr lang="en-US" dirty="0">
                <a:latin typeface="Coolvetica Rg" pitchFamily="34" charset="0"/>
              </a:rPr>
              <a:t> </a:t>
            </a:r>
            <a:r>
              <a:rPr lang="en-US" dirty="0" err="1">
                <a:latin typeface="Coolvetica Rg" pitchFamily="34" charset="0"/>
              </a:rPr>
              <a:t>cintai</a:t>
            </a:r>
            <a:r>
              <a:rPr lang="en-US" dirty="0">
                <a:latin typeface="Coolvetica Rg" pitchFamily="34" charset="0"/>
              </a:rPr>
              <a:t> 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136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931224" cy="85725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 Black" pitchFamily="34" charset="0"/>
              </a:rPr>
              <a:t>Lukas 23:33-43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208" y="987574"/>
            <a:ext cx="7355160" cy="381987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23:33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di </a:t>
            </a:r>
            <a:r>
              <a:rPr lang="en-US" dirty="0" err="1"/>
              <a:t>tempat</a:t>
            </a:r>
            <a:r>
              <a:rPr lang="en-US" dirty="0"/>
              <a:t> yang </a:t>
            </a:r>
            <a:r>
              <a:rPr lang="en-US" dirty="0" err="1"/>
              <a:t>bernama</a:t>
            </a:r>
            <a:r>
              <a:rPr lang="en-US" dirty="0"/>
              <a:t> </a:t>
            </a:r>
            <a:r>
              <a:rPr lang="en-US" dirty="0" err="1"/>
              <a:t>Tengkorak</a:t>
            </a:r>
            <a:r>
              <a:rPr lang="en-US" dirty="0"/>
              <a:t>,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menyalibkan</a:t>
            </a:r>
            <a:r>
              <a:rPr lang="en-US" dirty="0"/>
              <a:t> </a:t>
            </a:r>
            <a:r>
              <a:rPr lang="en-US" dirty="0" err="1"/>
              <a:t>Yesus</a:t>
            </a:r>
            <a:r>
              <a:rPr lang="en-US" dirty="0"/>
              <a:t> di situ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orang </a:t>
            </a:r>
            <a:r>
              <a:rPr lang="en-US" dirty="0" err="1"/>
              <a:t>penjahat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yang </a:t>
            </a:r>
            <a:r>
              <a:rPr lang="en-US" dirty="0" err="1"/>
              <a:t>seorang</a:t>
            </a:r>
            <a:r>
              <a:rPr lang="en-US" dirty="0"/>
              <a:t> di </a:t>
            </a:r>
            <a:r>
              <a:rPr lang="en-US" dirty="0" err="1"/>
              <a:t>sebelah</a:t>
            </a:r>
            <a:r>
              <a:rPr lang="en-US" dirty="0"/>
              <a:t> </a:t>
            </a:r>
            <a:r>
              <a:rPr lang="en-US" dirty="0" err="1"/>
              <a:t>kanan-Nya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yang lain di </a:t>
            </a:r>
            <a:r>
              <a:rPr lang="en-US" dirty="0" err="1"/>
              <a:t>sebelah</a:t>
            </a:r>
            <a:r>
              <a:rPr lang="en-US" dirty="0"/>
              <a:t> </a:t>
            </a:r>
            <a:r>
              <a:rPr lang="en-US" dirty="0" err="1"/>
              <a:t>kiri-Nya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23:34 </a:t>
            </a:r>
            <a:r>
              <a:rPr lang="en-US" dirty="0" err="1"/>
              <a:t>Yesus</a:t>
            </a:r>
            <a:r>
              <a:rPr lang="en-US" dirty="0"/>
              <a:t> </a:t>
            </a:r>
            <a:r>
              <a:rPr lang="en-US" dirty="0" err="1"/>
              <a:t>berkata</a:t>
            </a:r>
            <a:r>
              <a:rPr lang="en-US" dirty="0"/>
              <a:t>: "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Bapa</a:t>
            </a:r>
            <a:r>
              <a:rPr lang="en-US" dirty="0"/>
              <a:t>, </a:t>
            </a:r>
            <a:r>
              <a:rPr lang="en-US" dirty="0" err="1"/>
              <a:t>ampunilah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,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tahu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perbuat</a:t>
            </a:r>
            <a:r>
              <a:rPr lang="en-US" dirty="0"/>
              <a:t>." Dan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membuang</a:t>
            </a:r>
            <a:r>
              <a:rPr lang="en-US" dirty="0"/>
              <a:t> </a:t>
            </a:r>
            <a:r>
              <a:rPr lang="en-US" dirty="0" err="1"/>
              <a:t>undi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membagi</a:t>
            </a:r>
            <a:r>
              <a:rPr lang="en-US" dirty="0"/>
              <a:t> </a:t>
            </a:r>
            <a:r>
              <a:rPr lang="en-US" dirty="0" err="1"/>
              <a:t>pakaian-Nya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23:35 Orang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berdiri</a:t>
            </a:r>
            <a:r>
              <a:rPr lang="en-US" dirty="0"/>
              <a:t> di situ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semuanya</a:t>
            </a:r>
            <a:r>
              <a:rPr lang="en-US" dirty="0"/>
              <a:t>. </a:t>
            </a:r>
            <a:r>
              <a:rPr lang="en-US" dirty="0" err="1"/>
              <a:t>Pemimpin-pemimpin</a:t>
            </a:r>
            <a:r>
              <a:rPr lang="en-US" dirty="0"/>
              <a:t> </a:t>
            </a:r>
            <a:r>
              <a:rPr lang="en-US" dirty="0" err="1"/>
              <a:t>mengejek</a:t>
            </a:r>
            <a:r>
              <a:rPr lang="en-US" dirty="0"/>
              <a:t> </a:t>
            </a:r>
            <a:r>
              <a:rPr lang="en-US" dirty="0" err="1"/>
              <a:t>Dia</a:t>
            </a:r>
            <a:r>
              <a:rPr lang="en-US" dirty="0"/>
              <a:t>, </a:t>
            </a:r>
            <a:r>
              <a:rPr lang="en-US" dirty="0" err="1"/>
              <a:t>katanya</a:t>
            </a:r>
            <a:r>
              <a:rPr lang="en-US" dirty="0"/>
              <a:t>: "Orang lain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selamatkan</a:t>
            </a:r>
            <a:r>
              <a:rPr lang="en-US" dirty="0"/>
              <a:t>, </a:t>
            </a:r>
            <a:r>
              <a:rPr lang="en-US" dirty="0" err="1"/>
              <a:t>biarlah</a:t>
            </a:r>
            <a:r>
              <a:rPr lang="en-US" dirty="0"/>
              <a:t>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menyelamatkan</a:t>
            </a:r>
            <a:r>
              <a:rPr lang="en-US" dirty="0"/>
              <a:t> </a:t>
            </a:r>
            <a:r>
              <a:rPr lang="en-US" dirty="0" err="1"/>
              <a:t>diri-Nya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Mesias</a:t>
            </a:r>
            <a:r>
              <a:rPr lang="en-US" dirty="0"/>
              <a:t>, orang yang </a:t>
            </a:r>
            <a:r>
              <a:rPr lang="en-US" dirty="0" err="1"/>
              <a:t>dipilih</a:t>
            </a:r>
            <a:r>
              <a:rPr lang="en-US" dirty="0"/>
              <a:t> Allah."</a:t>
            </a:r>
          </a:p>
          <a:p>
            <a:pPr marL="0" indent="0">
              <a:buNone/>
            </a:pPr>
            <a:r>
              <a:rPr lang="en-US" dirty="0"/>
              <a:t>23:36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prajurit-prajurit</a:t>
            </a:r>
            <a:r>
              <a:rPr lang="en-US" dirty="0"/>
              <a:t> </a:t>
            </a:r>
            <a:r>
              <a:rPr lang="en-US" dirty="0" err="1"/>
              <a:t>mengolok-olokkan</a:t>
            </a:r>
            <a:r>
              <a:rPr lang="en-US" dirty="0"/>
              <a:t> </a:t>
            </a:r>
            <a:r>
              <a:rPr lang="en-US" dirty="0" err="1"/>
              <a:t>Dia</a:t>
            </a:r>
            <a:r>
              <a:rPr lang="en-US" dirty="0"/>
              <a:t>;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mengunjukkan</a:t>
            </a:r>
            <a:r>
              <a:rPr lang="en-US" dirty="0"/>
              <a:t> </a:t>
            </a:r>
            <a:r>
              <a:rPr lang="en-US" dirty="0" err="1"/>
              <a:t>anggur</a:t>
            </a:r>
            <a:r>
              <a:rPr lang="en-US" dirty="0"/>
              <a:t> </a:t>
            </a:r>
            <a:r>
              <a:rPr lang="en-US" dirty="0" err="1"/>
              <a:t>asam</a:t>
            </a:r>
            <a:r>
              <a:rPr lang="en-US" dirty="0"/>
              <a:t> </a:t>
            </a:r>
            <a:r>
              <a:rPr lang="en-US" dirty="0" err="1"/>
              <a:t>kepada-Nya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23:37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berkata</a:t>
            </a:r>
            <a:r>
              <a:rPr lang="en-US" dirty="0"/>
              <a:t>: "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Engkau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raja orang </a:t>
            </a:r>
            <a:r>
              <a:rPr lang="en-US" dirty="0" err="1"/>
              <a:t>Yahudi</a:t>
            </a:r>
            <a:r>
              <a:rPr lang="en-US" dirty="0"/>
              <a:t>, </a:t>
            </a:r>
            <a:r>
              <a:rPr lang="en-US" dirty="0" err="1"/>
              <a:t>selamatkanlah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-Mu!"</a:t>
            </a:r>
          </a:p>
          <a:p>
            <a:pPr marL="0" indent="0">
              <a:buNone/>
            </a:pPr>
            <a:r>
              <a:rPr lang="en-US" dirty="0"/>
              <a:t>23:38 Ada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kepala-Nya</a:t>
            </a:r>
            <a:r>
              <a:rPr lang="en-US" dirty="0"/>
              <a:t>: "</a:t>
            </a:r>
            <a:r>
              <a:rPr lang="en-US" dirty="0" err="1"/>
              <a:t>Inilah</a:t>
            </a:r>
            <a:r>
              <a:rPr lang="en-US" dirty="0"/>
              <a:t> raja orang </a:t>
            </a:r>
            <a:r>
              <a:rPr lang="en-US" dirty="0" err="1"/>
              <a:t>Yahudi</a:t>
            </a:r>
            <a:r>
              <a:rPr lang="en-US" dirty="0"/>
              <a:t>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40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15566"/>
            <a:ext cx="7499176" cy="33944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23:39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penjahat</a:t>
            </a:r>
            <a:r>
              <a:rPr lang="en-US" dirty="0"/>
              <a:t> yang di </a:t>
            </a:r>
            <a:r>
              <a:rPr lang="en-US" dirty="0" err="1"/>
              <a:t>gantung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menghujat</a:t>
            </a:r>
            <a:r>
              <a:rPr lang="en-US" dirty="0"/>
              <a:t> </a:t>
            </a:r>
            <a:r>
              <a:rPr lang="en-US" dirty="0" err="1"/>
              <a:t>Dia</a:t>
            </a:r>
            <a:r>
              <a:rPr lang="en-US" dirty="0"/>
              <a:t>, </a:t>
            </a:r>
            <a:r>
              <a:rPr lang="en-US" dirty="0" err="1"/>
              <a:t>katanya</a:t>
            </a:r>
            <a:r>
              <a:rPr lang="en-US" dirty="0"/>
              <a:t>: "</a:t>
            </a:r>
            <a:r>
              <a:rPr lang="en-US" dirty="0" err="1"/>
              <a:t>Bukankah</a:t>
            </a:r>
            <a:r>
              <a:rPr lang="en-US" dirty="0"/>
              <a:t> </a:t>
            </a:r>
            <a:r>
              <a:rPr lang="en-US" dirty="0" err="1"/>
              <a:t>Engkau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Kristus</a:t>
            </a:r>
            <a:r>
              <a:rPr lang="en-US" dirty="0"/>
              <a:t>? </a:t>
            </a:r>
            <a:r>
              <a:rPr lang="en-US" dirty="0" err="1"/>
              <a:t>Selamatkanlah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-Mu </a:t>
            </a:r>
            <a:r>
              <a:rPr lang="en-US" dirty="0" err="1"/>
              <a:t>dan</a:t>
            </a:r>
            <a:r>
              <a:rPr lang="en-US" dirty="0"/>
              <a:t> kami!"</a:t>
            </a:r>
          </a:p>
          <a:p>
            <a:pPr marL="0" indent="0">
              <a:buNone/>
            </a:pPr>
            <a:r>
              <a:rPr lang="en-US" dirty="0"/>
              <a:t>23:40 </a:t>
            </a:r>
            <a:r>
              <a:rPr lang="en-US" dirty="0" err="1"/>
              <a:t>Tetapi</a:t>
            </a:r>
            <a:r>
              <a:rPr lang="en-US" dirty="0"/>
              <a:t> yang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menegor</a:t>
            </a:r>
            <a:r>
              <a:rPr lang="en-US" dirty="0"/>
              <a:t> </a:t>
            </a:r>
            <a:r>
              <a:rPr lang="en-US" dirty="0" err="1"/>
              <a:t>dia</a:t>
            </a:r>
            <a:r>
              <a:rPr lang="en-US" dirty="0"/>
              <a:t>, </a:t>
            </a:r>
            <a:r>
              <a:rPr lang="en-US" dirty="0" err="1"/>
              <a:t>katanya</a:t>
            </a:r>
            <a:r>
              <a:rPr lang="en-US" dirty="0"/>
              <a:t>: "</a:t>
            </a:r>
            <a:r>
              <a:rPr lang="en-US" dirty="0" err="1"/>
              <a:t>Tidakkah</a:t>
            </a:r>
            <a:r>
              <a:rPr lang="en-US" dirty="0"/>
              <a:t> </a:t>
            </a:r>
            <a:r>
              <a:rPr lang="en-US" dirty="0" err="1"/>
              <a:t>engkau</a:t>
            </a:r>
            <a:r>
              <a:rPr lang="en-US" dirty="0"/>
              <a:t> </a:t>
            </a:r>
            <a:r>
              <a:rPr lang="en-US" dirty="0" err="1"/>
              <a:t>takut</a:t>
            </a:r>
            <a:r>
              <a:rPr lang="en-US" dirty="0"/>
              <a:t>,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Allah,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engkau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hukuman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23:41 Kita </a:t>
            </a:r>
            <a:r>
              <a:rPr lang="en-US" dirty="0" err="1"/>
              <a:t>memang</a:t>
            </a:r>
            <a:r>
              <a:rPr lang="en-US" dirty="0"/>
              <a:t> </a:t>
            </a:r>
            <a:r>
              <a:rPr lang="en-US" dirty="0" err="1"/>
              <a:t>selayaknya</a:t>
            </a:r>
            <a:r>
              <a:rPr lang="en-US" dirty="0"/>
              <a:t> </a:t>
            </a:r>
            <a:r>
              <a:rPr lang="en-US" dirty="0" err="1"/>
              <a:t>dihukum</a:t>
            </a:r>
            <a:r>
              <a:rPr lang="en-US" dirty="0"/>
              <a:t>,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balasan</a:t>
            </a:r>
            <a:r>
              <a:rPr lang="en-US" dirty="0"/>
              <a:t> yang </a:t>
            </a:r>
            <a:r>
              <a:rPr lang="en-US" dirty="0" err="1"/>
              <a:t>setimpal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perbuatan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orang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berbuat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salah</a:t>
            </a:r>
            <a:r>
              <a:rPr lang="en-US" dirty="0"/>
              <a:t>."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634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1297</Words>
  <Application>Microsoft Office PowerPoint</Application>
  <PresentationFormat>On-screen Show (16:9)</PresentationFormat>
  <Paragraphs>76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Arial Black</vt:lpstr>
      <vt:lpstr>Bahnschrift SemiBold</vt:lpstr>
      <vt:lpstr>Bahnschrift SemiBold Condensed</vt:lpstr>
      <vt:lpstr>Calibri</vt:lpstr>
      <vt:lpstr>Coolvetica Rg</vt:lpstr>
      <vt:lpstr>Franklin Gothic Heavy</vt:lpstr>
      <vt:lpstr>Gill Sans Ultra Bold Condensed</vt:lpstr>
      <vt:lpstr>Wingdings</vt:lpstr>
      <vt:lpstr>Office Theme</vt:lpstr>
      <vt:lpstr>Salibmu Yang Mana?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Lukas 23:33-43</vt:lpstr>
      <vt:lpstr>PowerPoint Presentation</vt:lpstr>
      <vt:lpstr>PowerPoint Presentation</vt:lpstr>
      <vt:lpstr>4 Macam Salib Di Alkitab</vt:lpstr>
      <vt:lpstr>PowerPoint Presentation</vt:lpstr>
      <vt:lpstr>Ellen G. White, Kerinduan Segala Zaman, hlm. 400.</vt:lpstr>
      <vt:lpstr>PowerPoint Presentation</vt:lpstr>
      <vt:lpstr>Ellen G. White, Kerinduan Segala Zaman, hlm. 407.</vt:lpstr>
      <vt:lpstr>PowerPoint Presentation</vt:lpstr>
      <vt:lpstr>Pentingnya bagi setiap orang Kristen memikul Sabib, dikarenakan :</vt:lpstr>
      <vt:lpstr>Ellen G. White, Letter 20, 1902. </vt:lpstr>
      <vt:lpstr>Kisah Seorang Penjaga Rel Kereta Api</vt:lpstr>
      <vt:lpstr>Ellen G. White, PTY, hal. 81</vt:lpstr>
      <vt:lpstr>Salibmu Yang Mana?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Salibmu Yang Mana?</dc:title>
  <dc:creator>HP</dc:creator>
  <cp:lastModifiedBy>daniel siswanto</cp:lastModifiedBy>
  <cp:revision>15</cp:revision>
  <dcterms:created xsi:type="dcterms:W3CDTF">2021-03-10T09:08:37Z</dcterms:created>
  <dcterms:modified xsi:type="dcterms:W3CDTF">2022-12-16T08:57:35Z</dcterms:modified>
</cp:coreProperties>
</file>