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12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4" r:id="rId15"/>
    <p:sldId id="305" r:id="rId16"/>
    <p:sldId id="306" r:id="rId17"/>
    <p:sldId id="307" r:id="rId18"/>
    <p:sldId id="313" r:id="rId19"/>
    <p:sldId id="314" r:id="rId20"/>
    <p:sldId id="315" r:id="rId21"/>
    <p:sldId id="316" r:id="rId22"/>
    <p:sldId id="317" r:id="rId23"/>
    <p:sldId id="318" r:id="rId24"/>
    <p:sldId id="289" r:id="rId25"/>
    <p:sldId id="319" r:id="rId26"/>
    <p:sldId id="320" r:id="rId27"/>
    <p:sldId id="323" r:id="rId28"/>
    <p:sldId id="310" r:id="rId29"/>
    <p:sldId id="272" r:id="rId30"/>
    <p:sldId id="311" r:id="rId31"/>
    <p:sldId id="324" r:id="rId32"/>
    <p:sldId id="325" r:id="rId33"/>
    <p:sldId id="262" r:id="rId34"/>
    <p:sldId id="326" r:id="rId35"/>
    <p:sldId id="322" r:id="rId36"/>
    <p:sldId id="274" r:id="rId37"/>
    <p:sldId id="275" r:id="rId38"/>
    <p:sldId id="276" r:id="rId39"/>
    <p:sldId id="277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63" r:id="rId49"/>
    <p:sldId id="327" r:id="rId50"/>
    <p:sldId id="287" r:id="rId51"/>
    <p:sldId id="288" r:id="rId52"/>
    <p:sldId id="321" r:id="rId53"/>
  </p:sldIdLst>
  <p:sldSz cx="6858000" cy="5143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A1E"/>
    <a:srgbClr val="AABC50"/>
    <a:srgbClr val="00221C"/>
    <a:srgbClr val="003366"/>
    <a:srgbClr val="333300"/>
    <a:srgbClr val="411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392" y="5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4BA34-1ADF-4622-B2D1-5D95A94ABC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8181B-1C08-4553-BFC8-385858F96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2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Dari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Nuansa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baseline="0" dirty="0"/>
              <a:t> (Kumpulan </a:t>
            </a:r>
            <a:r>
              <a:rPr lang="en-US" baseline="0" dirty="0" err="1"/>
              <a:t>Ilustrasi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8181B-1C08-4553-BFC8-385858F96E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3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6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7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8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0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5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5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0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E2EA-DA06-4DEF-8660-A6D5000DAF60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F9E3E-1647-35E5-59A9-DE84FCD32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0017" r="1" b="1"/>
          <a:stretch/>
        </p:blipFill>
        <p:spPr>
          <a:xfrm>
            <a:off x="20" y="10"/>
            <a:ext cx="6856264" cy="514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964" y="843534"/>
            <a:ext cx="5143500" cy="2297430"/>
          </a:xfrm>
        </p:spPr>
        <p:txBody>
          <a:bodyPr>
            <a:normAutofit/>
          </a:bodyPr>
          <a:lstStyle/>
          <a:p>
            <a:r>
              <a:rPr lang="en-US" sz="4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Pulang </a:t>
            </a:r>
            <a:r>
              <a:rPr lang="en-US" sz="4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Ke</a:t>
            </a:r>
            <a:r>
              <a:rPr lang="en-US" sz="4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4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Rumah</a:t>
            </a:r>
            <a:endParaRPr lang="en-US" sz="4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itchFamily="34" charset="0"/>
            </a:endParaRPr>
          </a:p>
        </p:txBody>
      </p:sp>
      <p:sp>
        <p:nvSpPr>
          <p:cNvPr id="2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71487" y="540714"/>
            <a:ext cx="5915025" cy="4062071"/>
          </a:xfrm>
          <a:custGeom>
            <a:avLst/>
            <a:gdLst>
              <a:gd name="connsiteX0" fmla="*/ 0 w 5915025"/>
              <a:gd name="connsiteY0" fmla="*/ 0 h 4062071"/>
              <a:gd name="connsiteX1" fmla="*/ 598075 w 5915025"/>
              <a:gd name="connsiteY1" fmla="*/ 0 h 4062071"/>
              <a:gd name="connsiteX2" fmla="*/ 1077849 w 5915025"/>
              <a:gd name="connsiteY2" fmla="*/ 0 h 4062071"/>
              <a:gd name="connsiteX3" fmla="*/ 1853375 w 5915025"/>
              <a:gd name="connsiteY3" fmla="*/ 0 h 4062071"/>
              <a:gd name="connsiteX4" fmla="*/ 2451449 w 5915025"/>
              <a:gd name="connsiteY4" fmla="*/ 0 h 4062071"/>
              <a:gd name="connsiteX5" fmla="*/ 3049524 w 5915025"/>
              <a:gd name="connsiteY5" fmla="*/ 0 h 4062071"/>
              <a:gd name="connsiteX6" fmla="*/ 3825049 w 5915025"/>
              <a:gd name="connsiteY6" fmla="*/ 0 h 4062071"/>
              <a:gd name="connsiteX7" fmla="*/ 4363974 w 5915025"/>
              <a:gd name="connsiteY7" fmla="*/ 0 h 4062071"/>
              <a:gd name="connsiteX8" fmla="*/ 5139500 w 5915025"/>
              <a:gd name="connsiteY8" fmla="*/ 0 h 4062071"/>
              <a:gd name="connsiteX9" fmla="*/ 5915025 w 5915025"/>
              <a:gd name="connsiteY9" fmla="*/ 0 h 4062071"/>
              <a:gd name="connsiteX10" fmla="*/ 5915025 w 5915025"/>
              <a:gd name="connsiteY10" fmla="*/ 677012 h 4062071"/>
              <a:gd name="connsiteX11" fmla="*/ 5915025 w 5915025"/>
              <a:gd name="connsiteY11" fmla="*/ 1354024 h 4062071"/>
              <a:gd name="connsiteX12" fmla="*/ 5915025 w 5915025"/>
              <a:gd name="connsiteY12" fmla="*/ 2071656 h 4062071"/>
              <a:gd name="connsiteX13" fmla="*/ 5915025 w 5915025"/>
              <a:gd name="connsiteY13" fmla="*/ 2626806 h 4062071"/>
              <a:gd name="connsiteX14" fmla="*/ 5915025 w 5915025"/>
              <a:gd name="connsiteY14" fmla="*/ 3303818 h 4062071"/>
              <a:gd name="connsiteX15" fmla="*/ 5915025 w 5915025"/>
              <a:gd name="connsiteY15" fmla="*/ 4062071 h 4062071"/>
              <a:gd name="connsiteX16" fmla="*/ 5257800 w 5915025"/>
              <a:gd name="connsiteY16" fmla="*/ 4062071 h 4062071"/>
              <a:gd name="connsiteX17" fmla="*/ 4482275 w 5915025"/>
              <a:gd name="connsiteY17" fmla="*/ 4062071 h 4062071"/>
              <a:gd name="connsiteX18" fmla="*/ 3825050 w 5915025"/>
              <a:gd name="connsiteY18" fmla="*/ 4062071 h 4062071"/>
              <a:gd name="connsiteX19" fmla="*/ 3345275 w 5915025"/>
              <a:gd name="connsiteY19" fmla="*/ 4062071 h 4062071"/>
              <a:gd name="connsiteX20" fmla="*/ 2806351 w 5915025"/>
              <a:gd name="connsiteY20" fmla="*/ 4062071 h 4062071"/>
              <a:gd name="connsiteX21" fmla="*/ 2030825 w 5915025"/>
              <a:gd name="connsiteY21" fmla="*/ 4062071 h 4062071"/>
              <a:gd name="connsiteX22" fmla="*/ 1373600 w 5915025"/>
              <a:gd name="connsiteY22" fmla="*/ 4062071 h 4062071"/>
              <a:gd name="connsiteX23" fmla="*/ 834676 w 5915025"/>
              <a:gd name="connsiteY23" fmla="*/ 4062071 h 4062071"/>
              <a:gd name="connsiteX24" fmla="*/ 0 w 5915025"/>
              <a:gd name="connsiteY24" fmla="*/ 4062071 h 4062071"/>
              <a:gd name="connsiteX25" fmla="*/ 0 w 5915025"/>
              <a:gd name="connsiteY25" fmla="*/ 3506921 h 4062071"/>
              <a:gd name="connsiteX26" fmla="*/ 0 w 5915025"/>
              <a:gd name="connsiteY26" fmla="*/ 2951772 h 4062071"/>
              <a:gd name="connsiteX27" fmla="*/ 0 w 5915025"/>
              <a:gd name="connsiteY27" fmla="*/ 2234139 h 4062071"/>
              <a:gd name="connsiteX28" fmla="*/ 0 w 5915025"/>
              <a:gd name="connsiteY28" fmla="*/ 1638369 h 4062071"/>
              <a:gd name="connsiteX29" fmla="*/ 0 w 5915025"/>
              <a:gd name="connsiteY29" fmla="*/ 880115 h 4062071"/>
              <a:gd name="connsiteX30" fmla="*/ 0 w 5915025"/>
              <a:gd name="connsiteY30" fmla="*/ 0 h 406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15025" h="4062071" extrusionOk="0">
                <a:moveTo>
                  <a:pt x="0" y="0"/>
                </a:moveTo>
                <a:cubicBezTo>
                  <a:pt x="145560" y="-27974"/>
                  <a:pt x="391684" y="39495"/>
                  <a:pt x="598075" y="0"/>
                </a:cubicBezTo>
                <a:cubicBezTo>
                  <a:pt x="801921" y="-20805"/>
                  <a:pt x="895560" y="2583"/>
                  <a:pt x="1077849" y="0"/>
                </a:cubicBezTo>
                <a:cubicBezTo>
                  <a:pt x="1229212" y="9249"/>
                  <a:pt x="1507508" y="41258"/>
                  <a:pt x="1853375" y="0"/>
                </a:cubicBezTo>
                <a:cubicBezTo>
                  <a:pt x="2170737" y="11538"/>
                  <a:pt x="2281054" y="19287"/>
                  <a:pt x="2451449" y="0"/>
                </a:cubicBezTo>
                <a:cubicBezTo>
                  <a:pt x="2657556" y="-11221"/>
                  <a:pt x="2854357" y="-12959"/>
                  <a:pt x="3049524" y="0"/>
                </a:cubicBezTo>
                <a:cubicBezTo>
                  <a:pt x="3187155" y="-6712"/>
                  <a:pt x="3497847" y="33294"/>
                  <a:pt x="3825049" y="0"/>
                </a:cubicBezTo>
                <a:cubicBezTo>
                  <a:pt x="4102463" y="6081"/>
                  <a:pt x="4188031" y="-4279"/>
                  <a:pt x="4363974" y="0"/>
                </a:cubicBezTo>
                <a:cubicBezTo>
                  <a:pt x="4555361" y="34108"/>
                  <a:pt x="4939718" y="29093"/>
                  <a:pt x="5139500" y="0"/>
                </a:cubicBezTo>
                <a:cubicBezTo>
                  <a:pt x="5382172" y="-17284"/>
                  <a:pt x="5645055" y="1239"/>
                  <a:pt x="5915025" y="0"/>
                </a:cubicBezTo>
                <a:cubicBezTo>
                  <a:pt x="5909100" y="314807"/>
                  <a:pt x="5897081" y="533704"/>
                  <a:pt x="5915025" y="677012"/>
                </a:cubicBezTo>
                <a:cubicBezTo>
                  <a:pt x="5946476" y="870089"/>
                  <a:pt x="5927715" y="1110768"/>
                  <a:pt x="5915025" y="1354024"/>
                </a:cubicBezTo>
                <a:cubicBezTo>
                  <a:pt x="5912745" y="1602449"/>
                  <a:pt x="5941908" y="1716346"/>
                  <a:pt x="5915025" y="2071656"/>
                </a:cubicBezTo>
                <a:cubicBezTo>
                  <a:pt x="5886569" y="2409998"/>
                  <a:pt x="5927968" y="2384699"/>
                  <a:pt x="5915025" y="2626806"/>
                </a:cubicBezTo>
                <a:cubicBezTo>
                  <a:pt x="5887947" y="2865398"/>
                  <a:pt x="5886451" y="2978409"/>
                  <a:pt x="5915025" y="3303818"/>
                </a:cubicBezTo>
                <a:cubicBezTo>
                  <a:pt x="5940689" y="3590920"/>
                  <a:pt x="5906880" y="3874641"/>
                  <a:pt x="5915025" y="4062071"/>
                </a:cubicBezTo>
                <a:cubicBezTo>
                  <a:pt x="5619467" y="4090524"/>
                  <a:pt x="5582791" y="4086511"/>
                  <a:pt x="5257800" y="4062071"/>
                </a:cubicBezTo>
                <a:cubicBezTo>
                  <a:pt x="4935259" y="4059190"/>
                  <a:pt x="4832947" y="4043740"/>
                  <a:pt x="4482275" y="4062071"/>
                </a:cubicBezTo>
                <a:cubicBezTo>
                  <a:pt x="4134802" y="4087815"/>
                  <a:pt x="3934625" y="4032084"/>
                  <a:pt x="3825050" y="4062071"/>
                </a:cubicBezTo>
                <a:cubicBezTo>
                  <a:pt x="3681651" y="4101232"/>
                  <a:pt x="3424475" y="4051413"/>
                  <a:pt x="3345275" y="4062071"/>
                </a:cubicBezTo>
                <a:cubicBezTo>
                  <a:pt x="3253146" y="4053114"/>
                  <a:pt x="3033986" y="4033824"/>
                  <a:pt x="2806351" y="4062071"/>
                </a:cubicBezTo>
                <a:cubicBezTo>
                  <a:pt x="2559376" y="4105554"/>
                  <a:pt x="2208867" y="4107449"/>
                  <a:pt x="2030825" y="4062071"/>
                </a:cubicBezTo>
                <a:cubicBezTo>
                  <a:pt x="1838753" y="4053629"/>
                  <a:pt x="1531475" y="4079527"/>
                  <a:pt x="1373600" y="4062071"/>
                </a:cubicBezTo>
                <a:cubicBezTo>
                  <a:pt x="1211515" y="4032091"/>
                  <a:pt x="1082543" y="4021216"/>
                  <a:pt x="834676" y="4062071"/>
                </a:cubicBezTo>
                <a:cubicBezTo>
                  <a:pt x="590130" y="4081380"/>
                  <a:pt x="369990" y="4079004"/>
                  <a:pt x="0" y="4062071"/>
                </a:cubicBezTo>
                <a:cubicBezTo>
                  <a:pt x="-460" y="3953721"/>
                  <a:pt x="-34362" y="3671499"/>
                  <a:pt x="0" y="3506921"/>
                </a:cubicBezTo>
                <a:cubicBezTo>
                  <a:pt x="31648" y="3316484"/>
                  <a:pt x="-3772" y="3063930"/>
                  <a:pt x="0" y="2951772"/>
                </a:cubicBezTo>
                <a:cubicBezTo>
                  <a:pt x="-34229" y="2806066"/>
                  <a:pt x="12349" y="2445221"/>
                  <a:pt x="0" y="2234139"/>
                </a:cubicBezTo>
                <a:cubicBezTo>
                  <a:pt x="1276" y="2006441"/>
                  <a:pt x="4752" y="1935687"/>
                  <a:pt x="0" y="1638369"/>
                </a:cubicBezTo>
                <a:cubicBezTo>
                  <a:pt x="21180" y="1338699"/>
                  <a:pt x="34015" y="1215685"/>
                  <a:pt x="0" y="880115"/>
                </a:cubicBezTo>
                <a:cubicBezTo>
                  <a:pt x="-3222" y="569058"/>
                  <a:pt x="-2771" y="389510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915025"/>
                      <a:gd name="connsiteY0" fmla="*/ 0 h 4062071"/>
                      <a:gd name="connsiteX1" fmla="*/ 598075 w 5915025"/>
                      <a:gd name="connsiteY1" fmla="*/ 0 h 4062071"/>
                      <a:gd name="connsiteX2" fmla="*/ 1077849 w 5915025"/>
                      <a:gd name="connsiteY2" fmla="*/ 0 h 4062071"/>
                      <a:gd name="connsiteX3" fmla="*/ 1853375 w 5915025"/>
                      <a:gd name="connsiteY3" fmla="*/ 0 h 4062071"/>
                      <a:gd name="connsiteX4" fmla="*/ 2451449 w 5915025"/>
                      <a:gd name="connsiteY4" fmla="*/ 0 h 4062071"/>
                      <a:gd name="connsiteX5" fmla="*/ 3049524 w 5915025"/>
                      <a:gd name="connsiteY5" fmla="*/ 0 h 4062071"/>
                      <a:gd name="connsiteX6" fmla="*/ 3825049 w 5915025"/>
                      <a:gd name="connsiteY6" fmla="*/ 0 h 4062071"/>
                      <a:gd name="connsiteX7" fmla="*/ 4363974 w 5915025"/>
                      <a:gd name="connsiteY7" fmla="*/ 0 h 4062071"/>
                      <a:gd name="connsiteX8" fmla="*/ 5139500 w 5915025"/>
                      <a:gd name="connsiteY8" fmla="*/ 0 h 4062071"/>
                      <a:gd name="connsiteX9" fmla="*/ 5915025 w 5915025"/>
                      <a:gd name="connsiteY9" fmla="*/ 0 h 4062071"/>
                      <a:gd name="connsiteX10" fmla="*/ 5915025 w 5915025"/>
                      <a:gd name="connsiteY10" fmla="*/ 677012 h 4062071"/>
                      <a:gd name="connsiteX11" fmla="*/ 5915025 w 5915025"/>
                      <a:gd name="connsiteY11" fmla="*/ 1354024 h 4062071"/>
                      <a:gd name="connsiteX12" fmla="*/ 5915025 w 5915025"/>
                      <a:gd name="connsiteY12" fmla="*/ 2071656 h 4062071"/>
                      <a:gd name="connsiteX13" fmla="*/ 5915025 w 5915025"/>
                      <a:gd name="connsiteY13" fmla="*/ 2626806 h 4062071"/>
                      <a:gd name="connsiteX14" fmla="*/ 5915025 w 5915025"/>
                      <a:gd name="connsiteY14" fmla="*/ 3303818 h 4062071"/>
                      <a:gd name="connsiteX15" fmla="*/ 5915025 w 5915025"/>
                      <a:gd name="connsiteY15" fmla="*/ 4062071 h 4062071"/>
                      <a:gd name="connsiteX16" fmla="*/ 5257800 w 5915025"/>
                      <a:gd name="connsiteY16" fmla="*/ 4062071 h 4062071"/>
                      <a:gd name="connsiteX17" fmla="*/ 4482275 w 5915025"/>
                      <a:gd name="connsiteY17" fmla="*/ 4062071 h 4062071"/>
                      <a:gd name="connsiteX18" fmla="*/ 3825050 w 5915025"/>
                      <a:gd name="connsiteY18" fmla="*/ 4062071 h 4062071"/>
                      <a:gd name="connsiteX19" fmla="*/ 3345275 w 5915025"/>
                      <a:gd name="connsiteY19" fmla="*/ 4062071 h 4062071"/>
                      <a:gd name="connsiteX20" fmla="*/ 2806351 w 5915025"/>
                      <a:gd name="connsiteY20" fmla="*/ 4062071 h 4062071"/>
                      <a:gd name="connsiteX21" fmla="*/ 2030825 w 5915025"/>
                      <a:gd name="connsiteY21" fmla="*/ 4062071 h 4062071"/>
                      <a:gd name="connsiteX22" fmla="*/ 1373600 w 5915025"/>
                      <a:gd name="connsiteY22" fmla="*/ 4062071 h 4062071"/>
                      <a:gd name="connsiteX23" fmla="*/ 834676 w 5915025"/>
                      <a:gd name="connsiteY23" fmla="*/ 4062071 h 4062071"/>
                      <a:gd name="connsiteX24" fmla="*/ 0 w 5915025"/>
                      <a:gd name="connsiteY24" fmla="*/ 4062071 h 4062071"/>
                      <a:gd name="connsiteX25" fmla="*/ 0 w 5915025"/>
                      <a:gd name="connsiteY25" fmla="*/ 3506921 h 4062071"/>
                      <a:gd name="connsiteX26" fmla="*/ 0 w 5915025"/>
                      <a:gd name="connsiteY26" fmla="*/ 2951772 h 4062071"/>
                      <a:gd name="connsiteX27" fmla="*/ 0 w 5915025"/>
                      <a:gd name="connsiteY27" fmla="*/ 2234139 h 4062071"/>
                      <a:gd name="connsiteX28" fmla="*/ 0 w 5915025"/>
                      <a:gd name="connsiteY28" fmla="*/ 1638369 h 4062071"/>
                      <a:gd name="connsiteX29" fmla="*/ 0 w 5915025"/>
                      <a:gd name="connsiteY29" fmla="*/ 880115 h 4062071"/>
                      <a:gd name="connsiteX30" fmla="*/ 0 w 5915025"/>
                      <a:gd name="connsiteY30" fmla="*/ 0 h 406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915025" h="4062071" extrusionOk="0">
                        <a:moveTo>
                          <a:pt x="0" y="0"/>
                        </a:moveTo>
                        <a:cubicBezTo>
                          <a:pt x="157241" y="-20769"/>
                          <a:pt x="424503" y="27178"/>
                          <a:pt x="598075" y="0"/>
                        </a:cubicBezTo>
                        <a:cubicBezTo>
                          <a:pt x="771647" y="-27178"/>
                          <a:pt x="915003" y="1965"/>
                          <a:pt x="1077849" y="0"/>
                        </a:cubicBezTo>
                        <a:cubicBezTo>
                          <a:pt x="1240695" y="-1965"/>
                          <a:pt x="1518767" y="-20973"/>
                          <a:pt x="1853375" y="0"/>
                        </a:cubicBezTo>
                        <a:cubicBezTo>
                          <a:pt x="2187983" y="20973"/>
                          <a:pt x="2270390" y="14192"/>
                          <a:pt x="2451449" y="0"/>
                        </a:cubicBezTo>
                        <a:cubicBezTo>
                          <a:pt x="2632508" y="-14192"/>
                          <a:pt x="2849445" y="-2851"/>
                          <a:pt x="3049524" y="0"/>
                        </a:cubicBezTo>
                        <a:cubicBezTo>
                          <a:pt x="3249604" y="2851"/>
                          <a:pt x="3546920" y="-12908"/>
                          <a:pt x="3825049" y="0"/>
                        </a:cubicBezTo>
                        <a:cubicBezTo>
                          <a:pt x="4103179" y="12908"/>
                          <a:pt x="4198896" y="-19379"/>
                          <a:pt x="4363974" y="0"/>
                        </a:cubicBezTo>
                        <a:cubicBezTo>
                          <a:pt x="4529052" y="19379"/>
                          <a:pt x="4877804" y="14207"/>
                          <a:pt x="5139500" y="0"/>
                        </a:cubicBezTo>
                        <a:cubicBezTo>
                          <a:pt x="5401196" y="-14207"/>
                          <a:pt x="5621649" y="-17903"/>
                          <a:pt x="5915025" y="0"/>
                        </a:cubicBezTo>
                        <a:cubicBezTo>
                          <a:pt x="5892324" y="289834"/>
                          <a:pt x="5893796" y="499681"/>
                          <a:pt x="5915025" y="677012"/>
                        </a:cubicBezTo>
                        <a:cubicBezTo>
                          <a:pt x="5936254" y="854343"/>
                          <a:pt x="5920915" y="1102439"/>
                          <a:pt x="5915025" y="1354024"/>
                        </a:cubicBezTo>
                        <a:cubicBezTo>
                          <a:pt x="5909135" y="1605609"/>
                          <a:pt x="5938113" y="1734196"/>
                          <a:pt x="5915025" y="2071656"/>
                        </a:cubicBezTo>
                        <a:cubicBezTo>
                          <a:pt x="5891937" y="2409116"/>
                          <a:pt x="5932026" y="2387499"/>
                          <a:pt x="5915025" y="2626806"/>
                        </a:cubicBezTo>
                        <a:cubicBezTo>
                          <a:pt x="5898025" y="2866113"/>
                          <a:pt x="5891441" y="2988581"/>
                          <a:pt x="5915025" y="3303818"/>
                        </a:cubicBezTo>
                        <a:cubicBezTo>
                          <a:pt x="5938609" y="3619055"/>
                          <a:pt x="5938936" y="3855924"/>
                          <a:pt x="5915025" y="4062071"/>
                        </a:cubicBezTo>
                        <a:cubicBezTo>
                          <a:pt x="5620559" y="4088571"/>
                          <a:pt x="5579536" y="4084092"/>
                          <a:pt x="5257800" y="4062071"/>
                        </a:cubicBezTo>
                        <a:cubicBezTo>
                          <a:pt x="4936064" y="4040050"/>
                          <a:pt x="4820385" y="4051192"/>
                          <a:pt x="4482275" y="4062071"/>
                        </a:cubicBezTo>
                        <a:cubicBezTo>
                          <a:pt x="4144166" y="4072950"/>
                          <a:pt x="3972074" y="4030087"/>
                          <a:pt x="3825050" y="4062071"/>
                        </a:cubicBezTo>
                        <a:cubicBezTo>
                          <a:pt x="3678026" y="4094055"/>
                          <a:pt x="3442497" y="4041909"/>
                          <a:pt x="3345275" y="4062071"/>
                        </a:cubicBezTo>
                        <a:cubicBezTo>
                          <a:pt x="3248054" y="4082233"/>
                          <a:pt x="3073629" y="4036068"/>
                          <a:pt x="2806351" y="4062071"/>
                        </a:cubicBezTo>
                        <a:cubicBezTo>
                          <a:pt x="2539073" y="4088074"/>
                          <a:pt x="2217532" y="4081283"/>
                          <a:pt x="2030825" y="4062071"/>
                        </a:cubicBezTo>
                        <a:cubicBezTo>
                          <a:pt x="1844118" y="4042859"/>
                          <a:pt x="1542530" y="4094195"/>
                          <a:pt x="1373600" y="4062071"/>
                        </a:cubicBezTo>
                        <a:cubicBezTo>
                          <a:pt x="1204671" y="4029947"/>
                          <a:pt x="1083718" y="4045594"/>
                          <a:pt x="834676" y="4062071"/>
                        </a:cubicBezTo>
                        <a:cubicBezTo>
                          <a:pt x="585634" y="4078548"/>
                          <a:pt x="383925" y="4075946"/>
                          <a:pt x="0" y="4062071"/>
                        </a:cubicBezTo>
                        <a:cubicBezTo>
                          <a:pt x="11417" y="3916692"/>
                          <a:pt x="-27209" y="3694024"/>
                          <a:pt x="0" y="3506921"/>
                        </a:cubicBezTo>
                        <a:cubicBezTo>
                          <a:pt x="27209" y="3319818"/>
                          <a:pt x="-12727" y="3079477"/>
                          <a:pt x="0" y="2951772"/>
                        </a:cubicBezTo>
                        <a:cubicBezTo>
                          <a:pt x="12727" y="2824067"/>
                          <a:pt x="-8891" y="2466107"/>
                          <a:pt x="0" y="2234139"/>
                        </a:cubicBezTo>
                        <a:cubicBezTo>
                          <a:pt x="8891" y="2002171"/>
                          <a:pt x="3791" y="1933084"/>
                          <a:pt x="0" y="1638369"/>
                        </a:cubicBezTo>
                        <a:cubicBezTo>
                          <a:pt x="-3791" y="1343654"/>
                          <a:pt x="37907" y="1201121"/>
                          <a:pt x="0" y="880115"/>
                        </a:cubicBezTo>
                        <a:cubicBezTo>
                          <a:pt x="-37907" y="559109"/>
                          <a:pt x="-642" y="3964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35490" y="3314567"/>
            <a:ext cx="2387019" cy="13716"/>
          </a:xfrm>
          <a:custGeom>
            <a:avLst/>
            <a:gdLst>
              <a:gd name="connsiteX0" fmla="*/ 0 w 2387019"/>
              <a:gd name="connsiteY0" fmla="*/ 0 h 13716"/>
              <a:gd name="connsiteX1" fmla="*/ 572885 w 2387019"/>
              <a:gd name="connsiteY1" fmla="*/ 0 h 13716"/>
              <a:gd name="connsiteX2" fmla="*/ 1169639 w 2387019"/>
              <a:gd name="connsiteY2" fmla="*/ 0 h 13716"/>
              <a:gd name="connsiteX3" fmla="*/ 1766394 w 2387019"/>
              <a:gd name="connsiteY3" fmla="*/ 0 h 13716"/>
              <a:gd name="connsiteX4" fmla="*/ 2387019 w 2387019"/>
              <a:gd name="connsiteY4" fmla="*/ 0 h 13716"/>
              <a:gd name="connsiteX5" fmla="*/ 2387019 w 2387019"/>
              <a:gd name="connsiteY5" fmla="*/ 13716 h 13716"/>
              <a:gd name="connsiteX6" fmla="*/ 1790264 w 2387019"/>
              <a:gd name="connsiteY6" fmla="*/ 13716 h 13716"/>
              <a:gd name="connsiteX7" fmla="*/ 1241250 w 2387019"/>
              <a:gd name="connsiteY7" fmla="*/ 13716 h 13716"/>
              <a:gd name="connsiteX8" fmla="*/ 692236 w 2387019"/>
              <a:gd name="connsiteY8" fmla="*/ 13716 h 13716"/>
              <a:gd name="connsiteX9" fmla="*/ 0 w 2387019"/>
              <a:gd name="connsiteY9" fmla="*/ 13716 h 13716"/>
              <a:gd name="connsiteX10" fmla="*/ 0 w 2387019"/>
              <a:gd name="connsiteY10" fmla="*/ 0 h 13716"/>
              <a:gd name="connsiteX0" fmla="*/ 0 w 2387019"/>
              <a:gd name="connsiteY0" fmla="*/ 0 h 13716"/>
              <a:gd name="connsiteX1" fmla="*/ 572885 w 2387019"/>
              <a:gd name="connsiteY1" fmla="*/ 0 h 13716"/>
              <a:gd name="connsiteX2" fmla="*/ 1098029 w 2387019"/>
              <a:gd name="connsiteY2" fmla="*/ 0 h 13716"/>
              <a:gd name="connsiteX3" fmla="*/ 1742524 w 2387019"/>
              <a:gd name="connsiteY3" fmla="*/ 0 h 13716"/>
              <a:gd name="connsiteX4" fmla="*/ 2387019 w 2387019"/>
              <a:gd name="connsiteY4" fmla="*/ 0 h 13716"/>
              <a:gd name="connsiteX5" fmla="*/ 2387019 w 2387019"/>
              <a:gd name="connsiteY5" fmla="*/ 13716 h 13716"/>
              <a:gd name="connsiteX6" fmla="*/ 1838005 w 2387019"/>
              <a:gd name="connsiteY6" fmla="*/ 13716 h 13716"/>
              <a:gd name="connsiteX7" fmla="*/ 1288990 w 2387019"/>
              <a:gd name="connsiteY7" fmla="*/ 13716 h 13716"/>
              <a:gd name="connsiteX8" fmla="*/ 644495 w 2387019"/>
              <a:gd name="connsiteY8" fmla="*/ 13716 h 13716"/>
              <a:gd name="connsiteX9" fmla="*/ 0 w 2387019"/>
              <a:gd name="connsiteY9" fmla="*/ 13716 h 13716"/>
              <a:gd name="connsiteX10" fmla="*/ 0 w 2387019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7019" h="13716" fill="none" extrusionOk="0">
                <a:moveTo>
                  <a:pt x="0" y="0"/>
                </a:moveTo>
                <a:cubicBezTo>
                  <a:pt x="276800" y="25111"/>
                  <a:pt x="347525" y="16015"/>
                  <a:pt x="572885" y="0"/>
                </a:cubicBezTo>
                <a:cubicBezTo>
                  <a:pt x="816259" y="-11441"/>
                  <a:pt x="1044999" y="-13935"/>
                  <a:pt x="1169639" y="0"/>
                </a:cubicBezTo>
                <a:cubicBezTo>
                  <a:pt x="1288141" y="-12605"/>
                  <a:pt x="1554158" y="13888"/>
                  <a:pt x="1766394" y="0"/>
                </a:cubicBezTo>
                <a:cubicBezTo>
                  <a:pt x="1948824" y="-20297"/>
                  <a:pt x="2143210" y="-20712"/>
                  <a:pt x="2387019" y="0"/>
                </a:cubicBezTo>
                <a:cubicBezTo>
                  <a:pt x="2386686" y="3698"/>
                  <a:pt x="2386347" y="9400"/>
                  <a:pt x="2387019" y="13716"/>
                </a:cubicBezTo>
                <a:cubicBezTo>
                  <a:pt x="2107898" y="34976"/>
                  <a:pt x="2077266" y="38168"/>
                  <a:pt x="1790264" y="13716"/>
                </a:cubicBezTo>
                <a:cubicBezTo>
                  <a:pt x="1508685" y="6187"/>
                  <a:pt x="1426260" y="12848"/>
                  <a:pt x="1241250" y="13716"/>
                </a:cubicBezTo>
                <a:cubicBezTo>
                  <a:pt x="1062620" y="24533"/>
                  <a:pt x="900116" y="38453"/>
                  <a:pt x="692236" y="13716"/>
                </a:cubicBezTo>
                <a:cubicBezTo>
                  <a:pt x="471585" y="27455"/>
                  <a:pt x="155131" y="59846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387019" h="13716" stroke="0" extrusionOk="0">
                <a:moveTo>
                  <a:pt x="0" y="0"/>
                </a:moveTo>
                <a:cubicBezTo>
                  <a:pt x="288114" y="-1512"/>
                  <a:pt x="334783" y="16077"/>
                  <a:pt x="572885" y="0"/>
                </a:cubicBezTo>
                <a:cubicBezTo>
                  <a:pt x="806765" y="-4857"/>
                  <a:pt x="863767" y="-15975"/>
                  <a:pt x="1098029" y="0"/>
                </a:cubicBezTo>
                <a:cubicBezTo>
                  <a:pt x="1330627" y="5600"/>
                  <a:pt x="1579351" y="-48610"/>
                  <a:pt x="1742524" y="0"/>
                </a:cubicBezTo>
                <a:cubicBezTo>
                  <a:pt x="1911622" y="18459"/>
                  <a:pt x="2107626" y="27834"/>
                  <a:pt x="2387019" y="0"/>
                </a:cubicBezTo>
                <a:cubicBezTo>
                  <a:pt x="2386895" y="4300"/>
                  <a:pt x="2386799" y="8760"/>
                  <a:pt x="2387019" y="13716"/>
                </a:cubicBezTo>
                <a:cubicBezTo>
                  <a:pt x="2239556" y="19760"/>
                  <a:pt x="2094451" y="16994"/>
                  <a:pt x="1838005" y="13716"/>
                </a:cubicBezTo>
                <a:cubicBezTo>
                  <a:pt x="1573648" y="-673"/>
                  <a:pt x="1522048" y="-8011"/>
                  <a:pt x="1288990" y="13716"/>
                </a:cubicBezTo>
                <a:cubicBezTo>
                  <a:pt x="1061338" y="26775"/>
                  <a:pt x="941609" y="66604"/>
                  <a:pt x="644495" y="13716"/>
                </a:cubicBezTo>
                <a:cubicBezTo>
                  <a:pt x="370311" y="-12003"/>
                  <a:pt x="304828" y="44508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387019" h="13716" fill="none" stroke="0" extrusionOk="0">
                <a:moveTo>
                  <a:pt x="0" y="0"/>
                </a:moveTo>
                <a:cubicBezTo>
                  <a:pt x="260876" y="8086"/>
                  <a:pt x="334089" y="5557"/>
                  <a:pt x="572885" y="0"/>
                </a:cubicBezTo>
                <a:cubicBezTo>
                  <a:pt x="821317" y="-1332"/>
                  <a:pt x="1030163" y="14889"/>
                  <a:pt x="1169639" y="0"/>
                </a:cubicBezTo>
                <a:cubicBezTo>
                  <a:pt x="1294718" y="-9112"/>
                  <a:pt x="1554359" y="55896"/>
                  <a:pt x="1766394" y="0"/>
                </a:cubicBezTo>
                <a:cubicBezTo>
                  <a:pt x="1950180" y="-30445"/>
                  <a:pt x="2190577" y="18086"/>
                  <a:pt x="2387019" y="0"/>
                </a:cubicBezTo>
                <a:cubicBezTo>
                  <a:pt x="2387359" y="4449"/>
                  <a:pt x="2387755" y="7876"/>
                  <a:pt x="2387019" y="13716"/>
                </a:cubicBezTo>
                <a:cubicBezTo>
                  <a:pt x="2105983" y="30997"/>
                  <a:pt x="2070418" y="34597"/>
                  <a:pt x="1790264" y="13716"/>
                </a:cubicBezTo>
                <a:cubicBezTo>
                  <a:pt x="1508051" y="-17377"/>
                  <a:pt x="1393537" y="42241"/>
                  <a:pt x="1241250" y="13716"/>
                </a:cubicBezTo>
                <a:cubicBezTo>
                  <a:pt x="1086741" y="8379"/>
                  <a:pt x="944919" y="40013"/>
                  <a:pt x="692236" y="13716"/>
                </a:cubicBezTo>
                <a:cubicBezTo>
                  <a:pt x="441490" y="-11210"/>
                  <a:pt x="225854" y="60345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87019"/>
                      <a:gd name="connsiteY0" fmla="*/ 0 h 13716"/>
                      <a:gd name="connsiteX1" fmla="*/ 572885 w 2387019"/>
                      <a:gd name="connsiteY1" fmla="*/ 0 h 13716"/>
                      <a:gd name="connsiteX2" fmla="*/ 1169639 w 2387019"/>
                      <a:gd name="connsiteY2" fmla="*/ 0 h 13716"/>
                      <a:gd name="connsiteX3" fmla="*/ 1766394 w 2387019"/>
                      <a:gd name="connsiteY3" fmla="*/ 0 h 13716"/>
                      <a:gd name="connsiteX4" fmla="*/ 2387019 w 2387019"/>
                      <a:gd name="connsiteY4" fmla="*/ 0 h 13716"/>
                      <a:gd name="connsiteX5" fmla="*/ 2387019 w 2387019"/>
                      <a:gd name="connsiteY5" fmla="*/ 13716 h 13716"/>
                      <a:gd name="connsiteX6" fmla="*/ 1790264 w 2387019"/>
                      <a:gd name="connsiteY6" fmla="*/ 13716 h 13716"/>
                      <a:gd name="connsiteX7" fmla="*/ 1241250 w 2387019"/>
                      <a:gd name="connsiteY7" fmla="*/ 13716 h 13716"/>
                      <a:gd name="connsiteX8" fmla="*/ 692236 w 2387019"/>
                      <a:gd name="connsiteY8" fmla="*/ 13716 h 13716"/>
                      <a:gd name="connsiteX9" fmla="*/ 0 w 2387019"/>
                      <a:gd name="connsiteY9" fmla="*/ 13716 h 13716"/>
                      <a:gd name="connsiteX10" fmla="*/ 0 w 2387019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7019" h="13716" fill="none" extrusionOk="0">
                        <a:moveTo>
                          <a:pt x="0" y="0"/>
                        </a:moveTo>
                        <a:cubicBezTo>
                          <a:pt x="269002" y="13099"/>
                          <a:pt x="337839" y="4150"/>
                          <a:pt x="572885" y="0"/>
                        </a:cubicBezTo>
                        <a:cubicBezTo>
                          <a:pt x="807932" y="-4150"/>
                          <a:pt x="1038930" y="14610"/>
                          <a:pt x="1169639" y="0"/>
                        </a:cubicBezTo>
                        <a:cubicBezTo>
                          <a:pt x="1300348" y="-14610"/>
                          <a:pt x="1561093" y="18673"/>
                          <a:pt x="1766394" y="0"/>
                        </a:cubicBezTo>
                        <a:cubicBezTo>
                          <a:pt x="1971696" y="-18673"/>
                          <a:pt x="2153568" y="403"/>
                          <a:pt x="2387019" y="0"/>
                        </a:cubicBezTo>
                        <a:cubicBezTo>
                          <a:pt x="2386637" y="4363"/>
                          <a:pt x="2387278" y="8857"/>
                          <a:pt x="2387019" y="13716"/>
                        </a:cubicBezTo>
                        <a:cubicBezTo>
                          <a:pt x="2109796" y="31581"/>
                          <a:pt x="2071318" y="33749"/>
                          <a:pt x="1790264" y="13716"/>
                        </a:cubicBezTo>
                        <a:cubicBezTo>
                          <a:pt x="1509211" y="-6317"/>
                          <a:pt x="1406069" y="24825"/>
                          <a:pt x="1241250" y="13716"/>
                        </a:cubicBezTo>
                        <a:cubicBezTo>
                          <a:pt x="1076431" y="2607"/>
                          <a:pt x="931475" y="36781"/>
                          <a:pt x="692236" y="13716"/>
                        </a:cubicBezTo>
                        <a:cubicBezTo>
                          <a:pt x="452997" y="-9349"/>
                          <a:pt x="197757" y="3736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387019" h="13716" stroke="0" extrusionOk="0">
                        <a:moveTo>
                          <a:pt x="0" y="0"/>
                        </a:moveTo>
                        <a:cubicBezTo>
                          <a:pt x="284299" y="-4796"/>
                          <a:pt x="337491" y="7899"/>
                          <a:pt x="572885" y="0"/>
                        </a:cubicBezTo>
                        <a:cubicBezTo>
                          <a:pt x="808280" y="-7899"/>
                          <a:pt x="873489" y="-3075"/>
                          <a:pt x="1098029" y="0"/>
                        </a:cubicBezTo>
                        <a:cubicBezTo>
                          <a:pt x="1322569" y="3075"/>
                          <a:pt x="1581035" y="-13666"/>
                          <a:pt x="1742524" y="0"/>
                        </a:cubicBezTo>
                        <a:cubicBezTo>
                          <a:pt x="1904014" y="13666"/>
                          <a:pt x="2127735" y="23421"/>
                          <a:pt x="2387019" y="0"/>
                        </a:cubicBezTo>
                        <a:cubicBezTo>
                          <a:pt x="2387205" y="3335"/>
                          <a:pt x="2387020" y="9457"/>
                          <a:pt x="2387019" y="13716"/>
                        </a:cubicBezTo>
                        <a:cubicBezTo>
                          <a:pt x="2226413" y="29632"/>
                          <a:pt x="2090639" y="23611"/>
                          <a:pt x="1838005" y="13716"/>
                        </a:cubicBezTo>
                        <a:cubicBezTo>
                          <a:pt x="1585371" y="3821"/>
                          <a:pt x="1508710" y="5105"/>
                          <a:pt x="1288990" y="13716"/>
                        </a:cubicBezTo>
                        <a:cubicBezTo>
                          <a:pt x="1069271" y="22327"/>
                          <a:pt x="930701" y="37050"/>
                          <a:pt x="644495" y="13716"/>
                        </a:cubicBezTo>
                        <a:cubicBezTo>
                          <a:pt x="358290" y="-9618"/>
                          <a:pt x="306175" y="39467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BEE2605-2CEB-3B5D-67A4-E14D883176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9143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DA0EFB-0FF4-E91E-D870-83C4591A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DB6F1D-72A8-C61C-4FAC-9F2843E05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2" t="11625" r="25160" b="3950"/>
          <a:stretch/>
        </p:blipFill>
        <p:spPr>
          <a:xfrm>
            <a:off x="4702083" y="938619"/>
            <a:ext cx="1957706" cy="1625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FC698-B7F7-E099-A87A-373A99CA22C3}"/>
              </a:ext>
            </a:extLst>
          </p:cNvPr>
          <p:cNvSpPr txBox="1"/>
          <p:nvPr/>
        </p:nvSpPr>
        <p:spPr>
          <a:xfrm>
            <a:off x="198211" y="308423"/>
            <a:ext cx="48368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</a:rPr>
              <a:t>"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senjata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ditempa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berhasil</a:t>
            </a:r>
            <a:r>
              <a:rPr lang="en-ID" sz="2000" dirty="0">
                <a:solidFill>
                  <a:schemeClr val="bg1"/>
                </a:solidFill>
              </a:rPr>
              <a:t>, dan </a:t>
            </a:r>
            <a:r>
              <a:rPr lang="en-ID" sz="2000" dirty="0" err="1">
                <a:solidFill>
                  <a:schemeClr val="bg1"/>
                </a:solidFill>
              </a:rPr>
              <a:t>setiap</a:t>
            </a:r>
            <a:r>
              <a:rPr lang="en-ID" sz="2000" dirty="0">
                <a:solidFill>
                  <a:schemeClr val="bg1"/>
                </a:solidFill>
              </a:rPr>
              <a:t> orang yang </a:t>
            </a:r>
            <a:r>
              <a:rPr lang="en-ID" sz="2000" dirty="0" err="1">
                <a:solidFill>
                  <a:schemeClr val="bg1"/>
                </a:solidFill>
              </a:rPr>
              <a:t>melontarkan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tuduhan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melawan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engkau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dalam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pengadilan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akan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engkau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buktikan</a:t>
            </a:r>
            <a:r>
              <a:rPr lang="en-ID" sz="2000" dirty="0">
                <a:solidFill>
                  <a:schemeClr val="bg1"/>
                </a:solidFill>
              </a:rPr>
              <a:t> salah." (</a:t>
            </a:r>
            <a:r>
              <a:rPr lang="en-ID" sz="2000" dirty="0" err="1">
                <a:solidFill>
                  <a:schemeClr val="bg1"/>
                </a:solidFill>
              </a:rPr>
              <a:t>Yesaya</a:t>
            </a:r>
            <a:r>
              <a:rPr lang="en-ID" sz="2000" dirty="0">
                <a:solidFill>
                  <a:schemeClr val="bg1"/>
                </a:solidFill>
              </a:rPr>
              <a:t> 54:17). "</a:t>
            </a:r>
            <a:r>
              <a:rPr lang="en-ID" sz="2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Firman</a:t>
            </a:r>
            <a:r>
              <a:rPr lang="en-ID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tetap</a:t>
            </a:r>
            <a:r>
              <a:rPr lang="en-ID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selama-lamanya</a:t>
            </a:r>
            <a:r>
              <a:rPr lang="en-ID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." </a:t>
            </a:r>
            <a:r>
              <a:rPr lang="en-ID" sz="2000" dirty="0">
                <a:solidFill>
                  <a:schemeClr val="bg1"/>
                </a:solidFill>
              </a:rPr>
              <a:t>"</a:t>
            </a:r>
            <a:r>
              <a:rPr lang="en-ID" sz="2000" dirty="0" err="1">
                <a:solidFill>
                  <a:schemeClr val="bg1"/>
                </a:solidFill>
              </a:rPr>
              <a:t>Segala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titah</a:t>
            </a:r>
            <a:r>
              <a:rPr lang="en-ID" sz="2000" dirty="0">
                <a:solidFill>
                  <a:schemeClr val="bg1"/>
                </a:solidFill>
              </a:rPr>
              <a:t>-Nya </a:t>
            </a:r>
            <a:r>
              <a:rPr lang="en-ID" sz="2000" dirty="0" err="1">
                <a:solidFill>
                  <a:schemeClr val="bg1"/>
                </a:solidFill>
              </a:rPr>
              <a:t>teguh</a:t>
            </a:r>
            <a:r>
              <a:rPr lang="en-ID" sz="2000" dirty="0">
                <a:solidFill>
                  <a:schemeClr val="bg1"/>
                </a:solidFill>
              </a:rPr>
              <a:t>, </a:t>
            </a:r>
            <a:r>
              <a:rPr lang="en-ID" sz="2000" dirty="0" err="1">
                <a:solidFill>
                  <a:schemeClr val="bg1"/>
                </a:solidFill>
              </a:rPr>
              <a:t>kokoh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untuk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seterusnya</a:t>
            </a:r>
            <a:r>
              <a:rPr lang="en-ID" sz="2000" dirty="0">
                <a:solidFill>
                  <a:schemeClr val="bg1"/>
                </a:solidFill>
              </a:rPr>
              <a:t> dan </a:t>
            </a:r>
            <a:r>
              <a:rPr lang="en-ID" sz="2000" dirty="0" err="1">
                <a:solidFill>
                  <a:schemeClr val="bg1"/>
                </a:solidFill>
              </a:rPr>
              <a:t>selama-lamanya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dilakukan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dalam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kebenaran</a:t>
            </a:r>
            <a:r>
              <a:rPr lang="en-ID" sz="2000" dirty="0">
                <a:solidFill>
                  <a:schemeClr val="bg1"/>
                </a:solidFill>
              </a:rPr>
              <a:t> dan </a:t>
            </a:r>
            <a:r>
              <a:rPr lang="en-ID" sz="2000" dirty="0" err="1">
                <a:solidFill>
                  <a:schemeClr val="bg1"/>
                </a:solidFill>
              </a:rPr>
              <a:t>kejujuran</a:t>
            </a:r>
            <a:r>
              <a:rPr lang="en-ID" sz="2000" dirty="0">
                <a:solidFill>
                  <a:schemeClr val="bg1"/>
                </a:solidFill>
              </a:rPr>
              <a:t>." (</a:t>
            </a:r>
            <a:r>
              <a:rPr lang="en-ID" sz="2000" dirty="0" err="1">
                <a:solidFill>
                  <a:schemeClr val="bg1"/>
                </a:solidFill>
              </a:rPr>
              <a:t>Yesaya</a:t>
            </a:r>
            <a:r>
              <a:rPr lang="en-ID" sz="2000" dirty="0">
                <a:solidFill>
                  <a:schemeClr val="bg1"/>
                </a:solidFill>
              </a:rPr>
              <a:t> 40:8; </a:t>
            </a:r>
            <a:r>
              <a:rPr lang="en-ID" sz="2000" dirty="0" err="1">
                <a:solidFill>
                  <a:schemeClr val="bg1"/>
                </a:solidFill>
              </a:rPr>
              <a:t>Mazmur</a:t>
            </a:r>
            <a:r>
              <a:rPr lang="en-ID" sz="2000" dirty="0">
                <a:solidFill>
                  <a:schemeClr val="bg1"/>
                </a:solidFill>
              </a:rPr>
              <a:t> 111:7, 8.).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D09A5-AE5F-70AB-15D9-D5166AFA27F9}"/>
              </a:ext>
            </a:extLst>
          </p:cNvPr>
          <p:cNvSpPr txBox="1"/>
          <p:nvPr/>
        </p:nvSpPr>
        <p:spPr>
          <a:xfrm>
            <a:off x="265433" y="3786945"/>
            <a:ext cx="6327133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200" dirty="0" err="1">
                <a:latin typeface="Franklin Gothic Demi Cond" panose="020B0706030402020204" pitchFamily="34" charset="0"/>
              </a:rPr>
              <a:t>Apa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saja</a:t>
            </a:r>
            <a:r>
              <a:rPr lang="en-ID" sz="2200" dirty="0">
                <a:latin typeface="Franklin Gothic Demi Cond" panose="020B0706030402020204" pitchFamily="34" charset="0"/>
              </a:rPr>
              <a:t> yang </a:t>
            </a:r>
            <a:r>
              <a:rPr lang="en-ID" sz="2200" dirty="0" err="1">
                <a:latin typeface="Franklin Gothic Demi Cond" panose="020B0706030402020204" pitchFamily="34" charset="0"/>
              </a:rPr>
              <a:t>didirikan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atas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kekuasaan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manusia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akan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hancur</a:t>
            </a:r>
            <a:r>
              <a:rPr lang="en-ID" sz="2200" dirty="0">
                <a:latin typeface="Franklin Gothic Demi Cond" panose="020B0706030402020204" pitchFamily="34" charset="0"/>
              </a:rPr>
              <a:t>, </a:t>
            </a:r>
            <a:r>
              <a:rPr lang="en-ID" sz="2200" dirty="0" err="1">
                <a:latin typeface="Franklin Gothic Demi Cond" panose="020B0706030402020204" pitchFamily="34" charset="0"/>
              </a:rPr>
              <a:t>tetapi</a:t>
            </a:r>
            <a:r>
              <a:rPr lang="en-ID" sz="2200" dirty="0">
                <a:latin typeface="Franklin Gothic Demi Cond" panose="020B0706030402020204" pitchFamily="34" charset="0"/>
              </a:rPr>
              <a:t> yang </a:t>
            </a:r>
            <a:r>
              <a:rPr lang="en-ID" sz="2200" dirty="0" err="1">
                <a:latin typeface="Franklin Gothic Demi Cond" panose="020B0706030402020204" pitchFamily="34" charset="0"/>
              </a:rPr>
              <a:t>didirikan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atas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landasan</a:t>
            </a:r>
            <a:r>
              <a:rPr lang="en-ID" sz="2200" dirty="0">
                <a:latin typeface="Franklin Gothic Demi Cond" panose="020B0706030402020204" pitchFamily="34" charset="0"/>
              </a:rPr>
              <a:t> Batu Zaman, </a:t>
            </a:r>
            <a:r>
              <a:rPr lang="en-ID" sz="2200" dirty="0" err="1">
                <a:latin typeface="Franklin Gothic Demi Cond" panose="020B0706030402020204" pitchFamily="34" charset="0"/>
              </a:rPr>
              <a:t>firman</a:t>
            </a:r>
            <a:r>
              <a:rPr lang="en-ID" sz="2200" dirty="0">
                <a:latin typeface="Franklin Gothic Demi Cond" panose="020B0706030402020204" pitchFamily="34" charset="0"/>
              </a:rPr>
              <a:t> Allah, </a:t>
            </a:r>
            <a:r>
              <a:rPr lang="en-ID" sz="2200" dirty="0" err="1">
                <a:latin typeface="Franklin Gothic Demi Cond" panose="020B0706030402020204" pitchFamily="34" charset="0"/>
              </a:rPr>
              <a:t>akan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teguh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berdiri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sampai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selama-lamanya</a:t>
            </a:r>
            <a:r>
              <a:rPr lang="en-ID" sz="2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8764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3C28A-D6F2-9BEB-07E8-6AFE7D2F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889" y="246888"/>
            <a:ext cx="4075352" cy="133731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latin typeface="Franklin Gothic Heavy" panose="020B0903020102020204" pitchFamily="34" charset="0"/>
              </a:rPr>
              <a:t>Ellen G. White, </a:t>
            </a:r>
            <a:r>
              <a:rPr lang="en-US" sz="3000" b="1" dirty="0" err="1">
                <a:latin typeface="Franklin Gothic Heavy" panose="020B0903020102020204" pitchFamily="34" charset="0"/>
              </a:rPr>
              <a:t>Kemenangan</a:t>
            </a:r>
            <a:r>
              <a:rPr lang="en-US" sz="3000" b="1" dirty="0">
                <a:latin typeface="Franklin Gothic Heavy" panose="020B0903020102020204" pitchFamily="34" charset="0"/>
              </a:rPr>
              <a:t> Akhir, </a:t>
            </a:r>
            <a:r>
              <a:rPr lang="en-US" sz="3000" b="1" dirty="0" err="1">
                <a:latin typeface="Franklin Gothic Heavy" panose="020B0903020102020204" pitchFamily="34" charset="0"/>
              </a:rPr>
              <a:t>Hlm</a:t>
            </a:r>
            <a:r>
              <a:rPr lang="en-US" sz="3000" b="1" dirty="0">
                <a:latin typeface="Franklin Gothic Heavy" panose="020B0903020102020204" pitchFamily="34" charset="0"/>
              </a:rPr>
              <a:t>.  62</a:t>
            </a:r>
            <a:endParaRPr lang="en-ID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F0B5A-BB26-7A5F-0686-EABACD2BA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3" r="16658" b="2"/>
          <a:stretch/>
        </p:blipFill>
        <p:spPr>
          <a:xfrm>
            <a:off x="20" y="10"/>
            <a:ext cx="2619736" cy="51434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9991" y="1781210"/>
            <a:ext cx="2387018" cy="13716"/>
          </a:xfrm>
          <a:custGeom>
            <a:avLst/>
            <a:gdLst>
              <a:gd name="connsiteX0" fmla="*/ 0 w 2387018"/>
              <a:gd name="connsiteY0" fmla="*/ 0 h 13716"/>
              <a:gd name="connsiteX1" fmla="*/ 525144 w 2387018"/>
              <a:gd name="connsiteY1" fmla="*/ 0 h 13716"/>
              <a:gd name="connsiteX2" fmla="*/ 1098028 w 2387018"/>
              <a:gd name="connsiteY2" fmla="*/ 0 h 13716"/>
              <a:gd name="connsiteX3" fmla="*/ 1647042 w 2387018"/>
              <a:gd name="connsiteY3" fmla="*/ 0 h 13716"/>
              <a:gd name="connsiteX4" fmla="*/ 2387018 w 2387018"/>
              <a:gd name="connsiteY4" fmla="*/ 0 h 13716"/>
              <a:gd name="connsiteX5" fmla="*/ 2387018 w 2387018"/>
              <a:gd name="connsiteY5" fmla="*/ 13716 h 13716"/>
              <a:gd name="connsiteX6" fmla="*/ 1766393 w 2387018"/>
              <a:gd name="connsiteY6" fmla="*/ 13716 h 13716"/>
              <a:gd name="connsiteX7" fmla="*/ 1241249 w 2387018"/>
              <a:gd name="connsiteY7" fmla="*/ 13716 h 13716"/>
              <a:gd name="connsiteX8" fmla="*/ 596755 w 2387018"/>
              <a:gd name="connsiteY8" fmla="*/ 13716 h 13716"/>
              <a:gd name="connsiteX9" fmla="*/ 0 w 2387018"/>
              <a:gd name="connsiteY9" fmla="*/ 13716 h 13716"/>
              <a:gd name="connsiteX10" fmla="*/ 0 w 2387018"/>
              <a:gd name="connsiteY10" fmla="*/ 0 h 13716"/>
              <a:gd name="connsiteX0" fmla="*/ 0 w 2387018"/>
              <a:gd name="connsiteY0" fmla="*/ 0 h 13716"/>
              <a:gd name="connsiteX1" fmla="*/ 549014 w 2387018"/>
              <a:gd name="connsiteY1" fmla="*/ 0 h 13716"/>
              <a:gd name="connsiteX2" fmla="*/ 1074158 w 2387018"/>
              <a:gd name="connsiteY2" fmla="*/ 0 h 13716"/>
              <a:gd name="connsiteX3" fmla="*/ 1623172 w 2387018"/>
              <a:gd name="connsiteY3" fmla="*/ 0 h 13716"/>
              <a:gd name="connsiteX4" fmla="*/ 2387018 w 2387018"/>
              <a:gd name="connsiteY4" fmla="*/ 0 h 13716"/>
              <a:gd name="connsiteX5" fmla="*/ 2387018 w 2387018"/>
              <a:gd name="connsiteY5" fmla="*/ 13716 h 13716"/>
              <a:gd name="connsiteX6" fmla="*/ 1861874 w 2387018"/>
              <a:gd name="connsiteY6" fmla="*/ 13716 h 13716"/>
              <a:gd name="connsiteX7" fmla="*/ 1312860 w 2387018"/>
              <a:gd name="connsiteY7" fmla="*/ 13716 h 13716"/>
              <a:gd name="connsiteX8" fmla="*/ 668365 w 2387018"/>
              <a:gd name="connsiteY8" fmla="*/ 13716 h 13716"/>
              <a:gd name="connsiteX9" fmla="*/ 0 w 2387018"/>
              <a:gd name="connsiteY9" fmla="*/ 13716 h 13716"/>
              <a:gd name="connsiteX10" fmla="*/ 0 w 2387018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7018" h="13716" fill="none" extrusionOk="0">
                <a:moveTo>
                  <a:pt x="0" y="0"/>
                </a:moveTo>
                <a:cubicBezTo>
                  <a:pt x="135281" y="24198"/>
                  <a:pt x="376537" y="-26318"/>
                  <a:pt x="525144" y="0"/>
                </a:cubicBezTo>
                <a:cubicBezTo>
                  <a:pt x="697079" y="20727"/>
                  <a:pt x="912212" y="25738"/>
                  <a:pt x="1098028" y="0"/>
                </a:cubicBezTo>
                <a:cubicBezTo>
                  <a:pt x="1256508" y="-3276"/>
                  <a:pt x="1527383" y="28693"/>
                  <a:pt x="1647042" y="0"/>
                </a:cubicBezTo>
                <a:cubicBezTo>
                  <a:pt x="1778130" y="-37911"/>
                  <a:pt x="2240208" y="-31524"/>
                  <a:pt x="2387018" y="0"/>
                </a:cubicBezTo>
                <a:cubicBezTo>
                  <a:pt x="2386799" y="4745"/>
                  <a:pt x="2386962" y="10073"/>
                  <a:pt x="2387018" y="13716"/>
                </a:cubicBezTo>
                <a:cubicBezTo>
                  <a:pt x="2195790" y="-25227"/>
                  <a:pt x="1968725" y="49357"/>
                  <a:pt x="1766393" y="13716"/>
                </a:cubicBezTo>
                <a:cubicBezTo>
                  <a:pt x="1515771" y="3285"/>
                  <a:pt x="1410758" y="-17618"/>
                  <a:pt x="1241249" y="13716"/>
                </a:cubicBezTo>
                <a:cubicBezTo>
                  <a:pt x="1037213" y="52921"/>
                  <a:pt x="859065" y="-27091"/>
                  <a:pt x="596755" y="13716"/>
                </a:cubicBezTo>
                <a:cubicBezTo>
                  <a:pt x="336528" y="32890"/>
                  <a:pt x="190318" y="-19400"/>
                  <a:pt x="0" y="13716"/>
                </a:cubicBezTo>
                <a:cubicBezTo>
                  <a:pt x="-172" y="8180"/>
                  <a:pt x="-586" y="5698"/>
                  <a:pt x="0" y="0"/>
                </a:cubicBezTo>
                <a:close/>
              </a:path>
              <a:path w="2387018" h="13716" stroke="0" extrusionOk="0">
                <a:moveTo>
                  <a:pt x="0" y="0"/>
                </a:moveTo>
                <a:cubicBezTo>
                  <a:pt x="242373" y="10790"/>
                  <a:pt x="396995" y="-48968"/>
                  <a:pt x="549014" y="0"/>
                </a:cubicBezTo>
                <a:cubicBezTo>
                  <a:pt x="716051" y="3090"/>
                  <a:pt x="923249" y="25551"/>
                  <a:pt x="1074158" y="0"/>
                </a:cubicBezTo>
                <a:cubicBezTo>
                  <a:pt x="1241546" y="-8039"/>
                  <a:pt x="1386290" y="10596"/>
                  <a:pt x="1623172" y="0"/>
                </a:cubicBezTo>
                <a:cubicBezTo>
                  <a:pt x="1820668" y="-203"/>
                  <a:pt x="2138490" y="21457"/>
                  <a:pt x="2387018" y="0"/>
                </a:cubicBezTo>
                <a:cubicBezTo>
                  <a:pt x="2386305" y="6054"/>
                  <a:pt x="2387704" y="9101"/>
                  <a:pt x="2387018" y="13716"/>
                </a:cubicBezTo>
                <a:cubicBezTo>
                  <a:pt x="2170145" y="7571"/>
                  <a:pt x="2103703" y="-1282"/>
                  <a:pt x="1861874" y="13716"/>
                </a:cubicBezTo>
                <a:cubicBezTo>
                  <a:pt x="1658583" y="43328"/>
                  <a:pt x="1547903" y="9990"/>
                  <a:pt x="1312860" y="13716"/>
                </a:cubicBezTo>
                <a:cubicBezTo>
                  <a:pt x="1089763" y="45146"/>
                  <a:pt x="967893" y="29930"/>
                  <a:pt x="668365" y="13716"/>
                </a:cubicBezTo>
                <a:cubicBezTo>
                  <a:pt x="393621" y="26963"/>
                  <a:pt x="227298" y="-39877"/>
                  <a:pt x="0" y="13716"/>
                </a:cubicBezTo>
                <a:cubicBezTo>
                  <a:pt x="-462" y="9507"/>
                  <a:pt x="-30" y="5570"/>
                  <a:pt x="0" y="0"/>
                </a:cubicBezTo>
                <a:close/>
              </a:path>
              <a:path w="2387018" h="13716" fill="none" stroke="0" extrusionOk="0">
                <a:moveTo>
                  <a:pt x="0" y="0"/>
                </a:moveTo>
                <a:cubicBezTo>
                  <a:pt x="114324" y="18231"/>
                  <a:pt x="376901" y="-40880"/>
                  <a:pt x="525144" y="0"/>
                </a:cubicBezTo>
                <a:cubicBezTo>
                  <a:pt x="634321" y="19817"/>
                  <a:pt x="906080" y="17474"/>
                  <a:pt x="1098028" y="0"/>
                </a:cubicBezTo>
                <a:cubicBezTo>
                  <a:pt x="1297287" y="-20705"/>
                  <a:pt x="1498168" y="22657"/>
                  <a:pt x="1647042" y="0"/>
                </a:cubicBezTo>
                <a:cubicBezTo>
                  <a:pt x="1796107" y="6872"/>
                  <a:pt x="2265067" y="-2742"/>
                  <a:pt x="2387018" y="0"/>
                </a:cubicBezTo>
                <a:cubicBezTo>
                  <a:pt x="2387281" y="5293"/>
                  <a:pt x="2386799" y="10404"/>
                  <a:pt x="2387018" y="13716"/>
                </a:cubicBezTo>
                <a:cubicBezTo>
                  <a:pt x="2190910" y="-28574"/>
                  <a:pt x="2001084" y="54152"/>
                  <a:pt x="1766393" y="13716"/>
                </a:cubicBezTo>
                <a:cubicBezTo>
                  <a:pt x="1528621" y="-10187"/>
                  <a:pt x="1400930" y="-8660"/>
                  <a:pt x="1241249" y="13716"/>
                </a:cubicBezTo>
                <a:cubicBezTo>
                  <a:pt x="1057245" y="13958"/>
                  <a:pt x="864162" y="-40899"/>
                  <a:pt x="596755" y="13716"/>
                </a:cubicBezTo>
                <a:cubicBezTo>
                  <a:pt x="358237" y="8976"/>
                  <a:pt x="183041" y="-13752"/>
                  <a:pt x="0" y="13716"/>
                </a:cubicBezTo>
                <a:cubicBezTo>
                  <a:pt x="-106" y="8226"/>
                  <a:pt x="248" y="59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2387018"/>
                      <a:gd name="connsiteY0" fmla="*/ 0 h 13716"/>
                      <a:gd name="connsiteX1" fmla="*/ 525144 w 2387018"/>
                      <a:gd name="connsiteY1" fmla="*/ 0 h 13716"/>
                      <a:gd name="connsiteX2" fmla="*/ 1098028 w 2387018"/>
                      <a:gd name="connsiteY2" fmla="*/ 0 h 13716"/>
                      <a:gd name="connsiteX3" fmla="*/ 1647042 w 2387018"/>
                      <a:gd name="connsiteY3" fmla="*/ 0 h 13716"/>
                      <a:gd name="connsiteX4" fmla="*/ 2387018 w 2387018"/>
                      <a:gd name="connsiteY4" fmla="*/ 0 h 13716"/>
                      <a:gd name="connsiteX5" fmla="*/ 2387018 w 2387018"/>
                      <a:gd name="connsiteY5" fmla="*/ 13716 h 13716"/>
                      <a:gd name="connsiteX6" fmla="*/ 1766393 w 2387018"/>
                      <a:gd name="connsiteY6" fmla="*/ 13716 h 13716"/>
                      <a:gd name="connsiteX7" fmla="*/ 1241249 w 2387018"/>
                      <a:gd name="connsiteY7" fmla="*/ 13716 h 13716"/>
                      <a:gd name="connsiteX8" fmla="*/ 596755 w 2387018"/>
                      <a:gd name="connsiteY8" fmla="*/ 13716 h 13716"/>
                      <a:gd name="connsiteX9" fmla="*/ 0 w 2387018"/>
                      <a:gd name="connsiteY9" fmla="*/ 13716 h 13716"/>
                      <a:gd name="connsiteX10" fmla="*/ 0 w 2387018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7018" h="13716" fill="none" extrusionOk="0">
                        <a:moveTo>
                          <a:pt x="0" y="0"/>
                        </a:moveTo>
                        <a:cubicBezTo>
                          <a:pt x="120732" y="15284"/>
                          <a:pt x="393544" y="-21657"/>
                          <a:pt x="525144" y="0"/>
                        </a:cubicBezTo>
                        <a:cubicBezTo>
                          <a:pt x="656744" y="21657"/>
                          <a:pt x="923861" y="7638"/>
                          <a:pt x="1098028" y="0"/>
                        </a:cubicBezTo>
                        <a:cubicBezTo>
                          <a:pt x="1272195" y="-7638"/>
                          <a:pt x="1520645" y="11114"/>
                          <a:pt x="1647042" y="0"/>
                        </a:cubicBezTo>
                        <a:cubicBezTo>
                          <a:pt x="1773439" y="-11114"/>
                          <a:pt x="2237784" y="-16964"/>
                          <a:pt x="2387018" y="0"/>
                        </a:cubicBezTo>
                        <a:cubicBezTo>
                          <a:pt x="2386970" y="5139"/>
                          <a:pt x="2386819" y="10733"/>
                          <a:pt x="2387018" y="13716"/>
                        </a:cubicBezTo>
                        <a:cubicBezTo>
                          <a:pt x="2197207" y="-10958"/>
                          <a:pt x="2009549" y="38975"/>
                          <a:pt x="1766393" y="13716"/>
                        </a:cubicBezTo>
                        <a:cubicBezTo>
                          <a:pt x="1523237" y="-11543"/>
                          <a:pt x="1414765" y="-4467"/>
                          <a:pt x="1241249" y="13716"/>
                        </a:cubicBezTo>
                        <a:cubicBezTo>
                          <a:pt x="1067733" y="31899"/>
                          <a:pt x="854070" y="-12043"/>
                          <a:pt x="596755" y="13716"/>
                        </a:cubicBezTo>
                        <a:cubicBezTo>
                          <a:pt x="339440" y="39475"/>
                          <a:pt x="199420" y="-908"/>
                          <a:pt x="0" y="13716"/>
                        </a:cubicBezTo>
                        <a:cubicBezTo>
                          <a:pt x="-94" y="8316"/>
                          <a:pt x="-246" y="6077"/>
                          <a:pt x="0" y="0"/>
                        </a:cubicBezTo>
                        <a:close/>
                      </a:path>
                      <a:path w="2387018" h="13716" stroke="0" extrusionOk="0">
                        <a:moveTo>
                          <a:pt x="0" y="0"/>
                        </a:moveTo>
                        <a:cubicBezTo>
                          <a:pt x="219975" y="21879"/>
                          <a:pt x="393461" y="-16466"/>
                          <a:pt x="549014" y="0"/>
                        </a:cubicBezTo>
                        <a:cubicBezTo>
                          <a:pt x="704567" y="16466"/>
                          <a:pt x="910051" y="-4763"/>
                          <a:pt x="1074158" y="0"/>
                        </a:cubicBezTo>
                        <a:cubicBezTo>
                          <a:pt x="1238265" y="4763"/>
                          <a:pt x="1419588" y="4117"/>
                          <a:pt x="1623172" y="0"/>
                        </a:cubicBezTo>
                        <a:cubicBezTo>
                          <a:pt x="1826756" y="-4117"/>
                          <a:pt x="2132108" y="-16452"/>
                          <a:pt x="2387018" y="0"/>
                        </a:cubicBezTo>
                        <a:cubicBezTo>
                          <a:pt x="2386588" y="6310"/>
                          <a:pt x="2387396" y="9216"/>
                          <a:pt x="2387018" y="13716"/>
                        </a:cubicBezTo>
                        <a:cubicBezTo>
                          <a:pt x="2174901" y="-2816"/>
                          <a:pt x="2087713" y="-9814"/>
                          <a:pt x="1861874" y="13716"/>
                        </a:cubicBezTo>
                        <a:cubicBezTo>
                          <a:pt x="1636035" y="37246"/>
                          <a:pt x="1525507" y="-8180"/>
                          <a:pt x="1312860" y="13716"/>
                        </a:cubicBezTo>
                        <a:cubicBezTo>
                          <a:pt x="1100213" y="35612"/>
                          <a:pt x="962772" y="25861"/>
                          <a:pt x="668365" y="13716"/>
                        </a:cubicBezTo>
                        <a:cubicBezTo>
                          <a:pt x="373958" y="1571"/>
                          <a:pt x="236221" y="-15607"/>
                          <a:pt x="0" y="13716"/>
                        </a:cubicBezTo>
                        <a:cubicBezTo>
                          <a:pt x="283" y="9219"/>
                          <a:pt x="457" y="49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2C7D5-8109-DA7A-29CA-C3F6007F2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863" y="2162764"/>
            <a:ext cx="3761377" cy="26128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Apa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saja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didirikan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atas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kekuasaan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manusia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hancur</a:t>
            </a:r>
            <a:r>
              <a:rPr lang="en-ID" dirty="0"/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didirikan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landasan</a:t>
            </a:r>
            <a:r>
              <a:rPr lang="en-ID" dirty="0">
                <a:latin typeface="Gill Sans Nova Cond XBd" panose="020B0A06020104020203" pitchFamily="34" charset="0"/>
              </a:rPr>
              <a:t> Batu Zaman,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teguh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sampaiselama-lamanya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8276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E80A1-1A9F-833B-8F96-B8CE5A6A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BAE3-82D3-0E88-0A90-D0DFB2233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097C5-3753-6F01-E0AA-27571276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5236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6C73D-266C-B078-E394-3E48CEC9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58" y="1779300"/>
            <a:ext cx="702078" cy="546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25EA0-0D50-DECB-6B89-073089148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46" y="1840157"/>
            <a:ext cx="848693" cy="424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448A0-FC3A-E0AF-EE77-DA8D59D5C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206" y="1840157"/>
            <a:ext cx="809978" cy="476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E7B41-218D-7B42-B45C-DE61CAC36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83" y="1848487"/>
            <a:ext cx="846644" cy="476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08BD4A-01DB-8BF6-DEF3-EEE43D352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886" y="1805563"/>
            <a:ext cx="711317" cy="5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6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7035" y="-856713"/>
            <a:ext cx="5143500" cy="6857569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299" y="0"/>
            <a:ext cx="5102349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593973" y="-121235"/>
            <a:ext cx="3670923" cy="685887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DA7611-67CC-FD9E-0EFE-AD0280683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383" y="696662"/>
            <a:ext cx="6885384" cy="37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858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04324-CD13-BD91-7D9E-FF7C07DF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6" y="1"/>
            <a:ext cx="4541689" cy="8435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D" sz="3100" dirty="0" err="1">
                <a:latin typeface="Arial Black" panose="020B0A04020102020204" pitchFamily="34" charset="0"/>
                <a:ea typeface="Arial" panose="020B0604020202020204" pitchFamily="34" charset="0"/>
              </a:rPr>
              <a:t>Ibukota</a:t>
            </a:r>
            <a:r>
              <a:rPr lang="en-ID" sz="3100" dirty="0"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100" dirty="0" err="1">
                <a:latin typeface="Arial Black" panose="020B0A04020102020204" pitchFamily="34" charset="0"/>
                <a:ea typeface="Arial" panose="020B0604020202020204" pitchFamily="34" charset="0"/>
              </a:rPr>
              <a:t>Tubuh</a:t>
            </a:r>
            <a:endParaRPr lang="en-ID" sz="31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AD5CB-72D5-AC97-1B4C-20216AFF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29" y="843558"/>
            <a:ext cx="4391844" cy="42151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Setiap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organ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tubuh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dijadikan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menjadi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hamba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kepada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pikiran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.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Pikiran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adalah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  <a:ea typeface="Arial" panose="020B0604020202020204" pitchFamily="34" charset="0"/>
              </a:rPr>
              <a:t>ibukota</a:t>
            </a:r>
            <a:r>
              <a:rPr lang="en-ID" sz="2200" dirty="0">
                <a:latin typeface="Berlin Sans FB" panose="020E0602020502020306" pitchFamily="34" charset="0"/>
                <a:ea typeface="Arial" panose="020B0604020202020204" pitchFamily="34" charset="0"/>
              </a:rPr>
              <a:t> tubuh.-</a:t>
            </a:r>
            <a:r>
              <a:rPr lang="en-ID" sz="2200" dirty="0">
                <a:latin typeface="Arial" panose="020B0604020202020204" pitchFamily="34" charset="0"/>
                <a:ea typeface="Arial" panose="020B0604020202020204" pitchFamily="34" charset="0"/>
              </a:rPr>
              <a:t>3T 136 (1872). </a:t>
            </a:r>
          </a:p>
          <a:p>
            <a:pPr>
              <a:lnSpc>
                <a:spcPct val="90000"/>
              </a:lnSpc>
            </a:pP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Pikiran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mengendalikan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manusia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itu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seutuhnya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.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Semua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tindakan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, yang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baik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atau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buruk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bersumber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 pada </a:t>
            </a:r>
            <a:r>
              <a:rPr lang="en-ID" sz="2200" dirty="0" err="1">
                <a:latin typeface="Gill Sans Nova Cond XBd" panose="020B0A06020104020203" pitchFamily="34" charset="0"/>
                <a:ea typeface="Arial" panose="020B0604020202020204" pitchFamily="34" charset="0"/>
              </a:rPr>
              <a:t>pikiran</a:t>
            </a:r>
            <a:r>
              <a:rPr lang="en-ID" sz="2200" dirty="0">
                <a:latin typeface="Gill Sans Nova Cond XBd" panose="020B0A06020104020203" pitchFamily="34" charset="0"/>
                <a:ea typeface="Arial" panose="020B0604020202020204" pitchFamily="34" charset="0"/>
              </a:rPr>
              <a:t>. </a:t>
            </a:r>
            <a:r>
              <a:rPr lang="en-ID" sz="2200" dirty="0" err="1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Pikiranlah</a:t>
            </a:r>
            <a:r>
              <a:rPr lang="en-ID" sz="2200" dirty="0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 yang </a:t>
            </a:r>
            <a:r>
              <a:rPr lang="en-ID" sz="2200" dirty="0" err="1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menyembah</a:t>
            </a:r>
            <a:r>
              <a:rPr lang="en-ID" sz="2200" dirty="0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 Allah dan yang </a:t>
            </a:r>
            <a:r>
              <a:rPr lang="en-ID" sz="2200" dirty="0" err="1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menghubungkan</a:t>
            </a:r>
            <a:r>
              <a:rPr lang="en-ID" sz="2200" dirty="0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kita</a:t>
            </a:r>
            <a:r>
              <a:rPr lang="en-ID" sz="2200" dirty="0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dengan</a:t>
            </a:r>
            <a:r>
              <a:rPr lang="en-ID" sz="2200" dirty="0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makhluk-makhluk</a:t>
            </a:r>
            <a:r>
              <a:rPr lang="en-ID" sz="2200" dirty="0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surgawi</a:t>
            </a:r>
            <a:r>
              <a:rPr lang="en-ID" sz="2200" dirty="0">
                <a:latin typeface="Aharoni" panose="02010803020104030203" pitchFamily="2" charset="-79"/>
                <a:ea typeface="Arial" panose="020B0604020202020204" pitchFamily="34" charset="0"/>
                <a:cs typeface="Aharoni" panose="02010803020104030203" pitchFamily="2" charset="-79"/>
              </a:rPr>
              <a:t>.-</a:t>
            </a:r>
            <a:r>
              <a:rPr lang="en-ID" sz="2200" dirty="0" err="1">
                <a:latin typeface="Franklin Gothic Medium Cond" panose="020B0606030402020204" pitchFamily="34" charset="0"/>
                <a:ea typeface="Arial" panose="020B0604020202020204" pitchFamily="34" charset="0"/>
              </a:rPr>
              <a:t>SpТEd</a:t>
            </a:r>
            <a:r>
              <a:rPr lang="en-ID" sz="2200" dirty="0">
                <a:latin typeface="Franklin Gothic Medium Cond" panose="020B0606030402020204" pitchFamily="34" charset="0"/>
                <a:ea typeface="Arial" panose="020B0604020202020204" pitchFamily="34" charset="0"/>
              </a:rPr>
              <a:t> 33, 11 Mei 1896. (FE 426).</a:t>
            </a:r>
          </a:p>
          <a:p>
            <a:pPr>
              <a:lnSpc>
                <a:spcPct val="90000"/>
              </a:lnSpc>
            </a:pPr>
            <a:endParaRPr lang="en-ID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33DD6-3A84-13BD-AE77-A5A2B6BDB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7" r="22938"/>
          <a:stretch/>
        </p:blipFill>
        <p:spPr>
          <a:xfrm>
            <a:off x="4221088" y="1059582"/>
            <a:ext cx="2447628" cy="326350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3522308" y="515866"/>
            <a:ext cx="3077520" cy="4103360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4815" y="690843"/>
            <a:ext cx="444949" cy="577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12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859" y="3164178"/>
            <a:ext cx="6281688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9E22FF-4837-20E3-CA0F-E88DD0B0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53" y="3244937"/>
            <a:ext cx="2427823" cy="1359565"/>
          </a:xfrm>
        </p:spPr>
        <p:txBody>
          <a:bodyPr>
            <a:normAutofit/>
          </a:bodyPr>
          <a:lstStyle/>
          <a:p>
            <a:r>
              <a:rPr lang="en-ID" sz="2000" dirty="0" err="1">
                <a:solidFill>
                  <a:srgbClr val="0070C0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Otak</a:t>
            </a:r>
            <a:r>
              <a:rPr lang="en-ID" sz="2000" dirty="0">
                <a:solidFill>
                  <a:srgbClr val="0070C0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0070C0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Mengendalikan</a:t>
            </a:r>
            <a:r>
              <a:rPr lang="en-ID" sz="2000" dirty="0">
                <a:solidFill>
                  <a:srgbClr val="0070C0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0070C0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Tubuh</a:t>
            </a:r>
            <a:r>
              <a:rPr lang="en-ID" sz="2000" dirty="0">
                <a:solidFill>
                  <a:srgbClr val="0070C0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.</a:t>
            </a:r>
            <a:endParaRPr lang="en-ID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9D42C-424C-A7E1-04FD-B3CE38048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816"/>
          <a:stretch/>
        </p:blipFill>
        <p:spPr>
          <a:xfrm>
            <a:off x="20" y="10"/>
            <a:ext cx="6857980" cy="2995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5854" y="3683639"/>
            <a:ext cx="72009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9832" y="3942528"/>
            <a:ext cx="1097280" cy="10287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A2A85-44B0-BE38-74E3-A25CB1F92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3185" y="3280719"/>
            <a:ext cx="4118318" cy="186278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Otaklah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ibukota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tubuh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tempat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semua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kekuatan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saraf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dan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kegiatan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mental. Saraf yang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bekerja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dari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otak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mengendalikan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  <a:ea typeface="Arial" panose="020B0604020202020204" pitchFamily="34" charset="0"/>
              </a:rPr>
              <a:t>tubuh</a:t>
            </a:r>
            <a:r>
              <a:rPr lang="en-ID" sz="2000" dirty="0">
                <a:latin typeface="Bernard MT Condensed" panose="02050806060905020404" pitchFamily="18" charset="0"/>
                <a:ea typeface="Arial" panose="020B0604020202020204" pitchFamily="34" charset="0"/>
              </a:rPr>
              <a:t>. </a:t>
            </a:r>
            <a:r>
              <a:rPr lang="en-ID" sz="2000" dirty="0">
                <a:latin typeface="Arial" panose="020B0604020202020204" pitchFamily="34" charset="0"/>
                <a:ea typeface="Arial" panose="020B0604020202020204" pitchFamily="34" charset="0"/>
              </a:rPr>
              <a:t>-3T 68 (1872).</a:t>
            </a:r>
          </a:p>
          <a:p>
            <a:pPr marL="0" indent="0" algn="ctr">
              <a:buNone/>
            </a:pPr>
            <a:endParaRPr lang="en-ID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99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1760560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4FA78-EE57-BFFB-EA08-265C4CA1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00915"/>
            <a:ext cx="5915025" cy="10110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D" sz="3200">
                <a:solidFill>
                  <a:srgbClr val="FFFFFF"/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Setan Menyerang Kemampuan Memahami</a:t>
            </a:r>
            <a:endParaRPr lang="en-ID" sz="32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6D44-DA14-DE88-0EEF-983D89D3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1754676"/>
            <a:ext cx="6197872" cy="3134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Setan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datang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kepada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manusia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menggodanya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sebagai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seorang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malaikat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Eras Bold ITC" panose="020B0907030504020204" pitchFamily="34" charset="0"/>
                <a:ea typeface="Arial" panose="020B0604020202020204" pitchFamily="34" charset="0"/>
              </a:rPr>
              <a:t>terang</a:t>
            </a:r>
            <a:r>
              <a:rPr lang="en-ID" sz="2200" dirty="0">
                <a:latin typeface="Eras Bold ITC" panose="020B0907030504020204" pitchFamily="34" charset="0"/>
                <a:ea typeface="Arial" panose="020B0604020202020204" pitchFamily="34" charset="0"/>
              </a:rPr>
              <a:t>, </a:t>
            </a:r>
            <a:r>
              <a:rPr lang="en-ID" sz="2200" dirty="0" err="1">
                <a:latin typeface="Arial" panose="020B0604020202020204" pitchFamily="34" charset="0"/>
                <a:ea typeface="Arial" panose="020B0604020202020204" pitchFamily="34" charset="0"/>
              </a:rPr>
              <a:t>sebagaimana</a:t>
            </a:r>
            <a:r>
              <a:rPr lang="en-ID" sz="2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Arial" panose="020B0604020202020204" pitchFamily="34" charset="0"/>
                <a:ea typeface="Arial" panose="020B0604020202020204" pitchFamily="34" charset="0"/>
              </a:rPr>
              <a:t>ia</a:t>
            </a:r>
            <a:r>
              <a:rPr lang="en-ID" sz="2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Arial" panose="020B0604020202020204" pitchFamily="34" charset="0"/>
                <a:ea typeface="Arial" panose="020B0604020202020204" pitchFamily="34" charset="0"/>
              </a:rPr>
              <a:t>datang</a:t>
            </a:r>
            <a:r>
              <a:rPr lang="en-ID" sz="2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Arial" panose="020B0604020202020204" pitchFamily="34" charset="0"/>
                <a:ea typeface="Arial" panose="020B0604020202020204" pitchFamily="34" charset="0"/>
              </a:rPr>
              <a:t>kepada</a:t>
            </a:r>
            <a:r>
              <a:rPr lang="en-ID" sz="2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Arial" panose="020B0604020202020204" pitchFamily="34" charset="0"/>
                <a:ea typeface="Arial" panose="020B0604020202020204" pitchFamily="34" charset="0"/>
              </a:rPr>
              <a:t>Kristus</a:t>
            </a:r>
            <a:r>
              <a:rPr lang="en-ID" sz="22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Ia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bekerja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membawa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manusia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itu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ke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keadaan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kelemahan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jasmani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dan moral agar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ia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mengalahkannya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penggodaannya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kemudian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memenangkan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  <a:ea typeface="Arial" panose="020B0604020202020204" pitchFamily="34" charset="0"/>
              </a:rPr>
              <a:t>kebinasaannya</a:t>
            </a:r>
            <a:r>
              <a:rPr lang="en-ID" sz="2200" dirty="0"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  <a:r>
              <a:rPr lang="en-ID" sz="2200" dirty="0">
                <a:latin typeface="Arial" panose="020B0604020202020204" pitchFamily="34" charset="0"/>
                <a:ea typeface="Arial" panose="020B0604020202020204" pitchFamily="34" charset="0"/>
              </a:rPr>
              <a:t>-RH, 8 September 1874. (MYP 236)</a:t>
            </a:r>
            <a:endParaRPr lang="en-ID" sz="2200" dirty="0"/>
          </a:p>
        </p:txBody>
      </p:sp>
    </p:spTree>
    <p:extLst>
      <p:ext uri="{BB962C8B-B14F-4D97-AF65-F5344CB8AC3E}">
        <p14:creationId xmlns:p14="http://schemas.microsoft.com/office/powerpoint/2010/main" val="367906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A7888-5702-DB57-5B2F-BE133A4A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755" y="123479"/>
            <a:ext cx="3257612" cy="939512"/>
          </a:xfrm>
        </p:spPr>
        <p:txBody>
          <a:bodyPr anchor="b">
            <a:normAutofit/>
          </a:bodyPr>
          <a:lstStyle/>
          <a:p>
            <a:r>
              <a:rPr lang="en-ID" sz="2400" dirty="0" err="1">
                <a:latin typeface="Arial Black" panose="020B0A04020102020204" pitchFamily="34" charset="0"/>
                <a:ea typeface="Arial" panose="020B0604020202020204" pitchFamily="34" charset="0"/>
              </a:rPr>
              <a:t>Menjaga</a:t>
            </a:r>
            <a:r>
              <a:rPr lang="en-ID" sz="2400" dirty="0"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Arial Black" panose="020B0A04020102020204" pitchFamily="34" charset="0"/>
                <a:ea typeface="Arial" panose="020B0604020202020204" pitchFamily="34" charset="0"/>
              </a:rPr>
              <a:t>Benteng</a:t>
            </a:r>
            <a:r>
              <a:rPr lang="en-ID" sz="2400" dirty="0"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latin typeface="Arial Black" panose="020B0A04020102020204" pitchFamily="34" charset="0"/>
                <a:ea typeface="Arial" panose="020B0604020202020204" pitchFamily="34" charset="0"/>
              </a:rPr>
              <a:t>Perlindungan</a:t>
            </a:r>
            <a:endParaRPr lang="en-ID" sz="24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74C4-BF16-961A-7422-3688937E0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0" r="26572" b="-1"/>
          <a:stretch/>
        </p:blipFill>
        <p:spPr>
          <a:xfrm>
            <a:off x="264385" y="484102"/>
            <a:ext cx="2826857" cy="418215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29000" y="106299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8E3A-FD1E-D031-D677-7D500583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1" y="1186470"/>
            <a:ext cx="3429000" cy="368953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Semua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orang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harus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merasa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perlunya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menjaga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alamiah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moral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tetap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kuat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oleh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senantiasa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berjaga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-jaga.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Seperti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prajurit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penjaga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setia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mereka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harus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menjaga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benteng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perlindungan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jiwa</a:t>
            </a:r>
            <a:r>
              <a:rPr lang="en-ID" sz="2000" dirty="0">
                <a:solidFill>
                  <a:srgbClr val="FFFF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jangan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pernah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merasa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bahwa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mereka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boleh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mengendorkan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kewaspadaan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mereka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sesaat</a:t>
            </a:r>
            <a:r>
              <a:rPr lang="en-ID" sz="2000" dirty="0">
                <a:solidFill>
                  <a:srgbClr val="FFC000"/>
                </a:solidFill>
                <a:latin typeface="Gill Sans Ultra Bold Condensed" panose="020B0A06020104020203" pitchFamily="34" charset="0"/>
                <a:ea typeface="Arial" panose="020B0604020202020204" pitchFamily="34" charset="0"/>
              </a:rPr>
              <a:t> pun.</a:t>
            </a:r>
            <a:r>
              <a:rPr lang="en-ID" sz="20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- </a:t>
            </a:r>
            <a:r>
              <a:rPr lang="en-ID" sz="1600" dirty="0" err="1">
                <a:latin typeface="Gill Sans Ultra Bold Condensed" panose="020B0A06020104020203" pitchFamily="34" charset="0"/>
                <a:ea typeface="Arial" panose="020B0604020202020204" pitchFamily="34" charset="0"/>
              </a:rPr>
              <a:t>SpTPH</a:t>
            </a:r>
            <a:r>
              <a:rPr lang="en-ID" sz="1600" dirty="0">
                <a:latin typeface="Gill Sans Ultra Bold Condensed" panose="020B0A06020104020203" pitchFamily="34" charset="0"/>
                <a:ea typeface="Arial" panose="020B0604020202020204" pitchFamily="34" charset="0"/>
              </a:rPr>
              <a:t> 65, 1879. (Ch 411).</a:t>
            </a:r>
          </a:p>
        </p:txBody>
      </p:sp>
    </p:spTree>
    <p:extLst>
      <p:ext uri="{BB962C8B-B14F-4D97-AF65-F5344CB8AC3E}">
        <p14:creationId xmlns:p14="http://schemas.microsoft.com/office/powerpoint/2010/main" val="3125898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42" y="735546"/>
            <a:ext cx="6172200" cy="642938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Fakta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Hari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ini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rial Black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72" y="1444939"/>
            <a:ext cx="4273956" cy="28550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735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itchFamily="34" charset="0"/>
              </a:rPr>
              <a:t>Mana</a:t>
            </a:r>
            <a:r>
              <a:rPr lang="en-US" dirty="0">
                <a:latin typeface="Arial Black" pitchFamily="34" charset="0"/>
              </a:rPr>
              <a:t> Yang </a:t>
            </a:r>
            <a:r>
              <a:rPr lang="en-US" dirty="0" err="1">
                <a:latin typeface="Arial Black" pitchFamily="34" charset="0"/>
              </a:rPr>
              <a:t>Anda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Pilih</a:t>
            </a:r>
            <a:r>
              <a:rPr lang="en-US" dirty="0">
                <a:latin typeface="Arial Black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450473"/>
            <a:ext cx="3429000" cy="1309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4" y="3147814"/>
            <a:ext cx="4023066" cy="16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1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2938"/>
            <a:ext cx="6858000" cy="3857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9843C-2D37-5FF8-7221-BEF390F5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474148"/>
            <a:ext cx="3127537" cy="674526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175" dirty="0"/>
              <a:t>Ellen G White, Testimonies </a:t>
            </a:r>
            <a:r>
              <a:rPr lang="en-US" sz="2175" dirty="0" err="1"/>
              <a:t>Jld</a:t>
            </a:r>
            <a:r>
              <a:rPr lang="en-US" sz="2175" dirty="0"/>
              <a:t>. 8, </a:t>
            </a:r>
            <a:r>
              <a:rPr lang="en-US" sz="2175" dirty="0" err="1"/>
              <a:t>Hlm</a:t>
            </a:r>
            <a:r>
              <a:rPr lang="en-US" sz="2175" dirty="0"/>
              <a:t>. 240</a:t>
            </a:r>
            <a:endParaRPr lang="en-ID" sz="2175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2938"/>
            <a:ext cx="3251200" cy="385762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1C2C8-D669-5641-09DD-022AE8DE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6" r="28764" b="-2"/>
          <a:stretch/>
        </p:blipFill>
        <p:spPr>
          <a:xfrm>
            <a:off x="157018" y="811411"/>
            <a:ext cx="2937164" cy="35206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5817-66A3-FD11-B2F5-1EB98BEA2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1" y="1563638"/>
            <a:ext cx="3024336" cy="3105714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Allah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menghendaki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agar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-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bersatu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.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Bukankah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mereka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mengharapkan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tinggal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bersama-sama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di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surga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sama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?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Apakah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Kristus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14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terbagi-bagi</a:t>
            </a:r>
            <a:r>
              <a:rPr lang="en-ID" sz="14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?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Apakah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Ia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akan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memberikan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kemajuan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kepada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umat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-Nya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sebelum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mereka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menghilangkan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sampah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sangka-sangka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jahat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dan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perselisihan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sebelum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pengerja-pengerja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dengan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satu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tujuan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mengabdikan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hati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dan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pikiran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dan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kekuatan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kepada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pekerjaan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yang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begitu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suci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pada </a:t>
            </a:r>
            <a:r>
              <a:rPr lang="en-ID" sz="1400" i="1" dirty="0" err="1">
                <a:solidFill>
                  <a:schemeClr val="tx1">
                    <a:alpha val="80000"/>
                  </a:schemeClr>
                </a:solidFill>
              </a:rPr>
              <a:t>pemandangan</a:t>
            </a:r>
            <a:r>
              <a:rPr lang="en-ID" sz="1400" i="1" dirty="0">
                <a:solidFill>
                  <a:schemeClr val="tx1">
                    <a:alpha val="80000"/>
                  </a:schemeClr>
                </a:solidFill>
              </a:rPr>
              <a:t> Allah?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7216" y="2678778"/>
            <a:ext cx="0" cy="182178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78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75" y="2283718"/>
            <a:ext cx="3144385" cy="2378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itchFamily="34" charset="0"/>
              </a:rPr>
              <a:t>Mana</a:t>
            </a:r>
            <a:r>
              <a:rPr lang="en-US" dirty="0">
                <a:latin typeface="Arial Black" pitchFamily="34" charset="0"/>
              </a:rPr>
              <a:t> Yang </a:t>
            </a:r>
            <a:r>
              <a:rPr lang="en-US" dirty="0" err="1">
                <a:latin typeface="Arial Black" pitchFamily="34" charset="0"/>
              </a:rPr>
              <a:t>Anda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Pilih</a:t>
            </a:r>
            <a:r>
              <a:rPr lang="en-US" dirty="0">
                <a:latin typeface="Arial Black" pitchFamily="34" charset="0"/>
              </a:rPr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419622"/>
            <a:ext cx="3429000" cy="130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itchFamily="34" charset="0"/>
              </a:rPr>
              <a:t>Mana</a:t>
            </a:r>
            <a:r>
              <a:rPr lang="en-US" dirty="0">
                <a:latin typeface="Arial Black" pitchFamily="34" charset="0"/>
              </a:rPr>
              <a:t> Yang </a:t>
            </a:r>
            <a:r>
              <a:rPr lang="en-US" dirty="0" err="1">
                <a:latin typeface="Arial Black" pitchFamily="34" charset="0"/>
              </a:rPr>
              <a:t>Anda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Pilih</a:t>
            </a:r>
            <a:r>
              <a:rPr lang="en-US" dirty="0">
                <a:latin typeface="Arial Black" pitchFamily="34" charset="0"/>
              </a:rPr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1320674"/>
            <a:ext cx="3429000" cy="13092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2" y="3291830"/>
            <a:ext cx="3305024" cy="12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4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itchFamily="34" charset="0"/>
              </a:rPr>
              <a:t>Mana</a:t>
            </a:r>
            <a:r>
              <a:rPr lang="en-US" dirty="0">
                <a:latin typeface="Arial Black" pitchFamily="34" charset="0"/>
              </a:rPr>
              <a:t> Yang </a:t>
            </a:r>
            <a:r>
              <a:rPr lang="en-US" dirty="0" err="1">
                <a:latin typeface="Arial Black" pitchFamily="34" charset="0"/>
              </a:rPr>
              <a:t>Anda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Pilih</a:t>
            </a:r>
            <a:r>
              <a:rPr lang="en-US" dirty="0">
                <a:latin typeface="Arial Black" pitchFamily="34" charset="0"/>
              </a:rPr>
              <a:t>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04" y="2715766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24310"/>
            <a:ext cx="3429000" cy="130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42" y="735546"/>
            <a:ext cx="6172200" cy="642938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Fakta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Hari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 Black" pitchFamily="34" charset="0"/>
              </a:rPr>
              <a:t>ini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rial Black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72" y="1444939"/>
            <a:ext cx="4273956" cy="28550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4295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3"/>
          <a:stretch/>
        </p:blipFill>
        <p:spPr>
          <a:xfrm>
            <a:off x="-13482" y="0"/>
            <a:ext cx="6871482" cy="5143500"/>
          </a:xfrm>
        </p:spPr>
      </p:pic>
    </p:spTree>
    <p:extLst>
      <p:ext uri="{BB962C8B-B14F-4D97-AF65-F5344CB8AC3E}">
        <p14:creationId xmlns:p14="http://schemas.microsoft.com/office/powerpoint/2010/main" val="2907273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/>
          <a:stretch/>
        </p:blipFill>
        <p:spPr>
          <a:xfrm>
            <a:off x="-31587" y="0"/>
            <a:ext cx="6889587" cy="5143500"/>
          </a:xfrm>
        </p:spPr>
      </p:pic>
    </p:spTree>
    <p:extLst>
      <p:ext uri="{BB962C8B-B14F-4D97-AF65-F5344CB8AC3E}">
        <p14:creationId xmlns:p14="http://schemas.microsoft.com/office/powerpoint/2010/main" val="2600144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25655"/>
          </a:xfrm>
        </p:spPr>
      </p:pic>
    </p:spTree>
    <p:extLst>
      <p:ext uri="{BB962C8B-B14F-4D97-AF65-F5344CB8AC3E}">
        <p14:creationId xmlns:p14="http://schemas.microsoft.com/office/powerpoint/2010/main" val="1982768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6211-C0DE-BA59-D348-94563C92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6F1CC1-D293-050F-5C81-2DD6B198C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2"/>
            <a:ext cx="6882003" cy="5161502"/>
          </a:xfrm>
        </p:spPr>
      </p:pic>
    </p:spTree>
    <p:extLst>
      <p:ext uri="{BB962C8B-B14F-4D97-AF65-F5344CB8AC3E}">
        <p14:creationId xmlns:p14="http://schemas.microsoft.com/office/powerpoint/2010/main" val="941950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A64A-3435-3670-5A74-0103FB3F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98F0F-4C12-A682-5814-5EA0E0E0C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E192D-D707-C518-F905-97EA9BE8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75" y="0"/>
            <a:ext cx="6868175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52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7693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929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6EF6-C222-1822-03FD-7DBDC690F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34" y="418338"/>
            <a:ext cx="3062262" cy="5876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Franklin Gothic Heavy" panose="020B0903020102020204" pitchFamily="34" charset="0"/>
              </a:rPr>
              <a:t>Ellen G. White, </a:t>
            </a:r>
            <a:r>
              <a:rPr lang="en-US" sz="1600" b="1" dirty="0" err="1">
                <a:latin typeface="Franklin Gothic Heavy" panose="020B0903020102020204" pitchFamily="34" charset="0"/>
              </a:rPr>
              <a:t>Kemenangan</a:t>
            </a:r>
            <a:r>
              <a:rPr lang="en-US" sz="1600" b="1" dirty="0">
                <a:latin typeface="Franklin Gothic Heavy" panose="020B0903020102020204" pitchFamily="34" charset="0"/>
              </a:rPr>
              <a:t> Akhir, </a:t>
            </a:r>
            <a:r>
              <a:rPr lang="en-US" sz="1600" b="1" dirty="0" err="1">
                <a:latin typeface="Franklin Gothic Heavy" panose="020B0903020102020204" pitchFamily="34" charset="0"/>
              </a:rPr>
              <a:t>Hlm</a:t>
            </a:r>
            <a:r>
              <a:rPr lang="en-US" sz="1600" b="1" dirty="0">
                <a:latin typeface="Franklin Gothic Heavy" panose="020B0903020102020204" pitchFamily="34" charset="0"/>
              </a:rPr>
              <a:t>.  40</a:t>
            </a:r>
            <a:endParaRPr lang="en-ID" sz="1600" b="1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6EC92-6F74-78DE-3649-4E9C8370F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0" y="1294003"/>
            <a:ext cx="3387093" cy="372601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D" sz="1600" dirty="0" err="1">
                <a:latin typeface="Gill Sans Nova Cond XBd" panose="020B0A06020104020203" pitchFamily="34" charset="0"/>
              </a:rPr>
              <a:t>Dalam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beberapa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ucapan-ucapan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singkat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mengerikan</a:t>
            </a:r>
            <a:r>
              <a:rPr lang="en-ID" sz="1600" dirty="0">
                <a:latin typeface="Gill Sans Nova Cond XBd" panose="020B0A06020104020203" pitchFamily="34" charset="0"/>
              </a:rPr>
              <a:t>, </a:t>
            </a:r>
            <a:r>
              <a:rPr lang="en-ID" sz="1600" dirty="0" err="1">
                <a:latin typeface="Gill Sans Nova Cond XBd" panose="020B0A06020104020203" pitchFamily="34" charset="0"/>
              </a:rPr>
              <a:t>Ia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meramalkan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bagian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pemimpin-pemimpin</a:t>
            </a:r>
            <a:r>
              <a:rPr lang="en-ID" sz="1600" dirty="0">
                <a:latin typeface="Gill Sans Nova Cond XBd" panose="020B0A06020104020203" pitchFamily="34" charset="0"/>
              </a:rPr>
              <a:t> dunia </a:t>
            </a:r>
            <a:r>
              <a:rPr lang="en-ID" sz="1600" dirty="0" err="1">
                <a:latin typeface="Gill Sans Nova Cond XBd" panose="020B0A06020104020203" pitchFamily="34" charset="0"/>
              </a:rPr>
              <a:t>ini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akan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dibagikan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kepada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jemaat</a:t>
            </a:r>
            <a:r>
              <a:rPr lang="en-ID" sz="1600" dirty="0">
                <a:latin typeface="Gill Sans Nova Cond XBd" panose="020B0A06020104020203" pitchFamily="34" charset="0"/>
              </a:rPr>
              <a:t> Allah. (</a:t>
            </a:r>
            <a:r>
              <a:rPr lang="en-ID" sz="1600" dirty="0" err="1">
                <a:latin typeface="Gill Sans Nova Cond XBd" panose="020B0A06020104020203" pitchFamily="34" charset="0"/>
              </a:rPr>
              <a:t>Matius</a:t>
            </a:r>
            <a:r>
              <a:rPr lang="en-ID" sz="1600" dirty="0">
                <a:latin typeface="Gill Sans Nova Cond XBd" panose="020B0A06020104020203" pitchFamily="34" charset="0"/>
              </a:rPr>
              <a:t> 24:21,22).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D" sz="1600" dirty="0" err="1">
                <a:latin typeface="Gill Sans Nova Cond XBd" panose="020B0A06020104020203" pitchFamily="34" charset="0"/>
              </a:rPr>
              <a:t>Pengikut-pengikut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Kristus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harus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menjalani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jalan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penghinaan</a:t>
            </a:r>
            <a:r>
              <a:rPr lang="en-ID" sz="1600" dirty="0">
                <a:latin typeface="Gill Sans Nova Cond XBd" panose="020B0A06020104020203" pitchFamily="34" charset="0"/>
              </a:rPr>
              <a:t>, </a:t>
            </a:r>
            <a:r>
              <a:rPr lang="en-ID" sz="1600" dirty="0" err="1">
                <a:latin typeface="Gill Sans Nova Cond XBd" panose="020B0A06020104020203" pitchFamily="34" charset="0"/>
              </a:rPr>
              <a:t>celaan</a:t>
            </a:r>
            <a:r>
              <a:rPr lang="en-ID" sz="1600" dirty="0">
                <a:latin typeface="Gill Sans Nova Cond XBd" panose="020B0A06020104020203" pitchFamily="34" charset="0"/>
              </a:rPr>
              <a:t> dan </a:t>
            </a:r>
            <a:r>
              <a:rPr lang="en-ID" sz="1600" dirty="0" err="1">
                <a:latin typeface="Gill Sans Nova Cond XBd" panose="020B0A06020104020203" pitchFamily="34" charset="0"/>
              </a:rPr>
              <a:t>penderitaan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sama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seperti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dijalani</a:t>
            </a:r>
            <a:r>
              <a:rPr lang="en-ID" sz="1600" dirty="0">
                <a:latin typeface="Gill Sans Nova Cond XBd" panose="020B0A06020104020203" pitchFamily="34" charset="0"/>
              </a:rPr>
              <a:t> oleh </a:t>
            </a:r>
            <a:r>
              <a:rPr lang="en-ID" sz="1600" dirty="0" err="1">
                <a:latin typeface="Gill Sans Nova Cond XBd" panose="020B0A06020104020203" pitchFamily="34" charset="0"/>
              </a:rPr>
              <a:t>Tuhannya</a:t>
            </a:r>
            <a:r>
              <a:rPr lang="en-ID" sz="1600" dirty="0">
                <a:latin typeface="Gill Sans Nova Cond XBd" panose="020B0A06020104020203" pitchFamily="34" charset="0"/>
              </a:rPr>
              <a:t>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D" sz="1600" dirty="0" err="1">
                <a:latin typeface="Gill Sans Nova Cond XBd" panose="020B0A06020104020203" pitchFamily="34" charset="0"/>
              </a:rPr>
              <a:t>Kebencian</a:t>
            </a:r>
            <a:r>
              <a:rPr lang="en-ID" sz="1600" dirty="0">
                <a:latin typeface="Gill Sans Nova Cond XBd" panose="020B0A06020104020203" pitchFamily="34" charset="0"/>
              </a:rPr>
              <a:t> dan </a:t>
            </a:r>
            <a:r>
              <a:rPr lang="en-ID" sz="1600" dirty="0" err="1">
                <a:latin typeface="Gill Sans Nova Cond XBd" panose="020B0A06020104020203" pitchFamily="34" charset="0"/>
              </a:rPr>
              <a:t>permusuhan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ditimbulkan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terhadap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Penebus</a:t>
            </a:r>
            <a:r>
              <a:rPr lang="en-ID" sz="1600" dirty="0">
                <a:latin typeface="Gill Sans Nova Cond XBd" panose="020B0A06020104020203" pitchFamily="34" charset="0"/>
              </a:rPr>
              <a:t> dunia </a:t>
            </a:r>
            <a:r>
              <a:rPr lang="en-ID" sz="1600" dirty="0" err="1">
                <a:latin typeface="Gill Sans Nova Cond XBd" panose="020B0A06020104020203" pitchFamily="34" charset="0"/>
              </a:rPr>
              <a:t>ini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akan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ditunjukkan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terhadap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semua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percaya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kepada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nama</a:t>
            </a:r>
            <a:r>
              <a:rPr lang="en-ID" sz="1600" dirty="0">
                <a:latin typeface="Gill Sans Nova Cond XBd" panose="020B0A06020104020203" pitchFamily="34" charset="0"/>
              </a:rPr>
              <a:t>-Nya.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7284" y="0"/>
            <a:ext cx="3430716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9889" y="418338"/>
            <a:ext cx="2885740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78A9E-7EFF-46B9-2B98-A454B3253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5" r="20359" b="2"/>
          <a:stretch/>
        </p:blipFill>
        <p:spPr>
          <a:xfrm>
            <a:off x="3883898" y="1262149"/>
            <a:ext cx="2517487" cy="26167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81382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15CD-80D1-8AFE-C9ED-22CE6953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4A11CE-1B29-907A-E707-183C4E403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866" y="1005577"/>
            <a:ext cx="2539612" cy="3178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04BFE-D60A-D530-619D-1D49BCC3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9" y="1275606"/>
            <a:ext cx="4050449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5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3674-3804-7B0D-4705-AF7441D1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80" y="1275606"/>
            <a:ext cx="2214731" cy="2343381"/>
          </a:xfrm>
        </p:spPr>
        <p:txBody>
          <a:bodyPr>
            <a:normAutofit/>
          </a:bodyPr>
          <a:lstStyle/>
          <a:p>
            <a:r>
              <a:rPr lang="en-US" dirty="0" err="1"/>
              <a:t>Peperangan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Setan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D58A-4FBD-6DEA-7EB5-BAE1229F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123" y="1398048"/>
            <a:ext cx="2983320" cy="2795360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Eras Bold ITC" panose="020B0907030504020204" pitchFamily="34" charset="0"/>
              </a:rPr>
              <a:t>Peperangan</a:t>
            </a:r>
            <a:r>
              <a:rPr lang="en-US" dirty="0">
                <a:latin typeface="Eras Bold ITC" panose="020B0907030504020204" pitchFamily="34" charset="0"/>
              </a:rPr>
              <a:t> </a:t>
            </a:r>
            <a:r>
              <a:rPr lang="en-US" dirty="0" err="1">
                <a:latin typeface="Eras Bold ITC" panose="020B0907030504020204" pitchFamily="34" charset="0"/>
              </a:rPr>
              <a:t>dengan</a:t>
            </a:r>
            <a:r>
              <a:rPr lang="en-US" dirty="0">
                <a:latin typeface="Eras Bold ITC" panose="020B0907030504020204" pitchFamily="34" charset="0"/>
              </a:rPr>
              <a:t> </a:t>
            </a:r>
            <a:r>
              <a:rPr lang="en-US" dirty="0" err="1">
                <a:latin typeface="Eras Bold ITC" panose="020B0907030504020204" pitchFamily="34" charset="0"/>
              </a:rPr>
              <a:t>Fisik</a:t>
            </a:r>
            <a:r>
              <a:rPr lang="en-US" dirty="0">
                <a:latin typeface="Eras Bold ITC" panose="020B0907030504020204" pitchFamily="34" charset="0"/>
              </a:rPr>
              <a:t> – GAGAL</a:t>
            </a:r>
          </a:p>
          <a:p>
            <a:r>
              <a:rPr lang="en-US" dirty="0" err="1">
                <a:latin typeface="Eras Bold ITC" panose="020B0907030504020204" pitchFamily="34" charset="0"/>
              </a:rPr>
              <a:t>Peperangan</a:t>
            </a:r>
            <a:r>
              <a:rPr lang="en-US" dirty="0">
                <a:latin typeface="Eras Bold ITC" panose="020B0907030504020204" pitchFamily="34" charset="0"/>
              </a:rPr>
              <a:t> </a:t>
            </a:r>
            <a:r>
              <a:rPr lang="en-US" dirty="0" err="1">
                <a:latin typeface="Eras Bold ITC" panose="020B0907030504020204" pitchFamily="34" charset="0"/>
              </a:rPr>
              <a:t>dengan</a:t>
            </a:r>
            <a:r>
              <a:rPr lang="en-US" dirty="0">
                <a:latin typeface="Eras Bold ITC" panose="020B0907030504020204" pitchFamily="34" charset="0"/>
              </a:rPr>
              <a:t> Non </a:t>
            </a:r>
            <a:r>
              <a:rPr lang="en-US" dirty="0" err="1">
                <a:latin typeface="Eras Bold ITC" panose="020B0907030504020204" pitchFamily="34" charset="0"/>
              </a:rPr>
              <a:t>Fisik</a:t>
            </a:r>
            <a:r>
              <a:rPr lang="en-US" dirty="0">
                <a:latin typeface="Eras Bold ITC" panose="020B0907030504020204" pitchFamily="34" charset="0"/>
              </a:rPr>
              <a:t> – ?</a:t>
            </a:r>
            <a:endParaRPr lang="en-ID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4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0"/>
            <a:ext cx="6864927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0" y="555526"/>
            <a:ext cx="3888432" cy="4745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err="1">
                <a:latin typeface="Arial Black" pitchFamily="34" charset="0"/>
              </a:rPr>
              <a:t>Yeremia</a:t>
            </a:r>
            <a:r>
              <a:rPr lang="en-US" sz="2400" dirty="0">
                <a:latin typeface="Arial Black" pitchFamily="34" charset="0"/>
              </a:rPr>
              <a:t> 29:11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44282">
            <a:off x="1507186" y="1153101"/>
            <a:ext cx="3410136" cy="2667632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Sebab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ini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mengetahui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rancangan-rancangan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apa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ada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pada</a:t>
            </a:r>
            <a:r>
              <a:rPr lang="en-US" dirty="0">
                <a:latin typeface="Gill Sans Ultra Bold Condensed" pitchFamily="34" charset="0"/>
              </a:rPr>
              <a:t>-Ku </a:t>
            </a:r>
            <a:r>
              <a:rPr lang="en-US" dirty="0" err="1">
                <a:latin typeface="Gill Sans Ultra Bold Condensed" pitchFamily="34" charset="0"/>
              </a:rPr>
              <a:t>mengenai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kamu</a:t>
            </a:r>
            <a:r>
              <a:rPr lang="en-US" dirty="0"/>
              <a:t>, </a:t>
            </a:r>
            <a:r>
              <a:rPr lang="en-US" dirty="0" err="1"/>
              <a:t>demikianlah</a:t>
            </a:r>
            <a:r>
              <a:rPr lang="en-US" dirty="0"/>
              <a:t> </a:t>
            </a:r>
            <a:r>
              <a:rPr lang="en-US" dirty="0" err="1"/>
              <a:t>firman</a:t>
            </a:r>
            <a:r>
              <a:rPr lang="en-US" dirty="0"/>
              <a:t> TUHAN,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>
                <a:latin typeface="Coolvetica Rg" pitchFamily="34" charset="0"/>
              </a:rPr>
              <a:t>rancangan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damai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sejahtera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rancangan</a:t>
            </a:r>
            <a:r>
              <a:rPr lang="en-US" dirty="0"/>
              <a:t> </a:t>
            </a:r>
            <a:r>
              <a:rPr lang="en-US" dirty="0" err="1"/>
              <a:t>kecelakaan</a:t>
            </a:r>
            <a:r>
              <a:rPr lang="en-US" dirty="0"/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kepadamu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depan</a:t>
            </a:r>
            <a:r>
              <a:rPr lang="en-US" dirty="0"/>
              <a:t> yang </a:t>
            </a:r>
            <a:r>
              <a:rPr lang="en-US" dirty="0" err="1"/>
              <a:t>penuh</a:t>
            </a:r>
            <a:r>
              <a:rPr lang="en-US" dirty="0"/>
              <a:t> </a:t>
            </a:r>
            <a:r>
              <a:rPr lang="en-US" dirty="0" err="1"/>
              <a:t>harapan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1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619F3-42F7-1B0C-7F02-3BEF59DA4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09" b="1094"/>
          <a:stretch/>
        </p:blipFill>
        <p:spPr>
          <a:xfrm>
            <a:off x="15" y="8"/>
            <a:ext cx="6857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11CC5-9385-B6F0-E236-DCCAEB71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53" y="2725810"/>
            <a:ext cx="6236494" cy="226052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Penderitaan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salib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godaan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kesulitan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berbagai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pencobaan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memurnikan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menguduskan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menjadikan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layak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  <a:p>
            <a:pPr marL="0" indent="0" algn="r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Testimonies, </a:t>
            </a:r>
            <a:r>
              <a:rPr lang="en-ID" dirty="0" err="1">
                <a:latin typeface="Franklin Gothic Medium Cond" panose="020B0606030402020204" pitchFamily="34" charset="0"/>
              </a:rPr>
              <a:t>jld</a:t>
            </a:r>
            <a:r>
              <a:rPr lang="en-ID" dirty="0">
                <a:latin typeface="Franklin Gothic Medium Cond" panose="020B0606030402020204" pitchFamily="34" charset="0"/>
              </a:rPr>
              <a:t>. 3, </a:t>
            </a:r>
            <a:r>
              <a:rPr lang="en-ID" dirty="0" err="1">
                <a:latin typeface="Franklin Gothic Medium Cond" panose="020B0606030402020204" pitchFamily="34" charset="0"/>
              </a:rPr>
              <a:t>hlm</a:t>
            </a:r>
            <a:r>
              <a:rPr lang="en-ID" dirty="0">
                <a:latin typeface="Franklin Gothic Medium Cond" panose="020B0606030402020204" pitchFamily="34" charset="0"/>
              </a:rPr>
              <a:t>. 115.</a:t>
            </a:r>
          </a:p>
        </p:txBody>
      </p:sp>
    </p:spTree>
    <p:extLst>
      <p:ext uri="{BB962C8B-B14F-4D97-AF65-F5344CB8AC3E}">
        <p14:creationId xmlns:p14="http://schemas.microsoft.com/office/powerpoint/2010/main" val="4161351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r="7843"/>
          <a:stretch/>
        </p:blipFill>
        <p:spPr bwMode="auto">
          <a:xfrm>
            <a:off x="20" y="10"/>
            <a:ext cx="6857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79" y="319462"/>
            <a:ext cx="6306146" cy="55862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Rencana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Tuhan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16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F9E3E-1647-35E5-59A9-DE84FCD32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0017" r="1" b="1"/>
          <a:stretch/>
        </p:blipFill>
        <p:spPr>
          <a:xfrm>
            <a:off x="20" y="10"/>
            <a:ext cx="6856264" cy="514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964" y="843534"/>
            <a:ext cx="5143500" cy="2297430"/>
          </a:xfrm>
        </p:spPr>
        <p:txBody>
          <a:bodyPr>
            <a:normAutofit/>
          </a:bodyPr>
          <a:lstStyle/>
          <a:p>
            <a:r>
              <a:rPr lang="en-US" sz="4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Pulang </a:t>
            </a:r>
            <a:r>
              <a:rPr lang="en-US" sz="4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Ke</a:t>
            </a:r>
            <a:r>
              <a:rPr lang="en-US" sz="4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4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Rumah</a:t>
            </a:r>
            <a:endParaRPr lang="en-US" sz="4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35490" y="3276467"/>
            <a:ext cx="2387019" cy="13716"/>
          </a:xfrm>
          <a:custGeom>
            <a:avLst/>
            <a:gdLst>
              <a:gd name="connsiteX0" fmla="*/ 0 w 2387019"/>
              <a:gd name="connsiteY0" fmla="*/ 0 h 13716"/>
              <a:gd name="connsiteX1" fmla="*/ 525144 w 2387019"/>
              <a:gd name="connsiteY1" fmla="*/ 0 h 13716"/>
              <a:gd name="connsiteX2" fmla="*/ 1098029 w 2387019"/>
              <a:gd name="connsiteY2" fmla="*/ 0 h 13716"/>
              <a:gd name="connsiteX3" fmla="*/ 1647043 w 2387019"/>
              <a:gd name="connsiteY3" fmla="*/ 0 h 13716"/>
              <a:gd name="connsiteX4" fmla="*/ 2387019 w 2387019"/>
              <a:gd name="connsiteY4" fmla="*/ 0 h 13716"/>
              <a:gd name="connsiteX5" fmla="*/ 2387019 w 2387019"/>
              <a:gd name="connsiteY5" fmla="*/ 13716 h 13716"/>
              <a:gd name="connsiteX6" fmla="*/ 1766394 w 2387019"/>
              <a:gd name="connsiteY6" fmla="*/ 13716 h 13716"/>
              <a:gd name="connsiteX7" fmla="*/ 1241250 w 2387019"/>
              <a:gd name="connsiteY7" fmla="*/ 13716 h 13716"/>
              <a:gd name="connsiteX8" fmla="*/ 596755 w 2387019"/>
              <a:gd name="connsiteY8" fmla="*/ 13716 h 13716"/>
              <a:gd name="connsiteX9" fmla="*/ 0 w 2387019"/>
              <a:gd name="connsiteY9" fmla="*/ 13716 h 13716"/>
              <a:gd name="connsiteX10" fmla="*/ 0 w 2387019"/>
              <a:gd name="connsiteY10" fmla="*/ 0 h 13716"/>
              <a:gd name="connsiteX0" fmla="*/ 0 w 2387019"/>
              <a:gd name="connsiteY0" fmla="*/ 0 h 13716"/>
              <a:gd name="connsiteX1" fmla="*/ 549014 w 2387019"/>
              <a:gd name="connsiteY1" fmla="*/ 0 h 13716"/>
              <a:gd name="connsiteX2" fmla="*/ 1074159 w 2387019"/>
              <a:gd name="connsiteY2" fmla="*/ 0 h 13716"/>
              <a:gd name="connsiteX3" fmla="*/ 1623173 w 2387019"/>
              <a:gd name="connsiteY3" fmla="*/ 0 h 13716"/>
              <a:gd name="connsiteX4" fmla="*/ 2387019 w 2387019"/>
              <a:gd name="connsiteY4" fmla="*/ 0 h 13716"/>
              <a:gd name="connsiteX5" fmla="*/ 2387019 w 2387019"/>
              <a:gd name="connsiteY5" fmla="*/ 13716 h 13716"/>
              <a:gd name="connsiteX6" fmla="*/ 1861875 w 2387019"/>
              <a:gd name="connsiteY6" fmla="*/ 13716 h 13716"/>
              <a:gd name="connsiteX7" fmla="*/ 1312860 w 2387019"/>
              <a:gd name="connsiteY7" fmla="*/ 13716 h 13716"/>
              <a:gd name="connsiteX8" fmla="*/ 668365 w 2387019"/>
              <a:gd name="connsiteY8" fmla="*/ 13716 h 13716"/>
              <a:gd name="connsiteX9" fmla="*/ 0 w 2387019"/>
              <a:gd name="connsiteY9" fmla="*/ 13716 h 13716"/>
              <a:gd name="connsiteX10" fmla="*/ 0 w 2387019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7019" h="13716" fill="none" extrusionOk="0">
                <a:moveTo>
                  <a:pt x="0" y="0"/>
                </a:moveTo>
                <a:cubicBezTo>
                  <a:pt x="135281" y="24198"/>
                  <a:pt x="376537" y="-26318"/>
                  <a:pt x="525144" y="0"/>
                </a:cubicBezTo>
                <a:cubicBezTo>
                  <a:pt x="695796" y="20756"/>
                  <a:pt x="898481" y="40912"/>
                  <a:pt x="1098029" y="0"/>
                </a:cubicBezTo>
                <a:cubicBezTo>
                  <a:pt x="1259374" y="-1562"/>
                  <a:pt x="1527384" y="28693"/>
                  <a:pt x="1647043" y="0"/>
                </a:cubicBezTo>
                <a:cubicBezTo>
                  <a:pt x="1778131" y="-37911"/>
                  <a:pt x="2240209" y="-31524"/>
                  <a:pt x="2387019" y="0"/>
                </a:cubicBezTo>
                <a:cubicBezTo>
                  <a:pt x="2386800" y="4745"/>
                  <a:pt x="2386963" y="10073"/>
                  <a:pt x="2387019" y="13716"/>
                </a:cubicBezTo>
                <a:cubicBezTo>
                  <a:pt x="2195791" y="-25227"/>
                  <a:pt x="1968726" y="49357"/>
                  <a:pt x="1766394" y="13716"/>
                </a:cubicBezTo>
                <a:cubicBezTo>
                  <a:pt x="1515772" y="3285"/>
                  <a:pt x="1410759" y="-17618"/>
                  <a:pt x="1241250" y="13716"/>
                </a:cubicBezTo>
                <a:cubicBezTo>
                  <a:pt x="1033355" y="55579"/>
                  <a:pt x="860536" y="-23460"/>
                  <a:pt x="596755" y="13716"/>
                </a:cubicBezTo>
                <a:cubicBezTo>
                  <a:pt x="328473" y="20164"/>
                  <a:pt x="197038" y="-5748"/>
                  <a:pt x="0" y="13716"/>
                </a:cubicBezTo>
                <a:cubicBezTo>
                  <a:pt x="-172" y="8180"/>
                  <a:pt x="-586" y="5698"/>
                  <a:pt x="0" y="0"/>
                </a:cubicBezTo>
                <a:close/>
              </a:path>
              <a:path w="2387019" h="13716" stroke="0" extrusionOk="0">
                <a:moveTo>
                  <a:pt x="0" y="0"/>
                </a:moveTo>
                <a:cubicBezTo>
                  <a:pt x="242373" y="10790"/>
                  <a:pt x="396995" y="-48968"/>
                  <a:pt x="549014" y="0"/>
                </a:cubicBezTo>
                <a:cubicBezTo>
                  <a:pt x="724677" y="-6958"/>
                  <a:pt x="920054" y="19391"/>
                  <a:pt x="1074159" y="0"/>
                </a:cubicBezTo>
                <a:cubicBezTo>
                  <a:pt x="1248027" y="-23871"/>
                  <a:pt x="1388749" y="10118"/>
                  <a:pt x="1623173" y="0"/>
                </a:cubicBezTo>
                <a:cubicBezTo>
                  <a:pt x="1820669" y="-203"/>
                  <a:pt x="2138491" y="21457"/>
                  <a:pt x="2387019" y="0"/>
                </a:cubicBezTo>
                <a:cubicBezTo>
                  <a:pt x="2386306" y="6054"/>
                  <a:pt x="2387705" y="9101"/>
                  <a:pt x="2387019" y="13716"/>
                </a:cubicBezTo>
                <a:cubicBezTo>
                  <a:pt x="2170146" y="7571"/>
                  <a:pt x="2103704" y="-1282"/>
                  <a:pt x="1861875" y="13716"/>
                </a:cubicBezTo>
                <a:cubicBezTo>
                  <a:pt x="1654171" y="42138"/>
                  <a:pt x="1544349" y="5464"/>
                  <a:pt x="1312860" y="13716"/>
                </a:cubicBezTo>
                <a:cubicBezTo>
                  <a:pt x="1080411" y="50149"/>
                  <a:pt x="982230" y="41320"/>
                  <a:pt x="668365" y="13716"/>
                </a:cubicBezTo>
                <a:cubicBezTo>
                  <a:pt x="393621" y="26963"/>
                  <a:pt x="227298" y="-39877"/>
                  <a:pt x="0" y="13716"/>
                </a:cubicBezTo>
                <a:cubicBezTo>
                  <a:pt x="-462" y="9507"/>
                  <a:pt x="-30" y="5570"/>
                  <a:pt x="0" y="0"/>
                </a:cubicBezTo>
                <a:close/>
              </a:path>
              <a:path w="2387019" h="13716" fill="none" stroke="0" extrusionOk="0">
                <a:moveTo>
                  <a:pt x="0" y="0"/>
                </a:moveTo>
                <a:cubicBezTo>
                  <a:pt x="114324" y="18231"/>
                  <a:pt x="376901" y="-40880"/>
                  <a:pt x="525144" y="0"/>
                </a:cubicBezTo>
                <a:cubicBezTo>
                  <a:pt x="648934" y="21016"/>
                  <a:pt x="916646" y="8332"/>
                  <a:pt x="1098029" y="0"/>
                </a:cubicBezTo>
                <a:cubicBezTo>
                  <a:pt x="1300153" y="-18991"/>
                  <a:pt x="1498169" y="22657"/>
                  <a:pt x="1647043" y="0"/>
                </a:cubicBezTo>
                <a:cubicBezTo>
                  <a:pt x="1796108" y="6872"/>
                  <a:pt x="2265068" y="-2742"/>
                  <a:pt x="2387019" y="0"/>
                </a:cubicBezTo>
                <a:cubicBezTo>
                  <a:pt x="2387282" y="5293"/>
                  <a:pt x="2386800" y="10404"/>
                  <a:pt x="2387019" y="13716"/>
                </a:cubicBezTo>
                <a:cubicBezTo>
                  <a:pt x="2190911" y="-28574"/>
                  <a:pt x="2001085" y="54152"/>
                  <a:pt x="1766394" y="13716"/>
                </a:cubicBezTo>
                <a:cubicBezTo>
                  <a:pt x="1528622" y="-10187"/>
                  <a:pt x="1400931" y="-8660"/>
                  <a:pt x="1241250" y="13716"/>
                </a:cubicBezTo>
                <a:cubicBezTo>
                  <a:pt x="1042127" y="-11903"/>
                  <a:pt x="861900" y="-26764"/>
                  <a:pt x="596755" y="13716"/>
                </a:cubicBezTo>
                <a:cubicBezTo>
                  <a:pt x="341526" y="31603"/>
                  <a:pt x="180269" y="-15926"/>
                  <a:pt x="0" y="13716"/>
                </a:cubicBezTo>
                <a:cubicBezTo>
                  <a:pt x="-106" y="8226"/>
                  <a:pt x="248" y="594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2387019"/>
                      <a:gd name="connsiteY0" fmla="*/ 0 h 13716"/>
                      <a:gd name="connsiteX1" fmla="*/ 525144 w 2387019"/>
                      <a:gd name="connsiteY1" fmla="*/ 0 h 13716"/>
                      <a:gd name="connsiteX2" fmla="*/ 1098029 w 2387019"/>
                      <a:gd name="connsiteY2" fmla="*/ 0 h 13716"/>
                      <a:gd name="connsiteX3" fmla="*/ 1647043 w 2387019"/>
                      <a:gd name="connsiteY3" fmla="*/ 0 h 13716"/>
                      <a:gd name="connsiteX4" fmla="*/ 2387019 w 2387019"/>
                      <a:gd name="connsiteY4" fmla="*/ 0 h 13716"/>
                      <a:gd name="connsiteX5" fmla="*/ 2387019 w 2387019"/>
                      <a:gd name="connsiteY5" fmla="*/ 13716 h 13716"/>
                      <a:gd name="connsiteX6" fmla="*/ 1766394 w 2387019"/>
                      <a:gd name="connsiteY6" fmla="*/ 13716 h 13716"/>
                      <a:gd name="connsiteX7" fmla="*/ 1241250 w 2387019"/>
                      <a:gd name="connsiteY7" fmla="*/ 13716 h 13716"/>
                      <a:gd name="connsiteX8" fmla="*/ 596755 w 2387019"/>
                      <a:gd name="connsiteY8" fmla="*/ 13716 h 13716"/>
                      <a:gd name="connsiteX9" fmla="*/ 0 w 2387019"/>
                      <a:gd name="connsiteY9" fmla="*/ 13716 h 13716"/>
                      <a:gd name="connsiteX10" fmla="*/ 0 w 2387019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7019" h="13716" fill="none" extrusionOk="0">
                        <a:moveTo>
                          <a:pt x="0" y="0"/>
                        </a:moveTo>
                        <a:cubicBezTo>
                          <a:pt x="120732" y="15284"/>
                          <a:pt x="393544" y="-21657"/>
                          <a:pt x="525144" y="0"/>
                        </a:cubicBezTo>
                        <a:cubicBezTo>
                          <a:pt x="656744" y="21657"/>
                          <a:pt x="920998" y="5924"/>
                          <a:pt x="1098029" y="0"/>
                        </a:cubicBezTo>
                        <a:cubicBezTo>
                          <a:pt x="1275061" y="-5924"/>
                          <a:pt x="1520646" y="11114"/>
                          <a:pt x="1647043" y="0"/>
                        </a:cubicBezTo>
                        <a:cubicBezTo>
                          <a:pt x="1773440" y="-11114"/>
                          <a:pt x="2237785" y="-16964"/>
                          <a:pt x="2387019" y="0"/>
                        </a:cubicBezTo>
                        <a:cubicBezTo>
                          <a:pt x="2386971" y="5139"/>
                          <a:pt x="2386820" y="10733"/>
                          <a:pt x="2387019" y="13716"/>
                        </a:cubicBezTo>
                        <a:cubicBezTo>
                          <a:pt x="2197208" y="-10958"/>
                          <a:pt x="2009550" y="38975"/>
                          <a:pt x="1766394" y="13716"/>
                        </a:cubicBezTo>
                        <a:cubicBezTo>
                          <a:pt x="1523238" y="-11543"/>
                          <a:pt x="1414766" y="-4467"/>
                          <a:pt x="1241250" y="13716"/>
                        </a:cubicBezTo>
                        <a:cubicBezTo>
                          <a:pt x="1067734" y="31899"/>
                          <a:pt x="856640" y="-11723"/>
                          <a:pt x="596755" y="13716"/>
                        </a:cubicBezTo>
                        <a:cubicBezTo>
                          <a:pt x="336871" y="39155"/>
                          <a:pt x="199420" y="-908"/>
                          <a:pt x="0" y="13716"/>
                        </a:cubicBezTo>
                        <a:cubicBezTo>
                          <a:pt x="-94" y="8316"/>
                          <a:pt x="-246" y="6077"/>
                          <a:pt x="0" y="0"/>
                        </a:cubicBezTo>
                        <a:close/>
                      </a:path>
                      <a:path w="2387019" h="13716" stroke="0" extrusionOk="0">
                        <a:moveTo>
                          <a:pt x="0" y="0"/>
                        </a:moveTo>
                        <a:cubicBezTo>
                          <a:pt x="219975" y="21879"/>
                          <a:pt x="393461" y="-16466"/>
                          <a:pt x="549014" y="0"/>
                        </a:cubicBezTo>
                        <a:cubicBezTo>
                          <a:pt x="704567" y="16466"/>
                          <a:pt x="908337" y="-7520"/>
                          <a:pt x="1074159" y="0"/>
                        </a:cubicBezTo>
                        <a:cubicBezTo>
                          <a:pt x="1239982" y="7520"/>
                          <a:pt x="1419589" y="4117"/>
                          <a:pt x="1623173" y="0"/>
                        </a:cubicBezTo>
                        <a:cubicBezTo>
                          <a:pt x="1826757" y="-4117"/>
                          <a:pt x="2132109" y="-16452"/>
                          <a:pt x="2387019" y="0"/>
                        </a:cubicBezTo>
                        <a:cubicBezTo>
                          <a:pt x="2386589" y="6310"/>
                          <a:pt x="2387397" y="9216"/>
                          <a:pt x="2387019" y="13716"/>
                        </a:cubicBezTo>
                        <a:cubicBezTo>
                          <a:pt x="2174902" y="-2816"/>
                          <a:pt x="2087714" y="-9814"/>
                          <a:pt x="1861875" y="13716"/>
                        </a:cubicBezTo>
                        <a:cubicBezTo>
                          <a:pt x="1636036" y="37246"/>
                          <a:pt x="1528507" y="-7389"/>
                          <a:pt x="1312860" y="13716"/>
                        </a:cubicBezTo>
                        <a:cubicBezTo>
                          <a:pt x="1097213" y="34821"/>
                          <a:pt x="962772" y="25861"/>
                          <a:pt x="668365" y="13716"/>
                        </a:cubicBezTo>
                        <a:cubicBezTo>
                          <a:pt x="373958" y="1571"/>
                          <a:pt x="236221" y="-15607"/>
                          <a:pt x="0" y="13716"/>
                        </a:cubicBezTo>
                        <a:cubicBezTo>
                          <a:pt x="283" y="9219"/>
                          <a:pt x="457" y="49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71487" y="540714"/>
            <a:ext cx="5915025" cy="4062071"/>
          </a:xfrm>
          <a:custGeom>
            <a:avLst/>
            <a:gdLst>
              <a:gd name="connsiteX0" fmla="*/ 0 w 5915025"/>
              <a:gd name="connsiteY0" fmla="*/ 0 h 4062071"/>
              <a:gd name="connsiteX1" fmla="*/ 598075 w 5915025"/>
              <a:gd name="connsiteY1" fmla="*/ 0 h 4062071"/>
              <a:gd name="connsiteX2" fmla="*/ 1077849 w 5915025"/>
              <a:gd name="connsiteY2" fmla="*/ 0 h 4062071"/>
              <a:gd name="connsiteX3" fmla="*/ 1853375 w 5915025"/>
              <a:gd name="connsiteY3" fmla="*/ 0 h 4062071"/>
              <a:gd name="connsiteX4" fmla="*/ 2451449 w 5915025"/>
              <a:gd name="connsiteY4" fmla="*/ 0 h 4062071"/>
              <a:gd name="connsiteX5" fmla="*/ 3049524 w 5915025"/>
              <a:gd name="connsiteY5" fmla="*/ 0 h 4062071"/>
              <a:gd name="connsiteX6" fmla="*/ 3825049 w 5915025"/>
              <a:gd name="connsiteY6" fmla="*/ 0 h 4062071"/>
              <a:gd name="connsiteX7" fmla="*/ 4363974 w 5915025"/>
              <a:gd name="connsiteY7" fmla="*/ 0 h 4062071"/>
              <a:gd name="connsiteX8" fmla="*/ 5139500 w 5915025"/>
              <a:gd name="connsiteY8" fmla="*/ 0 h 4062071"/>
              <a:gd name="connsiteX9" fmla="*/ 5915025 w 5915025"/>
              <a:gd name="connsiteY9" fmla="*/ 0 h 4062071"/>
              <a:gd name="connsiteX10" fmla="*/ 5915025 w 5915025"/>
              <a:gd name="connsiteY10" fmla="*/ 677012 h 4062071"/>
              <a:gd name="connsiteX11" fmla="*/ 5915025 w 5915025"/>
              <a:gd name="connsiteY11" fmla="*/ 1354024 h 4062071"/>
              <a:gd name="connsiteX12" fmla="*/ 5915025 w 5915025"/>
              <a:gd name="connsiteY12" fmla="*/ 2071656 h 4062071"/>
              <a:gd name="connsiteX13" fmla="*/ 5915025 w 5915025"/>
              <a:gd name="connsiteY13" fmla="*/ 2626806 h 4062071"/>
              <a:gd name="connsiteX14" fmla="*/ 5915025 w 5915025"/>
              <a:gd name="connsiteY14" fmla="*/ 3303818 h 4062071"/>
              <a:gd name="connsiteX15" fmla="*/ 5915025 w 5915025"/>
              <a:gd name="connsiteY15" fmla="*/ 4062071 h 4062071"/>
              <a:gd name="connsiteX16" fmla="*/ 5257800 w 5915025"/>
              <a:gd name="connsiteY16" fmla="*/ 4062071 h 4062071"/>
              <a:gd name="connsiteX17" fmla="*/ 4482275 w 5915025"/>
              <a:gd name="connsiteY17" fmla="*/ 4062071 h 4062071"/>
              <a:gd name="connsiteX18" fmla="*/ 3825050 w 5915025"/>
              <a:gd name="connsiteY18" fmla="*/ 4062071 h 4062071"/>
              <a:gd name="connsiteX19" fmla="*/ 3345275 w 5915025"/>
              <a:gd name="connsiteY19" fmla="*/ 4062071 h 4062071"/>
              <a:gd name="connsiteX20" fmla="*/ 2806351 w 5915025"/>
              <a:gd name="connsiteY20" fmla="*/ 4062071 h 4062071"/>
              <a:gd name="connsiteX21" fmla="*/ 2030825 w 5915025"/>
              <a:gd name="connsiteY21" fmla="*/ 4062071 h 4062071"/>
              <a:gd name="connsiteX22" fmla="*/ 1373600 w 5915025"/>
              <a:gd name="connsiteY22" fmla="*/ 4062071 h 4062071"/>
              <a:gd name="connsiteX23" fmla="*/ 834676 w 5915025"/>
              <a:gd name="connsiteY23" fmla="*/ 4062071 h 4062071"/>
              <a:gd name="connsiteX24" fmla="*/ 0 w 5915025"/>
              <a:gd name="connsiteY24" fmla="*/ 4062071 h 4062071"/>
              <a:gd name="connsiteX25" fmla="*/ 0 w 5915025"/>
              <a:gd name="connsiteY25" fmla="*/ 3506921 h 4062071"/>
              <a:gd name="connsiteX26" fmla="*/ 0 w 5915025"/>
              <a:gd name="connsiteY26" fmla="*/ 2951772 h 4062071"/>
              <a:gd name="connsiteX27" fmla="*/ 0 w 5915025"/>
              <a:gd name="connsiteY27" fmla="*/ 2234139 h 4062071"/>
              <a:gd name="connsiteX28" fmla="*/ 0 w 5915025"/>
              <a:gd name="connsiteY28" fmla="*/ 1638369 h 4062071"/>
              <a:gd name="connsiteX29" fmla="*/ 0 w 5915025"/>
              <a:gd name="connsiteY29" fmla="*/ 880115 h 4062071"/>
              <a:gd name="connsiteX30" fmla="*/ 0 w 5915025"/>
              <a:gd name="connsiteY30" fmla="*/ 0 h 406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15025" h="4062071" extrusionOk="0">
                <a:moveTo>
                  <a:pt x="0" y="0"/>
                </a:moveTo>
                <a:cubicBezTo>
                  <a:pt x="145560" y="-27974"/>
                  <a:pt x="391684" y="39495"/>
                  <a:pt x="598075" y="0"/>
                </a:cubicBezTo>
                <a:cubicBezTo>
                  <a:pt x="801921" y="-20805"/>
                  <a:pt x="895560" y="2583"/>
                  <a:pt x="1077849" y="0"/>
                </a:cubicBezTo>
                <a:cubicBezTo>
                  <a:pt x="1229212" y="9249"/>
                  <a:pt x="1507508" y="41258"/>
                  <a:pt x="1853375" y="0"/>
                </a:cubicBezTo>
                <a:cubicBezTo>
                  <a:pt x="2170737" y="11538"/>
                  <a:pt x="2281054" y="19287"/>
                  <a:pt x="2451449" y="0"/>
                </a:cubicBezTo>
                <a:cubicBezTo>
                  <a:pt x="2657556" y="-11221"/>
                  <a:pt x="2854357" y="-12959"/>
                  <a:pt x="3049524" y="0"/>
                </a:cubicBezTo>
                <a:cubicBezTo>
                  <a:pt x="3187155" y="-6712"/>
                  <a:pt x="3497847" y="33294"/>
                  <a:pt x="3825049" y="0"/>
                </a:cubicBezTo>
                <a:cubicBezTo>
                  <a:pt x="4102463" y="6081"/>
                  <a:pt x="4188031" y="-4279"/>
                  <a:pt x="4363974" y="0"/>
                </a:cubicBezTo>
                <a:cubicBezTo>
                  <a:pt x="4555361" y="34108"/>
                  <a:pt x="4939718" y="29093"/>
                  <a:pt x="5139500" y="0"/>
                </a:cubicBezTo>
                <a:cubicBezTo>
                  <a:pt x="5382172" y="-17284"/>
                  <a:pt x="5645055" y="1239"/>
                  <a:pt x="5915025" y="0"/>
                </a:cubicBezTo>
                <a:cubicBezTo>
                  <a:pt x="5909100" y="314807"/>
                  <a:pt x="5897081" y="533704"/>
                  <a:pt x="5915025" y="677012"/>
                </a:cubicBezTo>
                <a:cubicBezTo>
                  <a:pt x="5946476" y="870089"/>
                  <a:pt x="5927715" y="1110768"/>
                  <a:pt x="5915025" y="1354024"/>
                </a:cubicBezTo>
                <a:cubicBezTo>
                  <a:pt x="5912745" y="1602449"/>
                  <a:pt x="5941908" y="1716346"/>
                  <a:pt x="5915025" y="2071656"/>
                </a:cubicBezTo>
                <a:cubicBezTo>
                  <a:pt x="5886569" y="2409998"/>
                  <a:pt x="5927968" y="2384699"/>
                  <a:pt x="5915025" y="2626806"/>
                </a:cubicBezTo>
                <a:cubicBezTo>
                  <a:pt x="5887947" y="2865398"/>
                  <a:pt x="5886451" y="2978409"/>
                  <a:pt x="5915025" y="3303818"/>
                </a:cubicBezTo>
                <a:cubicBezTo>
                  <a:pt x="5940689" y="3590920"/>
                  <a:pt x="5906880" y="3874641"/>
                  <a:pt x="5915025" y="4062071"/>
                </a:cubicBezTo>
                <a:cubicBezTo>
                  <a:pt x="5619467" y="4090524"/>
                  <a:pt x="5582791" y="4086511"/>
                  <a:pt x="5257800" y="4062071"/>
                </a:cubicBezTo>
                <a:cubicBezTo>
                  <a:pt x="4935259" y="4059190"/>
                  <a:pt x="4832947" y="4043740"/>
                  <a:pt x="4482275" y="4062071"/>
                </a:cubicBezTo>
                <a:cubicBezTo>
                  <a:pt x="4134802" y="4087815"/>
                  <a:pt x="3934625" y="4032084"/>
                  <a:pt x="3825050" y="4062071"/>
                </a:cubicBezTo>
                <a:cubicBezTo>
                  <a:pt x="3681651" y="4101232"/>
                  <a:pt x="3424475" y="4051413"/>
                  <a:pt x="3345275" y="4062071"/>
                </a:cubicBezTo>
                <a:cubicBezTo>
                  <a:pt x="3253146" y="4053114"/>
                  <a:pt x="3033986" y="4033824"/>
                  <a:pt x="2806351" y="4062071"/>
                </a:cubicBezTo>
                <a:cubicBezTo>
                  <a:pt x="2559376" y="4105554"/>
                  <a:pt x="2208867" y="4107449"/>
                  <a:pt x="2030825" y="4062071"/>
                </a:cubicBezTo>
                <a:cubicBezTo>
                  <a:pt x="1838753" y="4053629"/>
                  <a:pt x="1531475" y="4079527"/>
                  <a:pt x="1373600" y="4062071"/>
                </a:cubicBezTo>
                <a:cubicBezTo>
                  <a:pt x="1211515" y="4032091"/>
                  <a:pt x="1082543" y="4021216"/>
                  <a:pt x="834676" y="4062071"/>
                </a:cubicBezTo>
                <a:cubicBezTo>
                  <a:pt x="590130" y="4081380"/>
                  <a:pt x="369990" y="4079004"/>
                  <a:pt x="0" y="4062071"/>
                </a:cubicBezTo>
                <a:cubicBezTo>
                  <a:pt x="-460" y="3953721"/>
                  <a:pt x="-34362" y="3671499"/>
                  <a:pt x="0" y="3506921"/>
                </a:cubicBezTo>
                <a:cubicBezTo>
                  <a:pt x="31648" y="3316484"/>
                  <a:pt x="-3772" y="3063930"/>
                  <a:pt x="0" y="2951772"/>
                </a:cubicBezTo>
                <a:cubicBezTo>
                  <a:pt x="-34229" y="2806066"/>
                  <a:pt x="12349" y="2445221"/>
                  <a:pt x="0" y="2234139"/>
                </a:cubicBezTo>
                <a:cubicBezTo>
                  <a:pt x="1276" y="2006441"/>
                  <a:pt x="4752" y="1935687"/>
                  <a:pt x="0" y="1638369"/>
                </a:cubicBezTo>
                <a:cubicBezTo>
                  <a:pt x="21180" y="1338699"/>
                  <a:pt x="34015" y="1215685"/>
                  <a:pt x="0" y="880115"/>
                </a:cubicBezTo>
                <a:cubicBezTo>
                  <a:pt x="-3222" y="569058"/>
                  <a:pt x="-2771" y="389510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915025"/>
                      <a:gd name="connsiteY0" fmla="*/ 0 h 4062071"/>
                      <a:gd name="connsiteX1" fmla="*/ 598075 w 5915025"/>
                      <a:gd name="connsiteY1" fmla="*/ 0 h 4062071"/>
                      <a:gd name="connsiteX2" fmla="*/ 1077849 w 5915025"/>
                      <a:gd name="connsiteY2" fmla="*/ 0 h 4062071"/>
                      <a:gd name="connsiteX3" fmla="*/ 1853375 w 5915025"/>
                      <a:gd name="connsiteY3" fmla="*/ 0 h 4062071"/>
                      <a:gd name="connsiteX4" fmla="*/ 2451449 w 5915025"/>
                      <a:gd name="connsiteY4" fmla="*/ 0 h 4062071"/>
                      <a:gd name="connsiteX5" fmla="*/ 3049524 w 5915025"/>
                      <a:gd name="connsiteY5" fmla="*/ 0 h 4062071"/>
                      <a:gd name="connsiteX6" fmla="*/ 3825049 w 5915025"/>
                      <a:gd name="connsiteY6" fmla="*/ 0 h 4062071"/>
                      <a:gd name="connsiteX7" fmla="*/ 4363974 w 5915025"/>
                      <a:gd name="connsiteY7" fmla="*/ 0 h 4062071"/>
                      <a:gd name="connsiteX8" fmla="*/ 5139500 w 5915025"/>
                      <a:gd name="connsiteY8" fmla="*/ 0 h 4062071"/>
                      <a:gd name="connsiteX9" fmla="*/ 5915025 w 5915025"/>
                      <a:gd name="connsiteY9" fmla="*/ 0 h 4062071"/>
                      <a:gd name="connsiteX10" fmla="*/ 5915025 w 5915025"/>
                      <a:gd name="connsiteY10" fmla="*/ 677012 h 4062071"/>
                      <a:gd name="connsiteX11" fmla="*/ 5915025 w 5915025"/>
                      <a:gd name="connsiteY11" fmla="*/ 1354024 h 4062071"/>
                      <a:gd name="connsiteX12" fmla="*/ 5915025 w 5915025"/>
                      <a:gd name="connsiteY12" fmla="*/ 2071656 h 4062071"/>
                      <a:gd name="connsiteX13" fmla="*/ 5915025 w 5915025"/>
                      <a:gd name="connsiteY13" fmla="*/ 2626806 h 4062071"/>
                      <a:gd name="connsiteX14" fmla="*/ 5915025 w 5915025"/>
                      <a:gd name="connsiteY14" fmla="*/ 3303818 h 4062071"/>
                      <a:gd name="connsiteX15" fmla="*/ 5915025 w 5915025"/>
                      <a:gd name="connsiteY15" fmla="*/ 4062071 h 4062071"/>
                      <a:gd name="connsiteX16" fmla="*/ 5257800 w 5915025"/>
                      <a:gd name="connsiteY16" fmla="*/ 4062071 h 4062071"/>
                      <a:gd name="connsiteX17" fmla="*/ 4482275 w 5915025"/>
                      <a:gd name="connsiteY17" fmla="*/ 4062071 h 4062071"/>
                      <a:gd name="connsiteX18" fmla="*/ 3825050 w 5915025"/>
                      <a:gd name="connsiteY18" fmla="*/ 4062071 h 4062071"/>
                      <a:gd name="connsiteX19" fmla="*/ 3345275 w 5915025"/>
                      <a:gd name="connsiteY19" fmla="*/ 4062071 h 4062071"/>
                      <a:gd name="connsiteX20" fmla="*/ 2806351 w 5915025"/>
                      <a:gd name="connsiteY20" fmla="*/ 4062071 h 4062071"/>
                      <a:gd name="connsiteX21" fmla="*/ 2030825 w 5915025"/>
                      <a:gd name="connsiteY21" fmla="*/ 4062071 h 4062071"/>
                      <a:gd name="connsiteX22" fmla="*/ 1373600 w 5915025"/>
                      <a:gd name="connsiteY22" fmla="*/ 4062071 h 4062071"/>
                      <a:gd name="connsiteX23" fmla="*/ 834676 w 5915025"/>
                      <a:gd name="connsiteY23" fmla="*/ 4062071 h 4062071"/>
                      <a:gd name="connsiteX24" fmla="*/ 0 w 5915025"/>
                      <a:gd name="connsiteY24" fmla="*/ 4062071 h 4062071"/>
                      <a:gd name="connsiteX25" fmla="*/ 0 w 5915025"/>
                      <a:gd name="connsiteY25" fmla="*/ 3506921 h 4062071"/>
                      <a:gd name="connsiteX26" fmla="*/ 0 w 5915025"/>
                      <a:gd name="connsiteY26" fmla="*/ 2951772 h 4062071"/>
                      <a:gd name="connsiteX27" fmla="*/ 0 w 5915025"/>
                      <a:gd name="connsiteY27" fmla="*/ 2234139 h 4062071"/>
                      <a:gd name="connsiteX28" fmla="*/ 0 w 5915025"/>
                      <a:gd name="connsiteY28" fmla="*/ 1638369 h 4062071"/>
                      <a:gd name="connsiteX29" fmla="*/ 0 w 5915025"/>
                      <a:gd name="connsiteY29" fmla="*/ 880115 h 4062071"/>
                      <a:gd name="connsiteX30" fmla="*/ 0 w 5915025"/>
                      <a:gd name="connsiteY30" fmla="*/ 0 h 406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915025" h="4062071" extrusionOk="0">
                        <a:moveTo>
                          <a:pt x="0" y="0"/>
                        </a:moveTo>
                        <a:cubicBezTo>
                          <a:pt x="157241" y="-20769"/>
                          <a:pt x="424503" y="27178"/>
                          <a:pt x="598075" y="0"/>
                        </a:cubicBezTo>
                        <a:cubicBezTo>
                          <a:pt x="771647" y="-27178"/>
                          <a:pt x="915003" y="1965"/>
                          <a:pt x="1077849" y="0"/>
                        </a:cubicBezTo>
                        <a:cubicBezTo>
                          <a:pt x="1240695" y="-1965"/>
                          <a:pt x="1518767" y="-20973"/>
                          <a:pt x="1853375" y="0"/>
                        </a:cubicBezTo>
                        <a:cubicBezTo>
                          <a:pt x="2187983" y="20973"/>
                          <a:pt x="2270390" y="14192"/>
                          <a:pt x="2451449" y="0"/>
                        </a:cubicBezTo>
                        <a:cubicBezTo>
                          <a:pt x="2632508" y="-14192"/>
                          <a:pt x="2849445" y="-2851"/>
                          <a:pt x="3049524" y="0"/>
                        </a:cubicBezTo>
                        <a:cubicBezTo>
                          <a:pt x="3249604" y="2851"/>
                          <a:pt x="3546920" y="-12908"/>
                          <a:pt x="3825049" y="0"/>
                        </a:cubicBezTo>
                        <a:cubicBezTo>
                          <a:pt x="4103179" y="12908"/>
                          <a:pt x="4198896" y="-19379"/>
                          <a:pt x="4363974" y="0"/>
                        </a:cubicBezTo>
                        <a:cubicBezTo>
                          <a:pt x="4529052" y="19379"/>
                          <a:pt x="4877804" y="14207"/>
                          <a:pt x="5139500" y="0"/>
                        </a:cubicBezTo>
                        <a:cubicBezTo>
                          <a:pt x="5401196" y="-14207"/>
                          <a:pt x="5621649" y="-17903"/>
                          <a:pt x="5915025" y="0"/>
                        </a:cubicBezTo>
                        <a:cubicBezTo>
                          <a:pt x="5892324" y="289834"/>
                          <a:pt x="5893796" y="499681"/>
                          <a:pt x="5915025" y="677012"/>
                        </a:cubicBezTo>
                        <a:cubicBezTo>
                          <a:pt x="5936254" y="854343"/>
                          <a:pt x="5920915" y="1102439"/>
                          <a:pt x="5915025" y="1354024"/>
                        </a:cubicBezTo>
                        <a:cubicBezTo>
                          <a:pt x="5909135" y="1605609"/>
                          <a:pt x="5938113" y="1734196"/>
                          <a:pt x="5915025" y="2071656"/>
                        </a:cubicBezTo>
                        <a:cubicBezTo>
                          <a:pt x="5891937" y="2409116"/>
                          <a:pt x="5932026" y="2387499"/>
                          <a:pt x="5915025" y="2626806"/>
                        </a:cubicBezTo>
                        <a:cubicBezTo>
                          <a:pt x="5898025" y="2866113"/>
                          <a:pt x="5891441" y="2988581"/>
                          <a:pt x="5915025" y="3303818"/>
                        </a:cubicBezTo>
                        <a:cubicBezTo>
                          <a:pt x="5938609" y="3619055"/>
                          <a:pt x="5938936" y="3855924"/>
                          <a:pt x="5915025" y="4062071"/>
                        </a:cubicBezTo>
                        <a:cubicBezTo>
                          <a:pt x="5620559" y="4088571"/>
                          <a:pt x="5579536" y="4084092"/>
                          <a:pt x="5257800" y="4062071"/>
                        </a:cubicBezTo>
                        <a:cubicBezTo>
                          <a:pt x="4936064" y="4040050"/>
                          <a:pt x="4820385" y="4051192"/>
                          <a:pt x="4482275" y="4062071"/>
                        </a:cubicBezTo>
                        <a:cubicBezTo>
                          <a:pt x="4144166" y="4072950"/>
                          <a:pt x="3972074" y="4030087"/>
                          <a:pt x="3825050" y="4062071"/>
                        </a:cubicBezTo>
                        <a:cubicBezTo>
                          <a:pt x="3678026" y="4094055"/>
                          <a:pt x="3442497" y="4041909"/>
                          <a:pt x="3345275" y="4062071"/>
                        </a:cubicBezTo>
                        <a:cubicBezTo>
                          <a:pt x="3248054" y="4082233"/>
                          <a:pt x="3073629" y="4036068"/>
                          <a:pt x="2806351" y="4062071"/>
                        </a:cubicBezTo>
                        <a:cubicBezTo>
                          <a:pt x="2539073" y="4088074"/>
                          <a:pt x="2217532" y="4081283"/>
                          <a:pt x="2030825" y="4062071"/>
                        </a:cubicBezTo>
                        <a:cubicBezTo>
                          <a:pt x="1844118" y="4042859"/>
                          <a:pt x="1542530" y="4094195"/>
                          <a:pt x="1373600" y="4062071"/>
                        </a:cubicBezTo>
                        <a:cubicBezTo>
                          <a:pt x="1204671" y="4029947"/>
                          <a:pt x="1083718" y="4045594"/>
                          <a:pt x="834676" y="4062071"/>
                        </a:cubicBezTo>
                        <a:cubicBezTo>
                          <a:pt x="585634" y="4078548"/>
                          <a:pt x="383925" y="4075946"/>
                          <a:pt x="0" y="4062071"/>
                        </a:cubicBezTo>
                        <a:cubicBezTo>
                          <a:pt x="11417" y="3916692"/>
                          <a:pt x="-27209" y="3694024"/>
                          <a:pt x="0" y="3506921"/>
                        </a:cubicBezTo>
                        <a:cubicBezTo>
                          <a:pt x="27209" y="3319818"/>
                          <a:pt x="-12727" y="3079477"/>
                          <a:pt x="0" y="2951772"/>
                        </a:cubicBezTo>
                        <a:cubicBezTo>
                          <a:pt x="12727" y="2824067"/>
                          <a:pt x="-8891" y="2466107"/>
                          <a:pt x="0" y="2234139"/>
                        </a:cubicBezTo>
                        <a:cubicBezTo>
                          <a:pt x="8891" y="2002171"/>
                          <a:pt x="3791" y="1933084"/>
                          <a:pt x="0" y="1638369"/>
                        </a:cubicBezTo>
                        <a:cubicBezTo>
                          <a:pt x="-3791" y="1343654"/>
                          <a:pt x="37907" y="1201121"/>
                          <a:pt x="0" y="880115"/>
                        </a:cubicBezTo>
                        <a:cubicBezTo>
                          <a:pt x="-37907" y="559109"/>
                          <a:pt x="-642" y="3964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20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00" y="186282"/>
            <a:ext cx="6857999" cy="6429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Keluaran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23:20,22,27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31" y="982576"/>
            <a:ext cx="4490256" cy="396044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Sesungguhnya</a:t>
            </a:r>
            <a:r>
              <a:rPr lang="en-US" dirty="0"/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mengutus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seorang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malaikat</a:t>
            </a:r>
            <a:r>
              <a:rPr lang="en-US" dirty="0"/>
              <a:t> </a:t>
            </a:r>
            <a:r>
              <a:rPr lang="en-US" dirty="0" err="1">
                <a:latin typeface="Gill Sans Ultra Bold Condensed" pitchFamily="34" charset="0"/>
              </a:rPr>
              <a:t>berjalan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depanmu</a:t>
            </a:r>
            <a:r>
              <a:rPr lang="en-US" dirty="0"/>
              <a:t>, </a:t>
            </a:r>
            <a:r>
              <a:rPr lang="en-US" dirty="0" err="1">
                <a:latin typeface="Coolvetica Rg" pitchFamily="34" charset="0"/>
              </a:rPr>
              <a:t>untuk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melindungi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engkau</a:t>
            </a:r>
            <a:r>
              <a:rPr lang="en-US" dirty="0">
                <a:latin typeface="Coolvetica Rg" pitchFamily="34" charset="0"/>
              </a:rPr>
              <a:t> di </a:t>
            </a:r>
            <a:r>
              <a:rPr lang="en-US" dirty="0" err="1">
                <a:latin typeface="Coolvetica Rg" pitchFamily="34" charset="0"/>
              </a:rPr>
              <a:t>jalan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/>
              <a:t>(</a:t>
            </a:r>
            <a:r>
              <a:rPr lang="en-US" dirty="0" err="1"/>
              <a:t>ayat</a:t>
            </a:r>
            <a:r>
              <a:rPr lang="en-US" dirty="0"/>
              <a:t> 20)…..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jika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engkau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sungguh-sungguh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mendengarkan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perkataannya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melakukan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segala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Kufirmankan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b="1" dirty="0"/>
              <a:t>MEMUSUHI MUSUHMU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b="1" dirty="0"/>
              <a:t>MELAWAN LAWANMU </a:t>
            </a:r>
            <a:r>
              <a:rPr lang="en-US" dirty="0"/>
              <a:t>(</a:t>
            </a:r>
            <a:r>
              <a:rPr lang="en-US" dirty="0" err="1"/>
              <a:t>ayat</a:t>
            </a:r>
            <a:r>
              <a:rPr lang="en-US" dirty="0"/>
              <a:t> 22)….. </a:t>
            </a:r>
            <a:r>
              <a:rPr lang="en-US" dirty="0" err="1"/>
              <a:t>Kengerian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Kukirimkan</a:t>
            </a:r>
            <a:r>
              <a:rPr lang="en-US" dirty="0"/>
              <a:t> </a:t>
            </a:r>
            <a:r>
              <a:rPr lang="en-US" dirty="0" err="1"/>
              <a:t>mendahului</a:t>
            </a:r>
            <a:r>
              <a:rPr lang="en-US" dirty="0"/>
              <a:t> </a:t>
            </a:r>
            <a:r>
              <a:rPr lang="en-US" dirty="0" err="1"/>
              <a:t>engkau</a:t>
            </a:r>
            <a:r>
              <a:rPr lang="en-US" dirty="0"/>
              <a:t>: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mengacaukan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orang yang </a:t>
            </a:r>
            <a:r>
              <a:rPr lang="en-US" dirty="0" err="1"/>
              <a:t>kaudatangi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b="1" dirty="0"/>
              <a:t>MEMBUAT SEMUA MUSUHMU LARI MEMBELAKANGI ENGKAU</a:t>
            </a:r>
            <a:r>
              <a:rPr lang="en-US" dirty="0"/>
              <a:t>. (</a:t>
            </a:r>
            <a:r>
              <a:rPr lang="en-US" dirty="0" err="1"/>
              <a:t>ayat</a:t>
            </a:r>
            <a:r>
              <a:rPr lang="en-US" dirty="0"/>
              <a:t> 27)”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28" y="1709889"/>
            <a:ext cx="2158868" cy="1723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543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0516"/>
            <a:ext cx="5877272" cy="64293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dirty="0">
                <a:latin typeface="Arial Black" pitchFamily="34" charset="0"/>
              </a:rPr>
              <a:t>Ada </a:t>
            </a:r>
            <a:r>
              <a:rPr lang="en-US" sz="2400" dirty="0" err="1">
                <a:latin typeface="Arial Black" pitchFamily="34" charset="0"/>
              </a:rPr>
              <a:t>beberapa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hal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penting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untuk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disimak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dari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ayat-ayat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diatas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64" y="1842669"/>
            <a:ext cx="3888432" cy="243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PERTAMA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>
                <a:solidFill>
                  <a:schemeClr val="bg1"/>
                </a:solidFill>
                <a:latin typeface="Coolvetica Rg" pitchFamily="34" charset="0"/>
              </a:rPr>
              <a:t>“</a:t>
            </a:r>
            <a:r>
              <a:rPr lang="en-US" sz="2800" dirty="0" err="1">
                <a:solidFill>
                  <a:srgbClr val="FFC000"/>
                </a:solidFill>
                <a:latin typeface="Coolvetica Rg" pitchFamily="34" charset="0"/>
              </a:rPr>
              <a:t>siapakah</a:t>
            </a:r>
            <a:r>
              <a:rPr lang="en-US" sz="2800" dirty="0">
                <a:solidFill>
                  <a:srgbClr val="FFC000"/>
                </a:solidFill>
                <a:latin typeface="Coolvetica Rg" pitchFamily="34" charset="0"/>
              </a:rPr>
              <a:t> yang </a:t>
            </a:r>
            <a:r>
              <a:rPr lang="en-US" sz="2800" dirty="0" err="1">
                <a:solidFill>
                  <a:srgbClr val="FFC000"/>
                </a:solidFill>
                <a:latin typeface="Coolvetica Rg" pitchFamily="34" charset="0"/>
              </a:rPr>
              <a:t>dimaksud</a:t>
            </a:r>
            <a:r>
              <a:rPr lang="en-US" sz="2800" dirty="0">
                <a:solidFill>
                  <a:srgbClr val="FFC000"/>
                </a:solidFill>
                <a:latin typeface="Coolvetica R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olvetica Rg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olvetica Rg" pitchFamily="34" charset="0"/>
              </a:rPr>
              <a:t>Malaikat</a:t>
            </a:r>
            <a:r>
              <a:rPr lang="en-US" sz="2800" dirty="0">
                <a:solidFill>
                  <a:schemeClr val="bg1"/>
                </a:solidFill>
                <a:latin typeface="Coolvetica Rg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Coolvetica Rg" pitchFamily="34" charset="0"/>
              </a:rPr>
              <a:t>diutus</a:t>
            </a:r>
            <a:r>
              <a:rPr lang="en-US" sz="2800" dirty="0">
                <a:solidFill>
                  <a:schemeClr val="bg1"/>
                </a:solidFill>
                <a:latin typeface="Coolvetica Rg" pitchFamily="34" charset="0"/>
              </a:rPr>
              <a:t> Allah </a:t>
            </a:r>
            <a:r>
              <a:rPr lang="en-US" sz="2800" dirty="0" err="1">
                <a:solidFill>
                  <a:schemeClr val="bg1"/>
                </a:solidFill>
                <a:latin typeface="Coolvetica Rg" pitchFamily="34" charset="0"/>
              </a:rPr>
              <a:t>berjalan</a:t>
            </a:r>
            <a:r>
              <a:rPr lang="en-US" sz="2800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olvetica Rg" pitchFamily="34" charset="0"/>
              </a:rPr>
              <a:t>didepan</a:t>
            </a:r>
            <a:r>
              <a:rPr lang="en-US" sz="2800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olvetica Rg" pitchFamily="34" charset="0"/>
              </a:rPr>
              <a:t>umatNYA</a:t>
            </a:r>
            <a:r>
              <a:rPr lang="en-US" sz="2800" dirty="0">
                <a:solidFill>
                  <a:schemeClr val="bg1"/>
                </a:solidFill>
                <a:latin typeface="Coolvetica Rg" pitchFamily="34" charset="0"/>
              </a:rPr>
              <a:t>?”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1815666"/>
            <a:ext cx="2430270" cy="2430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075294" y="735546"/>
            <a:ext cx="648072" cy="633860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656" y="1210457"/>
            <a:ext cx="324446" cy="31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0022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519"/>
            <a:ext cx="6858000" cy="6429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SDA BC </a:t>
            </a:r>
            <a:r>
              <a:rPr lang="en-US" sz="3200" b="1" dirty="0" err="1">
                <a:solidFill>
                  <a:schemeClr val="bg1"/>
                </a:solidFill>
              </a:rPr>
              <a:t>Vol</a:t>
            </a:r>
            <a:r>
              <a:rPr lang="en-US" sz="3200" b="1" dirty="0">
                <a:solidFill>
                  <a:schemeClr val="bg1"/>
                </a:solidFill>
              </a:rPr>
              <a:t> 1 </a:t>
            </a:r>
            <a:r>
              <a:rPr lang="en-US" sz="3200" b="1" dirty="0" err="1">
                <a:solidFill>
                  <a:schemeClr val="bg1"/>
                </a:solidFill>
              </a:rPr>
              <a:t>hal</a:t>
            </a:r>
            <a:r>
              <a:rPr lang="en-US" sz="3200" b="1" dirty="0">
                <a:solidFill>
                  <a:schemeClr val="bg1"/>
                </a:solidFill>
              </a:rPr>
              <a:t> 628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48" y="977976"/>
            <a:ext cx="4034906" cy="38980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“The “Angel” plainly refers to the messenger (Angel) of the covenant” (Mal 3:1) </a:t>
            </a:r>
            <a:r>
              <a:rPr lang="en-US" sz="2000" b="1" dirty="0">
                <a:solidFill>
                  <a:schemeClr val="bg1"/>
                </a:solidFill>
              </a:rPr>
              <a:t>that is to Christ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>
                <a:solidFill>
                  <a:schemeClr val="bg1"/>
                </a:solidFill>
              </a:rPr>
              <a:t>dikuatkan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penjelasan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tulisan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Roh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Nubuat</a:t>
            </a:r>
            <a:r>
              <a:rPr lang="en-US" sz="2000" dirty="0">
                <a:solidFill>
                  <a:schemeClr val="bg1"/>
                </a:solidFill>
              </a:rPr>
              <a:t>,  </a:t>
            </a:r>
            <a:r>
              <a:rPr lang="en-US" sz="2000" b="1" dirty="0">
                <a:solidFill>
                  <a:schemeClr val="bg1"/>
                </a:solidFill>
              </a:rPr>
              <a:t>Patriarchs and Prophets </a:t>
            </a:r>
            <a:r>
              <a:rPr lang="en-US" sz="2000" b="1" dirty="0" err="1">
                <a:solidFill>
                  <a:schemeClr val="bg1"/>
                </a:solidFill>
              </a:rPr>
              <a:t>hal</a:t>
            </a:r>
            <a:r>
              <a:rPr lang="en-US" sz="2000" b="1" dirty="0">
                <a:solidFill>
                  <a:schemeClr val="bg1"/>
                </a:solidFill>
              </a:rPr>
              <a:t> 252, 311</a:t>
            </a:r>
            <a:r>
              <a:rPr lang="en-US" sz="2000" dirty="0">
                <a:solidFill>
                  <a:schemeClr val="bg1"/>
                </a:solidFill>
              </a:rPr>
              <a:t>).  The word </a:t>
            </a:r>
            <a:r>
              <a:rPr lang="en-US" sz="2000" dirty="0" err="1">
                <a:solidFill>
                  <a:schemeClr val="bg1"/>
                </a:solidFill>
              </a:rPr>
              <a:t>mal’ak</a:t>
            </a:r>
            <a:r>
              <a:rPr lang="en-US" sz="2000" dirty="0">
                <a:solidFill>
                  <a:schemeClr val="bg1"/>
                </a:solidFill>
              </a:rPr>
              <a:t>, “angel,” means “messenger,” and is translated as often one way as the other. </a:t>
            </a:r>
            <a:r>
              <a:rPr lang="en-US" sz="2000" dirty="0">
                <a:solidFill>
                  <a:schemeClr val="bg1"/>
                </a:solidFill>
                <a:latin typeface="Coolvetica Rg" pitchFamily="34" charset="0"/>
              </a:rPr>
              <a:t>Christ was ever the Messenger of God to Israel</a:t>
            </a:r>
            <a:r>
              <a:rPr lang="en-US" sz="2000" dirty="0">
                <a:solidFill>
                  <a:schemeClr val="bg1"/>
                </a:solidFill>
              </a:rPr>
              <a:t> (PP 366).” 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Jadi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Kristus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atau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Yesus-lah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, sang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Malaikat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Penolong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19" y="1495197"/>
            <a:ext cx="2051017" cy="251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4798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546096"/>
            <a:ext cx="6867525" cy="325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39" y="483518"/>
            <a:ext cx="4698379" cy="37624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FF00"/>
                </a:solidFill>
                <a:latin typeface="Arial Black" pitchFamily="34" charset="0"/>
              </a:rPr>
              <a:t>KEDUA</a:t>
            </a:r>
            <a:r>
              <a:rPr lang="en-US" sz="2200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oolvetica Rg" pitchFamily="34" charset="0"/>
              </a:rPr>
              <a:t>menyangkut</a:t>
            </a:r>
            <a:r>
              <a:rPr lang="en-US" sz="2200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oolvetica Rg" pitchFamily="34" charset="0"/>
              </a:rPr>
              <a:t>Yesus</a:t>
            </a:r>
            <a:r>
              <a:rPr lang="en-US" sz="2200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oolvetica Rg" pitchFamily="34" charset="0"/>
              </a:rPr>
              <a:t>sebagai</a:t>
            </a:r>
            <a:r>
              <a:rPr lang="en-US" sz="2200" dirty="0">
                <a:solidFill>
                  <a:schemeClr val="bg1"/>
                </a:solidFill>
                <a:latin typeface="Coolvetica Rg" pitchFamily="34" charset="0"/>
              </a:rPr>
              <a:t> Sang </a:t>
            </a:r>
            <a:r>
              <a:rPr lang="en-US" sz="2200" dirty="0" err="1">
                <a:solidFill>
                  <a:schemeClr val="bg1"/>
                </a:solidFill>
                <a:latin typeface="Coolvetica Rg" pitchFamily="34" charset="0"/>
              </a:rPr>
              <a:t>Malaikat</a:t>
            </a:r>
            <a:r>
              <a:rPr lang="en-US" sz="2200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oolvetica Rg" pitchFamily="34" charset="0"/>
              </a:rPr>
              <a:t>Penolong</a:t>
            </a:r>
            <a:r>
              <a:rPr lang="en-US" sz="2200" dirty="0">
                <a:solidFill>
                  <a:schemeClr val="bg1"/>
                </a:solidFill>
                <a:latin typeface="Coolvetica Rg" pitchFamily="34" charset="0"/>
              </a:rPr>
              <a:t>, </a:t>
            </a:r>
            <a:r>
              <a:rPr lang="en-US" sz="2200" b="1" dirty="0" err="1">
                <a:solidFill>
                  <a:srgbClr val="FFC000"/>
                </a:solidFill>
                <a:latin typeface="Coolvetica Rg" pitchFamily="34" charset="0"/>
              </a:rPr>
              <a:t>apa</a:t>
            </a:r>
            <a:r>
              <a:rPr lang="en-US" sz="2200" b="1" dirty="0">
                <a:solidFill>
                  <a:srgbClr val="FFC000"/>
                </a:solidFill>
                <a:latin typeface="Coolvetica Rg" pitchFamily="34" charset="0"/>
              </a:rPr>
              <a:t> yang </a:t>
            </a:r>
            <a:r>
              <a:rPr lang="en-US" sz="2200" b="1" dirty="0" err="1">
                <a:solidFill>
                  <a:srgbClr val="FFC000"/>
                </a:solidFill>
                <a:latin typeface="Coolvetica Rg" pitchFamily="34" charset="0"/>
              </a:rPr>
              <a:t>bisa</a:t>
            </a:r>
            <a:r>
              <a:rPr lang="en-US" sz="2200" b="1" dirty="0">
                <a:solidFill>
                  <a:srgbClr val="FFC000"/>
                </a:solidFill>
                <a:latin typeface="Coolvetica Rg" pitchFamily="34" charset="0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Coolvetica Rg" pitchFamily="34" charset="0"/>
              </a:rPr>
              <a:t>dilakukanNYA</a:t>
            </a:r>
            <a:r>
              <a:rPr lang="en-US" sz="2200" b="1" dirty="0">
                <a:solidFill>
                  <a:srgbClr val="FFC000"/>
                </a:solidFill>
                <a:latin typeface="Coolvetica Rg" pitchFamily="34" charset="0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Coolvetica Rg" pitchFamily="34" charset="0"/>
              </a:rPr>
              <a:t>untuk</a:t>
            </a:r>
            <a:r>
              <a:rPr lang="en-US" sz="2200" b="1" dirty="0">
                <a:solidFill>
                  <a:srgbClr val="FFC000"/>
                </a:solidFill>
                <a:latin typeface="Coolvetica Rg" pitchFamily="34" charset="0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Coolvetica Rg" pitchFamily="34" charset="0"/>
              </a:rPr>
              <a:t>menolong</a:t>
            </a:r>
            <a:r>
              <a:rPr lang="en-US" sz="2200" b="1" dirty="0">
                <a:solidFill>
                  <a:srgbClr val="FFC000"/>
                </a:solidFill>
                <a:latin typeface="Coolvetica Rg" pitchFamily="34" charset="0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latin typeface="Coolvetica Rg" pitchFamily="34" charset="0"/>
              </a:rPr>
              <a:t>kita</a:t>
            </a:r>
            <a:r>
              <a:rPr lang="en-US" sz="2200" b="1" dirty="0">
                <a:solidFill>
                  <a:srgbClr val="FFC000"/>
                </a:solidFill>
                <a:latin typeface="Coolvetica Rg" pitchFamily="34" charset="0"/>
              </a:rPr>
              <a:t>?  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schemeClr val="bg1"/>
                </a:solidFill>
              </a:rPr>
              <a:t>Buku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Yesaya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dua</a:t>
            </a:r>
            <a:r>
              <a:rPr lang="en-US" sz="2200" dirty="0">
                <a:solidFill>
                  <a:schemeClr val="bg1"/>
                </a:solidFill>
              </a:rPr>
              <a:t> kali </a:t>
            </a:r>
            <a:r>
              <a:rPr lang="en-US" sz="2200" dirty="0" err="1">
                <a:solidFill>
                  <a:schemeClr val="bg1"/>
                </a:solidFill>
              </a:rPr>
              <a:t>menyebutkan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nubuatan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kelahiran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Yesus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dengan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sebuah</a:t>
            </a:r>
            <a:r>
              <a:rPr lang="en-US" sz="2200" dirty="0">
                <a:solidFill>
                  <a:schemeClr val="bg1"/>
                </a:solidFill>
              </a:rPr>
              <a:t> kata, </a:t>
            </a:r>
            <a:r>
              <a:rPr lang="en-US" sz="2200" b="1" dirty="0">
                <a:solidFill>
                  <a:schemeClr val="bg1"/>
                </a:solidFill>
              </a:rPr>
              <a:t>IMANUEL</a:t>
            </a:r>
            <a:r>
              <a:rPr lang="en-US" sz="2200" dirty="0">
                <a:solidFill>
                  <a:schemeClr val="bg1"/>
                </a:solidFill>
              </a:rPr>
              <a:t> (</a:t>
            </a:r>
            <a:r>
              <a:rPr lang="en-US" sz="2200" dirty="0" err="1">
                <a:solidFill>
                  <a:schemeClr val="bg1"/>
                </a:solidFill>
              </a:rPr>
              <a:t>Yesaya</a:t>
            </a:r>
            <a:r>
              <a:rPr lang="en-US" sz="2200" dirty="0">
                <a:solidFill>
                  <a:schemeClr val="bg1"/>
                </a:solidFill>
              </a:rPr>
              <a:t> 7:14; 8:8) </a:t>
            </a:r>
            <a:r>
              <a:rPr lang="en-US" sz="2200" dirty="0" err="1">
                <a:solidFill>
                  <a:schemeClr val="bg1"/>
                </a:solidFill>
              </a:rPr>
              <a:t>dan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pada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Matius</a:t>
            </a:r>
            <a:r>
              <a:rPr lang="en-US" sz="2200" dirty="0">
                <a:solidFill>
                  <a:schemeClr val="bg1"/>
                </a:solidFill>
              </a:rPr>
              <a:t> 1:23, </a:t>
            </a:r>
            <a:r>
              <a:rPr lang="en-US" sz="2200" dirty="0" err="1">
                <a:solidFill>
                  <a:schemeClr val="bg1"/>
                </a:solidFill>
              </a:rPr>
              <a:t>dijelaskanlah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apa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makna</a:t>
            </a:r>
            <a:r>
              <a:rPr lang="en-US" sz="2200" dirty="0">
                <a:solidFill>
                  <a:schemeClr val="bg1"/>
                </a:solidFill>
              </a:rPr>
              <a:t> kata IMANUEL </a:t>
            </a:r>
            <a:r>
              <a:rPr lang="en-US" sz="2200" dirty="0" err="1">
                <a:solidFill>
                  <a:schemeClr val="bg1"/>
                </a:solidFill>
              </a:rPr>
              <a:t>itu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yaitu</a:t>
            </a:r>
            <a:r>
              <a:rPr lang="en-US" sz="2200" dirty="0">
                <a:solidFill>
                  <a:schemeClr val="bg1"/>
                </a:solidFill>
              </a:rPr>
              <a:t>: </a:t>
            </a:r>
            <a:r>
              <a:rPr lang="en-US" sz="2200" b="1" dirty="0">
                <a:solidFill>
                  <a:schemeClr val="bg1"/>
                </a:solidFill>
              </a:rPr>
              <a:t>“ALLAH MENYERTAI KITA.”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859" y="855891"/>
            <a:ext cx="1296144" cy="196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0" y="3884166"/>
            <a:ext cx="2271713" cy="11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5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B83B1-B378-954A-A14D-5F2C09C6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888" y="-5091"/>
            <a:ext cx="3472691" cy="789147"/>
          </a:xfrm>
        </p:spPr>
        <p:txBody>
          <a:bodyPr anchor="b">
            <a:normAutofit/>
          </a:bodyPr>
          <a:lstStyle/>
          <a:p>
            <a:r>
              <a:rPr lang="en-US" sz="3600" dirty="0" err="1">
                <a:latin typeface="Gill Sans Nova Cond XBd" panose="020B0A06020104020203" pitchFamily="34" charset="0"/>
              </a:rPr>
              <a:t>Kaisar</a:t>
            </a:r>
            <a:r>
              <a:rPr lang="en-US" sz="3600" dirty="0">
                <a:latin typeface="Gill Sans Nova Cond XBd" panose="020B0A06020104020203" pitchFamily="34" charset="0"/>
              </a:rPr>
              <a:t> Nero</a:t>
            </a:r>
            <a:endParaRPr lang="en-ID" sz="3600" dirty="0">
              <a:latin typeface="Gill Sans Nova Cond XBd" panose="020B0A06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B8470-53F5-9378-7D70-18FF8DDF2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8" r="9183" b="4"/>
          <a:stretch/>
        </p:blipFill>
        <p:spPr>
          <a:xfrm>
            <a:off x="324040" y="416815"/>
            <a:ext cx="2031683" cy="2016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4D31D-9261-4393-D3C7-265A3C63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7" r="15750" b="3"/>
          <a:stretch/>
        </p:blipFill>
        <p:spPr>
          <a:xfrm>
            <a:off x="324040" y="2648616"/>
            <a:ext cx="2031683" cy="20162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73320" y="106299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65623-045F-950C-890C-F4F613DB7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932" y="1062990"/>
            <a:ext cx="4104452" cy="408050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D" sz="1800" dirty="0">
                <a:latin typeface="Gill Sans Nova Cond XBd" panose="020B0A06020104020203" pitchFamily="34" charset="0"/>
              </a:rPr>
              <a:t>Orang-orang Kristen di </a:t>
            </a:r>
            <a:r>
              <a:rPr lang="en-ID" sz="1800" dirty="0" err="1">
                <a:latin typeface="Gill Sans Nova Cond XBd" panose="020B0A06020104020203" pitchFamily="34" charset="0"/>
              </a:rPr>
              <a:t>tuduh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dengan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tuduhan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palsu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melakukan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kejahatan</a:t>
            </a:r>
            <a:r>
              <a:rPr lang="en-ID" sz="1800" dirty="0">
                <a:latin typeface="Gill Sans Nova Cond XBd" panose="020B0A06020104020203" pitchFamily="34" charset="0"/>
              </a:rPr>
              <a:t> yang </a:t>
            </a:r>
            <a:r>
              <a:rPr lang="en-ID" sz="1800" dirty="0" err="1">
                <a:latin typeface="Gill Sans Nova Cond XBd" panose="020B0A06020104020203" pitchFamily="34" charset="0"/>
              </a:rPr>
              <a:t>mengerikan</a:t>
            </a:r>
            <a:r>
              <a:rPr lang="en-ID" sz="1800" dirty="0">
                <a:latin typeface="Gill Sans Nova Cond XBd" panose="020B0A06020104020203" pitchFamily="34" charset="0"/>
              </a:rPr>
              <a:t>, dan </a:t>
            </a:r>
            <a:r>
              <a:rPr lang="en-ID" sz="1800" dirty="0" err="1">
                <a:latin typeface="Gill Sans Nova Cond XBd" panose="020B0A06020104020203" pitchFamily="34" charset="0"/>
              </a:rPr>
              <a:t>dinyatakan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sebagai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penyebab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bencana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besar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seperti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bahaya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kelaparan</a:t>
            </a:r>
            <a:r>
              <a:rPr lang="en-ID" sz="1800" dirty="0">
                <a:latin typeface="Gill Sans Nova Cond XBd" panose="020B0A06020104020203" pitchFamily="34" charset="0"/>
              </a:rPr>
              <a:t>, </a:t>
            </a:r>
            <a:r>
              <a:rPr lang="en-ID" sz="1800" dirty="0" err="1">
                <a:latin typeface="Gill Sans Nova Cond XBd" panose="020B0A06020104020203" pitchFamily="34" charset="0"/>
              </a:rPr>
              <a:t>wabah</a:t>
            </a:r>
            <a:r>
              <a:rPr lang="en-ID" sz="1800" dirty="0">
                <a:latin typeface="Gill Sans Nova Cond XBd" panose="020B0A06020104020203" pitchFamily="34" charset="0"/>
              </a:rPr>
              <a:t> dan </a:t>
            </a:r>
            <a:r>
              <a:rPr lang="en-ID" sz="1800" dirty="0" err="1">
                <a:latin typeface="Gill Sans Nova Cond XBd" panose="020B0A06020104020203" pitchFamily="34" charset="0"/>
              </a:rPr>
              <a:t>gempa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bumi</a:t>
            </a:r>
            <a:r>
              <a:rPr lang="en-ID" sz="1800" dirty="0">
                <a:latin typeface="Gill Sans Nova Cond XBd" panose="020B0A06020104020203" pitchFamily="34" charset="0"/>
              </a:rPr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ID" sz="1800" dirty="0" err="1">
                <a:latin typeface="Gill Sans Nova Cond XBd" panose="020B0A06020104020203" pitchFamily="34" charset="0"/>
              </a:rPr>
              <a:t>Kemana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saja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pengikut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Kristus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mencari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perlindungan</a:t>
            </a:r>
            <a:r>
              <a:rPr lang="en-ID" sz="1800" dirty="0">
                <a:latin typeface="Gill Sans Nova Cond XBd" panose="020B0A06020104020203" pitchFamily="34" charset="0"/>
              </a:rPr>
              <a:t>, </a:t>
            </a:r>
            <a:r>
              <a:rPr lang="en-ID" sz="1800" dirty="0" err="1">
                <a:latin typeface="Gill Sans Nova Cond XBd" panose="020B0A06020104020203" pitchFamily="34" charset="0"/>
              </a:rPr>
              <a:t>mereka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terus</a:t>
            </a:r>
            <a:r>
              <a:rPr lang="en-ID" sz="1800" dirty="0">
                <a:latin typeface="Gill Sans Nova Cond XBd" panose="020B0A06020104020203" pitchFamily="34" charset="0"/>
              </a:rPr>
              <a:t> di </a:t>
            </a:r>
            <a:r>
              <a:rPr lang="en-ID" sz="1800" dirty="0" err="1">
                <a:latin typeface="Gill Sans Nova Cond XBd" panose="020B0A06020104020203" pitchFamily="34" charset="0"/>
              </a:rPr>
              <a:t>buru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sepeti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binatang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mangsa</a:t>
            </a:r>
            <a:r>
              <a:rPr lang="en-ID" sz="1800" dirty="0">
                <a:latin typeface="Gill Sans Nova Cond XBd" panose="020B0A06020104020203" pitchFamily="34" charset="0"/>
              </a:rPr>
              <a:t>. </a:t>
            </a:r>
            <a:r>
              <a:rPr lang="en-ID" sz="1800" dirty="0" err="1">
                <a:latin typeface="Gill Sans Nova Cond XBd" panose="020B0A06020104020203" pitchFamily="34" charset="0"/>
              </a:rPr>
              <a:t>Mereka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terpaksa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mencari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persembunyian</a:t>
            </a:r>
            <a:r>
              <a:rPr lang="en-ID" sz="1800" dirty="0">
                <a:latin typeface="Gill Sans Nova Cond XBd" panose="020B0A06020104020203" pitchFamily="34" charset="0"/>
              </a:rPr>
              <a:t> di </a:t>
            </a:r>
            <a:r>
              <a:rPr lang="en-ID" sz="1800" dirty="0" err="1">
                <a:latin typeface="Gill Sans Nova Cond XBd" panose="020B0A06020104020203" pitchFamily="34" charset="0"/>
              </a:rPr>
              <a:t>tempat-tempat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terpencil</a:t>
            </a:r>
            <a:r>
              <a:rPr lang="en-ID" sz="1800" dirty="0">
                <a:latin typeface="Gill Sans Nova Cond XBd" panose="020B0A06020104020203" pitchFamily="34" charset="0"/>
              </a:rPr>
              <a:t> yang </a:t>
            </a:r>
            <a:r>
              <a:rPr lang="en-ID" sz="1800" dirty="0" err="1">
                <a:latin typeface="Gill Sans Nova Cond XBd" panose="020B0A06020104020203" pitchFamily="34" charset="0"/>
              </a:rPr>
              <a:t>tidak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ada</a:t>
            </a:r>
            <a:r>
              <a:rPr lang="en-ID" sz="1800" dirty="0">
                <a:latin typeface="Gill Sans Nova Cond XBd" panose="020B0A06020104020203" pitchFamily="34" charset="0"/>
              </a:rPr>
              <a:t> orang.</a:t>
            </a:r>
          </a:p>
          <a:p>
            <a:pPr marL="0" indent="0">
              <a:lnSpc>
                <a:spcPct val="90000"/>
              </a:lnSpc>
              <a:buNone/>
            </a:pPr>
            <a:endParaRPr lang="en-ID" sz="1800" dirty="0">
              <a:latin typeface="Gill Sans Nova Cond XBd" panose="020B0A06020104020203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>
                <a:latin typeface="Franklin Gothic Heavy" panose="020B0903020102020204" pitchFamily="34" charset="0"/>
              </a:rPr>
              <a:t>Ellen G. White, </a:t>
            </a:r>
            <a:r>
              <a:rPr lang="en-US" sz="1400" b="1" dirty="0" err="1">
                <a:latin typeface="Franklin Gothic Heavy" panose="020B0903020102020204" pitchFamily="34" charset="0"/>
              </a:rPr>
              <a:t>Kemenangan</a:t>
            </a:r>
            <a:r>
              <a:rPr lang="en-US" sz="1400" b="1" dirty="0">
                <a:latin typeface="Franklin Gothic Heavy" panose="020B0903020102020204" pitchFamily="34" charset="0"/>
              </a:rPr>
              <a:t> Akhir, </a:t>
            </a:r>
            <a:r>
              <a:rPr lang="en-US" sz="1400" b="1" dirty="0" err="1">
                <a:latin typeface="Franklin Gothic Heavy" panose="020B0903020102020204" pitchFamily="34" charset="0"/>
              </a:rPr>
              <a:t>Hlm</a:t>
            </a:r>
            <a:r>
              <a:rPr lang="en-US" sz="1400" b="1" dirty="0">
                <a:latin typeface="Franklin Gothic Heavy" panose="020B0903020102020204" pitchFamily="34" charset="0"/>
              </a:rPr>
              <a:t>.  41</a:t>
            </a:r>
            <a:endParaRPr lang="en-ID" sz="14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66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" y="0"/>
            <a:ext cx="685701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7" y="324969"/>
            <a:ext cx="1997849" cy="64293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JaminanNya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086" y="324969"/>
            <a:ext cx="4652274" cy="462304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Arial Black" pitchFamily="34" charset="0"/>
              </a:rPr>
              <a:t>Filipi</a:t>
            </a:r>
            <a:r>
              <a:rPr lang="en-US" dirty="0">
                <a:latin typeface="Arial Black" pitchFamily="34" charset="0"/>
              </a:rPr>
              <a:t> 2:8-10 </a:t>
            </a:r>
          </a:p>
          <a:p>
            <a:r>
              <a:rPr lang="en-US" dirty="0"/>
              <a:t>Dan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,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merendahkan</a:t>
            </a:r>
            <a:r>
              <a:rPr lang="en-US" dirty="0"/>
              <a:t> </a:t>
            </a:r>
            <a:r>
              <a:rPr lang="en-US" dirty="0" err="1"/>
              <a:t>diri-Nya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taat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,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 di </a:t>
            </a:r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salib</a:t>
            </a:r>
            <a:r>
              <a:rPr lang="en-US" dirty="0"/>
              <a:t>. </a:t>
            </a:r>
            <a:r>
              <a:rPr lang="en-US" dirty="0" err="1"/>
              <a:t>Itulah</a:t>
            </a:r>
            <a:r>
              <a:rPr lang="en-US" dirty="0"/>
              <a:t> </a:t>
            </a:r>
            <a:r>
              <a:rPr lang="en-US" dirty="0" err="1"/>
              <a:t>sebabnya</a:t>
            </a:r>
            <a:r>
              <a:rPr lang="en-US" dirty="0"/>
              <a:t> Allah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meninggikan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mengaruniakan</a:t>
            </a:r>
            <a:r>
              <a:rPr lang="en-US" dirty="0"/>
              <a:t> </a:t>
            </a:r>
            <a:r>
              <a:rPr lang="en-US" dirty="0" err="1"/>
              <a:t>kepada-Nya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,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>
                <a:latin typeface="Gill Sans Ultra Bold Condensed" pitchFamily="34" charset="0"/>
              </a:rPr>
              <a:t>dalam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nama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Yesus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bertekuk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lutut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segala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ada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langit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ada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atas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bumi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ada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bawah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bumi</a:t>
            </a:r>
            <a:endParaRPr lang="en-US" dirty="0">
              <a:latin typeface="Gill Sans Ultra Bold Condensed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 err="1">
                <a:latin typeface="Eras Bold ITC" pitchFamily="34" charset="0"/>
              </a:rPr>
              <a:t>Nama</a:t>
            </a:r>
            <a:r>
              <a:rPr lang="en-US" dirty="0">
                <a:latin typeface="Eras Bold ITC" pitchFamily="34" charset="0"/>
              </a:rPr>
              <a:t> TUHAN </a:t>
            </a:r>
            <a:r>
              <a:rPr lang="en-US" dirty="0" err="1">
                <a:latin typeface="Eras Bold ITC" pitchFamily="34" charset="0"/>
              </a:rPr>
              <a:t>atau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nama</a:t>
            </a:r>
            <a:r>
              <a:rPr lang="en-US" dirty="0">
                <a:latin typeface="Eras Bold ITC" pitchFamily="34" charset="0"/>
              </a:rPr>
              <a:t> YESUS, </a:t>
            </a:r>
            <a:r>
              <a:rPr lang="en-US" dirty="0" err="1">
                <a:latin typeface="Eras Bold ITC" pitchFamily="34" charset="0"/>
              </a:rPr>
              <a:t>adalah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nama</a:t>
            </a:r>
            <a:r>
              <a:rPr lang="en-US" dirty="0">
                <a:latin typeface="Eras Bold ITC" pitchFamily="34" charset="0"/>
              </a:rPr>
              <a:t> yang </a:t>
            </a:r>
            <a:r>
              <a:rPr lang="en-US" dirty="0" err="1">
                <a:latin typeface="Eras Bold ITC" pitchFamily="34" charset="0"/>
              </a:rPr>
              <a:t>memiliki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kuasa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luar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biasa</a:t>
            </a:r>
            <a:r>
              <a:rPr lang="en-US" dirty="0">
                <a:latin typeface="Eras Bold ITC" pitchFamily="34" charset="0"/>
              </a:rPr>
              <a:t>. </a:t>
            </a:r>
            <a:r>
              <a:rPr lang="en-US" dirty="0" err="1">
                <a:latin typeface="Eras Bold ITC" pitchFamily="34" charset="0"/>
              </a:rPr>
              <a:t>Tidak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ada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lawan</a:t>
            </a:r>
            <a:r>
              <a:rPr lang="en-US" dirty="0"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musuh</a:t>
            </a:r>
            <a:r>
              <a:rPr lang="en-US" dirty="0">
                <a:latin typeface="Eras Bold ITC" pitchFamily="34" charset="0"/>
              </a:rPr>
              <a:t> yang </a:t>
            </a:r>
            <a:r>
              <a:rPr lang="en-US" dirty="0" err="1">
                <a:latin typeface="Eras Bold ITC" pitchFamily="34" charset="0"/>
              </a:rPr>
              <a:t>mampu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berani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dihadapan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nama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ini</a:t>
            </a:r>
            <a:r>
              <a:rPr lang="en-US" dirty="0">
                <a:latin typeface="Eras Bold ITC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361A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940" y="240491"/>
            <a:ext cx="3896190" cy="482453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waktu</a:t>
            </a:r>
            <a:r>
              <a:rPr lang="en-US" dirty="0">
                <a:solidFill>
                  <a:schemeClr val="bg1"/>
                </a:solidFill>
              </a:rPr>
              <a:t> Saul </a:t>
            </a:r>
            <a:r>
              <a:rPr lang="en-US" dirty="0" err="1">
                <a:solidFill>
                  <a:schemeClr val="bg1"/>
                </a:solidFill>
              </a:rPr>
              <a:t>berhadapan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Goliath (Baca 1 Samuel 17),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dia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begitu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ketakutan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melihat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musuhnya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nampak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hebat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.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Tapi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perhatikan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kisah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baik-baik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b="1" dirty="0" err="1">
                <a:solidFill>
                  <a:schemeClr val="bg1"/>
                </a:solidFill>
              </a:rPr>
              <a:t>ditempat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dalam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keadaan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dengan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lawan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juga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pada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waktu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Daud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datang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kesitu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Jika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dibandingkan</a:t>
            </a:r>
            <a:r>
              <a:rPr lang="en-US" dirty="0">
                <a:solidFill>
                  <a:schemeClr val="bg1"/>
                </a:solidFill>
              </a:rPr>
              <a:t> Saul, </a:t>
            </a:r>
            <a:r>
              <a:rPr lang="en-US" dirty="0" err="1">
                <a:solidFill>
                  <a:schemeClr val="bg1"/>
                </a:solidFill>
              </a:rPr>
              <a:t>Daud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menantang</a:t>
            </a:r>
            <a:r>
              <a:rPr lang="en-US" dirty="0">
                <a:solidFill>
                  <a:schemeClr val="bg1"/>
                </a:solidFill>
              </a:rPr>
              <a:t> Goliath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peralatan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lebih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sederhana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tanpa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senjata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dan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hanya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sebuah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tongkat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dan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batu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serta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sebuah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kantung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baca</a:t>
            </a:r>
            <a:r>
              <a:rPr lang="en-US" dirty="0">
                <a:solidFill>
                  <a:schemeClr val="bg1"/>
                </a:solidFill>
              </a:rPr>
              <a:t> 1 Sam 17:40)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3"/>
          <a:stretch/>
        </p:blipFill>
        <p:spPr bwMode="auto">
          <a:xfrm>
            <a:off x="4446913" y="1275606"/>
            <a:ext cx="2411087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9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6877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7" y="283930"/>
            <a:ext cx="4941168" cy="48605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US" sz="4000" dirty="0">
                <a:latin typeface="Eras Bold ITC" pitchFamily="34" charset="0"/>
              </a:rPr>
              <a:t>    </a:t>
            </a:r>
            <a:r>
              <a:rPr lang="en-US" sz="4000" dirty="0" err="1">
                <a:latin typeface="Eras Bold ITC" pitchFamily="34" charset="0"/>
              </a:rPr>
              <a:t>Kekuatan</a:t>
            </a:r>
            <a:r>
              <a:rPr lang="en-US" sz="4000" dirty="0">
                <a:latin typeface="Eras Bold ITC" pitchFamily="34" charset="0"/>
              </a:rPr>
              <a:t> </a:t>
            </a:r>
            <a:r>
              <a:rPr lang="en-US" sz="4000" dirty="0" err="1">
                <a:latin typeface="Eras Bold ITC" pitchFamily="34" charset="0"/>
              </a:rPr>
              <a:t>Daud</a:t>
            </a:r>
            <a:endParaRPr lang="en-US" sz="4000" dirty="0">
              <a:latin typeface="Eras Bold ITC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900" y="1053914"/>
            <a:ext cx="6172200" cy="3894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1 Samuel 17:45-47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Tetapi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Daud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berkata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orang </a:t>
            </a:r>
            <a:r>
              <a:rPr lang="en-US" dirty="0" err="1">
                <a:solidFill>
                  <a:schemeClr val="bg1"/>
                </a:solidFill>
              </a:rPr>
              <a:t>Filistin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: "</a:t>
            </a:r>
            <a:r>
              <a:rPr lang="en-US" dirty="0" err="1">
                <a:solidFill>
                  <a:schemeClr val="bg1"/>
                </a:solidFill>
              </a:rPr>
              <a:t>Engkau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mendatangi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pedang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tombak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lembing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tetapi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aku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mendatangi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engkau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dengan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nama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TUHAN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semesta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alam</a:t>
            </a:r>
            <a:r>
              <a:rPr lang="en-US" dirty="0">
                <a:solidFill>
                  <a:schemeClr val="bg1"/>
                </a:solidFill>
              </a:rPr>
              <a:t>, Allah </a:t>
            </a:r>
            <a:r>
              <a:rPr lang="en-US" dirty="0" err="1">
                <a:solidFill>
                  <a:schemeClr val="bg1"/>
                </a:solidFill>
              </a:rPr>
              <a:t>segala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barisan</a:t>
            </a:r>
            <a:r>
              <a:rPr lang="en-US" dirty="0">
                <a:solidFill>
                  <a:schemeClr val="bg1"/>
                </a:solidFill>
              </a:rPr>
              <a:t> Israel yang </a:t>
            </a:r>
            <a:r>
              <a:rPr lang="en-US" dirty="0" err="1">
                <a:solidFill>
                  <a:schemeClr val="bg1"/>
                </a:solidFill>
              </a:rPr>
              <a:t>kautantang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Hari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juga</a:t>
            </a:r>
            <a:r>
              <a:rPr lang="en-US" dirty="0">
                <a:solidFill>
                  <a:schemeClr val="bg1"/>
                </a:solidFill>
              </a:rPr>
              <a:t> TUHAN </a:t>
            </a:r>
            <a:r>
              <a:rPr lang="en-US" dirty="0" err="1">
                <a:solidFill>
                  <a:schemeClr val="bg1"/>
                </a:solidFill>
              </a:rPr>
              <a:t>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menyerahkan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engkau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tanganku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mengalahkan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engkau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memenggal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kepalamu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tubuhmu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hari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juga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memberikan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mayatmu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mayat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tentara</a:t>
            </a:r>
            <a:r>
              <a:rPr lang="en-US" dirty="0">
                <a:solidFill>
                  <a:schemeClr val="bg1"/>
                </a:solidFill>
              </a:rPr>
              <a:t> orang </a:t>
            </a:r>
            <a:r>
              <a:rPr lang="en-US" dirty="0" err="1">
                <a:solidFill>
                  <a:schemeClr val="bg1"/>
                </a:solidFill>
              </a:rPr>
              <a:t>Filistin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burung-burung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udara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binatang-binatang</a:t>
            </a:r>
            <a:r>
              <a:rPr lang="en-US" dirty="0">
                <a:solidFill>
                  <a:schemeClr val="bg1"/>
                </a:solidFill>
              </a:rPr>
              <a:t> liar, </a:t>
            </a:r>
            <a:r>
              <a:rPr lang="en-US" dirty="0" err="1">
                <a:solidFill>
                  <a:schemeClr val="bg1"/>
                </a:solidFill>
              </a:rPr>
              <a:t>supaya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seluruh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bumi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tahu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bahwa</a:t>
            </a:r>
            <a:r>
              <a:rPr lang="en-US" dirty="0">
                <a:solidFill>
                  <a:schemeClr val="bg1"/>
                </a:solidFill>
              </a:rPr>
              <a:t> Israel </a:t>
            </a:r>
            <a:r>
              <a:rPr lang="en-US" dirty="0" err="1">
                <a:solidFill>
                  <a:schemeClr val="bg1"/>
                </a:solidFill>
              </a:rPr>
              <a:t>mempunyai</a:t>
            </a:r>
            <a:r>
              <a:rPr lang="en-US" dirty="0">
                <a:solidFill>
                  <a:schemeClr val="bg1"/>
                </a:solidFill>
              </a:rPr>
              <a:t> Allah,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supaya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segenap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jemaah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tahu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bahwa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TUHAN </a:t>
            </a:r>
            <a:r>
              <a:rPr lang="en-US" dirty="0" err="1">
                <a:solidFill>
                  <a:srgbClr val="FFFF00"/>
                </a:solidFill>
                <a:latin typeface="Gill Sans Ultra Bold Condensed" pitchFamily="34" charset="0"/>
              </a:rPr>
              <a:t>menyelamatkan</a:t>
            </a:r>
            <a:r>
              <a:rPr lang="en-US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bukan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dengan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pedang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bukan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dengan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lembing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 err="1">
                <a:solidFill>
                  <a:srgbClr val="FFFF00"/>
                </a:solidFill>
              </a:rPr>
              <a:t>Sebab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tangan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TUHANlah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pertempuran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Ia</a:t>
            </a:r>
            <a:r>
              <a:rPr lang="en-US" dirty="0">
                <a:solidFill>
                  <a:srgbClr val="FFFF00"/>
                </a:solidFill>
              </a:rPr>
              <a:t> pun </a:t>
            </a:r>
            <a:r>
              <a:rPr lang="en-US" dirty="0" err="1">
                <a:solidFill>
                  <a:srgbClr val="FFFF00"/>
                </a:solidFill>
              </a:rPr>
              <a:t>menyerahkan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kamu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dalam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tangan</a:t>
            </a:r>
            <a:r>
              <a:rPr lang="en-US" dirty="0">
                <a:solidFill>
                  <a:srgbClr val="FFFF00"/>
                </a:solidFill>
              </a:rPr>
              <a:t> kami.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49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6877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339502"/>
            <a:ext cx="4832915" cy="54006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dirty="0" err="1">
                <a:latin typeface="Arial Black" pitchFamily="34" charset="0"/>
              </a:rPr>
              <a:t>Kunci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Kemenangan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Daud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40" y="1602309"/>
            <a:ext cx="6534726" cy="33432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/>
              <a:t>Pertempuran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dimenangkan</a:t>
            </a:r>
            <a:r>
              <a:rPr lang="en-US" dirty="0"/>
              <a:t> </a:t>
            </a:r>
            <a:r>
              <a:rPr lang="en-US" dirty="0" err="1"/>
              <a:t>Daud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Saul. </a:t>
            </a:r>
            <a:r>
              <a:rPr lang="en-US" dirty="0" err="1"/>
              <a:t>Mengapa</a:t>
            </a:r>
            <a:r>
              <a:rPr lang="en-US" dirty="0"/>
              <a:t>? </a:t>
            </a:r>
            <a:r>
              <a:rPr lang="en-US" dirty="0" err="1"/>
              <a:t>Sederhana</a:t>
            </a:r>
            <a:r>
              <a:rPr lang="en-US" dirty="0"/>
              <a:t>: </a:t>
            </a:r>
            <a:r>
              <a:rPr lang="en-US" b="1" dirty="0"/>
              <a:t>KARENA DAUD DATANG DENGAN NAMA TUHAN SEDANG SAUL TIDAK. 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Saul </a:t>
            </a:r>
            <a:r>
              <a:rPr lang="en-US" b="1" dirty="0" err="1"/>
              <a:t>menjadikan</a:t>
            </a:r>
            <a:r>
              <a:rPr lang="en-US" b="1" dirty="0"/>
              <a:t> Goliath </a:t>
            </a:r>
            <a:r>
              <a:rPr lang="en-US" b="1" dirty="0" err="1"/>
              <a:t>itu</a:t>
            </a:r>
            <a:r>
              <a:rPr lang="en-US" b="1" dirty="0"/>
              <a:t> </a:t>
            </a:r>
            <a:r>
              <a:rPr lang="en-US" b="1" dirty="0" err="1"/>
              <a:t>musuhnya</a:t>
            </a:r>
            <a:r>
              <a:rPr lang="en-US" dirty="0"/>
              <a:t>,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Daud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menjadikan</a:t>
            </a:r>
            <a:r>
              <a:rPr lang="en-US" b="1" dirty="0">
                <a:solidFill>
                  <a:srgbClr val="C00000"/>
                </a:solidFill>
              </a:rPr>
              <a:t> Goliath </a:t>
            </a:r>
            <a:r>
              <a:rPr lang="en-US" b="1" dirty="0" err="1">
                <a:solidFill>
                  <a:srgbClr val="C00000"/>
                </a:solidFill>
              </a:rPr>
              <a:t>itu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musuh</a:t>
            </a:r>
            <a:r>
              <a:rPr lang="en-US" b="1" dirty="0">
                <a:solidFill>
                  <a:srgbClr val="C00000"/>
                </a:solidFill>
              </a:rPr>
              <a:t> Allah</a:t>
            </a:r>
            <a:r>
              <a:rPr lang="en-US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Saul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menganggap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itu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pertempurannya</a:t>
            </a:r>
            <a:r>
              <a:rPr lang="en-US" dirty="0"/>
              <a:t>,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>
                <a:latin typeface="Amasis MT Pro Black" panose="02040A04050005020304" pitchFamily="18" charset="0"/>
              </a:rPr>
              <a:t>Daud </a:t>
            </a:r>
            <a:r>
              <a:rPr lang="en-US" dirty="0" err="1">
                <a:latin typeface="Amasis MT Pro Black" panose="02040A04050005020304" pitchFamily="18" charset="0"/>
              </a:rPr>
              <a:t>menganggap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itu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pertempuran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Tuhan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Saul </a:t>
            </a:r>
            <a:r>
              <a:rPr lang="en-US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menempatkan</a:t>
            </a:r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pasukan</a:t>
            </a:r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US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anak</a:t>
            </a:r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buahnya</a:t>
            </a:r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US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depan</a:t>
            </a:r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lawannya</a:t>
            </a:r>
            <a:r>
              <a:rPr lang="en-US" dirty="0"/>
              <a:t>,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>
                <a:latin typeface="Impact" panose="020B0806030902050204" pitchFamily="34" charset="0"/>
              </a:rPr>
              <a:t>Daud </a:t>
            </a:r>
            <a:r>
              <a:rPr lang="en-US" dirty="0" err="1">
                <a:latin typeface="Impact" panose="020B0806030902050204" pitchFamily="34" charset="0"/>
              </a:rPr>
              <a:t>menempatkan</a:t>
            </a:r>
            <a:r>
              <a:rPr lang="en-US" dirty="0">
                <a:latin typeface="Impact" panose="020B0806030902050204" pitchFamily="34" charset="0"/>
              </a:rPr>
              <a:t> NAMA TUHAN di </a:t>
            </a:r>
            <a:r>
              <a:rPr lang="en-US" dirty="0" err="1">
                <a:latin typeface="Impact" panose="020B0806030902050204" pitchFamily="34" charset="0"/>
              </a:rPr>
              <a:t>depan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lawannya</a:t>
            </a:r>
            <a:r>
              <a:rPr lang="en-US" dirty="0">
                <a:latin typeface="Impact" panose="020B0806030902050204" pitchFamily="34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Daud</a:t>
            </a:r>
            <a:r>
              <a:rPr lang="en-US" dirty="0"/>
              <a:t> </a:t>
            </a:r>
            <a:r>
              <a:rPr lang="en-US" dirty="0" err="1"/>
              <a:t>mendatangi</a:t>
            </a:r>
            <a:r>
              <a:rPr lang="en-US" dirty="0"/>
              <a:t> Goliath, </a:t>
            </a:r>
            <a:r>
              <a:rPr lang="en-US" dirty="0" err="1"/>
              <a:t>dengan</a:t>
            </a:r>
            <a:r>
              <a:rPr lang="en-US" dirty="0"/>
              <a:t> NAMA TUHAN </a:t>
            </a:r>
            <a:r>
              <a:rPr lang="en-US" dirty="0" err="1"/>
              <a:t>sedang</a:t>
            </a:r>
            <a:r>
              <a:rPr lang="en-US" dirty="0"/>
              <a:t> Saul </a:t>
            </a:r>
            <a:r>
              <a:rPr lang="en-US" dirty="0" err="1"/>
              <a:t>tidak</a:t>
            </a:r>
            <a:r>
              <a:rPr lang="en-US" dirty="0"/>
              <a:t>. 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90" y="28821"/>
            <a:ext cx="2019338" cy="13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" y="0"/>
            <a:ext cx="6881124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2" y="218593"/>
            <a:ext cx="6831918" cy="6429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Markus 5:1-20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872" y="1045723"/>
            <a:ext cx="4320480" cy="381642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n-US" dirty="0"/>
              <a:t>Ada </a:t>
            </a:r>
            <a:r>
              <a:rPr lang="en-US" dirty="0" err="1"/>
              <a:t>seorang</a:t>
            </a:r>
            <a:r>
              <a:rPr lang="en-US" dirty="0"/>
              <a:t> yang </a:t>
            </a:r>
            <a:r>
              <a:rPr lang="en-US" dirty="0" err="1"/>
              <a:t>dirasuk</a:t>
            </a:r>
            <a:r>
              <a:rPr lang="en-US" dirty="0"/>
              <a:t> </a:t>
            </a:r>
            <a:r>
              <a:rPr lang="en-US" dirty="0" err="1"/>
              <a:t>setan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main-main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orang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sebanyak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legion </a:t>
            </a:r>
            <a:r>
              <a:rPr lang="en-US" dirty="0" err="1"/>
              <a:t>tentara</a:t>
            </a:r>
            <a:r>
              <a:rPr lang="en-US" dirty="0"/>
              <a:t> (Markus 5:9), </a:t>
            </a:r>
            <a:r>
              <a:rPr lang="en-US" dirty="0" err="1"/>
              <a:t>tahukah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1 </a:t>
            </a:r>
            <a:r>
              <a:rPr lang="en-US" dirty="0" err="1"/>
              <a:t>legiun</a:t>
            </a:r>
            <a:r>
              <a:rPr lang="en-US" dirty="0"/>
              <a:t> </a:t>
            </a:r>
            <a:r>
              <a:rPr lang="en-US" dirty="0" err="1"/>
              <a:t>tentara</a:t>
            </a:r>
            <a:r>
              <a:rPr lang="en-US" dirty="0"/>
              <a:t>? </a:t>
            </a:r>
          </a:p>
          <a:p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6000 </a:t>
            </a:r>
            <a:r>
              <a:rPr lang="en-US" dirty="0" err="1"/>
              <a:t>prajurit</a:t>
            </a:r>
            <a:r>
              <a:rPr lang="en-US" dirty="0"/>
              <a:t> </a:t>
            </a:r>
            <a:r>
              <a:rPr lang="en-US" dirty="0" err="1"/>
              <a:t>pejalan</a:t>
            </a:r>
            <a:r>
              <a:rPr lang="en-US" dirty="0"/>
              <a:t> kaki </a:t>
            </a:r>
            <a:r>
              <a:rPr lang="en-US" dirty="0" err="1"/>
              <a:t>dan</a:t>
            </a:r>
            <a:r>
              <a:rPr lang="en-US" dirty="0"/>
              <a:t> 700 orang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berkuda</a:t>
            </a:r>
            <a:r>
              <a:rPr lang="en-US" dirty="0"/>
              <a:t>, </a:t>
            </a:r>
            <a:r>
              <a:rPr lang="en-US" dirty="0" err="1"/>
              <a:t>jadi</a:t>
            </a:r>
            <a:r>
              <a:rPr lang="en-US" dirty="0"/>
              <a:t> total </a:t>
            </a:r>
            <a:r>
              <a:rPr lang="en-US" dirty="0" err="1"/>
              <a:t>jumlanya</a:t>
            </a:r>
            <a:r>
              <a:rPr lang="en-US" dirty="0"/>
              <a:t> 6700 orang. </a:t>
            </a:r>
          </a:p>
          <a:p>
            <a:r>
              <a:rPr lang="en-US" dirty="0" err="1"/>
              <a:t>Perhatikan</a:t>
            </a:r>
            <a:r>
              <a:rPr lang="en-US" dirty="0"/>
              <a:t> kata-kata 6700 </a:t>
            </a:r>
            <a:r>
              <a:rPr lang="en-US" dirty="0" err="1"/>
              <a:t>setan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, “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urusan</a:t>
            </a:r>
            <a:r>
              <a:rPr lang="en-US" dirty="0"/>
              <a:t>-Mu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, </a:t>
            </a:r>
            <a:r>
              <a:rPr lang="en-US" dirty="0" err="1">
                <a:latin typeface="Gill Sans Ultra Bold Condensed" pitchFamily="34" charset="0"/>
              </a:rPr>
              <a:t>hai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Yesus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Anak</a:t>
            </a:r>
            <a:r>
              <a:rPr lang="en-US" dirty="0">
                <a:latin typeface="Gill Sans Ultra Bold Condensed" pitchFamily="34" charset="0"/>
              </a:rPr>
              <a:t> Allah Yang </a:t>
            </a:r>
            <a:r>
              <a:rPr lang="en-US" dirty="0" err="1">
                <a:latin typeface="Gill Sans Ultra Bold Condensed" pitchFamily="34" charset="0"/>
              </a:rPr>
              <a:t>Mahatinggi</a:t>
            </a:r>
            <a:r>
              <a:rPr lang="en-US" dirty="0"/>
              <a:t>? </a:t>
            </a:r>
            <a:r>
              <a:rPr lang="en-US" dirty="0">
                <a:latin typeface="Eras Bold ITC" pitchFamily="34" charset="0"/>
              </a:rPr>
              <a:t>Demi Allah, JANGAN SIKSA AKU!”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7"/>
          <a:stretch/>
        </p:blipFill>
        <p:spPr bwMode="auto">
          <a:xfrm>
            <a:off x="4455114" y="1779662"/>
            <a:ext cx="2492896" cy="18614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2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7" y="0"/>
            <a:ext cx="68818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40" y="267494"/>
            <a:ext cx="4248472" cy="460851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 err="1"/>
              <a:t>Perhatikan</a:t>
            </a:r>
            <a:r>
              <a:rPr lang="en-US" dirty="0"/>
              <a:t> di </a:t>
            </a:r>
            <a:r>
              <a:rPr lang="en-US" dirty="0" err="1"/>
              <a:t>ayat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setan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tahu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Allah Yang </a:t>
            </a:r>
            <a:r>
              <a:rPr lang="en-US" dirty="0" err="1"/>
              <a:t>Maha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bagaimana</a:t>
            </a:r>
            <a:r>
              <a:rPr lang="en-US" i="1" dirty="0"/>
              <a:t> </a:t>
            </a:r>
            <a:r>
              <a:rPr lang="en-US" i="1" dirty="0" err="1"/>
              <a:t>dengan</a:t>
            </a:r>
            <a:r>
              <a:rPr lang="en-US" i="1" dirty="0"/>
              <a:t> </a:t>
            </a:r>
            <a:r>
              <a:rPr lang="en-US" i="1" dirty="0" err="1"/>
              <a:t>mereka-mereka</a:t>
            </a:r>
            <a:r>
              <a:rPr lang="en-US" i="1" dirty="0"/>
              <a:t> yang </a:t>
            </a:r>
            <a:r>
              <a:rPr lang="en-US" i="1" dirty="0" err="1"/>
              <a:t>tidak</a:t>
            </a:r>
            <a:r>
              <a:rPr lang="en-US" i="1" dirty="0"/>
              <a:t> </a:t>
            </a:r>
            <a:r>
              <a:rPr lang="en-US" i="1" dirty="0" err="1"/>
              <a:t>percaya</a:t>
            </a:r>
            <a:r>
              <a:rPr lang="en-US" i="1" dirty="0"/>
              <a:t> </a:t>
            </a:r>
            <a:r>
              <a:rPr lang="en-US" i="1" dirty="0" err="1"/>
              <a:t>Yesus</a:t>
            </a:r>
            <a:r>
              <a:rPr lang="en-US" i="1" dirty="0"/>
              <a:t> </a:t>
            </a:r>
            <a:r>
              <a:rPr lang="en-US" i="1" dirty="0" err="1"/>
              <a:t>adalah</a:t>
            </a:r>
            <a:r>
              <a:rPr lang="en-US" i="1" dirty="0"/>
              <a:t> Allah?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 yang </a:t>
            </a:r>
            <a:r>
              <a:rPr lang="en-US" dirty="0" err="1">
                <a:latin typeface="Gill Sans Ultra Bold Condensed" pitchFamily="34" charset="0"/>
              </a:rPr>
              <a:t>jumlahnya</a:t>
            </a:r>
            <a:r>
              <a:rPr lang="en-US" dirty="0">
                <a:latin typeface="Gill Sans Ultra Bold Condensed" pitchFamily="34" charset="0"/>
              </a:rPr>
              <a:t> 6700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sangat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ketakutan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berhadapan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dengan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Yesus</a:t>
            </a:r>
            <a:r>
              <a:rPr lang="en-US" dirty="0">
                <a:latin typeface="Gill Sans Ultra Bold Condensed" pitchFamily="34" charset="0"/>
              </a:rPr>
              <a:t>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Betul</a:t>
            </a:r>
            <a:r>
              <a:rPr lang="en-US" dirty="0"/>
              <a:t> kata Paulus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Jemaat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, “</a:t>
            </a:r>
            <a:r>
              <a:rPr lang="en-US" dirty="0" err="1">
                <a:latin typeface="Coolvetica Rg" pitchFamily="34" charset="0"/>
              </a:rPr>
              <a:t>dalam</a:t>
            </a:r>
            <a:r>
              <a:rPr lang="en-US" dirty="0">
                <a:latin typeface="Coolvetica Rg" pitchFamily="34" charset="0"/>
              </a:rPr>
              <a:t> NAMA YESUS </a:t>
            </a:r>
            <a:r>
              <a:rPr lang="en-US" dirty="0" err="1">
                <a:latin typeface="Coolvetica Rg" pitchFamily="34" charset="0"/>
              </a:rPr>
              <a:t>bertekuk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lutut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segala</a:t>
            </a:r>
            <a:r>
              <a:rPr lang="en-US" dirty="0">
                <a:latin typeface="Coolvetica Rg" pitchFamily="34" charset="0"/>
              </a:rPr>
              <a:t> yang </a:t>
            </a:r>
            <a:r>
              <a:rPr lang="en-US" dirty="0" err="1">
                <a:latin typeface="Coolvetica Rg" pitchFamily="34" charset="0"/>
              </a:rPr>
              <a:t>ada</a:t>
            </a:r>
            <a:r>
              <a:rPr lang="en-US" dirty="0">
                <a:latin typeface="Coolvetica Rg" pitchFamily="34" charset="0"/>
              </a:rPr>
              <a:t> di </a:t>
            </a:r>
            <a:r>
              <a:rPr lang="en-US" dirty="0" err="1">
                <a:latin typeface="Coolvetica Rg" pitchFamily="34" charset="0"/>
              </a:rPr>
              <a:t>langit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dan</a:t>
            </a:r>
            <a:r>
              <a:rPr lang="en-US" dirty="0">
                <a:latin typeface="Coolvetica Rg" pitchFamily="34" charset="0"/>
              </a:rPr>
              <a:t> yang </a:t>
            </a:r>
            <a:r>
              <a:rPr lang="en-US" dirty="0" err="1">
                <a:latin typeface="Coolvetica Rg" pitchFamily="34" charset="0"/>
              </a:rPr>
              <a:t>ada</a:t>
            </a:r>
            <a:r>
              <a:rPr lang="en-US" dirty="0">
                <a:latin typeface="Coolvetica Rg" pitchFamily="34" charset="0"/>
              </a:rPr>
              <a:t> di </a:t>
            </a:r>
            <a:r>
              <a:rPr lang="en-US" dirty="0" err="1">
                <a:latin typeface="Coolvetica Rg" pitchFamily="34" charset="0"/>
              </a:rPr>
              <a:t>atas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bumi</a:t>
            </a:r>
            <a:r>
              <a:rPr lang="en-US" dirty="0"/>
              <a:t>.”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30" y="1599642"/>
            <a:ext cx="2295571" cy="178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1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868" y="123478"/>
            <a:ext cx="4500500" cy="4896544"/>
          </a:xfrm>
          <a:solidFill>
            <a:schemeClr val="bg1"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000" dirty="0" err="1">
                <a:latin typeface="Coolvetica Rg" pitchFamily="34" charset="0"/>
              </a:rPr>
              <a:t>Sedangkan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setan</a:t>
            </a:r>
            <a:r>
              <a:rPr lang="en-US" sz="2000" dirty="0">
                <a:latin typeface="Coolvetica Rg" pitchFamily="34" charset="0"/>
              </a:rPr>
              <a:t> yang </a:t>
            </a:r>
            <a:r>
              <a:rPr lang="en-US" sz="2000" dirty="0" err="1">
                <a:latin typeface="Coolvetica Rg" pitchFamily="34" charset="0"/>
              </a:rPr>
              <a:t>tentunya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lebih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kuat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dan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hebat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dari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manusia</a:t>
            </a:r>
            <a:r>
              <a:rPr lang="en-US" sz="2000" dirty="0"/>
              <a:t>, </a:t>
            </a:r>
            <a:r>
              <a:rPr lang="en-US" sz="2000" dirty="0">
                <a:latin typeface="Gill Sans Ultra Bold Condensed" pitchFamily="34" charset="0"/>
              </a:rPr>
              <a:t>TAKUT </a:t>
            </a:r>
            <a:r>
              <a:rPr lang="en-US" sz="2000" dirty="0" err="1">
                <a:latin typeface="Gill Sans Ultra Bold Condensed" pitchFamily="34" charset="0"/>
              </a:rPr>
              <a:t>kepada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Yesus</a:t>
            </a:r>
            <a:r>
              <a:rPr lang="en-US" sz="2000" dirty="0"/>
              <a:t>, </a:t>
            </a:r>
            <a:r>
              <a:rPr lang="en-US" sz="2000" dirty="0" err="1"/>
              <a:t>apalagi</a:t>
            </a:r>
            <a:r>
              <a:rPr lang="en-US" sz="2000" dirty="0"/>
              <a:t> </a:t>
            </a:r>
            <a:r>
              <a:rPr lang="en-US" sz="2000" dirty="0" err="1"/>
              <a:t>kalau</a:t>
            </a:r>
            <a:r>
              <a:rPr lang="en-US" sz="2000" dirty="0"/>
              <a:t> </a:t>
            </a:r>
            <a:r>
              <a:rPr lang="en-US" sz="2000" dirty="0" err="1"/>
              <a:t>lawan</a:t>
            </a:r>
            <a:r>
              <a:rPr lang="en-US" sz="2000" dirty="0"/>
              <a:t>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en-US" sz="2000" dirty="0" err="1"/>
              <a:t>manusia</a:t>
            </a:r>
            <a:r>
              <a:rPr lang="en-US" sz="2000" dirty="0"/>
              <a:t> </a:t>
            </a:r>
            <a:r>
              <a:rPr lang="en-US" sz="2000" dirty="0" err="1"/>
              <a:t>biasa</a:t>
            </a:r>
            <a:r>
              <a:rPr lang="en-US" sz="2000" dirty="0"/>
              <a:t>? </a:t>
            </a:r>
            <a:r>
              <a:rPr lang="en-US" sz="2000" dirty="0" err="1">
                <a:latin typeface="Coolvetica Rg" pitchFamily="34" charset="0"/>
              </a:rPr>
              <a:t>Adakah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seorang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manusia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lebih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hebat</a:t>
            </a:r>
            <a:r>
              <a:rPr lang="en-US" sz="2000" dirty="0">
                <a:latin typeface="Coolvetica Rg" pitchFamily="34" charset="0"/>
              </a:rPr>
              <a:t> </a:t>
            </a:r>
            <a:r>
              <a:rPr lang="en-US" sz="2000" dirty="0" err="1">
                <a:latin typeface="Coolvetica Rg" pitchFamily="34" charset="0"/>
              </a:rPr>
              <a:t>dari</a:t>
            </a:r>
            <a:r>
              <a:rPr lang="en-US" sz="2000" dirty="0">
                <a:latin typeface="Coolvetica Rg" pitchFamily="34" charset="0"/>
              </a:rPr>
              <a:t> Allah? </a:t>
            </a:r>
          </a:p>
          <a:p>
            <a:r>
              <a:rPr lang="en-US" sz="2000" dirty="0" err="1">
                <a:latin typeface="Franklin Gothic Demi Cond" panose="020B0706030402020204" pitchFamily="34" charset="0"/>
              </a:rPr>
              <a:t>Nebukadnezar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saja</a:t>
            </a:r>
            <a:r>
              <a:rPr lang="en-US" sz="2000" dirty="0">
                <a:latin typeface="Franklin Gothic Demi Cond" panose="020B0706030402020204" pitchFamily="34" charset="0"/>
              </a:rPr>
              <a:t> yang </a:t>
            </a:r>
            <a:r>
              <a:rPr lang="en-US" sz="2000" dirty="0" err="1">
                <a:latin typeface="Franklin Gothic Demi Cond" panose="020B0706030402020204" pitchFamily="34" charset="0"/>
              </a:rPr>
              <a:t>berpikir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seakan-akan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dia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hebat</a:t>
            </a:r>
            <a:r>
              <a:rPr lang="en-US" sz="2000" dirty="0">
                <a:latin typeface="Franklin Gothic Demi Cond" panose="020B0706030402020204" pitchFamily="34" charset="0"/>
              </a:rPr>
              <a:t>, </a:t>
            </a:r>
            <a:r>
              <a:rPr lang="en-US" sz="2000" dirty="0" err="1">
                <a:latin typeface="Franklin Gothic Demi Cond" panose="020B0706030402020204" pitchFamily="34" charset="0"/>
              </a:rPr>
              <a:t>dijadikan</a:t>
            </a:r>
            <a:r>
              <a:rPr lang="en-US" sz="2000" dirty="0">
                <a:latin typeface="Franklin Gothic Demi Cond" panose="020B0706030402020204" pitchFamily="34" charset="0"/>
              </a:rPr>
              <a:t> Allah </a:t>
            </a:r>
            <a:r>
              <a:rPr lang="en-US" sz="2000" dirty="0" err="1">
                <a:latin typeface="Franklin Gothic Demi Cond" panose="020B0706030402020204" pitchFamily="34" charset="0"/>
              </a:rPr>
              <a:t>sebagai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binatang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selama</a:t>
            </a:r>
            <a:r>
              <a:rPr lang="en-US" sz="2000" dirty="0">
                <a:latin typeface="Franklin Gothic Demi Cond" panose="020B0706030402020204" pitchFamily="34" charset="0"/>
              </a:rPr>
              <a:t> 7 </a:t>
            </a:r>
            <a:r>
              <a:rPr lang="en-US" sz="2000" dirty="0" err="1">
                <a:latin typeface="Franklin Gothic Demi Cond" panose="020B0706030402020204" pitchFamily="34" charset="0"/>
              </a:rPr>
              <a:t>tahun</a:t>
            </a:r>
            <a:r>
              <a:rPr lang="en-US" sz="2000" dirty="0">
                <a:latin typeface="Franklin Gothic Demi Cond" panose="020B0706030402020204" pitchFamily="34" charset="0"/>
              </a:rPr>
              <a:t> (Dan 4:31,32)</a:t>
            </a:r>
          </a:p>
          <a:p>
            <a:r>
              <a:rPr lang="en-US" sz="2000" dirty="0" err="1">
                <a:latin typeface="Franklin Gothic Demi Cond" panose="020B0706030402020204" pitchFamily="34" charset="0"/>
              </a:rPr>
              <a:t>Herodes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saja</a:t>
            </a:r>
            <a:r>
              <a:rPr lang="en-US" sz="2000" dirty="0">
                <a:latin typeface="Franklin Gothic Demi Cond" panose="020B0706030402020204" pitchFamily="34" charset="0"/>
              </a:rPr>
              <a:t> yang </a:t>
            </a:r>
            <a:r>
              <a:rPr lang="en-US" sz="2000" dirty="0" err="1">
                <a:latin typeface="Franklin Gothic Demi Cond" panose="020B0706030402020204" pitchFamily="34" charset="0"/>
              </a:rPr>
              <a:t>disebutkan</a:t>
            </a:r>
            <a:r>
              <a:rPr lang="en-US" sz="2000" dirty="0">
                <a:latin typeface="Franklin Gothic Demi Cond" panose="020B0706030402020204" pitchFamily="34" charset="0"/>
              </a:rPr>
              <a:t> orang </a:t>
            </a:r>
            <a:r>
              <a:rPr lang="en-US" sz="2000" dirty="0" err="1">
                <a:latin typeface="Franklin Gothic Demi Cond" panose="020B0706030402020204" pitchFamily="34" charset="0"/>
              </a:rPr>
              <a:t>suaranya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seperti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suara</a:t>
            </a:r>
            <a:r>
              <a:rPr lang="en-US" sz="2000" dirty="0">
                <a:latin typeface="Franklin Gothic Demi Cond" panose="020B0706030402020204" pitchFamily="34" charset="0"/>
              </a:rPr>
              <a:t> Allah dan </a:t>
            </a:r>
            <a:r>
              <a:rPr lang="en-US" sz="2000" dirty="0" err="1">
                <a:latin typeface="Franklin Gothic Demi Cond" panose="020B0706030402020204" pitchFamily="34" charset="0"/>
              </a:rPr>
              <a:t>berperilaku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layaknya</a:t>
            </a:r>
            <a:r>
              <a:rPr lang="en-US" sz="2000" dirty="0">
                <a:latin typeface="Franklin Gothic Demi Cond" panose="020B0706030402020204" pitchFamily="34" charset="0"/>
              </a:rPr>
              <a:t> Allah </a:t>
            </a:r>
            <a:r>
              <a:rPr lang="en-US" sz="2000" dirty="0" err="1">
                <a:latin typeface="Franklin Gothic Demi Cond" panose="020B0706030402020204" pitchFamily="34" charset="0"/>
              </a:rPr>
              <a:t>dibumi</a:t>
            </a:r>
            <a:r>
              <a:rPr lang="en-US" sz="2000" dirty="0">
                <a:latin typeface="Franklin Gothic Demi Cond" panose="020B0706030402020204" pitchFamily="34" charset="0"/>
              </a:rPr>
              <a:t>, </a:t>
            </a:r>
            <a:r>
              <a:rPr lang="en-US" sz="2000" dirty="0" err="1">
                <a:latin typeface="Franklin Gothic Demi Cond" panose="020B0706030402020204" pitchFamily="34" charset="0"/>
              </a:rPr>
              <a:t>ditampar</a:t>
            </a:r>
            <a:r>
              <a:rPr lang="en-US" sz="2000" dirty="0">
                <a:latin typeface="Franklin Gothic Demi Cond" panose="020B0706030402020204" pitchFamily="34" charset="0"/>
              </a:rPr>
              <a:t> Allah dan </a:t>
            </a:r>
            <a:r>
              <a:rPr lang="en-US" sz="2000" dirty="0" err="1">
                <a:latin typeface="Franklin Gothic Demi Cond" panose="020B0706030402020204" pitchFamily="34" charset="0"/>
              </a:rPr>
              <a:t>mayatnya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dimakan</a:t>
            </a:r>
            <a:r>
              <a:rPr lang="en-US" sz="2000" dirty="0">
                <a:latin typeface="Franklin Gothic Demi Cond" panose="020B0706030402020204" pitchFamily="34" charset="0"/>
              </a:rPr>
              <a:t> </a:t>
            </a:r>
            <a:r>
              <a:rPr lang="en-US" sz="2000" dirty="0" err="1">
                <a:latin typeface="Franklin Gothic Demi Cond" panose="020B0706030402020204" pitchFamily="34" charset="0"/>
              </a:rPr>
              <a:t>cacing-cacing</a:t>
            </a:r>
            <a:r>
              <a:rPr lang="en-US" sz="2000" dirty="0">
                <a:latin typeface="Franklin Gothic Demi Cond" panose="020B0706030402020204" pitchFamily="34" charset="0"/>
              </a:rPr>
              <a:t> (</a:t>
            </a:r>
            <a:r>
              <a:rPr lang="en-US" sz="2000" dirty="0" err="1">
                <a:latin typeface="Franklin Gothic Demi Cond" panose="020B0706030402020204" pitchFamily="34" charset="0"/>
              </a:rPr>
              <a:t>Kisah</a:t>
            </a:r>
            <a:r>
              <a:rPr lang="en-US" sz="2000" dirty="0">
                <a:latin typeface="Franklin Gothic Demi Cond" panose="020B0706030402020204" pitchFamily="34" charset="0"/>
              </a:rPr>
              <a:t> 12:21-23).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>
                <a:latin typeface="Gill Sans Ultra Bold Condensed" pitchFamily="34" charset="0"/>
              </a:rPr>
              <a:t>Tidak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ada</a:t>
            </a:r>
            <a:r>
              <a:rPr lang="en-US" sz="2000" dirty="0">
                <a:latin typeface="Gill Sans Ultra Bold Condensed" pitchFamily="34" charset="0"/>
              </a:rPr>
              <a:t> yang </a:t>
            </a:r>
            <a:r>
              <a:rPr lang="en-US" sz="2000" dirty="0" err="1">
                <a:latin typeface="Gill Sans Ultra Bold Condensed" pitchFamily="34" charset="0"/>
              </a:rPr>
              <a:t>lebih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hebat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dari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Tuhan</a:t>
            </a:r>
            <a:r>
              <a:rPr lang="en-US" sz="2000" dirty="0">
                <a:latin typeface="Gill Sans Ultra Bold Condens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17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  <a14:imgEffect>
                      <a14:brightnessContrast bright="-47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6877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411510"/>
            <a:ext cx="4671138" cy="5400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err="1">
                <a:latin typeface="Arial Black" pitchFamily="34" charset="0"/>
              </a:rPr>
              <a:t>Mazmur</a:t>
            </a:r>
            <a:r>
              <a:rPr lang="en-US" sz="2400" dirty="0">
                <a:latin typeface="Arial Black" pitchFamily="34" charset="0"/>
              </a:rPr>
              <a:t> 27:1-3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656" y="1779662"/>
            <a:ext cx="6318702" cy="32403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27:1 Dari </a:t>
            </a:r>
            <a:r>
              <a:rPr lang="en-US" dirty="0" err="1">
                <a:solidFill>
                  <a:schemeClr val="bg1"/>
                </a:solidFill>
              </a:rPr>
              <a:t>Daud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TUHAN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terangku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keselamatanku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siapakah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aku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harus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takut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? 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TUHAN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benteng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hidupku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terhadap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siapakah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aku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harus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gemetar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27:2 </a:t>
            </a:r>
            <a:r>
              <a:rPr lang="en-US" dirty="0" err="1">
                <a:solidFill>
                  <a:schemeClr val="bg1"/>
                </a:solidFill>
              </a:rPr>
              <a:t>Ketika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penjahat-penjahat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menyerang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dagingku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yakni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semua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lawanku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musuhku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mereka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sendirilah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tergelincir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jatuh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27:3 </a:t>
            </a:r>
            <a:r>
              <a:rPr lang="en-US" dirty="0" err="1">
                <a:solidFill>
                  <a:schemeClr val="bg1"/>
                </a:solidFill>
              </a:rPr>
              <a:t>Sekalipun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tentara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berkemah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mengepung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tidak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takut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Black" pitchFamily="34" charset="0"/>
              </a:rPr>
              <a:t>hatiku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sekalipun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timbul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peperangan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melawan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pun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aku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tetap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percaya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68" y="232323"/>
            <a:ext cx="1692188" cy="1269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1025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D98E15-008F-FB73-3787-7C35545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79" b="13280"/>
          <a:stretch/>
        </p:blipFill>
        <p:spPr>
          <a:xfrm>
            <a:off x="15" y="8"/>
            <a:ext cx="6857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6F8B2-5F03-6ACA-26AC-F56A15AF0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2814638"/>
            <a:ext cx="6379368" cy="222170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Kita </a:t>
            </a:r>
            <a:r>
              <a:rPr lang="en-ID" sz="3000" dirty="0" err="1">
                <a:latin typeface="Gill Sans Nova Cond XBd" panose="020B0A06020104020203" pitchFamily="34" charset="0"/>
              </a:rPr>
              <a:t>perlu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mengetahui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tentang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lengan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hebat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yang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menopang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tentang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seorang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Sahabat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berkuasa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yang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mengasihani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sz="1050" dirty="0">
              <a:latin typeface="Gill Sans Nova Cond XBd" panose="020B0A06020104020203" pitchFamily="34" charset="0"/>
            </a:endParaRPr>
          </a:p>
          <a:p>
            <a:pPr marL="0" indent="0" algn="r">
              <a:buNone/>
            </a:pPr>
            <a:r>
              <a:rPr lang="en-ID" sz="1800" dirty="0">
                <a:latin typeface="Gill Sans Nova Cond XBd" panose="020B0A06020104020203" pitchFamily="34" charset="0"/>
              </a:rPr>
              <a:t>Seri </a:t>
            </a:r>
            <a:r>
              <a:rPr lang="en-ID" sz="1800" dirty="0" err="1">
                <a:latin typeface="Gill Sans Nova Cond XBd" panose="020B0A06020104020203" pitchFamily="34" charset="0"/>
              </a:rPr>
              <a:t>Membina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Keluarga</a:t>
            </a:r>
            <a:r>
              <a:rPr lang="en-ID" sz="1800" dirty="0">
                <a:latin typeface="Gill Sans Nova Cond XBd" panose="020B0A06020104020203" pitchFamily="34" charset="0"/>
              </a:rPr>
              <a:t>, </a:t>
            </a:r>
            <a:r>
              <a:rPr lang="en-ID" sz="1800" dirty="0" err="1">
                <a:latin typeface="Gill Sans Nova Cond XBd" panose="020B0A06020104020203" pitchFamily="34" charset="0"/>
              </a:rPr>
              <a:t>jld</a:t>
            </a:r>
            <a:r>
              <a:rPr lang="en-ID" sz="1800" dirty="0">
                <a:latin typeface="Gill Sans Nova Cond XBd" panose="020B0A06020104020203" pitchFamily="34" charset="0"/>
              </a:rPr>
              <a:t>. 3, </a:t>
            </a:r>
            <a:r>
              <a:rPr lang="en-ID" sz="1800" dirty="0" err="1">
                <a:latin typeface="Gill Sans Nova Cond XBd" panose="020B0A06020104020203" pitchFamily="34" charset="0"/>
              </a:rPr>
              <a:t>hlm</a:t>
            </a:r>
            <a:r>
              <a:rPr lang="en-ID" sz="1800" dirty="0">
                <a:latin typeface="Gill Sans Nova Cond XBd" panose="020B0A06020104020203" pitchFamily="34" charset="0"/>
              </a:rPr>
              <a:t>. 120.</a:t>
            </a:r>
          </a:p>
        </p:txBody>
      </p:sp>
    </p:spTree>
    <p:extLst>
      <p:ext uri="{BB962C8B-B14F-4D97-AF65-F5344CB8AC3E}">
        <p14:creationId xmlns:p14="http://schemas.microsoft.com/office/powerpoint/2010/main" val="3584212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08C17-DD14-D258-0D0B-378755D67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7"/>
          <a:stretch/>
        </p:blipFill>
        <p:spPr>
          <a:xfrm>
            <a:off x="1418826" y="7"/>
            <a:ext cx="5439173" cy="51434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A8823-4321-CB0B-7C8C-FBB22A8C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20" y="564356"/>
            <a:ext cx="3362596" cy="406836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Sekiranya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pandangan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rohani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dibangunkan</a:t>
            </a:r>
            <a:r>
              <a:rPr lang="en-ID" dirty="0">
                <a:latin typeface="Berlin Sans FB" panose="020E0602020502020306" pitchFamily="34" charset="0"/>
              </a:rPr>
              <a:t>.... </a:t>
            </a:r>
            <a:r>
              <a:rPr lang="en-ID" dirty="0">
                <a:latin typeface="Congenial Black" panose="02000503040000020004" pitchFamily="2" charset="0"/>
              </a:rPr>
              <a:t>Kita </a:t>
            </a:r>
            <a:r>
              <a:rPr lang="en-ID" dirty="0" err="1">
                <a:latin typeface="Congenial Black" panose="02000503040000020004" pitchFamily="2" charset="0"/>
              </a:rPr>
              <a:t>akan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melihat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malaikat-malaikat</a:t>
            </a:r>
            <a:r>
              <a:rPr lang="en-ID" dirty="0">
                <a:latin typeface="Congenial Black" panose="02000503040000020004" pitchFamily="2" charset="0"/>
              </a:rPr>
              <a:t> terbang </a:t>
            </a:r>
            <a:r>
              <a:rPr lang="en-ID" dirty="0" err="1">
                <a:latin typeface="Congenial Black" panose="02000503040000020004" pitchFamily="2" charset="0"/>
              </a:rPr>
              <a:t>cepat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untuk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menolong</a:t>
            </a:r>
            <a:r>
              <a:rPr lang="en-ID" dirty="0">
                <a:latin typeface="Congenial Black" panose="02000503040000020004" pitchFamily="2" charset="0"/>
              </a:rPr>
              <a:t> orang-orang yang </a:t>
            </a:r>
            <a:r>
              <a:rPr lang="en-ID" dirty="0" err="1">
                <a:latin typeface="Congenial Black" panose="02000503040000020004" pitchFamily="2" charset="0"/>
              </a:rPr>
              <a:t>dicobai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bagaikan</a:t>
            </a:r>
            <a:r>
              <a:rPr lang="en-ID" dirty="0">
                <a:latin typeface="Impact" panose="020B0806030902050204" pitchFamily="34" charset="0"/>
              </a:rPr>
              <a:t> orang di </a:t>
            </a:r>
            <a:r>
              <a:rPr lang="en-ID" dirty="0" err="1">
                <a:latin typeface="Impact" panose="020B0806030902050204" pitchFamily="34" charset="0"/>
              </a:rPr>
              <a:t>tepi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sebuah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tebing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curam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ID" sz="1800" dirty="0" err="1">
                <a:latin typeface="Berlin Sans FB" panose="020E0602020502020306" pitchFamily="34" charset="0"/>
              </a:rPr>
              <a:t>Khotbah</a:t>
            </a:r>
            <a:r>
              <a:rPr lang="en-ID" sz="1800" dirty="0">
                <a:latin typeface="Berlin Sans FB" panose="020E0602020502020306" pitchFamily="34" charset="0"/>
              </a:rPr>
              <a:t> di Atas Bukit, </a:t>
            </a:r>
            <a:r>
              <a:rPr lang="en-ID" sz="1800" dirty="0" err="1">
                <a:latin typeface="Berlin Sans FB" panose="020E0602020502020306" pitchFamily="34" charset="0"/>
              </a:rPr>
              <a:t>hlm</a:t>
            </a:r>
            <a:r>
              <a:rPr lang="en-ID" sz="1800" dirty="0">
                <a:latin typeface="Berlin Sans FB" panose="020E0602020502020306" pitchFamily="34" charset="0"/>
              </a:rPr>
              <a:t>. 134.</a:t>
            </a:r>
          </a:p>
          <a:p>
            <a:endParaRPr lang="en-ID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2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FAF5-CDF1-DF42-E7C6-9A1B07F1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984" y="274621"/>
            <a:ext cx="3572996" cy="9941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Kaisar</a:t>
            </a:r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Constantine</a:t>
            </a:r>
            <a:b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Abad ke-4</a:t>
            </a:r>
            <a:endParaRPr lang="en-ID" sz="28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472189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BCC13-EA07-5D2C-2C0C-2EC865B2A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07" r="14781" b="-2"/>
          <a:stretch/>
        </p:blipFill>
        <p:spPr>
          <a:xfrm>
            <a:off x="20" y="10"/>
            <a:ext cx="3388566" cy="51434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BF639-9F50-6BE9-4537-CE447710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837" y="1491630"/>
            <a:ext cx="3284984" cy="3278582"/>
          </a:xfrm>
        </p:spPr>
        <p:txBody>
          <a:bodyPr anchor="t">
            <a:noAutofit/>
          </a:bodyPr>
          <a:lstStyle/>
          <a:p>
            <a:r>
              <a:rPr lang="en-US" sz="2600" dirty="0" err="1">
                <a:latin typeface="Franklin Gothic Medium Cond" panose="020B0606030402020204" pitchFamily="34" charset="0"/>
              </a:rPr>
              <a:t>Dekrit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hari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minggu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menjadi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hari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perayaan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umum</a:t>
            </a:r>
            <a:r>
              <a:rPr lang="en-US" sz="2600" dirty="0">
                <a:latin typeface="Franklin Gothic Medium Cond" panose="020B0606030402020204" pitchFamily="34" charset="0"/>
              </a:rPr>
              <a:t> di </a:t>
            </a:r>
            <a:r>
              <a:rPr lang="en-US" sz="2600" dirty="0" err="1">
                <a:latin typeface="Franklin Gothic Medium Cond" panose="020B0606030402020204" pitchFamily="34" charset="0"/>
              </a:rPr>
              <a:t>seluruh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kekaisaran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Romawi</a:t>
            </a:r>
            <a:endParaRPr lang="en-US" sz="2600" dirty="0">
              <a:latin typeface="Franklin Gothic Medium Cond" panose="020B0606030402020204" pitchFamily="34" charset="0"/>
            </a:endParaRPr>
          </a:p>
          <a:p>
            <a:r>
              <a:rPr lang="en-US" sz="2600" dirty="0">
                <a:latin typeface="Franklin Gothic Medium Cond" panose="020B0606030402020204" pitchFamily="34" charset="0"/>
              </a:rPr>
              <a:t>Orang-orang Kristen yang </a:t>
            </a:r>
            <a:r>
              <a:rPr lang="en-US" sz="2600" dirty="0" err="1">
                <a:latin typeface="Franklin Gothic Medium Cond" panose="020B0606030402020204" pitchFamily="34" charset="0"/>
              </a:rPr>
              <a:t>setia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menghadapi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tantangan</a:t>
            </a:r>
            <a:r>
              <a:rPr lang="en-US" sz="2600" dirty="0">
                <a:latin typeface="Franklin Gothic Medium Cond" panose="020B0606030402020204" pitchFamily="34" charset="0"/>
              </a:rPr>
              <a:t>, </a:t>
            </a:r>
            <a:r>
              <a:rPr lang="en-US" sz="2600" dirty="0" err="1">
                <a:latin typeface="Franklin Gothic Medium Cond" panose="020B0606030402020204" pitchFamily="34" charset="0"/>
              </a:rPr>
              <a:t>kesulitan</a:t>
            </a:r>
            <a:r>
              <a:rPr lang="en-US" sz="2600" dirty="0">
                <a:latin typeface="Franklin Gothic Medium Cond" panose="020B0606030402020204" pitchFamily="34" charset="0"/>
              </a:rPr>
              <a:t>, </a:t>
            </a:r>
            <a:r>
              <a:rPr lang="en-US" sz="2600" dirty="0" err="1">
                <a:latin typeface="Franklin Gothic Medium Cond" panose="020B0606030402020204" pitchFamily="34" charset="0"/>
              </a:rPr>
              <a:t>ancaman</a:t>
            </a:r>
            <a:endParaRPr lang="en-ID" sz="26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38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6877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97422"/>
            <a:ext cx="6172200" cy="80222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 Black" pitchFamily="34" charset="0"/>
              </a:rPr>
              <a:t>Lagu</a:t>
            </a: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Black" pitchFamily="34" charset="0"/>
              </a:rPr>
              <a:t>Sion</a:t>
            </a: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 No 438 </a:t>
            </a:r>
            <a:br>
              <a:rPr lang="en-US" sz="24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Arial Black" pitchFamily="34" charset="0"/>
              </a:rPr>
              <a:t>Tuhan</a:t>
            </a: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Black" pitchFamily="34" charset="0"/>
              </a:rPr>
              <a:t>Slalu</a:t>
            </a: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Black" pitchFamily="34" charset="0"/>
              </a:rPr>
              <a:t>Pimpin</a:t>
            </a: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 Black" pitchFamily="34" charset="0"/>
              </a:rPr>
              <a:t>Aku</a:t>
            </a: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”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02" y="1761661"/>
            <a:ext cx="3479120" cy="254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423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40" y="2139702"/>
            <a:ext cx="3726414" cy="642938"/>
          </a:xfrm>
        </p:spPr>
        <p:txBody>
          <a:bodyPr>
            <a:normAutofit/>
          </a:bodyPr>
          <a:lstStyle/>
          <a:p>
            <a:r>
              <a:rPr lang="en-US" dirty="0">
                <a:latin typeface="Eras Bold ITC" panose="020B0907030504020204" pitchFamily="34" charset="0"/>
              </a:rPr>
              <a:t>Fanny J. Crosby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483518"/>
            <a:ext cx="2682298" cy="409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717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374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" y="192405"/>
            <a:ext cx="6583680" cy="477392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8775" y="4326153"/>
            <a:ext cx="3600450" cy="0"/>
          </a:xfrm>
          <a:prstGeom prst="line">
            <a:avLst/>
          </a:prstGeom>
          <a:ln>
            <a:solidFill>
              <a:srgbClr val="374F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363" y="3208017"/>
            <a:ext cx="5606415" cy="1170240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374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Pulang Ke Rumah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610" y="4349616"/>
            <a:ext cx="4931921" cy="3306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00">
                <a:solidFill>
                  <a:srgbClr val="374F32"/>
                </a:solidFill>
                <a:latin typeface="Bahnschrift SemiBold Condensed" pitchFamily="34" charset="0"/>
              </a:rPr>
              <a:t>GMAHK KARTASURA</a:t>
            </a:r>
          </a:p>
          <a:p>
            <a:pPr>
              <a:lnSpc>
                <a:spcPct val="90000"/>
              </a:lnSpc>
            </a:pPr>
            <a:r>
              <a:rPr lang="en-US" sz="700">
                <a:solidFill>
                  <a:srgbClr val="374F32"/>
                </a:solidFill>
                <a:latin typeface="Bahnschrift SemiBold Condensed" pitchFamily="34" charset="0"/>
              </a:rPr>
              <a:t>19 NOVEMBER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F9E3E-1647-35E5-59A9-DE84FCD32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20" r="-1" b="-1"/>
          <a:stretch/>
        </p:blipFill>
        <p:spPr>
          <a:xfrm>
            <a:off x="137160" y="192405"/>
            <a:ext cx="6583680" cy="28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1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D7609-08FC-17AA-6F6C-9D077843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936" y="129903"/>
            <a:ext cx="3516249" cy="689216"/>
          </a:xfrm>
        </p:spPr>
        <p:txBody>
          <a:bodyPr anchor="b">
            <a:normAutofit/>
          </a:bodyPr>
          <a:lstStyle/>
          <a:p>
            <a:r>
              <a:rPr lang="en-US" sz="3500" dirty="0">
                <a:latin typeface="Congenial Black" panose="02000503040000020004" pitchFamily="2" charset="0"/>
              </a:rPr>
              <a:t>Abad Ke-6</a:t>
            </a:r>
            <a:endParaRPr lang="en-ID" sz="3500" dirty="0">
              <a:latin typeface="Congenial Black" panose="0200050304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7FA9E-C5BC-4C44-8DF5-6B44D9E7A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5" r="5147" b="2"/>
          <a:stretch/>
        </p:blipFill>
        <p:spPr>
          <a:xfrm>
            <a:off x="20" y="10"/>
            <a:ext cx="2619736" cy="51434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9991" y="1781210"/>
            <a:ext cx="2387018" cy="13716"/>
          </a:xfrm>
          <a:custGeom>
            <a:avLst/>
            <a:gdLst>
              <a:gd name="connsiteX0" fmla="*/ 0 w 2387018"/>
              <a:gd name="connsiteY0" fmla="*/ 0 h 13716"/>
              <a:gd name="connsiteX1" fmla="*/ 525144 w 2387018"/>
              <a:gd name="connsiteY1" fmla="*/ 0 h 13716"/>
              <a:gd name="connsiteX2" fmla="*/ 1098028 w 2387018"/>
              <a:gd name="connsiteY2" fmla="*/ 0 h 13716"/>
              <a:gd name="connsiteX3" fmla="*/ 1647042 w 2387018"/>
              <a:gd name="connsiteY3" fmla="*/ 0 h 13716"/>
              <a:gd name="connsiteX4" fmla="*/ 2387018 w 2387018"/>
              <a:gd name="connsiteY4" fmla="*/ 0 h 13716"/>
              <a:gd name="connsiteX5" fmla="*/ 2387018 w 2387018"/>
              <a:gd name="connsiteY5" fmla="*/ 13716 h 13716"/>
              <a:gd name="connsiteX6" fmla="*/ 1766393 w 2387018"/>
              <a:gd name="connsiteY6" fmla="*/ 13716 h 13716"/>
              <a:gd name="connsiteX7" fmla="*/ 1241249 w 2387018"/>
              <a:gd name="connsiteY7" fmla="*/ 13716 h 13716"/>
              <a:gd name="connsiteX8" fmla="*/ 596755 w 2387018"/>
              <a:gd name="connsiteY8" fmla="*/ 13716 h 13716"/>
              <a:gd name="connsiteX9" fmla="*/ 0 w 2387018"/>
              <a:gd name="connsiteY9" fmla="*/ 13716 h 13716"/>
              <a:gd name="connsiteX10" fmla="*/ 0 w 2387018"/>
              <a:gd name="connsiteY10" fmla="*/ 0 h 13716"/>
              <a:gd name="connsiteX0" fmla="*/ 0 w 2387018"/>
              <a:gd name="connsiteY0" fmla="*/ 0 h 13716"/>
              <a:gd name="connsiteX1" fmla="*/ 549014 w 2387018"/>
              <a:gd name="connsiteY1" fmla="*/ 0 h 13716"/>
              <a:gd name="connsiteX2" fmla="*/ 1074158 w 2387018"/>
              <a:gd name="connsiteY2" fmla="*/ 0 h 13716"/>
              <a:gd name="connsiteX3" fmla="*/ 1623172 w 2387018"/>
              <a:gd name="connsiteY3" fmla="*/ 0 h 13716"/>
              <a:gd name="connsiteX4" fmla="*/ 2387018 w 2387018"/>
              <a:gd name="connsiteY4" fmla="*/ 0 h 13716"/>
              <a:gd name="connsiteX5" fmla="*/ 2387018 w 2387018"/>
              <a:gd name="connsiteY5" fmla="*/ 13716 h 13716"/>
              <a:gd name="connsiteX6" fmla="*/ 1861874 w 2387018"/>
              <a:gd name="connsiteY6" fmla="*/ 13716 h 13716"/>
              <a:gd name="connsiteX7" fmla="*/ 1312860 w 2387018"/>
              <a:gd name="connsiteY7" fmla="*/ 13716 h 13716"/>
              <a:gd name="connsiteX8" fmla="*/ 668365 w 2387018"/>
              <a:gd name="connsiteY8" fmla="*/ 13716 h 13716"/>
              <a:gd name="connsiteX9" fmla="*/ 0 w 2387018"/>
              <a:gd name="connsiteY9" fmla="*/ 13716 h 13716"/>
              <a:gd name="connsiteX10" fmla="*/ 0 w 2387018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7018" h="13716" fill="none" extrusionOk="0">
                <a:moveTo>
                  <a:pt x="0" y="0"/>
                </a:moveTo>
                <a:cubicBezTo>
                  <a:pt x="135281" y="24198"/>
                  <a:pt x="376537" y="-26318"/>
                  <a:pt x="525144" y="0"/>
                </a:cubicBezTo>
                <a:cubicBezTo>
                  <a:pt x="697079" y="20727"/>
                  <a:pt x="912212" y="25738"/>
                  <a:pt x="1098028" y="0"/>
                </a:cubicBezTo>
                <a:cubicBezTo>
                  <a:pt x="1256508" y="-3276"/>
                  <a:pt x="1527383" y="28693"/>
                  <a:pt x="1647042" y="0"/>
                </a:cubicBezTo>
                <a:cubicBezTo>
                  <a:pt x="1778130" y="-37911"/>
                  <a:pt x="2240208" y="-31524"/>
                  <a:pt x="2387018" y="0"/>
                </a:cubicBezTo>
                <a:cubicBezTo>
                  <a:pt x="2386799" y="4745"/>
                  <a:pt x="2386962" y="10073"/>
                  <a:pt x="2387018" y="13716"/>
                </a:cubicBezTo>
                <a:cubicBezTo>
                  <a:pt x="2195790" y="-25227"/>
                  <a:pt x="1968725" y="49357"/>
                  <a:pt x="1766393" y="13716"/>
                </a:cubicBezTo>
                <a:cubicBezTo>
                  <a:pt x="1515771" y="3285"/>
                  <a:pt x="1410758" y="-17618"/>
                  <a:pt x="1241249" y="13716"/>
                </a:cubicBezTo>
                <a:cubicBezTo>
                  <a:pt x="1037213" y="52921"/>
                  <a:pt x="859065" y="-27091"/>
                  <a:pt x="596755" y="13716"/>
                </a:cubicBezTo>
                <a:cubicBezTo>
                  <a:pt x="336528" y="32890"/>
                  <a:pt x="190318" y="-19400"/>
                  <a:pt x="0" y="13716"/>
                </a:cubicBezTo>
                <a:cubicBezTo>
                  <a:pt x="-172" y="8180"/>
                  <a:pt x="-586" y="5698"/>
                  <a:pt x="0" y="0"/>
                </a:cubicBezTo>
                <a:close/>
              </a:path>
              <a:path w="2387018" h="13716" stroke="0" extrusionOk="0">
                <a:moveTo>
                  <a:pt x="0" y="0"/>
                </a:moveTo>
                <a:cubicBezTo>
                  <a:pt x="242373" y="10790"/>
                  <a:pt x="396995" y="-48968"/>
                  <a:pt x="549014" y="0"/>
                </a:cubicBezTo>
                <a:cubicBezTo>
                  <a:pt x="716051" y="3090"/>
                  <a:pt x="923249" y="25551"/>
                  <a:pt x="1074158" y="0"/>
                </a:cubicBezTo>
                <a:cubicBezTo>
                  <a:pt x="1241546" y="-8039"/>
                  <a:pt x="1386290" y="10596"/>
                  <a:pt x="1623172" y="0"/>
                </a:cubicBezTo>
                <a:cubicBezTo>
                  <a:pt x="1820668" y="-203"/>
                  <a:pt x="2138490" y="21457"/>
                  <a:pt x="2387018" y="0"/>
                </a:cubicBezTo>
                <a:cubicBezTo>
                  <a:pt x="2386305" y="6054"/>
                  <a:pt x="2387704" y="9101"/>
                  <a:pt x="2387018" y="13716"/>
                </a:cubicBezTo>
                <a:cubicBezTo>
                  <a:pt x="2170145" y="7571"/>
                  <a:pt x="2103703" y="-1282"/>
                  <a:pt x="1861874" y="13716"/>
                </a:cubicBezTo>
                <a:cubicBezTo>
                  <a:pt x="1658583" y="43328"/>
                  <a:pt x="1547903" y="9990"/>
                  <a:pt x="1312860" y="13716"/>
                </a:cubicBezTo>
                <a:cubicBezTo>
                  <a:pt x="1089763" y="45146"/>
                  <a:pt x="967893" y="29930"/>
                  <a:pt x="668365" y="13716"/>
                </a:cubicBezTo>
                <a:cubicBezTo>
                  <a:pt x="393621" y="26963"/>
                  <a:pt x="227298" y="-39877"/>
                  <a:pt x="0" y="13716"/>
                </a:cubicBezTo>
                <a:cubicBezTo>
                  <a:pt x="-462" y="9507"/>
                  <a:pt x="-30" y="5570"/>
                  <a:pt x="0" y="0"/>
                </a:cubicBezTo>
                <a:close/>
              </a:path>
              <a:path w="2387018" h="13716" fill="none" stroke="0" extrusionOk="0">
                <a:moveTo>
                  <a:pt x="0" y="0"/>
                </a:moveTo>
                <a:cubicBezTo>
                  <a:pt x="114324" y="18231"/>
                  <a:pt x="376901" y="-40880"/>
                  <a:pt x="525144" y="0"/>
                </a:cubicBezTo>
                <a:cubicBezTo>
                  <a:pt x="634321" y="19817"/>
                  <a:pt x="906080" y="17474"/>
                  <a:pt x="1098028" y="0"/>
                </a:cubicBezTo>
                <a:cubicBezTo>
                  <a:pt x="1297287" y="-20705"/>
                  <a:pt x="1498168" y="22657"/>
                  <a:pt x="1647042" y="0"/>
                </a:cubicBezTo>
                <a:cubicBezTo>
                  <a:pt x="1796107" y="6872"/>
                  <a:pt x="2265067" y="-2742"/>
                  <a:pt x="2387018" y="0"/>
                </a:cubicBezTo>
                <a:cubicBezTo>
                  <a:pt x="2387281" y="5293"/>
                  <a:pt x="2386799" y="10404"/>
                  <a:pt x="2387018" y="13716"/>
                </a:cubicBezTo>
                <a:cubicBezTo>
                  <a:pt x="2190910" y="-28574"/>
                  <a:pt x="2001084" y="54152"/>
                  <a:pt x="1766393" y="13716"/>
                </a:cubicBezTo>
                <a:cubicBezTo>
                  <a:pt x="1528621" y="-10187"/>
                  <a:pt x="1400930" y="-8660"/>
                  <a:pt x="1241249" y="13716"/>
                </a:cubicBezTo>
                <a:cubicBezTo>
                  <a:pt x="1057245" y="13958"/>
                  <a:pt x="864162" y="-40899"/>
                  <a:pt x="596755" y="13716"/>
                </a:cubicBezTo>
                <a:cubicBezTo>
                  <a:pt x="358237" y="8976"/>
                  <a:pt x="183041" y="-13752"/>
                  <a:pt x="0" y="13716"/>
                </a:cubicBezTo>
                <a:cubicBezTo>
                  <a:pt x="-106" y="8226"/>
                  <a:pt x="248" y="59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2387018"/>
                      <a:gd name="connsiteY0" fmla="*/ 0 h 13716"/>
                      <a:gd name="connsiteX1" fmla="*/ 525144 w 2387018"/>
                      <a:gd name="connsiteY1" fmla="*/ 0 h 13716"/>
                      <a:gd name="connsiteX2" fmla="*/ 1098028 w 2387018"/>
                      <a:gd name="connsiteY2" fmla="*/ 0 h 13716"/>
                      <a:gd name="connsiteX3" fmla="*/ 1647042 w 2387018"/>
                      <a:gd name="connsiteY3" fmla="*/ 0 h 13716"/>
                      <a:gd name="connsiteX4" fmla="*/ 2387018 w 2387018"/>
                      <a:gd name="connsiteY4" fmla="*/ 0 h 13716"/>
                      <a:gd name="connsiteX5" fmla="*/ 2387018 w 2387018"/>
                      <a:gd name="connsiteY5" fmla="*/ 13716 h 13716"/>
                      <a:gd name="connsiteX6" fmla="*/ 1766393 w 2387018"/>
                      <a:gd name="connsiteY6" fmla="*/ 13716 h 13716"/>
                      <a:gd name="connsiteX7" fmla="*/ 1241249 w 2387018"/>
                      <a:gd name="connsiteY7" fmla="*/ 13716 h 13716"/>
                      <a:gd name="connsiteX8" fmla="*/ 596755 w 2387018"/>
                      <a:gd name="connsiteY8" fmla="*/ 13716 h 13716"/>
                      <a:gd name="connsiteX9" fmla="*/ 0 w 2387018"/>
                      <a:gd name="connsiteY9" fmla="*/ 13716 h 13716"/>
                      <a:gd name="connsiteX10" fmla="*/ 0 w 2387018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7018" h="13716" fill="none" extrusionOk="0">
                        <a:moveTo>
                          <a:pt x="0" y="0"/>
                        </a:moveTo>
                        <a:cubicBezTo>
                          <a:pt x="120732" y="15284"/>
                          <a:pt x="393544" y="-21657"/>
                          <a:pt x="525144" y="0"/>
                        </a:cubicBezTo>
                        <a:cubicBezTo>
                          <a:pt x="656744" y="21657"/>
                          <a:pt x="923861" y="7638"/>
                          <a:pt x="1098028" y="0"/>
                        </a:cubicBezTo>
                        <a:cubicBezTo>
                          <a:pt x="1272195" y="-7638"/>
                          <a:pt x="1520645" y="11114"/>
                          <a:pt x="1647042" y="0"/>
                        </a:cubicBezTo>
                        <a:cubicBezTo>
                          <a:pt x="1773439" y="-11114"/>
                          <a:pt x="2237784" y="-16964"/>
                          <a:pt x="2387018" y="0"/>
                        </a:cubicBezTo>
                        <a:cubicBezTo>
                          <a:pt x="2386970" y="5139"/>
                          <a:pt x="2386819" y="10733"/>
                          <a:pt x="2387018" y="13716"/>
                        </a:cubicBezTo>
                        <a:cubicBezTo>
                          <a:pt x="2197207" y="-10958"/>
                          <a:pt x="2009549" y="38975"/>
                          <a:pt x="1766393" y="13716"/>
                        </a:cubicBezTo>
                        <a:cubicBezTo>
                          <a:pt x="1523237" y="-11543"/>
                          <a:pt x="1414765" y="-4467"/>
                          <a:pt x="1241249" y="13716"/>
                        </a:cubicBezTo>
                        <a:cubicBezTo>
                          <a:pt x="1067733" y="31899"/>
                          <a:pt x="854070" y="-12043"/>
                          <a:pt x="596755" y="13716"/>
                        </a:cubicBezTo>
                        <a:cubicBezTo>
                          <a:pt x="339440" y="39475"/>
                          <a:pt x="199420" y="-908"/>
                          <a:pt x="0" y="13716"/>
                        </a:cubicBezTo>
                        <a:cubicBezTo>
                          <a:pt x="-94" y="8316"/>
                          <a:pt x="-246" y="6077"/>
                          <a:pt x="0" y="0"/>
                        </a:cubicBezTo>
                        <a:close/>
                      </a:path>
                      <a:path w="2387018" h="13716" stroke="0" extrusionOk="0">
                        <a:moveTo>
                          <a:pt x="0" y="0"/>
                        </a:moveTo>
                        <a:cubicBezTo>
                          <a:pt x="219975" y="21879"/>
                          <a:pt x="393461" y="-16466"/>
                          <a:pt x="549014" y="0"/>
                        </a:cubicBezTo>
                        <a:cubicBezTo>
                          <a:pt x="704567" y="16466"/>
                          <a:pt x="910051" y="-4763"/>
                          <a:pt x="1074158" y="0"/>
                        </a:cubicBezTo>
                        <a:cubicBezTo>
                          <a:pt x="1238265" y="4763"/>
                          <a:pt x="1419588" y="4117"/>
                          <a:pt x="1623172" y="0"/>
                        </a:cubicBezTo>
                        <a:cubicBezTo>
                          <a:pt x="1826756" y="-4117"/>
                          <a:pt x="2132108" y="-16452"/>
                          <a:pt x="2387018" y="0"/>
                        </a:cubicBezTo>
                        <a:cubicBezTo>
                          <a:pt x="2386588" y="6310"/>
                          <a:pt x="2387396" y="9216"/>
                          <a:pt x="2387018" y="13716"/>
                        </a:cubicBezTo>
                        <a:cubicBezTo>
                          <a:pt x="2174901" y="-2816"/>
                          <a:pt x="2087713" y="-9814"/>
                          <a:pt x="1861874" y="13716"/>
                        </a:cubicBezTo>
                        <a:cubicBezTo>
                          <a:pt x="1636035" y="37246"/>
                          <a:pt x="1525507" y="-8180"/>
                          <a:pt x="1312860" y="13716"/>
                        </a:cubicBezTo>
                        <a:cubicBezTo>
                          <a:pt x="1100213" y="35612"/>
                          <a:pt x="962772" y="25861"/>
                          <a:pt x="668365" y="13716"/>
                        </a:cubicBezTo>
                        <a:cubicBezTo>
                          <a:pt x="373958" y="1571"/>
                          <a:pt x="236221" y="-15607"/>
                          <a:pt x="0" y="13716"/>
                        </a:cubicBezTo>
                        <a:cubicBezTo>
                          <a:pt x="283" y="9219"/>
                          <a:pt x="457" y="49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947AE-9B9E-EDD4-34AF-1E3C497B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9756" y="1139816"/>
            <a:ext cx="4275897" cy="410552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 err="1">
                <a:latin typeface="Franklin Gothic Medium Cond" panose="020B0606030402020204" pitchFamily="34" charset="0"/>
              </a:rPr>
              <a:t>Naiknya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kekuasaan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Gereja</a:t>
            </a:r>
            <a:r>
              <a:rPr lang="en-US" sz="2200" dirty="0">
                <a:latin typeface="Franklin Gothic Medium Cond" panose="020B0606030402020204" pitchFamily="34" charset="0"/>
              </a:rPr>
              <a:t> Roma </a:t>
            </a:r>
            <a:r>
              <a:rPr lang="en-US" sz="2200" dirty="0" err="1">
                <a:latin typeface="Franklin Gothic Medium Cond" panose="020B0606030402020204" pitchFamily="34" charset="0"/>
              </a:rPr>
              <a:t>menandai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permulaan</a:t>
            </a:r>
            <a:r>
              <a:rPr lang="en-US" sz="2200" dirty="0">
                <a:latin typeface="Franklin Gothic Medium Cond" panose="020B0606030402020204" pitchFamily="34" charset="0"/>
              </a:rPr>
              <a:t> zaman </a:t>
            </a:r>
            <a:r>
              <a:rPr lang="en-US" sz="2200" dirty="0" err="1">
                <a:latin typeface="Franklin Gothic Medium Cond" panose="020B0606030402020204" pitchFamily="34" charset="0"/>
              </a:rPr>
              <a:t>kegelapan</a:t>
            </a:r>
            <a:r>
              <a:rPr lang="en-US" sz="2200" dirty="0">
                <a:latin typeface="Franklin Gothic Medium Cond" panose="020B0606030402020204" pitchFamily="34" charset="0"/>
              </a:rPr>
              <a:t>. Iman </a:t>
            </a:r>
            <a:r>
              <a:rPr lang="en-US" sz="2200" dirty="0" err="1">
                <a:latin typeface="Franklin Gothic Medium Cond" panose="020B0606030402020204" pitchFamily="34" charset="0"/>
              </a:rPr>
              <a:t>telah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dialihkan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dari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Kristus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kepada</a:t>
            </a:r>
            <a:r>
              <a:rPr lang="en-US" sz="2200" dirty="0">
                <a:latin typeface="Franklin Gothic Medium Cond" panose="020B0606030402020204" pitchFamily="34" charset="0"/>
              </a:rPr>
              <a:t> Paus Roma, </a:t>
            </a:r>
            <a:r>
              <a:rPr lang="en-US" sz="2200" dirty="0" err="1">
                <a:latin typeface="Franklin Gothic Medium Cond" panose="020B0606030402020204" pitchFamily="34" charset="0"/>
              </a:rPr>
              <a:t>gantinya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percaya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kepada</a:t>
            </a:r>
            <a:r>
              <a:rPr lang="en-US" sz="2200" dirty="0">
                <a:latin typeface="Franklin Gothic Medium Cond" panose="020B0606030402020204" pitchFamily="34" charset="0"/>
              </a:rPr>
              <a:t> Anak Allah </a:t>
            </a:r>
            <a:r>
              <a:rPr lang="en-US" sz="2200" dirty="0" err="1">
                <a:latin typeface="Franklin Gothic Medium Cond" panose="020B0606030402020204" pitchFamily="34" charset="0"/>
              </a:rPr>
              <a:t>untuk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pengampunan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dosa-dosa</a:t>
            </a:r>
            <a:r>
              <a:rPr lang="en-US" sz="2200" dirty="0">
                <a:latin typeface="Franklin Gothic Medium Cond" panose="020B0606030402020204" pitchFamily="34" charset="0"/>
              </a:rPr>
              <a:t> dan </a:t>
            </a:r>
            <a:r>
              <a:rPr lang="en-US" sz="2200" dirty="0" err="1">
                <a:latin typeface="Franklin Gothic Medium Cond" panose="020B0606030402020204" pitchFamily="34" charset="0"/>
              </a:rPr>
              <a:t>keselamatan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kekal</a:t>
            </a:r>
            <a:r>
              <a:rPr lang="en-US" sz="2200" dirty="0">
                <a:latin typeface="Franklin Gothic Medium Cond" panose="020B0606030402020204" pitchFamily="34" charset="0"/>
              </a:rPr>
              <a:t>, orang-orang </a:t>
            </a:r>
            <a:r>
              <a:rPr lang="en-US" sz="2200" dirty="0" err="1">
                <a:latin typeface="Franklin Gothic Medium Cond" panose="020B0606030402020204" pitchFamily="34" charset="0"/>
              </a:rPr>
              <a:t>memandang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kepada</a:t>
            </a:r>
            <a:r>
              <a:rPr lang="en-US" sz="2200" dirty="0">
                <a:latin typeface="Franklin Gothic Medium Cond" panose="020B0606030402020204" pitchFamily="34" charset="0"/>
              </a:rPr>
              <a:t> paus dan </a:t>
            </a:r>
            <a:r>
              <a:rPr lang="en-US" sz="2200" dirty="0" err="1">
                <a:latin typeface="Franklin Gothic Medium Cond" panose="020B0606030402020204" pitchFamily="34" charset="0"/>
              </a:rPr>
              <a:t>kepada</a:t>
            </a:r>
            <a:r>
              <a:rPr lang="en-US" sz="2200" dirty="0">
                <a:latin typeface="Franklin Gothic Medium Cond" panose="020B0606030402020204" pitchFamily="34" charset="0"/>
              </a:rPr>
              <a:t> imam-imam dan ulama-ulama yang </a:t>
            </a:r>
            <a:r>
              <a:rPr lang="en-US" sz="2200" dirty="0" err="1">
                <a:latin typeface="Franklin Gothic Medium Cond" panose="020B0606030402020204" pitchFamily="34" charset="0"/>
              </a:rPr>
              <a:t>telah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diberi</a:t>
            </a:r>
            <a:r>
              <a:rPr lang="en-US" sz="2200" dirty="0">
                <a:latin typeface="Franklin Gothic Medium Cond" panose="020B0606030402020204" pitchFamily="34" charset="0"/>
              </a:rPr>
              <a:t> </a:t>
            </a:r>
            <a:r>
              <a:rPr lang="en-US" sz="2200" dirty="0" err="1">
                <a:latin typeface="Franklin Gothic Medium Cond" panose="020B0606030402020204" pitchFamily="34" charset="0"/>
              </a:rPr>
              <a:t>kuasa</a:t>
            </a:r>
            <a:r>
              <a:rPr lang="en-US" sz="2200" dirty="0"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latin typeface="Franklin Gothic Medium Cond" panose="020B0606030402020204" pitchFamily="34" charset="0"/>
              </a:rPr>
              <a:t>Ellen G. White, </a:t>
            </a:r>
            <a:r>
              <a:rPr lang="en-US" sz="2000" b="1" dirty="0" err="1">
                <a:latin typeface="Franklin Gothic Medium Cond" panose="020B0606030402020204" pitchFamily="34" charset="0"/>
              </a:rPr>
              <a:t>Kemenangan</a:t>
            </a:r>
            <a:r>
              <a:rPr lang="en-US" sz="2000" b="1" dirty="0">
                <a:latin typeface="Franklin Gothic Medium Cond" panose="020B0606030402020204" pitchFamily="34" charset="0"/>
              </a:rPr>
              <a:t> Akhir, </a:t>
            </a:r>
            <a:r>
              <a:rPr lang="en-US" sz="2000" b="1" dirty="0" err="1">
                <a:latin typeface="Franklin Gothic Medium Cond" panose="020B0606030402020204" pitchFamily="34" charset="0"/>
              </a:rPr>
              <a:t>Hlm</a:t>
            </a:r>
            <a:r>
              <a:rPr lang="en-US" sz="2000" b="1" dirty="0">
                <a:latin typeface="Franklin Gothic Medium Cond" panose="020B0606030402020204" pitchFamily="34" charset="0"/>
              </a:rPr>
              <a:t>.  57</a:t>
            </a:r>
            <a:endParaRPr lang="en-ID" sz="2000" dirty="0"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200" dirty="0">
              <a:latin typeface="Franklin Gothic Medium Cond" panose="020B0606030402020204" pitchFamily="34" charset="0"/>
            </a:endParaRPr>
          </a:p>
          <a:p>
            <a:pPr>
              <a:lnSpc>
                <a:spcPct val="90000"/>
              </a:lnSpc>
            </a:pPr>
            <a:endParaRPr lang="en-ID" sz="22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38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7D6C8-815C-AC50-4F56-5E7A8961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27" y="178904"/>
            <a:ext cx="6197917" cy="1075811"/>
          </a:xfrm>
        </p:spPr>
        <p:txBody>
          <a:bodyPr anchor="b">
            <a:normAutofit/>
          </a:bodyPr>
          <a:lstStyle/>
          <a:p>
            <a:r>
              <a:rPr lang="en-US" sz="3500"/>
              <a:t>Abad Ke-13</a:t>
            </a:r>
            <a:endParaRPr lang="en-ID" sz="350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027" y="1261158"/>
            <a:ext cx="6172200" cy="13716"/>
          </a:xfrm>
          <a:custGeom>
            <a:avLst/>
            <a:gdLst>
              <a:gd name="connsiteX0" fmla="*/ 0 w 6172200"/>
              <a:gd name="connsiteY0" fmla="*/ 0 h 13716"/>
              <a:gd name="connsiteX1" fmla="*/ 562356 w 6172200"/>
              <a:gd name="connsiteY1" fmla="*/ 0 h 13716"/>
              <a:gd name="connsiteX2" fmla="*/ 1124712 w 6172200"/>
              <a:gd name="connsiteY2" fmla="*/ 0 h 13716"/>
              <a:gd name="connsiteX3" fmla="*/ 1872234 w 6172200"/>
              <a:gd name="connsiteY3" fmla="*/ 0 h 13716"/>
              <a:gd name="connsiteX4" fmla="*/ 2619756 w 6172200"/>
              <a:gd name="connsiteY4" fmla="*/ 0 h 13716"/>
              <a:gd name="connsiteX5" fmla="*/ 3243834 w 6172200"/>
              <a:gd name="connsiteY5" fmla="*/ 0 h 13716"/>
              <a:gd name="connsiteX6" fmla="*/ 3806190 w 6172200"/>
              <a:gd name="connsiteY6" fmla="*/ 0 h 13716"/>
              <a:gd name="connsiteX7" fmla="*/ 4368546 w 6172200"/>
              <a:gd name="connsiteY7" fmla="*/ 0 h 13716"/>
              <a:gd name="connsiteX8" fmla="*/ 4869180 w 6172200"/>
              <a:gd name="connsiteY8" fmla="*/ 0 h 13716"/>
              <a:gd name="connsiteX9" fmla="*/ 6172200 w 6172200"/>
              <a:gd name="connsiteY9" fmla="*/ 0 h 13716"/>
              <a:gd name="connsiteX10" fmla="*/ 6172200 w 6172200"/>
              <a:gd name="connsiteY10" fmla="*/ 13716 h 13716"/>
              <a:gd name="connsiteX11" fmla="*/ 5548122 w 6172200"/>
              <a:gd name="connsiteY11" fmla="*/ 13716 h 13716"/>
              <a:gd name="connsiteX12" fmla="*/ 4924044 w 6172200"/>
              <a:gd name="connsiteY12" fmla="*/ 13716 h 13716"/>
              <a:gd name="connsiteX13" fmla="*/ 4299966 w 6172200"/>
              <a:gd name="connsiteY13" fmla="*/ 13716 h 13716"/>
              <a:gd name="connsiteX14" fmla="*/ 3614166 w 6172200"/>
              <a:gd name="connsiteY14" fmla="*/ 13716 h 13716"/>
              <a:gd name="connsiteX15" fmla="*/ 2866644 w 6172200"/>
              <a:gd name="connsiteY15" fmla="*/ 13716 h 13716"/>
              <a:gd name="connsiteX16" fmla="*/ 2366010 w 6172200"/>
              <a:gd name="connsiteY16" fmla="*/ 13716 h 13716"/>
              <a:gd name="connsiteX17" fmla="*/ 1865376 w 6172200"/>
              <a:gd name="connsiteY17" fmla="*/ 13716 h 13716"/>
              <a:gd name="connsiteX18" fmla="*/ 1364742 w 6172200"/>
              <a:gd name="connsiteY18" fmla="*/ 13716 h 13716"/>
              <a:gd name="connsiteX19" fmla="*/ 802386 w 6172200"/>
              <a:gd name="connsiteY19" fmla="*/ 13716 h 13716"/>
              <a:gd name="connsiteX20" fmla="*/ 0 w 6172200"/>
              <a:gd name="connsiteY20" fmla="*/ 13716 h 13716"/>
              <a:gd name="connsiteX21" fmla="*/ 0 w 6172200"/>
              <a:gd name="connsiteY21" fmla="*/ 0 h 13716"/>
              <a:gd name="connsiteX0" fmla="*/ 0 w 6172200"/>
              <a:gd name="connsiteY0" fmla="*/ 0 h 13716"/>
              <a:gd name="connsiteX1" fmla="*/ 562356 w 6172200"/>
              <a:gd name="connsiteY1" fmla="*/ 0 h 13716"/>
              <a:gd name="connsiteX2" fmla="*/ 1062990 w 6172200"/>
              <a:gd name="connsiteY2" fmla="*/ 0 h 13716"/>
              <a:gd name="connsiteX3" fmla="*/ 1625346 w 6172200"/>
              <a:gd name="connsiteY3" fmla="*/ 0 h 13716"/>
              <a:gd name="connsiteX4" fmla="*/ 2311146 w 6172200"/>
              <a:gd name="connsiteY4" fmla="*/ 0 h 13716"/>
              <a:gd name="connsiteX5" fmla="*/ 3058668 w 6172200"/>
              <a:gd name="connsiteY5" fmla="*/ 0 h 13716"/>
              <a:gd name="connsiteX6" fmla="*/ 3867912 w 6172200"/>
              <a:gd name="connsiteY6" fmla="*/ 0 h 13716"/>
              <a:gd name="connsiteX7" fmla="*/ 4677156 w 6172200"/>
              <a:gd name="connsiteY7" fmla="*/ 0 h 13716"/>
              <a:gd name="connsiteX8" fmla="*/ 5301234 w 6172200"/>
              <a:gd name="connsiteY8" fmla="*/ 0 h 13716"/>
              <a:gd name="connsiteX9" fmla="*/ 6172200 w 6172200"/>
              <a:gd name="connsiteY9" fmla="*/ 0 h 13716"/>
              <a:gd name="connsiteX10" fmla="*/ 6172200 w 6172200"/>
              <a:gd name="connsiteY10" fmla="*/ 13716 h 13716"/>
              <a:gd name="connsiteX11" fmla="*/ 5671566 w 6172200"/>
              <a:gd name="connsiteY11" fmla="*/ 13716 h 13716"/>
              <a:gd name="connsiteX12" fmla="*/ 5170932 w 6172200"/>
              <a:gd name="connsiteY12" fmla="*/ 13716 h 13716"/>
              <a:gd name="connsiteX13" fmla="*/ 4423410 w 6172200"/>
              <a:gd name="connsiteY13" fmla="*/ 13716 h 13716"/>
              <a:gd name="connsiteX14" fmla="*/ 3799332 w 6172200"/>
              <a:gd name="connsiteY14" fmla="*/ 13716 h 13716"/>
              <a:gd name="connsiteX15" fmla="*/ 3175254 w 6172200"/>
              <a:gd name="connsiteY15" fmla="*/ 13716 h 13716"/>
              <a:gd name="connsiteX16" fmla="*/ 2366010 w 6172200"/>
              <a:gd name="connsiteY16" fmla="*/ 13716 h 13716"/>
              <a:gd name="connsiteX17" fmla="*/ 1803654 w 6172200"/>
              <a:gd name="connsiteY17" fmla="*/ 13716 h 13716"/>
              <a:gd name="connsiteX18" fmla="*/ 1056132 w 6172200"/>
              <a:gd name="connsiteY18" fmla="*/ 13716 h 13716"/>
              <a:gd name="connsiteX19" fmla="*/ 0 w 6172200"/>
              <a:gd name="connsiteY19" fmla="*/ 13716 h 13716"/>
              <a:gd name="connsiteX20" fmla="*/ 0 w 6172200"/>
              <a:gd name="connsiteY2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72200" h="13716" fill="none" extrusionOk="0">
                <a:moveTo>
                  <a:pt x="0" y="0"/>
                </a:moveTo>
                <a:cubicBezTo>
                  <a:pt x="181863" y="3940"/>
                  <a:pt x="447213" y="26804"/>
                  <a:pt x="562356" y="0"/>
                </a:cubicBezTo>
                <a:cubicBezTo>
                  <a:pt x="691855" y="-55222"/>
                  <a:pt x="837873" y="-14778"/>
                  <a:pt x="1124712" y="0"/>
                </a:cubicBezTo>
                <a:cubicBezTo>
                  <a:pt x="1368375" y="34933"/>
                  <a:pt x="1523510" y="21492"/>
                  <a:pt x="1872234" y="0"/>
                </a:cubicBezTo>
                <a:cubicBezTo>
                  <a:pt x="2221347" y="-10114"/>
                  <a:pt x="2269728" y="-32534"/>
                  <a:pt x="2619756" y="0"/>
                </a:cubicBezTo>
                <a:cubicBezTo>
                  <a:pt x="2973658" y="38424"/>
                  <a:pt x="3029470" y="-5163"/>
                  <a:pt x="3243834" y="0"/>
                </a:cubicBezTo>
                <a:cubicBezTo>
                  <a:pt x="3485398" y="14336"/>
                  <a:pt x="3583886" y="-17486"/>
                  <a:pt x="3806190" y="0"/>
                </a:cubicBezTo>
                <a:cubicBezTo>
                  <a:pt x="4020598" y="28761"/>
                  <a:pt x="4261945" y="9835"/>
                  <a:pt x="4368546" y="0"/>
                </a:cubicBezTo>
                <a:cubicBezTo>
                  <a:pt x="4515194" y="31642"/>
                  <a:pt x="4666566" y="-46662"/>
                  <a:pt x="4869180" y="0"/>
                </a:cubicBezTo>
                <a:cubicBezTo>
                  <a:pt x="5021834" y="40211"/>
                  <a:pt x="5723471" y="5077"/>
                  <a:pt x="6172200" y="0"/>
                </a:cubicBezTo>
                <a:cubicBezTo>
                  <a:pt x="6172488" y="5938"/>
                  <a:pt x="6171964" y="10805"/>
                  <a:pt x="6172200" y="13716"/>
                </a:cubicBezTo>
                <a:cubicBezTo>
                  <a:pt x="5877098" y="10043"/>
                  <a:pt x="5718756" y="42436"/>
                  <a:pt x="5548122" y="13716"/>
                </a:cubicBezTo>
                <a:cubicBezTo>
                  <a:pt x="5379257" y="-19145"/>
                  <a:pt x="5103026" y="-11743"/>
                  <a:pt x="4924044" y="13716"/>
                </a:cubicBezTo>
                <a:cubicBezTo>
                  <a:pt x="4787721" y="28017"/>
                  <a:pt x="4429220" y="52025"/>
                  <a:pt x="4299966" y="13716"/>
                </a:cubicBezTo>
                <a:cubicBezTo>
                  <a:pt x="4183722" y="-15007"/>
                  <a:pt x="3743315" y="-18378"/>
                  <a:pt x="3614166" y="13716"/>
                </a:cubicBezTo>
                <a:cubicBezTo>
                  <a:pt x="3477527" y="-5144"/>
                  <a:pt x="3155972" y="15893"/>
                  <a:pt x="2866644" y="13716"/>
                </a:cubicBezTo>
                <a:cubicBezTo>
                  <a:pt x="2603233" y="23493"/>
                  <a:pt x="2572700" y="8737"/>
                  <a:pt x="2366010" y="13716"/>
                </a:cubicBezTo>
                <a:cubicBezTo>
                  <a:pt x="2154102" y="30911"/>
                  <a:pt x="2025056" y="-7652"/>
                  <a:pt x="1865376" y="13716"/>
                </a:cubicBezTo>
                <a:cubicBezTo>
                  <a:pt x="1714842" y="53901"/>
                  <a:pt x="1566432" y="12713"/>
                  <a:pt x="1364742" y="13716"/>
                </a:cubicBezTo>
                <a:cubicBezTo>
                  <a:pt x="1154127" y="33014"/>
                  <a:pt x="966940" y="28104"/>
                  <a:pt x="802386" y="13716"/>
                </a:cubicBezTo>
                <a:cubicBezTo>
                  <a:pt x="651011" y="11509"/>
                  <a:pt x="283449" y="2108"/>
                  <a:pt x="0" y="13716"/>
                </a:cubicBezTo>
                <a:cubicBezTo>
                  <a:pt x="-833" y="7333"/>
                  <a:pt x="68" y="5059"/>
                  <a:pt x="0" y="0"/>
                </a:cubicBezTo>
                <a:close/>
              </a:path>
              <a:path w="6172200" h="13716" stroke="0" extrusionOk="0">
                <a:moveTo>
                  <a:pt x="0" y="0"/>
                </a:moveTo>
                <a:cubicBezTo>
                  <a:pt x="132572" y="-38573"/>
                  <a:pt x="405895" y="-17979"/>
                  <a:pt x="562356" y="0"/>
                </a:cubicBezTo>
                <a:cubicBezTo>
                  <a:pt x="732430" y="17618"/>
                  <a:pt x="886609" y="6844"/>
                  <a:pt x="1062990" y="0"/>
                </a:cubicBezTo>
                <a:cubicBezTo>
                  <a:pt x="1253454" y="-9954"/>
                  <a:pt x="1452229" y="-2699"/>
                  <a:pt x="1625346" y="0"/>
                </a:cubicBezTo>
                <a:cubicBezTo>
                  <a:pt x="1827130" y="9262"/>
                  <a:pt x="2024615" y="39457"/>
                  <a:pt x="2311146" y="0"/>
                </a:cubicBezTo>
                <a:cubicBezTo>
                  <a:pt x="2554817" y="-13455"/>
                  <a:pt x="2826917" y="7485"/>
                  <a:pt x="3058668" y="0"/>
                </a:cubicBezTo>
                <a:cubicBezTo>
                  <a:pt x="3251816" y="-31689"/>
                  <a:pt x="3617002" y="-4238"/>
                  <a:pt x="3867912" y="0"/>
                </a:cubicBezTo>
                <a:cubicBezTo>
                  <a:pt x="4144980" y="25295"/>
                  <a:pt x="4465470" y="-36740"/>
                  <a:pt x="4677156" y="0"/>
                </a:cubicBezTo>
                <a:cubicBezTo>
                  <a:pt x="4860757" y="46716"/>
                  <a:pt x="5062120" y="-64783"/>
                  <a:pt x="5301234" y="0"/>
                </a:cubicBezTo>
                <a:cubicBezTo>
                  <a:pt x="5500029" y="-6144"/>
                  <a:pt x="5745333" y="7335"/>
                  <a:pt x="6172200" y="0"/>
                </a:cubicBezTo>
                <a:cubicBezTo>
                  <a:pt x="6172018" y="5000"/>
                  <a:pt x="6172158" y="7746"/>
                  <a:pt x="6172200" y="13716"/>
                </a:cubicBezTo>
                <a:cubicBezTo>
                  <a:pt x="6007300" y="19015"/>
                  <a:pt x="5853829" y="45016"/>
                  <a:pt x="5671566" y="13716"/>
                </a:cubicBezTo>
                <a:cubicBezTo>
                  <a:pt x="5483391" y="7638"/>
                  <a:pt x="5414592" y="26448"/>
                  <a:pt x="5170932" y="13716"/>
                </a:cubicBezTo>
                <a:cubicBezTo>
                  <a:pt x="4941024" y="-24445"/>
                  <a:pt x="4752080" y="16559"/>
                  <a:pt x="4423410" y="13716"/>
                </a:cubicBezTo>
                <a:cubicBezTo>
                  <a:pt x="4080186" y="30569"/>
                  <a:pt x="3989230" y="-1644"/>
                  <a:pt x="3799332" y="13716"/>
                </a:cubicBezTo>
                <a:cubicBezTo>
                  <a:pt x="3605631" y="55582"/>
                  <a:pt x="3443751" y="37846"/>
                  <a:pt x="3175254" y="13716"/>
                </a:cubicBezTo>
                <a:cubicBezTo>
                  <a:pt x="2932813" y="-51125"/>
                  <a:pt x="2633209" y="68688"/>
                  <a:pt x="2366010" y="13716"/>
                </a:cubicBezTo>
                <a:cubicBezTo>
                  <a:pt x="2098193" y="37248"/>
                  <a:pt x="1944788" y="-28405"/>
                  <a:pt x="1803654" y="13716"/>
                </a:cubicBezTo>
                <a:cubicBezTo>
                  <a:pt x="1665192" y="70284"/>
                  <a:pt x="1227170" y="55239"/>
                  <a:pt x="1056132" y="13716"/>
                </a:cubicBezTo>
                <a:cubicBezTo>
                  <a:pt x="928458" y="13064"/>
                  <a:pt x="524068" y="12429"/>
                  <a:pt x="0" y="13716"/>
                </a:cubicBezTo>
                <a:cubicBezTo>
                  <a:pt x="-484" y="8350"/>
                  <a:pt x="-81" y="4766"/>
                  <a:pt x="0" y="0"/>
                </a:cubicBezTo>
                <a:close/>
              </a:path>
              <a:path w="6172200" h="13716" fill="none" stroke="0" extrusionOk="0">
                <a:moveTo>
                  <a:pt x="0" y="0"/>
                </a:moveTo>
                <a:cubicBezTo>
                  <a:pt x="165395" y="20295"/>
                  <a:pt x="436021" y="8795"/>
                  <a:pt x="562356" y="0"/>
                </a:cubicBezTo>
                <a:cubicBezTo>
                  <a:pt x="668369" y="-17693"/>
                  <a:pt x="831406" y="-5119"/>
                  <a:pt x="1124712" y="0"/>
                </a:cubicBezTo>
                <a:cubicBezTo>
                  <a:pt x="1408979" y="10585"/>
                  <a:pt x="1493825" y="22607"/>
                  <a:pt x="1872234" y="0"/>
                </a:cubicBezTo>
                <a:cubicBezTo>
                  <a:pt x="2231607" y="-1773"/>
                  <a:pt x="2266645" y="-27063"/>
                  <a:pt x="2619756" y="0"/>
                </a:cubicBezTo>
                <a:cubicBezTo>
                  <a:pt x="2990675" y="36021"/>
                  <a:pt x="3021926" y="-18426"/>
                  <a:pt x="3243834" y="0"/>
                </a:cubicBezTo>
                <a:cubicBezTo>
                  <a:pt x="3463633" y="4614"/>
                  <a:pt x="3576798" y="-10930"/>
                  <a:pt x="3806190" y="0"/>
                </a:cubicBezTo>
                <a:cubicBezTo>
                  <a:pt x="4056924" y="25969"/>
                  <a:pt x="4238336" y="-7445"/>
                  <a:pt x="4368546" y="0"/>
                </a:cubicBezTo>
                <a:cubicBezTo>
                  <a:pt x="4488192" y="-6396"/>
                  <a:pt x="4683381" y="-48512"/>
                  <a:pt x="4869180" y="0"/>
                </a:cubicBezTo>
                <a:cubicBezTo>
                  <a:pt x="5105159" y="-43453"/>
                  <a:pt x="5678794" y="-101546"/>
                  <a:pt x="6172200" y="0"/>
                </a:cubicBezTo>
                <a:cubicBezTo>
                  <a:pt x="6172797" y="6384"/>
                  <a:pt x="6172855" y="10275"/>
                  <a:pt x="6172200" y="13716"/>
                </a:cubicBezTo>
                <a:cubicBezTo>
                  <a:pt x="5871209" y="13099"/>
                  <a:pt x="5719272" y="21003"/>
                  <a:pt x="5548122" y="13716"/>
                </a:cubicBezTo>
                <a:cubicBezTo>
                  <a:pt x="5389319" y="2316"/>
                  <a:pt x="5074954" y="26636"/>
                  <a:pt x="4924044" y="13716"/>
                </a:cubicBezTo>
                <a:cubicBezTo>
                  <a:pt x="4724314" y="40275"/>
                  <a:pt x="4447988" y="48990"/>
                  <a:pt x="4299966" y="13716"/>
                </a:cubicBezTo>
                <a:cubicBezTo>
                  <a:pt x="4163974" y="-32844"/>
                  <a:pt x="3774042" y="-24590"/>
                  <a:pt x="3614166" y="13716"/>
                </a:cubicBezTo>
                <a:cubicBezTo>
                  <a:pt x="3442113" y="-4833"/>
                  <a:pt x="3142094" y="-39513"/>
                  <a:pt x="2866644" y="13716"/>
                </a:cubicBezTo>
                <a:cubicBezTo>
                  <a:pt x="2600823" y="14207"/>
                  <a:pt x="2569709" y="9599"/>
                  <a:pt x="2366010" y="13716"/>
                </a:cubicBezTo>
                <a:cubicBezTo>
                  <a:pt x="2146539" y="40859"/>
                  <a:pt x="2013310" y="-5189"/>
                  <a:pt x="1865376" y="13716"/>
                </a:cubicBezTo>
                <a:cubicBezTo>
                  <a:pt x="1704644" y="33498"/>
                  <a:pt x="1573646" y="-12434"/>
                  <a:pt x="1364742" y="13716"/>
                </a:cubicBezTo>
                <a:cubicBezTo>
                  <a:pt x="1154011" y="20535"/>
                  <a:pt x="942578" y="2608"/>
                  <a:pt x="802386" y="13716"/>
                </a:cubicBezTo>
                <a:cubicBezTo>
                  <a:pt x="625058" y="-43811"/>
                  <a:pt x="223632" y="-41652"/>
                  <a:pt x="0" y="13716"/>
                </a:cubicBezTo>
                <a:cubicBezTo>
                  <a:pt x="-225" y="7018"/>
                  <a:pt x="-305" y="4762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6172200"/>
                      <a:gd name="connsiteY0" fmla="*/ 0 h 13716"/>
                      <a:gd name="connsiteX1" fmla="*/ 562356 w 6172200"/>
                      <a:gd name="connsiteY1" fmla="*/ 0 h 13716"/>
                      <a:gd name="connsiteX2" fmla="*/ 1124712 w 6172200"/>
                      <a:gd name="connsiteY2" fmla="*/ 0 h 13716"/>
                      <a:gd name="connsiteX3" fmla="*/ 1872234 w 6172200"/>
                      <a:gd name="connsiteY3" fmla="*/ 0 h 13716"/>
                      <a:gd name="connsiteX4" fmla="*/ 2619756 w 6172200"/>
                      <a:gd name="connsiteY4" fmla="*/ 0 h 13716"/>
                      <a:gd name="connsiteX5" fmla="*/ 3243834 w 6172200"/>
                      <a:gd name="connsiteY5" fmla="*/ 0 h 13716"/>
                      <a:gd name="connsiteX6" fmla="*/ 3806190 w 6172200"/>
                      <a:gd name="connsiteY6" fmla="*/ 0 h 13716"/>
                      <a:gd name="connsiteX7" fmla="*/ 4368546 w 6172200"/>
                      <a:gd name="connsiteY7" fmla="*/ 0 h 13716"/>
                      <a:gd name="connsiteX8" fmla="*/ 4869180 w 6172200"/>
                      <a:gd name="connsiteY8" fmla="*/ 0 h 13716"/>
                      <a:gd name="connsiteX9" fmla="*/ 6172200 w 6172200"/>
                      <a:gd name="connsiteY9" fmla="*/ 0 h 13716"/>
                      <a:gd name="connsiteX10" fmla="*/ 6172200 w 6172200"/>
                      <a:gd name="connsiteY10" fmla="*/ 13716 h 13716"/>
                      <a:gd name="connsiteX11" fmla="*/ 5548122 w 6172200"/>
                      <a:gd name="connsiteY11" fmla="*/ 13716 h 13716"/>
                      <a:gd name="connsiteX12" fmla="*/ 4924044 w 6172200"/>
                      <a:gd name="connsiteY12" fmla="*/ 13716 h 13716"/>
                      <a:gd name="connsiteX13" fmla="*/ 4299966 w 6172200"/>
                      <a:gd name="connsiteY13" fmla="*/ 13716 h 13716"/>
                      <a:gd name="connsiteX14" fmla="*/ 3614166 w 6172200"/>
                      <a:gd name="connsiteY14" fmla="*/ 13716 h 13716"/>
                      <a:gd name="connsiteX15" fmla="*/ 2866644 w 6172200"/>
                      <a:gd name="connsiteY15" fmla="*/ 13716 h 13716"/>
                      <a:gd name="connsiteX16" fmla="*/ 2366010 w 6172200"/>
                      <a:gd name="connsiteY16" fmla="*/ 13716 h 13716"/>
                      <a:gd name="connsiteX17" fmla="*/ 1865376 w 6172200"/>
                      <a:gd name="connsiteY17" fmla="*/ 13716 h 13716"/>
                      <a:gd name="connsiteX18" fmla="*/ 1364742 w 6172200"/>
                      <a:gd name="connsiteY18" fmla="*/ 13716 h 13716"/>
                      <a:gd name="connsiteX19" fmla="*/ 802386 w 6172200"/>
                      <a:gd name="connsiteY19" fmla="*/ 13716 h 13716"/>
                      <a:gd name="connsiteX20" fmla="*/ 0 w 6172200"/>
                      <a:gd name="connsiteY20" fmla="*/ 13716 h 13716"/>
                      <a:gd name="connsiteX21" fmla="*/ 0 w 6172200"/>
                      <a:gd name="connsiteY21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172200" h="13716" fill="none" extrusionOk="0">
                        <a:moveTo>
                          <a:pt x="0" y="0"/>
                        </a:moveTo>
                        <a:cubicBezTo>
                          <a:pt x="169403" y="18452"/>
                          <a:pt x="442761" y="16579"/>
                          <a:pt x="562356" y="0"/>
                        </a:cubicBezTo>
                        <a:cubicBezTo>
                          <a:pt x="681951" y="-16579"/>
                          <a:pt x="854831" y="-18077"/>
                          <a:pt x="1124712" y="0"/>
                        </a:cubicBezTo>
                        <a:cubicBezTo>
                          <a:pt x="1394593" y="18077"/>
                          <a:pt x="1521321" y="8486"/>
                          <a:pt x="1872234" y="0"/>
                        </a:cubicBezTo>
                        <a:cubicBezTo>
                          <a:pt x="2223147" y="-8486"/>
                          <a:pt x="2261806" y="-29585"/>
                          <a:pt x="2619756" y="0"/>
                        </a:cubicBezTo>
                        <a:cubicBezTo>
                          <a:pt x="2977706" y="29585"/>
                          <a:pt x="3022511" y="-8876"/>
                          <a:pt x="3243834" y="0"/>
                        </a:cubicBezTo>
                        <a:cubicBezTo>
                          <a:pt x="3465157" y="8876"/>
                          <a:pt x="3581524" y="-19403"/>
                          <a:pt x="3806190" y="0"/>
                        </a:cubicBezTo>
                        <a:cubicBezTo>
                          <a:pt x="4030856" y="19403"/>
                          <a:pt x="4241341" y="-6534"/>
                          <a:pt x="4368546" y="0"/>
                        </a:cubicBezTo>
                        <a:cubicBezTo>
                          <a:pt x="4495751" y="6534"/>
                          <a:pt x="4674852" y="-24125"/>
                          <a:pt x="4869180" y="0"/>
                        </a:cubicBezTo>
                        <a:cubicBezTo>
                          <a:pt x="5063508" y="24125"/>
                          <a:pt x="5756814" y="-40364"/>
                          <a:pt x="6172200" y="0"/>
                        </a:cubicBezTo>
                        <a:cubicBezTo>
                          <a:pt x="6172828" y="6618"/>
                          <a:pt x="6172239" y="10446"/>
                          <a:pt x="6172200" y="13716"/>
                        </a:cubicBezTo>
                        <a:cubicBezTo>
                          <a:pt x="5865754" y="9757"/>
                          <a:pt x="5732155" y="24534"/>
                          <a:pt x="5548122" y="13716"/>
                        </a:cubicBezTo>
                        <a:cubicBezTo>
                          <a:pt x="5364089" y="2898"/>
                          <a:pt x="5095259" y="-4914"/>
                          <a:pt x="4924044" y="13716"/>
                        </a:cubicBezTo>
                        <a:cubicBezTo>
                          <a:pt x="4752829" y="32346"/>
                          <a:pt x="4441086" y="30983"/>
                          <a:pt x="4299966" y="13716"/>
                        </a:cubicBezTo>
                        <a:cubicBezTo>
                          <a:pt x="4158846" y="-3551"/>
                          <a:pt x="3770587" y="-3836"/>
                          <a:pt x="3614166" y="13716"/>
                        </a:cubicBezTo>
                        <a:cubicBezTo>
                          <a:pt x="3457745" y="31268"/>
                          <a:pt x="3131887" y="7409"/>
                          <a:pt x="2866644" y="13716"/>
                        </a:cubicBezTo>
                        <a:cubicBezTo>
                          <a:pt x="2601401" y="20023"/>
                          <a:pt x="2574500" y="8381"/>
                          <a:pt x="2366010" y="13716"/>
                        </a:cubicBezTo>
                        <a:cubicBezTo>
                          <a:pt x="2157520" y="19051"/>
                          <a:pt x="2015309" y="1372"/>
                          <a:pt x="1865376" y="13716"/>
                        </a:cubicBezTo>
                        <a:cubicBezTo>
                          <a:pt x="1715443" y="26060"/>
                          <a:pt x="1570764" y="-3751"/>
                          <a:pt x="1364742" y="13716"/>
                        </a:cubicBezTo>
                        <a:cubicBezTo>
                          <a:pt x="1158720" y="31183"/>
                          <a:pt x="956280" y="30444"/>
                          <a:pt x="802386" y="13716"/>
                        </a:cubicBezTo>
                        <a:cubicBezTo>
                          <a:pt x="648492" y="-3012"/>
                          <a:pt x="252222" y="-9763"/>
                          <a:pt x="0" y="13716"/>
                        </a:cubicBezTo>
                        <a:cubicBezTo>
                          <a:pt x="-679" y="7243"/>
                          <a:pt x="-350" y="5171"/>
                          <a:pt x="0" y="0"/>
                        </a:cubicBezTo>
                        <a:close/>
                      </a:path>
                      <a:path w="6172200" h="13716" stroke="0" extrusionOk="0">
                        <a:moveTo>
                          <a:pt x="0" y="0"/>
                        </a:moveTo>
                        <a:cubicBezTo>
                          <a:pt x="124704" y="-26590"/>
                          <a:pt x="385424" y="-12718"/>
                          <a:pt x="562356" y="0"/>
                        </a:cubicBezTo>
                        <a:cubicBezTo>
                          <a:pt x="739288" y="12718"/>
                          <a:pt x="887350" y="-22411"/>
                          <a:pt x="1062990" y="0"/>
                        </a:cubicBezTo>
                        <a:cubicBezTo>
                          <a:pt x="1238630" y="22411"/>
                          <a:pt x="1430243" y="664"/>
                          <a:pt x="1625346" y="0"/>
                        </a:cubicBezTo>
                        <a:cubicBezTo>
                          <a:pt x="1820449" y="-664"/>
                          <a:pt x="2029265" y="26161"/>
                          <a:pt x="2311146" y="0"/>
                        </a:cubicBezTo>
                        <a:cubicBezTo>
                          <a:pt x="2593027" y="-26161"/>
                          <a:pt x="2819206" y="-6771"/>
                          <a:pt x="3058668" y="0"/>
                        </a:cubicBezTo>
                        <a:cubicBezTo>
                          <a:pt x="3298130" y="6771"/>
                          <a:pt x="3585685" y="-28238"/>
                          <a:pt x="3867912" y="0"/>
                        </a:cubicBezTo>
                        <a:cubicBezTo>
                          <a:pt x="4150139" y="28238"/>
                          <a:pt x="4478165" y="-28216"/>
                          <a:pt x="4677156" y="0"/>
                        </a:cubicBezTo>
                        <a:cubicBezTo>
                          <a:pt x="4876147" y="28216"/>
                          <a:pt x="5085869" y="-23891"/>
                          <a:pt x="5301234" y="0"/>
                        </a:cubicBezTo>
                        <a:cubicBezTo>
                          <a:pt x="5516599" y="23891"/>
                          <a:pt x="5794010" y="4590"/>
                          <a:pt x="6172200" y="0"/>
                        </a:cubicBezTo>
                        <a:cubicBezTo>
                          <a:pt x="6172450" y="4537"/>
                          <a:pt x="6172202" y="7904"/>
                          <a:pt x="6172200" y="13716"/>
                        </a:cubicBezTo>
                        <a:cubicBezTo>
                          <a:pt x="5990067" y="-4658"/>
                          <a:pt x="5869962" y="26835"/>
                          <a:pt x="5671566" y="13716"/>
                        </a:cubicBezTo>
                        <a:cubicBezTo>
                          <a:pt x="5473170" y="597"/>
                          <a:pt x="5409335" y="38690"/>
                          <a:pt x="5170932" y="13716"/>
                        </a:cubicBezTo>
                        <a:cubicBezTo>
                          <a:pt x="4932529" y="-11258"/>
                          <a:pt x="4760451" y="-4614"/>
                          <a:pt x="4423410" y="13716"/>
                        </a:cubicBezTo>
                        <a:cubicBezTo>
                          <a:pt x="4086369" y="32046"/>
                          <a:pt x="3987692" y="-15983"/>
                          <a:pt x="3799332" y="13716"/>
                        </a:cubicBezTo>
                        <a:cubicBezTo>
                          <a:pt x="3610972" y="43415"/>
                          <a:pt x="3428885" y="36165"/>
                          <a:pt x="3175254" y="13716"/>
                        </a:cubicBezTo>
                        <a:cubicBezTo>
                          <a:pt x="2921623" y="-8733"/>
                          <a:pt x="2650194" y="19122"/>
                          <a:pt x="2366010" y="13716"/>
                        </a:cubicBezTo>
                        <a:cubicBezTo>
                          <a:pt x="2081826" y="8310"/>
                          <a:pt x="1947626" y="-13915"/>
                          <a:pt x="1803654" y="13716"/>
                        </a:cubicBezTo>
                        <a:cubicBezTo>
                          <a:pt x="1659682" y="41347"/>
                          <a:pt x="1227702" y="50952"/>
                          <a:pt x="1056132" y="13716"/>
                        </a:cubicBezTo>
                        <a:cubicBezTo>
                          <a:pt x="884562" y="-23520"/>
                          <a:pt x="453551" y="-12583"/>
                          <a:pt x="0" y="13716"/>
                        </a:cubicBezTo>
                        <a:cubicBezTo>
                          <a:pt x="-316" y="8047"/>
                          <a:pt x="-136" y="50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6CB89-0DFE-4A4B-6F33-691D7CBE3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4" y="1433619"/>
            <a:ext cx="4752528" cy="3621139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ID" sz="2000" dirty="0">
                <a:latin typeface="Franklin Gothic Medium Cond" panose="020B0606030402020204" pitchFamily="34" charset="0"/>
              </a:rPr>
              <a:t>Pada </a:t>
            </a:r>
            <a:r>
              <a:rPr lang="en-ID" sz="2000" dirty="0" err="1">
                <a:latin typeface="Franklin Gothic Medium Cond" panose="020B0606030402020204" pitchFamily="34" charset="0"/>
              </a:rPr>
              <a:t>abad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ketigabelas</a:t>
            </a:r>
            <a:r>
              <a:rPr lang="en-ID" sz="2000" dirty="0">
                <a:latin typeface="Franklin Gothic Medium Cond" panose="020B0606030402020204" pitchFamily="34" charset="0"/>
              </a:rPr>
              <a:t>, </a:t>
            </a:r>
            <a:r>
              <a:rPr lang="en-ID" sz="2000" dirty="0" err="1">
                <a:latin typeface="Franklin Gothic Medium Cond" panose="020B0606030402020204" pitchFamily="34" charset="0"/>
              </a:rPr>
              <a:t>telah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ditetapkan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suatu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alat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kepausan</a:t>
            </a:r>
            <a:r>
              <a:rPr lang="en-ID" sz="2000" dirty="0">
                <a:latin typeface="Franklin Gothic Medium Cond" panose="020B0606030402020204" pitchFamily="34" charset="0"/>
              </a:rPr>
              <a:t> yang paling </a:t>
            </a:r>
            <a:r>
              <a:rPr lang="en-ID" sz="2000" dirty="0" err="1">
                <a:latin typeface="Franklin Gothic Medium Cond" panose="020B0606030402020204" pitchFamily="34" charset="0"/>
              </a:rPr>
              <a:t>mengerikan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dari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semua</a:t>
            </a:r>
            <a:r>
              <a:rPr lang="en-ID" sz="2000" dirty="0">
                <a:latin typeface="Franklin Gothic Medium Cond" panose="020B0606030402020204" pitchFamily="34" charset="0"/>
              </a:rPr>
              <a:t>, yang di </a:t>
            </a:r>
            <a:r>
              <a:rPr lang="en-ID" sz="2000" dirty="0" err="1">
                <a:latin typeface="Franklin Gothic Medium Cond" panose="020B0606030402020204" pitchFamily="34" charset="0"/>
              </a:rPr>
              <a:t>sebut</a:t>
            </a:r>
            <a:r>
              <a:rPr lang="en-ID" sz="2000" dirty="0">
                <a:latin typeface="Franklin Gothic Medium Cond" panose="020B0606030402020204" pitchFamily="34" charset="0"/>
              </a:rPr>
              <a:t> "</a:t>
            </a:r>
            <a:r>
              <a:rPr lang="en-ID" sz="2000" dirty="0" err="1">
                <a:latin typeface="Franklin Gothic Medium Cond" panose="020B0606030402020204" pitchFamily="34" charset="0"/>
              </a:rPr>
              <a:t>Inkuisisi</a:t>
            </a:r>
            <a:r>
              <a:rPr lang="en-ID" sz="2000" dirty="0">
                <a:latin typeface="Franklin Gothic Medium Cond" panose="020B0606030402020204" pitchFamily="34" charset="0"/>
              </a:rPr>
              <a:t>“ (</a:t>
            </a:r>
            <a:r>
              <a:rPr lang="en-ID" sz="2000" dirty="0" err="1">
                <a:latin typeface="Franklin Gothic Medium Cond" panose="020B0606030402020204" pitchFamily="34" charset="0"/>
              </a:rPr>
              <a:t>Pemeriksaan</a:t>
            </a:r>
            <a:r>
              <a:rPr lang="en-ID" sz="2000" dirty="0">
                <a:latin typeface="Franklin Gothic Medium Cond" panose="020B0606030402020204" pitchFamily="34" charset="0"/>
              </a:rPr>
              <a:t>). </a:t>
            </a:r>
          </a:p>
          <a:p>
            <a:pPr>
              <a:lnSpc>
                <a:spcPct val="90000"/>
              </a:lnSpc>
            </a:pPr>
            <a:r>
              <a:rPr lang="en-ID" sz="2000" dirty="0" err="1">
                <a:latin typeface="Franklin Gothic Medium Cond" panose="020B0606030402020204" pitchFamily="34" charset="0"/>
              </a:rPr>
              <a:t>Inkuisisi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adalah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istilah</a:t>
            </a:r>
            <a:r>
              <a:rPr lang="en-ID" sz="2000" dirty="0">
                <a:latin typeface="Franklin Gothic Medium Cond" panose="020B0606030402020204" pitchFamily="34" charset="0"/>
              </a:rPr>
              <a:t> yang </a:t>
            </a:r>
            <a:r>
              <a:rPr lang="en-ID" sz="2000" dirty="0" err="1">
                <a:latin typeface="Franklin Gothic Medium Cond" panose="020B0606030402020204" pitchFamily="34" charset="0"/>
              </a:rPr>
              <a:t>secara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luas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digunakan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untuk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menyebut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pengadilan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ahli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bidat</a:t>
            </a:r>
            <a:r>
              <a:rPr lang="en-ID" sz="2000" dirty="0">
                <a:latin typeface="Franklin Gothic Medium Cond" panose="020B0606030402020204" pitchFamily="34" charset="0"/>
              </a:rPr>
              <a:t> oleh </a:t>
            </a:r>
            <a:r>
              <a:rPr lang="en-ID" sz="2000" dirty="0" err="1">
                <a:latin typeface="Franklin Gothic Medium Cond" panose="020B0606030402020204" pitchFamily="34" charset="0"/>
              </a:rPr>
              <a:t>Gereja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Katolik</a:t>
            </a:r>
            <a:r>
              <a:rPr lang="en-ID" sz="2000" dirty="0">
                <a:latin typeface="Franklin Gothic Medium Cond" panose="020B0606030402020204" pitchFamily="34" charset="0"/>
              </a:rPr>
              <a:t> Roma. </a:t>
            </a:r>
          </a:p>
          <a:p>
            <a:pPr>
              <a:lnSpc>
                <a:spcPct val="90000"/>
              </a:lnSpc>
            </a:pPr>
            <a:r>
              <a:rPr lang="en-ID" sz="2000" b="1" dirty="0" err="1">
                <a:latin typeface="Gill Sans Nova Cond XBd" panose="020B0A06020104020203" pitchFamily="34" charset="0"/>
              </a:rPr>
              <a:t>Berjuta-juta</a:t>
            </a:r>
            <a:r>
              <a:rPr lang="en-ID" sz="2000" b="1" dirty="0">
                <a:latin typeface="Gill Sans Nova Cond XBd" panose="020B0A06020104020203" pitchFamily="34" charset="0"/>
              </a:rPr>
              <a:t> orang yang </a:t>
            </a:r>
            <a:r>
              <a:rPr lang="en-ID" sz="2000" b="1" dirty="0" err="1">
                <a:latin typeface="Gill Sans Nova Cond XBd" panose="020B0A06020104020203" pitchFamily="34" charset="0"/>
              </a:rPr>
              <a:t>mati</a:t>
            </a:r>
            <a:r>
              <a:rPr lang="en-ID" sz="2000" b="1" dirty="0">
                <a:latin typeface="Gill Sans Nova Cond XBd" panose="020B0A06020104020203" pitchFamily="34" charset="0"/>
              </a:rPr>
              <a:t> </a:t>
            </a:r>
            <a:r>
              <a:rPr lang="en-ID" sz="2000" b="1" dirty="0" err="1">
                <a:latin typeface="Gill Sans Nova Cond XBd" panose="020B0A06020104020203" pitchFamily="34" charset="0"/>
              </a:rPr>
              <a:t>syahid</a:t>
            </a:r>
            <a:r>
              <a:rPr lang="en-ID" sz="2000" b="1" dirty="0">
                <a:latin typeface="Gill Sans Nova Cond XBd" panose="020B0A06020104020203" pitchFamily="34" charset="0"/>
              </a:rPr>
              <a:t> (</a:t>
            </a:r>
            <a:r>
              <a:rPr lang="en-ID" sz="2000" b="1" dirty="0" err="1">
                <a:latin typeface="Gill Sans Nova Cond XBd" panose="020B0A06020104020203" pitchFamily="34" charset="0"/>
              </a:rPr>
              <a:t>martir</a:t>
            </a:r>
            <a:r>
              <a:rPr lang="en-ID" sz="2000" b="1" dirty="0">
                <a:latin typeface="Gill Sans Nova Cond XBd" panose="020B0A06020104020203" pitchFamily="34" charset="0"/>
              </a:rPr>
              <a:t>) yang </a:t>
            </a:r>
            <a:r>
              <a:rPr lang="en-ID" sz="2000" b="1" dirty="0" err="1">
                <a:latin typeface="Gill Sans Nova Cond XBd" panose="020B0A06020104020203" pitchFamily="34" charset="0"/>
              </a:rPr>
              <a:t>telah</a:t>
            </a:r>
            <a:r>
              <a:rPr lang="en-ID" sz="2000" b="1" dirty="0">
                <a:latin typeface="Gill Sans Nova Cond XBd" panose="020B0A06020104020203" pitchFamily="34" charset="0"/>
              </a:rPr>
              <a:t> </a:t>
            </a:r>
            <a:r>
              <a:rPr lang="en-ID" sz="2000" b="1" dirty="0" err="1">
                <a:latin typeface="Gill Sans Nova Cond XBd" panose="020B0A06020104020203" pitchFamily="34" charset="0"/>
              </a:rPr>
              <a:t>diremukkan</a:t>
            </a:r>
            <a:r>
              <a:rPr lang="en-ID" sz="2000" b="1" dirty="0">
                <a:latin typeface="Gill Sans Nova Cond XBd" panose="020B0A06020104020203" pitchFamily="34" charset="0"/>
              </a:rPr>
              <a:t>, </a:t>
            </a:r>
            <a:r>
              <a:rPr lang="en-ID" sz="2000" b="1" dirty="0" err="1">
                <a:latin typeface="Gill Sans Nova Cond XBd" panose="020B0A06020104020203" pitchFamily="34" charset="0"/>
              </a:rPr>
              <a:t>berseru-seru</a:t>
            </a:r>
            <a:r>
              <a:rPr lang="en-ID" sz="2000" b="1" dirty="0">
                <a:latin typeface="Gill Sans Nova Cond XBd" panose="020B0A06020104020203" pitchFamily="34" charset="0"/>
              </a:rPr>
              <a:t> </a:t>
            </a:r>
            <a:r>
              <a:rPr lang="en-ID" sz="2000" b="1" dirty="0" err="1">
                <a:latin typeface="Gill Sans Nova Cond XBd" panose="020B0A06020104020203" pitchFamily="34" charset="0"/>
              </a:rPr>
              <a:t>kepada</a:t>
            </a:r>
            <a:r>
              <a:rPr lang="en-ID" sz="2000" b="1" dirty="0">
                <a:latin typeface="Gill Sans Nova Cond XBd" panose="020B0A06020104020203" pitchFamily="34" charset="0"/>
              </a:rPr>
              <a:t> Allah </a:t>
            </a:r>
            <a:r>
              <a:rPr lang="en-ID" sz="2000" b="1" dirty="0" err="1">
                <a:latin typeface="Gill Sans Nova Cond XBd" panose="020B0A06020104020203" pitchFamily="34" charset="0"/>
              </a:rPr>
              <a:t>memohon</a:t>
            </a:r>
            <a:r>
              <a:rPr lang="en-ID" sz="2000" b="1" dirty="0">
                <a:latin typeface="Gill Sans Nova Cond XBd" panose="020B0A06020104020203" pitchFamily="34" charset="0"/>
              </a:rPr>
              <a:t> </a:t>
            </a:r>
            <a:r>
              <a:rPr lang="en-ID" sz="2000" b="1" dirty="0" err="1">
                <a:latin typeface="Gill Sans Nova Cond XBd" panose="020B0A06020104020203" pitchFamily="34" charset="0"/>
              </a:rPr>
              <a:t>pembalasan</a:t>
            </a:r>
            <a:r>
              <a:rPr lang="en-ID" sz="2000" b="1" dirty="0">
                <a:latin typeface="Gill Sans Nova Cond XBd" panose="020B0A06020104020203" pitchFamily="34" charset="0"/>
              </a:rPr>
              <a:t> </a:t>
            </a:r>
            <a:r>
              <a:rPr lang="en-ID" sz="2000" b="1" dirty="0" err="1">
                <a:latin typeface="Gill Sans Nova Cond XBd" panose="020B0A06020104020203" pitchFamily="34" charset="0"/>
              </a:rPr>
              <a:t>atas</a:t>
            </a:r>
            <a:r>
              <a:rPr lang="en-ID" sz="2000" b="1" dirty="0">
                <a:latin typeface="Gill Sans Nova Cond XBd" panose="020B0A06020104020203" pitchFamily="34" charset="0"/>
              </a:rPr>
              <a:t> </a:t>
            </a:r>
            <a:r>
              <a:rPr lang="en-ID" sz="2000" b="1" dirty="0" err="1">
                <a:latin typeface="Gill Sans Nova Cond XBd" panose="020B0A06020104020203" pitchFamily="34" charset="0"/>
              </a:rPr>
              <a:t>kuasa</a:t>
            </a:r>
            <a:r>
              <a:rPr lang="en-ID" sz="2000" b="1" dirty="0">
                <a:latin typeface="Gill Sans Nova Cond XBd" panose="020B0A06020104020203" pitchFamily="34" charset="0"/>
              </a:rPr>
              <a:t> yang murtad </a:t>
            </a:r>
            <a:r>
              <a:rPr lang="en-ID" sz="2000" b="1" dirty="0" err="1">
                <a:latin typeface="Gill Sans Nova Cond XBd" panose="020B0A06020104020203" pitchFamily="34" charset="0"/>
              </a:rPr>
              <a:t>itu</a:t>
            </a:r>
            <a:r>
              <a:rPr lang="en-ID" sz="2000" dirty="0">
                <a:latin typeface="Gill Sans Nova Cond XBd" panose="020B0A06020104020203" pitchFamily="34" charset="0"/>
              </a:rPr>
              <a:t>.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US" sz="1600" b="1" dirty="0">
                <a:latin typeface="Franklin Gothic Medium Cond" panose="020B0606030402020204" pitchFamily="34" charset="0"/>
              </a:rPr>
              <a:t>Ellen G. White, </a:t>
            </a:r>
            <a:r>
              <a:rPr lang="en-US" sz="1600" b="1" dirty="0" err="1">
                <a:latin typeface="Franklin Gothic Medium Cond" panose="020B0606030402020204" pitchFamily="34" charset="0"/>
              </a:rPr>
              <a:t>Kemenangan</a:t>
            </a:r>
            <a:r>
              <a:rPr lang="en-US" sz="1600" b="1" dirty="0">
                <a:latin typeface="Franklin Gothic Medium Cond" panose="020B0606030402020204" pitchFamily="34" charset="0"/>
              </a:rPr>
              <a:t> Akhir, </a:t>
            </a:r>
            <a:r>
              <a:rPr lang="en-US" sz="1600" b="1" dirty="0" err="1">
                <a:latin typeface="Franklin Gothic Medium Cond" panose="020B0606030402020204" pitchFamily="34" charset="0"/>
              </a:rPr>
              <a:t>Hlm</a:t>
            </a:r>
            <a:r>
              <a:rPr lang="en-US" sz="1600" b="1" dirty="0">
                <a:latin typeface="Franklin Gothic Medium Cond" panose="020B0606030402020204" pitchFamily="34" charset="0"/>
              </a:rPr>
              <a:t>.  62</a:t>
            </a:r>
            <a:endParaRPr lang="en-ID" sz="1600" dirty="0"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ID" sz="2000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29830-9F2C-4877-88F1-AC936F067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5" r="33509" b="3"/>
          <a:stretch/>
        </p:blipFill>
        <p:spPr>
          <a:xfrm>
            <a:off x="4653136" y="1635646"/>
            <a:ext cx="1965824" cy="27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329967" y="675610"/>
            <a:ext cx="427285" cy="428322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331245" y="474873"/>
            <a:ext cx="271493" cy="414106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4" y="477542"/>
            <a:ext cx="2250035" cy="394334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39602-764E-B5AF-F603-1B755A618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65" y="736704"/>
            <a:ext cx="1905986" cy="34207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Sejarah </a:t>
            </a:r>
            <a:r>
              <a:rPr lang="en-US" sz="28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Perjuangan</a:t>
            </a:r>
            <a:r>
              <a:rPr lang="en-US" sz="28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Umat</a:t>
            </a:r>
            <a:r>
              <a:rPr lang="en-US" sz="28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Tuhan</a:t>
            </a:r>
            <a:r>
              <a:rPr lang="en-US" sz="28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8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setia</a:t>
            </a:r>
            <a:r>
              <a:rPr lang="en-US" sz="28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:</a:t>
            </a:r>
            <a:endParaRPr lang="en-ID" sz="2800" dirty="0">
              <a:solidFill>
                <a:srgbClr val="FFFFFF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57252" y="1014226"/>
            <a:ext cx="3743773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7C40F-C504-B4E1-E029-6B61E1D0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297" y="1289713"/>
            <a:ext cx="3346217" cy="325097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Orang-orang </a:t>
            </a:r>
            <a:r>
              <a:rPr lang="en-US" dirty="0" err="1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Waldensia</a:t>
            </a:r>
            <a:endParaRPr lang="en-US" dirty="0">
              <a:solidFill>
                <a:srgbClr val="FE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Jhon </a:t>
            </a:r>
            <a:r>
              <a:rPr lang="en-US" dirty="0" err="1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Wyclife</a:t>
            </a:r>
            <a:endParaRPr lang="en-US" dirty="0">
              <a:solidFill>
                <a:srgbClr val="FE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Huss dan Jarome</a:t>
            </a:r>
          </a:p>
          <a:p>
            <a:r>
              <a:rPr lang="en-US" dirty="0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Martin Luther</a:t>
            </a:r>
          </a:p>
          <a:p>
            <a:r>
              <a:rPr lang="en-US" dirty="0" err="1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Swingli</a:t>
            </a:r>
            <a:endParaRPr lang="en-US" dirty="0">
              <a:solidFill>
                <a:srgbClr val="FE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err="1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Revolusi</a:t>
            </a:r>
            <a:r>
              <a:rPr lang="en-US" dirty="0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FE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Perancis</a:t>
            </a:r>
            <a:endParaRPr lang="en-ID" dirty="0">
              <a:solidFill>
                <a:srgbClr val="FE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96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2938"/>
            <a:ext cx="6856286" cy="3857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DCC66-6DAD-2027-576F-05B70E77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59" y="267494"/>
            <a:ext cx="2749323" cy="698137"/>
          </a:xfrm>
        </p:spPr>
        <p:txBody>
          <a:bodyPr anchor="b">
            <a:noAutofit/>
          </a:bodyPr>
          <a:lstStyle/>
          <a:p>
            <a:r>
              <a:rPr lang="en-US" sz="4000" dirty="0">
                <a:latin typeface="Gill Sans Nova Cond XBd" panose="020B0A06020104020203" pitchFamily="34" charset="0"/>
              </a:rPr>
              <a:t>Voltaire</a:t>
            </a:r>
            <a:endParaRPr lang="en-ID" sz="4000" dirty="0">
              <a:latin typeface="Gill Sans Nova Cond XBd" panose="020B0A06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A9341-203B-0BC2-F58A-DB0BC057D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" r="1" b="10395"/>
          <a:stretch/>
        </p:blipFill>
        <p:spPr>
          <a:xfrm>
            <a:off x="281059" y="1288324"/>
            <a:ext cx="2870553" cy="3212238"/>
          </a:xfrm>
          <a:prstGeom prst="rect">
            <a:avLst/>
          </a:prstGeom>
        </p:spPr>
      </p:pic>
      <p:sp>
        <p:nvSpPr>
          <p:cNvPr id="11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858" y="1440180"/>
            <a:ext cx="5144" cy="2263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CAECB-5728-EFB3-2BB8-90AA3496A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608" y="555526"/>
            <a:ext cx="3230072" cy="416106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200" dirty="0"/>
              <a:t>Voltaire, yang </a:t>
            </a:r>
            <a:r>
              <a:rPr lang="en-ID" sz="2200" dirty="0" err="1"/>
              <a:t>tidak</a:t>
            </a:r>
            <a:r>
              <a:rPr lang="en-ID" sz="2200" dirty="0"/>
              <a:t> </a:t>
            </a:r>
            <a:r>
              <a:rPr lang="en-ID" sz="2200" dirty="0" err="1"/>
              <a:t>percaya</a:t>
            </a:r>
            <a:r>
              <a:rPr lang="en-ID" sz="2200" dirty="0"/>
              <a:t> </a:t>
            </a:r>
            <a:r>
              <a:rPr lang="en-ID" sz="2200" dirty="0" err="1"/>
              <a:t>kepada</a:t>
            </a:r>
            <a:r>
              <a:rPr lang="en-ID" sz="2200" dirty="0"/>
              <a:t> </a:t>
            </a:r>
            <a:r>
              <a:rPr lang="en-ID" sz="2200" dirty="0" err="1"/>
              <a:t>Tuhan</a:t>
            </a:r>
            <a:r>
              <a:rPr lang="en-ID" sz="2200" dirty="0"/>
              <a:t>, </a:t>
            </a:r>
            <a:r>
              <a:rPr lang="en-ID" sz="2200" dirty="0" err="1"/>
              <a:t>suatu</a:t>
            </a:r>
            <a:r>
              <a:rPr lang="en-ID" sz="2200" dirty="0"/>
              <a:t> kali </a:t>
            </a:r>
            <a:r>
              <a:rPr lang="en-ID" sz="2200" dirty="0" err="1"/>
              <a:t>berkata</a:t>
            </a:r>
            <a:r>
              <a:rPr lang="en-ID" sz="2200" dirty="0"/>
              <a:t>, "</a:t>
            </a:r>
            <a:r>
              <a:rPr lang="en-ID" sz="2200" dirty="0">
                <a:latin typeface="Gill Sans Nova Cond XBd" panose="020B0A06020104020203" pitchFamily="34" charset="0"/>
              </a:rPr>
              <a:t>Saya </a:t>
            </a:r>
            <a:r>
              <a:rPr lang="en-ID" sz="2200" dirty="0" err="1">
                <a:latin typeface="Gill Sans Nova Cond XBd" panose="020B0A06020104020203" pitchFamily="34" charset="0"/>
              </a:rPr>
              <a:t>sudah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bosan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mendengar</a:t>
            </a:r>
            <a:r>
              <a:rPr lang="en-ID" sz="2200" dirty="0">
                <a:latin typeface="Gill Sans Nova Cond XBd" panose="020B0A06020104020203" pitchFamily="34" charset="0"/>
              </a:rPr>
              <a:t> orang-orang </a:t>
            </a:r>
            <a:r>
              <a:rPr lang="en-ID" sz="2200" dirty="0" err="1">
                <a:latin typeface="Gill Sans Nova Cond XBd" panose="020B0A06020104020203" pitchFamily="34" charset="0"/>
              </a:rPr>
              <a:t>berulang-ulang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mengatakan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mengenai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dua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belas</a:t>
            </a:r>
            <a:r>
              <a:rPr lang="en-ID" sz="2200" dirty="0">
                <a:latin typeface="Gill Sans Nova Cond XBd" panose="020B0A06020104020203" pitchFamily="34" charset="0"/>
              </a:rPr>
              <a:t> orang yang </a:t>
            </a:r>
            <a:r>
              <a:rPr lang="en-ID" sz="2200" dirty="0" err="1">
                <a:latin typeface="Gill Sans Nova Cond XBd" panose="020B0A06020104020203" pitchFamily="34" charset="0"/>
              </a:rPr>
              <a:t>mendirikan</a:t>
            </a:r>
            <a:r>
              <a:rPr lang="en-ID" sz="2200" dirty="0">
                <a:latin typeface="Gill Sans Nova Cond XBd" panose="020B0A06020104020203" pitchFamily="34" charset="0"/>
              </a:rPr>
              <a:t> agama Kristen. Saya </a:t>
            </a:r>
            <a:r>
              <a:rPr lang="en-ID" sz="2200" dirty="0" err="1"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membuktikan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bahwa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seorang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saja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sudah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cukup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meruntuhkannya</a:t>
            </a:r>
            <a:r>
              <a:rPr lang="en-ID" sz="2200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816700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1912</Words>
  <Application>Microsoft Office PowerPoint</Application>
  <PresentationFormat>Custom</PresentationFormat>
  <Paragraphs>120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3" baseType="lpstr">
      <vt:lpstr>Aharoni</vt:lpstr>
      <vt:lpstr>Amasis MT Pro Black</vt:lpstr>
      <vt:lpstr>Arial</vt:lpstr>
      <vt:lpstr>Arial Black</vt:lpstr>
      <vt:lpstr>Bahnschrift SemiBold Condensed</vt:lpstr>
      <vt:lpstr>Berlin Sans FB</vt:lpstr>
      <vt:lpstr>Bernard MT Condensed</vt:lpstr>
      <vt:lpstr>Calibri</vt:lpstr>
      <vt:lpstr>Congenial Black</vt:lpstr>
      <vt:lpstr>Coolvetica Rg</vt:lpstr>
      <vt:lpstr>Eras Bold ITC</vt:lpstr>
      <vt:lpstr>Eras Demi ITC</vt:lpstr>
      <vt:lpstr>Franklin Gothic Demi Cond</vt:lpstr>
      <vt:lpstr>Franklin Gothic Heavy</vt:lpstr>
      <vt:lpstr>Franklin Gothic Medium Cond</vt:lpstr>
      <vt:lpstr>Gill Sans Nova Cond XBd</vt:lpstr>
      <vt:lpstr>Gill Sans Ultra Bold Condensed</vt:lpstr>
      <vt:lpstr>Impact</vt:lpstr>
      <vt:lpstr>Tw Cen MT</vt:lpstr>
      <vt:lpstr>Wingdings</vt:lpstr>
      <vt:lpstr>Office Theme</vt:lpstr>
      <vt:lpstr>Pulang Ke Rumah</vt:lpstr>
      <vt:lpstr>Ellen G White, Testimonies Jld. 8, Hlm. 240</vt:lpstr>
      <vt:lpstr>Ellen G. White, Kemenangan Akhir, Hlm.  40</vt:lpstr>
      <vt:lpstr>Kaisar Nero</vt:lpstr>
      <vt:lpstr>Kaisar Constantine Abad ke-4</vt:lpstr>
      <vt:lpstr>Abad Ke-6</vt:lpstr>
      <vt:lpstr>Abad Ke-13</vt:lpstr>
      <vt:lpstr>Sejarah Perjuangan Umat Tuhan yang setia :</vt:lpstr>
      <vt:lpstr>Voltaire</vt:lpstr>
      <vt:lpstr>PowerPoint Presentation</vt:lpstr>
      <vt:lpstr>Ellen G. White, Kemenangan Akhir, Hlm.  62</vt:lpstr>
      <vt:lpstr>PowerPoint Presentation</vt:lpstr>
      <vt:lpstr>PowerPoint Presentation</vt:lpstr>
      <vt:lpstr>Ibukota Tubuh</vt:lpstr>
      <vt:lpstr>Otak Mengendalikan Tubuh.</vt:lpstr>
      <vt:lpstr>Setan Menyerang Kemampuan Memahami</vt:lpstr>
      <vt:lpstr>Menjaga Benteng Perlindungan</vt:lpstr>
      <vt:lpstr>Fakta Hari ini</vt:lpstr>
      <vt:lpstr>Mana Yang Anda Pilih?</vt:lpstr>
      <vt:lpstr>Mana Yang Anda Pilih?</vt:lpstr>
      <vt:lpstr>Mana Yang Anda Pilih?</vt:lpstr>
      <vt:lpstr>Mana Yang Anda Pilih?</vt:lpstr>
      <vt:lpstr>Fakta Hari 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Peperangan dengan Setan</vt:lpstr>
      <vt:lpstr>Yeremia 29:11</vt:lpstr>
      <vt:lpstr>PowerPoint Presentation</vt:lpstr>
      <vt:lpstr>Rencana Tuhan</vt:lpstr>
      <vt:lpstr>Pulang Ke Rumah</vt:lpstr>
      <vt:lpstr>Keluaran 23:20,22,27</vt:lpstr>
      <vt:lpstr>Ada beberapa hal penting untuk disimak dari ayat-ayat diatas</vt:lpstr>
      <vt:lpstr>SDA BC Vol 1 hal 628</vt:lpstr>
      <vt:lpstr>PowerPoint Presentation</vt:lpstr>
      <vt:lpstr>JaminanNya</vt:lpstr>
      <vt:lpstr>PowerPoint Presentation</vt:lpstr>
      <vt:lpstr>    Kekuatan Daud</vt:lpstr>
      <vt:lpstr>Kunci Kemenangan Daud</vt:lpstr>
      <vt:lpstr>Markus 5:1-20</vt:lpstr>
      <vt:lpstr>PowerPoint Presentation</vt:lpstr>
      <vt:lpstr>PowerPoint Presentation</vt:lpstr>
      <vt:lpstr>Mazmur 27:1-3</vt:lpstr>
      <vt:lpstr>PowerPoint Presentation</vt:lpstr>
      <vt:lpstr>PowerPoint Presentation</vt:lpstr>
      <vt:lpstr>Lagu Sion No 438  “Tuhan Slalu Pimpin Aku”</vt:lpstr>
      <vt:lpstr>Fanny J. Crosby</vt:lpstr>
      <vt:lpstr>Pulang Ke Rumah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daniel siswanto</cp:lastModifiedBy>
  <cp:revision>45</cp:revision>
  <dcterms:created xsi:type="dcterms:W3CDTF">2021-02-05T22:45:20Z</dcterms:created>
  <dcterms:modified xsi:type="dcterms:W3CDTF">2022-12-07T23:12:12Z</dcterms:modified>
</cp:coreProperties>
</file>