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1A1E"/>
    <a:srgbClr val="AABC50"/>
    <a:srgbClr val="00221C"/>
    <a:srgbClr val="003366"/>
    <a:srgbClr val="333300"/>
    <a:srgbClr val="4118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4BA34-1ADF-4622-B2D1-5D95A94ABCF4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8181B-1C08-4553-BFC8-385858F96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2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Dari </a:t>
            </a:r>
            <a:r>
              <a:rPr lang="en-US" dirty="0" err="1" smtClean="0"/>
              <a:t>buku</a:t>
            </a:r>
            <a:r>
              <a:rPr lang="en-US" dirty="0" smtClean="0"/>
              <a:t> </a:t>
            </a:r>
            <a:r>
              <a:rPr lang="en-US" dirty="0" err="1" smtClean="0"/>
              <a:t>Nuansa</a:t>
            </a:r>
            <a:r>
              <a:rPr lang="en-US" dirty="0" smtClean="0"/>
              <a:t> </a:t>
            </a:r>
            <a:r>
              <a:rPr lang="en-US" dirty="0" err="1" smtClean="0"/>
              <a:t>kehidupan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kumpulan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Ilustrasi</a:t>
            </a:r>
            <a:r>
              <a:rPr lang="en-US" baseline="0" dirty="0" smtClean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8181B-1C08-4553-BFC8-385858F96E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89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Dari </a:t>
            </a:r>
            <a:r>
              <a:rPr lang="en-US" dirty="0" err="1" smtClean="0"/>
              <a:t>buku</a:t>
            </a:r>
            <a:r>
              <a:rPr lang="en-US" dirty="0" smtClean="0"/>
              <a:t> </a:t>
            </a:r>
            <a:r>
              <a:rPr lang="en-US" dirty="0" err="1" smtClean="0"/>
              <a:t>Nuansa</a:t>
            </a:r>
            <a:r>
              <a:rPr lang="en-US" dirty="0" smtClean="0"/>
              <a:t> </a:t>
            </a:r>
            <a:r>
              <a:rPr lang="en-US" dirty="0" err="1" smtClean="0"/>
              <a:t>Kehidupan</a:t>
            </a:r>
            <a:r>
              <a:rPr lang="en-US" baseline="0" dirty="0" smtClean="0"/>
              <a:t> (Kumpulan </a:t>
            </a:r>
            <a:r>
              <a:rPr lang="en-US" baseline="0" dirty="0" err="1" smtClean="0"/>
              <a:t>Ilustrasi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8181B-1C08-4553-BFC8-385858F96E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23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65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7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83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4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3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06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0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8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51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51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E2EA-DA06-4DEF-8660-A6D5000DAF60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00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9E2EA-DA06-4DEF-8660-A6D5000DAF60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CDA9D-A050-44C8-8518-F79CB4CC2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1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putan6.com/health/read/2866569/7-alasan-kita-perlu-sahaba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6191" y="-20538"/>
            <a:ext cx="7632847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5"/>
          <a:stretch/>
        </p:blipFill>
        <p:spPr bwMode="auto">
          <a:xfrm>
            <a:off x="1" y="-20537"/>
            <a:ext cx="2843808" cy="515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67494"/>
            <a:ext cx="4969086" cy="2448272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Mengapa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Harus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Takut</a:t>
            </a:r>
            <a:r>
              <a:rPr lang="en-US" sz="8000" dirty="0" smtClean="0">
                <a:solidFill>
                  <a:schemeClr val="bg1"/>
                </a:solidFill>
                <a:latin typeface="Gill Sans Ultra Bold Condensed" pitchFamily="34" charset="0"/>
              </a:rPr>
              <a:t>?</a:t>
            </a:r>
            <a:endParaRPr lang="en-US" sz="8000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497" y="4083918"/>
            <a:ext cx="2408312" cy="79325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GMAHK PUTRA AGUNG</a:t>
            </a:r>
          </a:p>
          <a:p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6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Januari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2021</a:t>
            </a:r>
            <a:endParaRPr lang="en-US" dirty="0">
              <a:solidFill>
                <a:schemeClr val="bg1"/>
              </a:solidFill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14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  <a:latin typeface="Arial Black" pitchFamily="34" charset="0"/>
              </a:rPr>
              <a:t>Yohanes</a:t>
            </a:r>
            <a:r>
              <a:rPr lang="en-US" dirty="0" smtClean="0">
                <a:solidFill>
                  <a:srgbClr val="FFFF00"/>
                </a:solidFill>
                <a:latin typeface="Arial Black" pitchFamily="34" charset="0"/>
              </a:rPr>
              <a:t> 15:13-14</a:t>
            </a:r>
            <a:endParaRPr lang="en-US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63638"/>
            <a:ext cx="7355160" cy="310299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Tidak</a:t>
            </a:r>
            <a:r>
              <a:rPr lang="en-US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ada</a:t>
            </a:r>
            <a:r>
              <a:rPr lang="en-US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kasih</a:t>
            </a:r>
            <a:r>
              <a:rPr lang="en-US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 yang </a:t>
            </a: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lebih</a:t>
            </a:r>
            <a:r>
              <a:rPr lang="en-US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besar</a:t>
            </a:r>
            <a:r>
              <a:rPr lang="en-US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dari</a:t>
            </a:r>
            <a:r>
              <a:rPr lang="en-US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pada</a:t>
            </a:r>
            <a:r>
              <a:rPr lang="en-US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kasih</a:t>
            </a:r>
            <a:r>
              <a:rPr lang="en-US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seorang</a:t>
            </a:r>
            <a:r>
              <a:rPr lang="en-US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 yang </a:t>
            </a: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  <a:latin typeface="Gill Sans Ultra Bold Condensed" pitchFamily="34" charset="0"/>
              </a:rPr>
              <a:t>memberikan</a:t>
            </a:r>
            <a:r>
              <a:rPr lang="en-US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  <a:latin typeface="Gill Sans Ultra Bold Condensed" pitchFamily="34" charset="0"/>
              </a:rPr>
              <a:t>nyawanya</a:t>
            </a:r>
            <a:r>
              <a:rPr lang="en-US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  <a:latin typeface="Gill Sans Ultra Bold Condensed" pitchFamily="34" charset="0"/>
              </a:rPr>
              <a:t>untuk</a:t>
            </a:r>
            <a:r>
              <a:rPr lang="en-US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  <a:latin typeface="Gill Sans Ultra Bold Condensed" pitchFamily="34" charset="0"/>
              </a:rPr>
              <a:t>sahabat-sahabatnya</a:t>
            </a:r>
            <a:r>
              <a:rPr lang="en-US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. </a:t>
            </a: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Kamu</a:t>
            </a:r>
            <a:r>
              <a:rPr lang="en-US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adalah</a:t>
            </a:r>
            <a:r>
              <a:rPr lang="en-US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sahabat</a:t>
            </a:r>
            <a:r>
              <a:rPr lang="en-US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-Ku, </a:t>
            </a: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jikalau</a:t>
            </a:r>
            <a:r>
              <a:rPr lang="en-US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kamu</a:t>
            </a:r>
            <a:r>
              <a:rPr lang="en-US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berbuat</a:t>
            </a:r>
            <a:r>
              <a:rPr lang="en-US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apa</a:t>
            </a:r>
            <a:r>
              <a:rPr lang="en-US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 yang </a:t>
            </a: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Kuperintahkan</a:t>
            </a:r>
            <a:r>
              <a:rPr lang="en-US" dirty="0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glow rad="76200">
                    <a:schemeClr val="tx1"/>
                  </a:glow>
                </a:effectLst>
              </a:rPr>
              <a:t>kepadamu</a:t>
            </a:r>
            <a:endParaRPr lang="en-US" dirty="0" smtClean="0">
              <a:solidFill>
                <a:srgbClr val="FFFF00"/>
              </a:solidFill>
              <a:effectLst>
                <a:glow rad="76200">
                  <a:schemeClr val="tx1"/>
                </a:glow>
              </a:effectLst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effectLst>
                <a:glow rad="762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811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11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1550"/>
            <a:ext cx="5122912" cy="4104456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Kehadiran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sahabat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dalam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kehidupan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bukan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hanya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membuat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kita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memiliki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seseorang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untuk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bersama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belanja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atau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olahraga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bersama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tapi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lebih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dari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itu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Kehadiran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sahabat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memiliki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peran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luar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biasa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penting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dalam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kehidupan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kita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152" y="1563638"/>
            <a:ext cx="3308848" cy="186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5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8600" y="346348"/>
            <a:ext cx="8003232" cy="85725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7 </a:t>
            </a:r>
            <a:r>
              <a:rPr lang="en-US" sz="3600" b="1" dirty="0" err="1" smtClean="0">
                <a:solidFill>
                  <a:schemeClr val="bg1"/>
                </a:solidFill>
              </a:rPr>
              <a:t>Alasan</a:t>
            </a:r>
            <a:r>
              <a:rPr lang="en-US" sz="3600" b="1" dirty="0" smtClean="0">
                <a:solidFill>
                  <a:schemeClr val="bg1"/>
                </a:solidFill>
              </a:rPr>
              <a:t> Kita </a:t>
            </a:r>
            <a:r>
              <a:rPr lang="en-US" sz="3600" b="1" dirty="0" err="1" smtClean="0">
                <a:solidFill>
                  <a:schemeClr val="bg1"/>
                </a:solidFill>
              </a:rPr>
              <a:t>Perlu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Sahabat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75606"/>
            <a:ext cx="4896544" cy="352839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Memberikan</a:t>
            </a:r>
            <a:r>
              <a:rPr lang="en-US" b="1" dirty="0" smtClean="0"/>
              <a:t> </a:t>
            </a:r>
            <a:r>
              <a:rPr lang="en-US" b="1" dirty="0" err="1" smtClean="0"/>
              <a:t>kenyamanan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Terkoneksi</a:t>
            </a:r>
            <a:r>
              <a:rPr lang="en-US" b="1" dirty="0" smtClean="0"/>
              <a:t> </a:t>
            </a:r>
            <a:r>
              <a:rPr lang="en-US" b="1" dirty="0" err="1" smtClean="0"/>
              <a:t>dengan</a:t>
            </a:r>
            <a:r>
              <a:rPr lang="en-US" b="1" dirty="0" smtClean="0"/>
              <a:t> orang lain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Dukungan</a:t>
            </a:r>
            <a:r>
              <a:rPr lang="en-US" b="1" dirty="0" smtClean="0"/>
              <a:t> </a:t>
            </a:r>
            <a:r>
              <a:rPr lang="en-US" b="1" dirty="0" err="1" smtClean="0"/>
              <a:t>tanpa</a:t>
            </a:r>
            <a:r>
              <a:rPr lang="en-US" b="1" dirty="0" smtClean="0"/>
              <a:t> </a:t>
            </a:r>
            <a:r>
              <a:rPr lang="en-US" b="1" dirty="0" err="1" smtClean="0"/>
              <a:t>syarat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Dongkrak</a:t>
            </a:r>
            <a:r>
              <a:rPr lang="en-US" b="1" dirty="0" smtClean="0"/>
              <a:t> </a:t>
            </a:r>
            <a:r>
              <a:rPr lang="en-US" b="1" dirty="0" err="1" smtClean="0"/>
              <a:t>percaya</a:t>
            </a:r>
            <a:r>
              <a:rPr lang="en-US" b="1" dirty="0" smtClean="0"/>
              <a:t> </a:t>
            </a:r>
            <a:r>
              <a:rPr lang="en-US" b="1" dirty="0" err="1" smtClean="0"/>
              <a:t>diri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Opini</a:t>
            </a:r>
            <a:r>
              <a:rPr lang="en-US" b="1" dirty="0" smtClean="0"/>
              <a:t> </a:t>
            </a:r>
            <a:r>
              <a:rPr lang="en-US" b="1" dirty="0" err="1" smtClean="0"/>
              <a:t>jujur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Perspektif</a:t>
            </a:r>
            <a:r>
              <a:rPr lang="en-US" b="1" dirty="0" smtClean="0"/>
              <a:t> </a:t>
            </a:r>
            <a:r>
              <a:rPr lang="en-US" b="1" dirty="0" err="1" smtClean="0"/>
              <a:t>baru</a:t>
            </a:r>
            <a:r>
              <a:rPr lang="en-US" b="1" dirty="0" smtClean="0"/>
              <a:t>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Mengembangkan</a:t>
            </a:r>
            <a:r>
              <a:rPr lang="en-US" b="1" dirty="0" smtClean="0"/>
              <a:t> </a:t>
            </a:r>
            <a:r>
              <a:rPr lang="en-US" b="1" dirty="0" err="1" smtClean="0"/>
              <a:t>diri</a:t>
            </a: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https://www.liputan6.com/health/read/2866569/7-alasan-kita-perlu-sahabat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23 </a:t>
            </a:r>
            <a:r>
              <a:rPr lang="en-US" dirty="0" err="1" smtClean="0"/>
              <a:t>Februari</a:t>
            </a:r>
            <a:r>
              <a:rPr lang="en-US" dirty="0" smtClean="0"/>
              <a:t> 2017, 17.30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29"/>
          <a:stretch/>
        </p:blipFill>
        <p:spPr bwMode="auto">
          <a:xfrm>
            <a:off x="5752967" y="1347614"/>
            <a:ext cx="3024995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0130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3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548877"/>
            <a:ext cx="4680520" cy="3895081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Sahabat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selalu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memberikan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dukungan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hidup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baik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dalam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suka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duka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. 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Persahabatan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juga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jadi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bagian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penting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dalam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kehidupan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pribadi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profesional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Anda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dapat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memiliki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pengaruh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besar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terhadap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perasaan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pemikiran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perilaku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Anda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92721"/>
            <a:ext cx="3837087" cy="2558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51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Rencana</a:t>
            </a:r>
            <a:r>
              <a:rPr lang="en-US" dirty="0" smtClean="0"/>
              <a:t> </a:t>
            </a:r>
            <a:r>
              <a:rPr lang="en-US" dirty="0" err="1" smtClean="0"/>
              <a:t>Tuhan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547" y="1200150"/>
            <a:ext cx="5084905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25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" y="-5196"/>
            <a:ext cx="9153236" cy="514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38820"/>
            <a:ext cx="5184576" cy="63273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 err="1" smtClean="0">
                <a:latin typeface="Arial Black" pitchFamily="34" charset="0"/>
              </a:rPr>
              <a:t>Yeremia</a:t>
            </a:r>
            <a:r>
              <a:rPr lang="en-US" sz="3200" dirty="0" smtClean="0">
                <a:latin typeface="Arial Black" pitchFamily="34" charset="0"/>
              </a:rPr>
              <a:t> 29:11</a:t>
            </a:r>
            <a:endParaRPr lang="en-US" sz="32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344282">
            <a:off x="1971139" y="1127159"/>
            <a:ext cx="4546848" cy="2791665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 smtClean="0">
                <a:latin typeface="Gill Sans Ultra Bold Condensed" pitchFamily="34" charset="0"/>
              </a:rPr>
              <a:t>Sebab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Aku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ini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mengetahui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rancangan-rancangan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apa</a:t>
            </a:r>
            <a:r>
              <a:rPr lang="en-US" dirty="0" smtClean="0">
                <a:latin typeface="Gill Sans Ultra Bold Condensed" pitchFamily="34" charset="0"/>
              </a:rPr>
              <a:t> yang </a:t>
            </a:r>
            <a:r>
              <a:rPr lang="en-US" dirty="0" err="1" smtClean="0">
                <a:latin typeface="Gill Sans Ultra Bold Condensed" pitchFamily="34" charset="0"/>
              </a:rPr>
              <a:t>ada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pada</a:t>
            </a:r>
            <a:r>
              <a:rPr lang="en-US" dirty="0" smtClean="0">
                <a:latin typeface="Gill Sans Ultra Bold Condensed" pitchFamily="34" charset="0"/>
              </a:rPr>
              <a:t>-Ku </a:t>
            </a:r>
            <a:r>
              <a:rPr lang="en-US" dirty="0" err="1" smtClean="0">
                <a:latin typeface="Gill Sans Ultra Bold Condensed" pitchFamily="34" charset="0"/>
              </a:rPr>
              <a:t>mengenai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kamu</a:t>
            </a:r>
            <a:r>
              <a:rPr lang="en-US" dirty="0" smtClean="0"/>
              <a:t>, </a:t>
            </a:r>
            <a:r>
              <a:rPr lang="en-US" dirty="0" err="1" smtClean="0"/>
              <a:t>demikianlah</a:t>
            </a:r>
            <a:r>
              <a:rPr lang="en-US" dirty="0" smtClean="0"/>
              <a:t> </a:t>
            </a:r>
            <a:r>
              <a:rPr lang="en-US" dirty="0" err="1" smtClean="0"/>
              <a:t>firman</a:t>
            </a:r>
            <a:r>
              <a:rPr lang="en-US" dirty="0" smtClean="0"/>
              <a:t> TUHAN, </a:t>
            </a:r>
            <a:r>
              <a:rPr lang="en-US" dirty="0" err="1" smtClean="0"/>
              <a:t>yaitu</a:t>
            </a:r>
            <a:r>
              <a:rPr lang="en-US" dirty="0" smtClean="0"/>
              <a:t> </a:t>
            </a:r>
            <a:r>
              <a:rPr lang="en-US" dirty="0" err="1" smtClean="0">
                <a:latin typeface="Coolvetica Rg" pitchFamily="34" charset="0"/>
              </a:rPr>
              <a:t>rancangan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damai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sejahtera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bukan</a:t>
            </a:r>
            <a:r>
              <a:rPr lang="en-US" dirty="0" smtClean="0"/>
              <a:t> </a:t>
            </a:r>
            <a:r>
              <a:rPr lang="en-US" dirty="0" err="1" smtClean="0"/>
              <a:t>rancangan</a:t>
            </a:r>
            <a:r>
              <a:rPr lang="en-US" dirty="0" smtClean="0"/>
              <a:t> </a:t>
            </a:r>
            <a:r>
              <a:rPr lang="en-US" dirty="0" err="1" smtClean="0"/>
              <a:t>kecelakaan</a:t>
            </a:r>
            <a:r>
              <a:rPr lang="en-US" dirty="0" smtClean="0"/>
              <a:t>,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memberikan</a:t>
            </a:r>
            <a:r>
              <a:rPr lang="en-US" dirty="0" smtClean="0"/>
              <a:t> </a:t>
            </a:r>
            <a:r>
              <a:rPr lang="en-US" dirty="0" err="1" smtClean="0"/>
              <a:t>kepadamu</a:t>
            </a:r>
            <a:r>
              <a:rPr lang="en-US" dirty="0" smtClean="0"/>
              <a:t> </a:t>
            </a:r>
            <a:r>
              <a:rPr lang="en-US" dirty="0" err="1" smtClean="0"/>
              <a:t>hari</a:t>
            </a:r>
            <a:r>
              <a:rPr lang="en-US" dirty="0" smtClean="0"/>
              <a:t> </a:t>
            </a:r>
            <a:r>
              <a:rPr lang="en-US" dirty="0" err="1" smtClean="0"/>
              <a:t>depan</a:t>
            </a:r>
            <a:r>
              <a:rPr lang="en-US" dirty="0" smtClean="0"/>
              <a:t> yang </a:t>
            </a:r>
            <a:r>
              <a:rPr lang="en-US" dirty="0" err="1" smtClean="0"/>
              <a:t>penuh</a:t>
            </a:r>
            <a:r>
              <a:rPr lang="en-US" dirty="0" smtClean="0"/>
              <a:t> </a:t>
            </a:r>
            <a:r>
              <a:rPr lang="en-US" dirty="0" err="1" smtClean="0"/>
              <a:t>harapan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95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2934" cy="514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74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4200"/>
            <a:ext cx="9169244" cy="51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92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-9525"/>
            <a:ext cx="9107487" cy="51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23478"/>
            <a:ext cx="5486400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26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205979"/>
            <a:ext cx="6491064" cy="85725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Keluaran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23:20,22,27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8182"/>
            <a:ext cx="5987008" cy="309979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dirty="0" err="1"/>
              <a:t>Sesungguhnya</a:t>
            </a:r>
            <a:r>
              <a:rPr lang="en-US" dirty="0"/>
              <a:t> </a:t>
            </a:r>
            <a:r>
              <a:rPr lang="en-US" dirty="0" err="1">
                <a:latin typeface="Gill Sans Ultra Bold Condensed" pitchFamily="34" charset="0"/>
              </a:rPr>
              <a:t>Aku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mengutus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seorang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malaikat</a:t>
            </a:r>
            <a:r>
              <a:rPr lang="en-US" dirty="0"/>
              <a:t> </a:t>
            </a:r>
            <a:r>
              <a:rPr lang="en-US" dirty="0" err="1">
                <a:latin typeface="Gill Sans Ultra Bold Condensed" pitchFamily="34" charset="0"/>
              </a:rPr>
              <a:t>berjalan</a:t>
            </a:r>
            <a:r>
              <a:rPr lang="en-US" dirty="0">
                <a:latin typeface="Gill Sans Ultra Bold Condensed" pitchFamily="34" charset="0"/>
              </a:rPr>
              <a:t> di </a:t>
            </a:r>
            <a:r>
              <a:rPr lang="en-US" dirty="0" err="1">
                <a:latin typeface="Gill Sans Ultra Bold Condensed" pitchFamily="34" charset="0"/>
              </a:rPr>
              <a:t>depanmu</a:t>
            </a:r>
            <a:r>
              <a:rPr lang="en-US" dirty="0"/>
              <a:t>, </a:t>
            </a:r>
            <a:r>
              <a:rPr lang="en-US" dirty="0" err="1">
                <a:latin typeface="Coolvetica Rg" pitchFamily="34" charset="0"/>
              </a:rPr>
              <a:t>untuk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melindungi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engkau</a:t>
            </a:r>
            <a:r>
              <a:rPr lang="en-US" dirty="0">
                <a:latin typeface="Coolvetica Rg" pitchFamily="34" charset="0"/>
              </a:rPr>
              <a:t> di </a:t>
            </a:r>
            <a:r>
              <a:rPr lang="en-US" dirty="0" err="1">
                <a:latin typeface="Coolvetica Rg" pitchFamily="34" charset="0"/>
              </a:rPr>
              <a:t>jalan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/>
              <a:t>(</a:t>
            </a:r>
            <a:r>
              <a:rPr lang="en-US" dirty="0" err="1"/>
              <a:t>ayat</a:t>
            </a:r>
            <a:r>
              <a:rPr lang="en-US" dirty="0"/>
              <a:t> 20)….. </a:t>
            </a:r>
            <a:r>
              <a:rPr lang="en-US" dirty="0" err="1">
                <a:solidFill>
                  <a:srgbClr val="C00000"/>
                </a:solidFill>
                <a:latin typeface="Coolvetica Rg" pitchFamily="34" charset="0"/>
              </a:rPr>
              <a:t>jika</a:t>
            </a:r>
            <a:r>
              <a:rPr lang="en-US" dirty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olvetica Rg" pitchFamily="34" charset="0"/>
              </a:rPr>
              <a:t>engkau</a:t>
            </a:r>
            <a:r>
              <a:rPr lang="en-US" dirty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olvetica Rg" pitchFamily="34" charset="0"/>
              </a:rPr>
              <a:t>sungguh-sungguh</a:t>
            </a:r>
            <a:r>
              <a:rPr lang="en-US" dirty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olvetica Rg" pitchFamily="34" charset="0"/>
              </a:rPr>
              <a:t>mendengarkan</a:t>
            </a:r>
            <a:r>
              <a:rPr lang="en-US" dirty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olvetica Rg" pitchFamily="34" charset="0"/>
              </a:rPr>
              <a:t>perkataannya</a:t>
            </a:r>
            <a:r>
              <a:rPr lang="en-US" dirty="0">
                <a:solidFill>
                  <a:srgbClr val="C00000"/>
                </a:solidFill>
                <a:latin typeface="Coolvetica Rg" pitchFamily="34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Coolvetica Rg" pitchFamily="34" charset="0"/>
              </a:rPr>
              <a:t>dan</a:t>
            </a:r>
            <a:r>
              <a:rPr lang="en-US" dirty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olvetica Rg" pitchFamily="34" charset="0"/>
              </a:rPr>
              <a:t>melakukan</a:t>
            </a:r>
            <a:r>
              <a:rPr lang="en-US" dirty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olvetica Rg" pitchFamily="34" charset="0"/>
              </a:rPr>
              <a:t>segala</a:t>
            </a:r>
            <a:r>
              <a:rPr lang="en-US" dirty="0">
                <a:solidFill>
                  <a:srgbClr val="C00000"/>
                </a:solidFill>
                <a:latin typeface="Coolvetica Rg" pitchFamily="34" charset="0"/>
              </a:rPr>
              <a:t> yang </a:t>
            </a:r>
            <a:r>
              <a:rPr lang="en-US" dirty="0" err="1">
                <a:solidFill>
                  <a:srgbClr val="C00000"/>
                </a:solidFill>
                <a:latin typeface="Coolvetica Rg" pitchFamily="34" charset="0"/>
              </a:rPr>
              <a:t>Kufirmankan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Aku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b="1" dirty="0"/>
              <a:t>MEMUSUHI MUSUHMU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b="1" dirty="0"/>
              <a:t>MELAWAN LAWANMU </a:t>
            </a:r>
            <a:r>
              <a:rPr lang="en-US" dirty="0"/>
              <a:t>(</a:t>
            </a:r>
            <a:r>
              <a:rPr lang="en-US" dirty="0" err="1"/>
              <a:t>ayat</a:t>
            </a:r>
            <a:r>
              <a:rPr lang="en-US" dirty="0"/>
              <a:t> 22)….. </a:t>
            </a:r>
            <a:r>
              <a:rPr lang="en-US" dirty="0" err="1"/>
              <a:t>Kengerian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Aku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Kukirimkan</a:t>
            </a:r>
            <a:r>
              <a:rPr lang="en-US" dirty="0"/>
              <a:t> </a:t>
            </a:r>
            <a:r>
              <a:rPr lang="en-US" dirty="0" err="1"/>
              <a:t>mendahului</a:t>
            </a:r>
            <a:r>
              <a:rPr lang="en-US" dirty="0"/>
              <a:t> </a:t>
            </a:r>
            <a:r>
              <a:rPr lang="en-US" dirty="0" err="1"/>
              <a:t>engkau</a:t>
            </a:r>
            <a:r>
              <a:rPr lang="en-US" dirty="0"/>
              <a:t>: </a:t>
            </a:r>
            <a:r>
              <a:rPr lang="en-US" dirty="0" err="1"/>
              <a:t>Aku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mengacaukan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orang yang </a:t>
            </a:r>
            <a:r>
              <a:rPr lang="en-US" dirty="0" err="1"/>
              <a:t>kaudatangi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Aku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b="1" dirty="0"/>
              <a:t>MEMBUAT SEMUA MUSUHMU LARI MEMBELAKANGI ENGKAU</a:t>
            </a:r>
            <a:r>
              <a:rPr lang="en-US" dirty="0"/>
              <a:t>. (</a:t>
            </a:r>
            <a:r>
              <a:rPr lang="en-US" dirty="0" err="1"/>
              <a:t>ayat</a:t>
            </a:r>
            <a:r>
              <a:rPr lang="en-US" dirty="0"/>
              <a:t> 27)”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139702"/>
            <a:ext cx="2448272" cy="195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54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Pemuda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Uang</a:t>
            </a:r>
            <a:r>
              <a:rPr lang="en-US" dirty="0" smtClean="0"/>
              <a:t> </a:t>
            </a:r>
            <a:r>
              <a:rPr lang="en-US" dirty="0" err="1" smtClean="0"/>
              <a:t>Emas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402" y="1200150"/>
            <a:ext cx="4961195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22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70" y="411510"/>
            <a:ext cx="6419056" cy="85725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400" dirty="0">
                <a:latin typeface="Arial Black" pitchFamily="34" charset="0"/>
              </a:rPr>
              <a:t>Ada </a:t>
            </a:r>
            <a:r>
              <a:rPr lang="en-US" sz="2400" dirty="0" err="1">
                <a:latin typeface="Arial Black" pitchFamily="34" charset="0"/>
              </a:rPr>
              <a:t>beberapa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hal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penting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untuk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disimak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dari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ayat-ayat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 smtClean="0">
                <a:latin typeface="Arial Black" pitchFamily="34" charset="0"/>
              </a:rPr>
              <a:t>diatas</a:t>
            </a:r>
            <a:endParaRPr lang="en-US" sz="24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95686"/>
            <a:ext cx="5400600" cy="244827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 Black" pitchFamily="34" charset="0"/>
              </a:rPr>
              <a:t>PERTAMA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“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siapakah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dimaksud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dengan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Malaikat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diutus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Allah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berjalan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didepan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umatNYA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?”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63638"/>
            <a:ext cx="3240360" cy="3240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8100392" y="123478"/>
            <a:ext cx="864096" cy="845146"/>
          </a:xfrm>
          <a:prstGeom prst="ellipse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875" y="756692"/>
            <a:ext cx="432594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71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1"/>
          </a:xfrm>
          <a:prstGeom prst="rect">
            <a:avLst/>
          </a:prstGeom>
          <a:solidFill>
            <a:srgbClr val="0022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483518"/>
            <a:ext cx="4752528" cy="85725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SDA BC </a:t>
            </a:r>
            <a:r>
              <a:rPr lang="en-US" sz="3600" b="1" dirty="0" err="1" smtClean="0">
                <a:solidFill>
                  <a:schemeClr val="bg1"/>
                </a:solidFill>
              </a:rPr>
              <a:t>Vol</a:t>
            </a:r>
            <a:r>
              <a:rPr lang="en-US" sz="3600" b="1" dirty="0" smtClean="0">
                <a:solidFill>
                  <a:schemeClr val="bg1"/>
                </a:solidFill>
              </a:rPr>
              <a:t> 1 </a:t>
            </a:r>
            <a:r>
              <a:rPr lang="en-US" sz="3600" b="1" dirty="0" err="1" smtClean="0">
                <a:solidFill>
                  <a:schemeClr val="bg1"/>
                </a:solidFill>
              </a:rPr>
              <a:t>hal</a:t>
            </a:r>
            <a:r>
              <a:rPr lang="en-US" sz="3600" b="1" dirty="0" smtClean="0">
                <a:solidFill>
                  <a:schemeClr val="bg1"/>
                </a:solidFill>
              </a:rPr>
              <a:t> 628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91630"/>
            <a:ext cx="3960440" cy="34563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“The “Angel” plainly refers to the messenger (Angel) of the covenant” (Mal 3:1) </a:t>
            </a:r>
            <a:r>
              <a:rPr lang="en-US" b="1" dirty="0">
                <a:solidFill>
                  <a:schemeClr val="bg1"/>
                </a:solidFill>
              </a:rPr>
              <a:t>that is to Christ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dikuatkan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dalam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penjelasan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tulisan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Roh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Nubuat</a:t>
            </a:r>
            <a:r>
              <a:rPr lang="en-US" dirty="0">
                <a:solidFill>
                  <a:schemeClr val="bg1"/>
                </a:solidFill>
              </a:rPr>
              <a:t>,  </a:t>
            </a:r>
            <a:r>
              <a:rPr lang="en-US" b="1" dirty="0">
                <a:solidFill>
                  <a:schemeClr val="bg1"/>
                </a:solidFill>
              </a:rPr>
              <a:t>Patriarchs and Prophets </a:t>
            </a:r>
            <a:r>
              <a:rPr lang="en-US" b="1" dirty="0" err="1">
                <a:solidFill>
                  <a:schemeClr val="bg1"/>
                </a:solidFill>
              </a:rPr>
              <a:t>hal</a:t>
            </a:r>
            <a:r>
              <a:rPr lang="en-US" b="1" dirty="0">
                <a:solidFill>
                  <a:schemeClr val="bg1"/>
                </a:solidFill>
              </a:rPr>
              <a:t> 252, 311</a:t>
            </a:r>
            <a:r>
              <a:rPr lang="en-US" dirty="0">
                <a:solidFill>
                  <a:schemeClr val="bg1"/>
                </a:solidFill>
              </a:rPr>
              <a:t>).  The word </a:t>
            </a:r>
            <a:r>
              <a:rPr lang="en-US" dirty="0" err="1">
                <a:solidFill>
                  <a:schemeClr val="bg1"/>
                </a:solidFill>
              </a:rPr>
              <a:t>mal’ak</a:t>
            </a:r>
            <a:r>
              <a:rPr lang="en-US" dirty="0">
                <a:solidFill>
                  <a:schemeClr val="bg1"/>
                </a:solidFill>
              </a:rPr>
              <a:t>, “angel,” means “messenger,” and is translated as often one way as the other. 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Christ was ever the Messenger of God to Israel</a:t>
            </a:r>
            <a:r>
              <a:rPr lang="en-US" dirty="0">
                <a:solidFill>
                  <a:schemeClr val="bg1"/>
                </a:solidFill>
              </a:rPr>
              <a:t> (PP 366).”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Jadi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Kristus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atau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Yesus-lah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, sang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Malaikat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Penolong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itu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-30147"/>
            <a:ext cx="4211960" cy="517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79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51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437692"/>
            <a:ext cx="9156700" cy="4343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27534"/>
            <a:ext cx="5544616" cy="41764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 Black" pitchFamily="34" charset="0"/>
              </a:rPr>
              <a:t>KEDUA</a:t>
            </a:r>
            <a:r>
              <a:rPr lang="en-US" dirty="0">
                <a:solidFill>
                  <a:schemeClr val="bg1"/>
                </a:solidFill>
                <a:latin typeface="Arial Black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menyangkut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Yesus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sebagai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Sang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Malaikat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Penolong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apa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bisa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dilakukanNYA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untuk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menolong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?  </a:t>
            </a:r>
            <a:endParaRPr lang="en-US" dirty="0" smtClean="0">
              <a:solidFill>
                <a:schemeClr val="bg1"/>
              </a:solidFill>
              <a:latin typeface="Coolvetica Rg" pitchFamily="34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latin typeface="Coolvetica Rg" pitchFamily="34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Buku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Yesaya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dua</a:t>
            </a:r>
            <a:r>
              <a:rPr lang="en-US" dirty="0">
                <a:solidFill>
                  <a:schemeClr val="bg1"/>
                </a:solidFill>
              </a:rPr>
              <a:t> kali </a:t>
            </a:r>
            <a:r>
              <a:rPr lang="en-US" dirty="0" err="1">
                <a:solidFill>
                  <a:schemeClr val="bg1"/>
                </a:solidFill>
              </a:rPr>
              <a:t>menyebutkan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nubuatan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kelahiran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Yesus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sebuah</a:t>
            </a:r>
            <a:r>
              <a:rPr lang="en-US" dirty="0">
                <a:solidFill>
                  <a:schemeClr val="bg1"/>
                </a:solidFill>
              </a:rPr>
              <a:t> kata, </a:t>
            </a:r>
            <a:r>
              <a:rPr lang="en-US" b="1" dirty="0">
                <a:solidFill>
                  <a:schemeClr val="bg1"/>
                </a:solidFill>
              </a:rPr>
              <a:t>IMANUEL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Yesaya</a:t>
            </a:r>
            <a:r>
              <a:rPr lang="en-US" dirty="0">
                <a:solidFill>
                  <a:schemeClr val="bg1"/>
                </a:solidFill>
              </a:rPr>
              <a:t> 7:14; 8:8)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Matius</a:t>
            </a:r>
            <a:r>
              <a:rPr lang="en-US" dirty="0">
                <a:solidFill>
                  <a:schemeClr val="bg1"/>
                </a:solidFill>
              </a:rPr>
              <a:t> 1:23, </a:t>
            </a:r>
            <a:r>
              <a:rPr lang="en-US" dirty="0" err="1">
                <a:solidFill>
                  <a:schemeClr val="bg1"/>
                </a:solidFill>
              </a:rPr>
              <a:t>dijelaskanlah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apa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makna</a:t>
            </a:r>
            <a:r>
              <a:rPr lang="en-US" dirty="0">
                <a:solidFill>
                  <a:schemeClr val="bg1"/>
                </a:solidFill>
              </a:rPr>
              <a:t> kata IMANUEL </a:t>
            </a:r>
            <a:r>
              <a:rPr lang="en-US" dirty="0" err="1">
                <a:solidFill>
                  <a:schemeClr val="bg1"/>
                </a:solidFill>
              </a:rPr>
              <a:t>itu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yaitu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b="1" dirty="0">
                <a:solidFill>
                  <a:schemeClr val="bg1"/>
                </a:solidFill>
              </a:rPr>
              <a:t>“ALLAH MENYERTAI KITA.”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99542"/>
            <a:ext cx="1728192" cy="262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07854"/>
            <a:ext cx="30289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59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BC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11510"/>
            <a:ext cx="5050904" cy="453650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err="1">
                <a:latin typeface="Gill Sans Ultra Bold Condensed" pitchFamily="34" charset="0"/>
              </a:rPr>
              <a:t>Pernyataan</a:t>
            </a:r>
            <a:r>
              <a:rPr lang="en-US" dirty="0">
                <a:latin typeface="Gill Sans Ultra Bold Condensed" pitchFamily="34" charset="0"/>
              </a:rPr>
              <a:t> PENYERTAAN ALLAH </a:t>
            </a:r>
            <a:r>
              <a:rPr lang="en-US" dirty="0" err="1">
                <a:latin typeface="Gill Sans Ultra Bold Condensed" pitchFamily="34" charset="0"/>
              </a:rPr>
              <a:t>ini</a:t>
            </a:r>
            <a:r>
              <a:rPr lang="en-US" dirty="0">
                <a:latin typeface="Gill Sans Ultra Bold Condensed" pitchFamily="34" charset="0"/>
              </a:rPr>
              <a:t>, </a:t>
            </a:r>
            <a:r>
              <a:rPr lang="en-US" dirty="0" err="1">
                <a:latin typeface="Gill Sans Ultra Bold Condensed" pitchFamily="34" charset="0"/>
              </a:rPr>
              <a:t>bukan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hanya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berlaku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sesaat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tapi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selalu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selamanya</a:t>
            </a:r>
            <a:r>
              <a:rPr lang="en-US" dirty="0">
                <a:latin typeface="Gill Sans Ultra Bold Condensed" pitchFamily="34" charset="0"/>
              </a:rPr>
              <a:t>. </a:t>
            </a:r>
            <a:endParaRPr lang="en-US" dirty="0" smtClean="0">
              <a:latin typeface="Gill Sans Ultra Bold Condensed" pitchFamily="34" charset="0"/>
            </a:endParaRPr>
          </a:p>
          <a:p>
            <a:pPr marL="0" indent="0">
              <a:buNone/>
            </a:pPr>
            <a:endParaRPr lang="en-US" dirty="0" smtClean="0">
              <a:latin typeface="Gill Sans Ultra Bold Condensed" pitchFamily="34" charset="0"/>
            </a:endParaRPr>
          </a:p>
          <a:p>
            <a:r>
              <a:rPr lang="en-US" dirty="0" err="1" smtClean="0"/>
              <a:t>Itu</a:t>
            </a:r>
            <a:r>
              <a:rPr lang="en-US" dirty="0" smtClean="0"/>
              <a:t> </a:t>
            </a:r>
            <a:r>
              <a:rPr lang="en-US" dirty="0" err="1"/>
              <a:t>sebabnya</a:t>
            </a:r>
            <a:r>
              <a:rPr lang="en-US" dirty="0"/>
              <a:t> </a:t>
            </a:r>
            <a:r>
              <a:rPr lang="en-US" dirty="0" err="1"/>
              <a:t>Ibrani</a:t>
            </a:r>
            <a:r>
              <a:rPr lang="en-US" dirty="0"/>
              <a:t> 4:15,16 </a:t>
            </a:r>
            <a:r>
              <a:rPr lang="en-US" dirty="0" err="1"/>
              <a:t>mengajak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orang yang </a:t>
            </a:r>
            <a:r>
              <a:rPr lang="en-US" dirty="0" err="1"/>
              <a:t>percaya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Yesus</a:t>
            </a:r>
            <a:r>
              <a:rPr lang="en-US" dirty="0"/>
              <a:t>, </a:t>
            </a:r>
            <a:r>
              <a:rPr lang="en-US" dirty="0" smtClean="0"/>
              <a:t>IMAM BESAR AGUNG, </a:t>
            </a:r>
            <a:r>
              <a:rPr lang="en-US" dirty="0" err="1"/>
              <a:t>Oknum</a:t>
            </a:r>
            <a:r>
              <a:rPr lang="en-US" dirty="0"/>
              <a:t> </a:t>
            </a:r>
            <a:r>
              <a:rPr lang="en-US" dirty="0" err="1"/>
              <a:t>KeAllahan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, yang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pengantara</a:t>
            </a:r>
            <a:r>
              <a:rPr lang="en-US" dirty="0"/>
              <a:t> (</a:t>
            </a:r>
            <a:r>
              <a:rPr lang="en-US" dirty="0" err="1"/>
              <a:t>layaknya</a:t>
            </a:r>
            <a:r>
              <a:rPr lang="en-US" dirty="0"/>
              <a:t> Imam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dijaman</a:t>
            </a:r>
            <a:r>
              <a:rPr lang="en-US" dirty="0"/>
              <a:t> Israel </a:t>
            </a:r>
            <a:r>
              <a:rPr lang="en-US" dirty="0" err="1"/>
              <a:t>dahulu</a:t>
            </a:r>
            <a:r>
              <a:rPr lang="en-US" dirty="0"/>
              <a:t> </a:t>
            </a:r>
            <a:r>
              <a:rPr lang="en-US" dirty="0" err="1"/>
              <a:t>kala</a:t>
            </a:r>
            <a:r>
              <a:rPr lang="en-US" dirty="0"/>
              <a:t>),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berani</a:t>
            </a:r>
            <a:r>
              <a:rPr lang="en-US" dirty="0"/>
              <a:t> </a:t>
            </a:r>
            <a:r>
              <a:rPr lang="en-US" dirty="0" err="1"/>
              <a:t>meminta</a:t>
            </a:r>
            <a:r>
              <a:rPr lang="en-US" dirty="0"/>
              <a:t> </a:t>
            </a:r>
            <a:r>
              <a:rPr lang="en-US" dirty="0" err="1"/>
              <a:t>pertolonganNYA</a:t>
            </a:r>
            <a:r>
              <a:rPr lang="en-US" dirty="0"/>
              <a:t> yang </a:t>
            </a:r>
            <a:r>
              <a:rPr lang="en-US" dirty="0" err="1"/>
              <a:t>selalu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mau</a:t>
            </a:r>
            <a:r>
              <a:rPr lang="en-US" dirty="0"/>
              <a:t> </a:t>
            </a:r>
            <a:r>
              <a:rPr lang="en-US" dirty="0" err="1"/>
              <a:t>berikan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umatNYA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keadaan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WAKTU </a:t>
            </a:r>
            <a:r>
              <a:rPr lang="en-US" dirty="0" err="1"/>
              <a:t>kita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/>
              <a:t>kata lain, </a:t>
            </a:r>
            <a:r>
              <a:rPr lang="en-US" dirty="0" err="1">
                <a:latin typeface="Coolvetica Rg" pitchFamily="34" charset="0"/>
              </a:rPr>
              <a:t>pertolonganNYA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setiap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saat</a:t>
            </a:r>
            <a:r>
              <a:rPr lang="en-US" dirty="0">
                <a:latin typeface="Coolvetica Rg" pitchFamily="34" charset="0"/>
              </a:rPr>
              <a:t>, </a:t>
            </a:r>
            <a:r>
              <a:rPr lang="en-US" dirty="0" err="1">
                <a:latin typeface="Coolvetica Rg" pitchFamily="34" charset="0"/>
              </a:rPr>
              <a:t>kapanpun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kita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perlukan</a:t>
            </a:r>
            <a:r>
              <a:rPr lang="en-US" dirty="0">
                <a:latin typeface="Coolvetica Rg" pitchFamily="34" charset="0"/>
              </a:rPr>
              <a:t>, </a:t>
            </a:r>
            <a:r>
              <a:rPr lang="en-US" dirty="0" err="1">
                <a:latin typeface="Coolvetica Rg" pitchFamily="34" charset="0"/>
              </a:rPr>
              <a:t>Ia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berikan</a:t>
            </a:r>
            <a:r>
              <a:rPr lang="en-US" dirty="0"/>
              <a:t>, </a:t>
            </a:r>
            <a:r>
              <a:rPr lang="en-US" dirty="0" err="1">
                <a:latin typeface="Arial Black" pitchFamily="34" charset="0"/>
              </a:rPr>
              <a:t>asal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kita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datang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dan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meminta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kepadaNYA</a:t>
            </a:r>
            <a:r>
              <a:rPr lang="en-US" dirty="0"/>
              <a:t>. 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82719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9525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" y="0"/>
            <a:ext cx="914268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411510"/>
            <a:ext cx="4330824" cy="85725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</a:rPr>
              <a:t>JaminanNya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448" y="1488182"/>
            <a:ext cx="6203032" cy="353184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err="1" smtClean="0">
                <a:latin typeface="Arial Black" pitchFamily="34" charset="0"/>
              </a:rPr>
              <a:t>Filipi</a:t>
            </a:r>
            <a:r>
              <a:rPr lang="en-US" dirty="0" smtClean="0">
                <a:latin typeface="Arial Black" pitchFamily="34" charset="0"/>
              </a:rPr>
              <a:t> 2:8-10 </a:t>
            </a:r>
          </a:p>
          <a:p>
            <a:r>
              <a:rPr lang="en-US" dirty="0" smtClean="0"/>
              <a:t>Dan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keadaan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, </a:t>
            </a:r>
            <a:r>
              <a:rPr lang="en-US" dirty="0" err="1" smtClean="0"/>
              <a:t>Ia</a:t>
            </a:r>
            <a:r>
              <a:rPr lang="en-US" dirty="0" smtClean="0"/>
              <a:t>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merendahkan</a:t>
            </a:r>
            <a:r>
              <a:rPr lang="en-US" dirty="0" smtClean="0"/>
              <a:t> </a:t>
            </a:r>
            <a:r>
              <a:rPr lang="en-US" dirty="0" err="1" smtClean="0"/>
              <a:t>diri-Nya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taat</a:t>
            </a:r>
            <a:r>
              <a:rPr lang="en-US" dirty="0" smtClean="0"/>
              <a:t> </a:t>
            </a:r>
            <a:r>
              <a:rPr lang="en-US" dirty="0" err="1" smtClean="0"/>
              <a:t>sampai</a:t>
            </a:r>
            <a:r>
              <a:rPr lang="en-US" dirty="0" smtClean="0"/>
              <a:t> </a:t>
            </a:r>
            <a:r>
              <a:rPr lang="en-US" dirty="0" err="1" smtClean="0"/>
              <a:t>mati</a:t>
            </a:r>
            <a:r>
              <a:rPr lang="en-US" dirty="0" smtClean="0"/>
              <a:t>, </a:t>
            </a:r>
            <a:r>
              <a:rPr lang="en-US" dirty="0" err="1" smtClean="0"/>
              <a:t>bahkan</a:t>
            </a:r>
            <a:r>
              <a:rPr lang="en-US" dirty="0" smtClean="0"/>
              <a:t> </a:t>
            </a:r>
            <a:r>
              <a:rPr lang="en-US" dirty="0" err="1" smtClean="0"/>
              <a:t>sampai</a:t>
            </a:r>
            <a:r>
              <a:rPr lang="en-US" dirty="0" smtClean="0"/>
              <a:t> </a:t>
            </a:r>
            <a:r>
              <a:rPr lang="en-US" dirty="0" err="1" smtClean="0"/>
              <a:t>mati</a:t>
            </a:r>
            <a:r>
              <a:rPr lang="en-US" dirty="0" smtClean="0"/>
              <a:t> di </a:t>
            </a:r>
            <a:r>
              <a:rPr lang="en-US" dirty="0" err="1" smtClean="0"/>
              <a:t>kayu</a:t>
            </a:r>
            <a:r>
              <a:rPr lang="en-US" dirty="0" smtClean="0"/>
              <a:t> </a:t>
            </a:r>
            <a:r>
              <a:rPr lang="en-US" dirty="0" err="1" smtClean="0"/>
              <a:t>salib</a:t>
            </a:r>
            <a:r>
              <a:rPr lang="en-US" dirty="0" smtClean="0"/>
              <a:t>. </a:t>
            </a:r>
            <a:r>
              <a:rPr lang="en-US" dirty="0" err="1" smtClean="0"/>
              <a:t>Itulah</a:t>
            </a:r>
            <a:r>
              <a:rPr lang="en-US" dirty="0" smtClean="0"/>
              <a:t> </a:t>
            </a:r>
            <a:r>
              <a:rPr lang="en-US" dirty="0" err="1" smtClean="0"/>
              <a:t>sebabnya</a:t>
            </a:r>
            <a:r>
              <a:rPr lang="en-US" dirty="0" smtClean="0"/>
              <a:t> Allah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meninggikan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mengaruniakan</a:t>
            </a:r>
            <a:r>
              <a:rPr lang="en-US" dirty="0" smtClean="0"/>
              <a:t> </a:t>
            </a:r>
            <a:r>
              <a:rPr lang="en-US" dirty="0" err="1" smtClean="0"/>
              <a:t>kepada-Nya</a:t>
            </a:r>
            <a:r>
              <a:rPr lang="en-US" dirty="0" smtClean="0"/>
              <a:t> </a:t>
            </a:r>
            <a:r>
              <a:rPr lang="en-US" dirty="0" err="1" smtClean="0"/>
              <a:t>nama</a:t>
            </a:r>
            <a:r>
              <a:rPr lang="en-US" dirty="0" smtClean="0"/>
              <a:t> di </a:t>
            </a:r>
            <a:r>
              <a:rPr lang="en-US" dirty="0" err="1" smtClean="0"/>
              <a:t>atas</a:t>
            </a:r>
            <a:r>
              <a:rPr lang="en-US" dirty="0" smtClean="0"/>
              <a:t> </a:t>
            </a:r>
            <a:r>
              <a:rPr lang="en-US" dirty="0" err="1" smtClean="0"/>
              <a:t>segala</a:t>
            </a:r>
            <a:r>
              <a:rPr lang="en-US" dirty="0" smtClean="0"/>
              <a:t> </a:t>
            </a:r>
            <a:r>
              <a:rPr lang="en-US" dirty="0" err="1" smtClean="0"/>
              <a:t>nama</a:t>
            </a:r>
            <a:r>
              <a:rPr lang="en-US" dirty="0" smtClean="0"/>
              <a:t>, </a:t>
            </a:r>
            <a:r>
              <a:rPr lang="en-US" dirty="0" err="1" smtClean="0"/>
              <a:t>supaya</a:t>
            </a:r>
            <a:r>
              <a:rPr lang="en-US" dirty="0" smtClean="0"/>
              <a:t> </a:t>
            </a:r>
            <a:r>
              <a:rPr lang="en-US" dirty="0" err="1" smtClean="0">
                <a:latin typeface="Gill Sans Ultra Bold Condensed" pitchFamily="34" charset="0"/>
              </a:rPr>
              <a:t>dalam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nama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Yesus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bertekuk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lutut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segala</a:t>
            </a:r>
            <a:r>
              <a:rPr lang="en-US" dirty="0" smtClean="0">
                <a:latin typeface="Gill Sans Ultra Bold Condensed" pitchFamily="34" charset="0"/>
              </a:rPr>
              <a:t> yang </a:t>
            </a:r>
            <a:r>
              <a:rPr lang="en-US" dirty="0" err="1" smtClean="0">
                <a:latin typeface="Gill Sans Ultra Bold Condensed" pitchFamily="34" charset="0"/>
              </a:rPr>
              <a:t>ada</a:t>
            </a:r>
            <a:r>
              <a:rPr lang="en-US" dirty="0" smtClean="0">
                <a:latin typeface="Gill Sans Ultra Bold Condensed" pitchFamily="34" charset="0"/>
              </a:rPr>
              <a:t> di </a:t>
            </a:r>
            <a:r>
              <a:rPr lang="en-US" dirty="0" err="1" smtClean="0">
                <a:latin typeface="Gill Sans Ultra Bold Condensed" pitchFamily="34" charset="0"/>
              </a:rPr>
              <a:t>langit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dan</a:t>
            </a:r>
            <a:r>
              <a:rPr lang="en-US" dirty="0" smtClean="0">
                <a:latin typeface="Gill Sans Ultra Bold Condensed" pitchFamily="34" charset="0"/>
              </a:rPr>
              <a:t> yang </a:t>
            </a:r>
            <a:r>
              <a:rPr lang="en-US" dirty="0" err="1" smtClean="0">
                <a:latin typeface="Gill Sans Ultra Bold Condensed" pitchFamily="34" charset="0"/>
              </a:rPr>
              <a:t>ada</a:t>
            </a:r>
            <a:r>
              <a:rPr lang="en-US" dirty="0" smtClean="0">
                <a:latin typeface="Gill Sans Ultra Bold Condensed" pitchFamily="34" charset="0"/>
              </a:rPr>
              <a:t> di </a:t>
            </a:r>
            <a:r>
              <a:rPr lang="en-US" dirty="0" err="1" smtClean="0">
                <a:latin typeface="Gill Sans Ultra Bold Condensed" pitchFamily="34" charset="0"/>
              </a:rPr>
              <a:t>atas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bumi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dan</a:t>
            </a:r>
            <a:r>
              <a:rPr lang="en-US" dirty="0" smtClean="0">
                <a:latin typeface="Gill Sans Ultra Bold Condensed" pitchFamily="34" charset="0"/>
              </a:rPr>
              <a:t> yang </a:t>
            </a:r>
            <a:r>
              <a:rPr lang="en-US" dirty="0" err="1" smtClean="0">
                <a:latin typeface="Gill Sans Ultra Bold Condensed" pitchFamily="34" charset="0"/>
              </a:rPr>
              <a:t>ada</a:t>
            </a:r>
            <a:r>
              <a:rPr lang="en-US" dirty="0" smtClean="0">
                <a:latin typeface="Gill Sans Ultra Bold Condensed" pitchFamily="34" charset="0"/>
              </a:rPr>
              <a:t> di </a:t>
            </a:r>
            <a:r>
              <a:rPr lang="en-US" dirty="0" err="1" smtClean="0">
                <a:latin typeface="Gill Sans Ultra Bold Condensed" pitchFamily="34" charset="0"/>
              </a:rPr>
              <a:t>bawah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bumi</a:t>
            </a:r>
            <a:endParaRPr lang="en-US" dirty="0" smtClean="0">
              <a:latin typeface="Gill Sans Ultra Bold Condensed" pitchFamily="34" charset="0"/>
            </a:endParaRPr>
          </a:p>
          <a:p>
            <a:endParaRPr lang="en-US" dirty="0"/>
          </a:p>
          <a:p>
            <a:pPr marL="0" indent="0">
              <a:buNone/>
            </a:pPr>
            <a:r>
              <a:rPr lang="en-US" dirty="0" err="1" smtClean="0">
                <a:latin typeface="Eras Bold ITC" pitchFamily="34" charset="0"/>
              </a:rPr>
              <a:t>Nama</a:t>
            </a:r>
            <a:r>
              <a:rPr lang="en-US" dirty="0" smtClean="0">
                <a:latin typeface="Eras Bold ITC" pitchFamily="34" charset="0"/>
              </a:rPr>
              <a:t> TUHAN </a:t>
            </a:r>
            <a:r>
              <a:rPr lang="en-US" dirty="0" err="1" smtClean="0">
                <a:latin typeface="Eras Bold ITC" pitchFamily="34" charset="0"/>
              </a:rPr>
              <a:t>atau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nama</a:t>
            </a:r>
            <a:r>
              <a:rPr lang="en-US" dirty="0" smtClean="0">
                <a:latin typeface="Eras Bold ITC" pitchFamily="34" charset="0"/>
              </a:rPr>
              <a:t> YESUS, </a:t>
            </a:r>
            <a:r>
              <a:rPr lang="en-US" dirty="0" err="1" smtClean="0">
                <a:latin typeface="Eras Bold ITC" pitchFamily="34" charset="0"/>
              </a:rPr>
              <a:t>adalah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nama</a:t>
            </a:r>
            <a:r>
              <a:rPr lang="en-US" dirty="0" smtClean="0">
                <a:latin typeface="Eras Bold ITC" pitchFamily="34" charset="0"/>
              </a:rPr>
              <a:t> yang </a:t>
            </a:r>
            <a:r>
              <a:rPr lang="en-US" dirty="0" err="1" smtClean="0">
                <a:latin typeface="Eras Bold ITC" pitchFamily="34" charset="0"/>
              </a:rPr>
              <a:t>memiliki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kuasa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luar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biasa</a:t>
            </a:r>
            <a:r>
              <a:rPr lang="en-US" dirty="0" smtClean="0">
                <a:latin typeface="Eras Bold ITC" pitchFamily="34" charset="0"/>
              </a:rPr>
              <a:t>. </a:t>
            </a:r>
            <a:r>
              <a:rPr lang="en-US" dirty="0" err="1" smtClean="0">
                <a:latin typeface="Eras Bold ITC" pitchFamily="34" charset="0"/>
              </a:rPr>
              <a:t>Tidak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ada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lawan</a:t>
            </a:r>
            <a:r>
              <a:rPr lang="en-US" dirty="0" smtClean="0">
                <a:latin typeface="Eras Bold ITC" pitchFamily="34" charset="0"/>
              </a:rPr>
              <a:t>, </a:t>
            </a:r>
            <a:r>
              <a:rPr lang="en-US" dirty="0" err="1" smtClean="0">
                <a:latin typeface="Eras Bold ITC" pitchFamily="34" charset="0"/>
              </a:rPr>
              <a:t>musuh</a:t>
            </a:r>
            <a:r>
              <a:rPr lang="en-US" dirty="0" smtClean="0">
                <a:latin typeface="Eras Bold ITC" pitchFamily="34" charset="0"/>
              </a:rPr>
              <a:t> yang </a:t>
            </a:r>
            <a:r>
              <a:rPr lang="en-US" dirty="0" err="1" smtClean="0">
                <a:latin typeface="Eras Bold ITC" pitchFamily="34" charset="0"/>
              </a:rPr>
              <a:t>mampu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berani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dihadapan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nama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ini</a:t>
            </a:r>
            <a:r>
              <a:rPr lang="en-US" dirty="0" smtClean="0">
                <a:latin typeface="Eras Bold ITC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52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61A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11510"/>
            <a:ext cx="5194920" cy="4515966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waktu</a:t>
            </a:r>
            <a:r>
              <a:rPr lang="en-US" dirty="0">
                <a:solidFill>
                  <a:schemeClr val="bg1"/>
                </a:solidFill>
              </a:rPr>
              <a:t> Saul </a:t>
            </a:r>
            <a:r>
              <a:rPr lang="en-US" dirty="0" err="1">
                <a:solidFill>
                  <a:schemeClr val="bg1"/>
                </a:solidFill>
              </a:rPr>
              <a:t>berhadapan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Goliath (Baca 1 Samuel 17),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dia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begitu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ketakutan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melihat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musuhnya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nampak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hebat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itu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.  </a:t>
            </a:r>
            <a:endParaRPr lang="en-US" dirty="0" smtClean="0">
              <a:solidFill>
                <a:schemeClr val="bg1"/>
              </a:solidFill>
              <a:latin typeface="Gill Sans Ultra Bold Condensed" pitchFamily="34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Tapi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perhatikan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kisah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itu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baik-baik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b="1" dirty="0" err="1">
                <a:solidFill>
                  <a:schemeClr val="bg1"/>
                </a:solidFill>
              </a:rPr>
              <a:t>ditempat</a:t>
            </a:r>
            <a:r>
              <a:rPr lang="en-US" b="1" dirty="0">
                <a:solidFill>
                  <a:schemeClr val="bg1"/>
                </a:solidFill>
              </a:rPr>
              <a:t> yang </a:t>
            </a:r>
            <a:r>
              <a:rPr lang="en-US" b="1" dirty="0" err="1">
                <a:solidFill>
                  <a:schemeClr val="bg1"/>
                </a:solidFill>
              </a:rPr>
              <a:t>sama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dalam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keadaan</a:t>
            </a:r>
            <a:r>
              <a:rPr lang="en-US" b="1" dirty="0">
                <a:solidFill>
                  <a:schemeClr val="bg1"/>
                </a:solidFill>
              </a:rPr>
              <a:t> yang </a:t>
            </a:r>
            <a:r>
              <a:rPr lang="en-US" b="1" dirty="0" err="1">
                <a:solidFill>
                  <a:schemeClr val="bg1"/>
                </a:solidFill>
              </a:rPr>
              <a:t>sama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dengan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lawan</a:t>
            </a:r>
            <a:r>
              <a:rPr lang="en-US" b="1" dirty="0">
                <a:solidFill>
                  <a:schemeClr val="bg1"/>
                </a:solidFill>
              </a:rPr>
              <a:t> yang </a:t>
            </a:r>
            <a:r>
              <a:rPr lang="en-US" b="1" dirty="0" err="1">
                <a:solidFill>
                  <a:schemeClr val="bg1"/>
                </a:solidFill>
              </a:rPr>
              <a:t>sama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juga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pada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waktu</a:t>
            </a:r>
            <a:r>
              <a:rPr lang="en-US" b="1" dirty="0">
                <a:solidFill>
                  <a:schemeClr val="bg1"/>
                </a:solidFill>
              </a:rPr>
              <a:t> yang </a:t>
            </a:r>
            <a:r>
              <a:rPr lang="en-US" b="1" dirty="0" err="1">
                <a:solidFill>
                  <a:schemeClr val="bg1"/>
                </a:solidFill>
              </a:rPr>
              <a:t>sama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Daud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datang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kesitu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Jika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dibandingkan</a:t>
            </a:r>
            <a:r>
              <a:rPr lang="en-US" dirty="0">
                <a:solidFill>
                  <a:schemeClr val="bg1"/>
                </a:solidFill>
              </a:rPr>
              <a:t> Saul, </a:t>
            </a:r>
            <a:r>
              <a:rPr lang="en-US" dirty="0" err="1">
                <a:solidFill>
                  <a:schemeClr val="bg1"/>
                </a:solidFill>
              </a:rPr>
              <a:t>Daud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menantang</a:t>
            </a:r>
            <a:r>
              <a:rPr lang="en-US" dirty="0">
                <a:solidFill>
                  <a:schemeClr val="bg1"/>
                </a:solidFill>
              </a:rPr>
              <a:t> Goliath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peralatan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lebih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sederhana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i="1" dirty="0" err="1">
                <a:solidFill>
                  <a:schemeClr val="bg1"/>
                </a:solidFill>
              </a:rPr>
              <a:t>tanpa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senjata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dan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hanya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sebuah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tongkat</a:t>
            </a:r>
            <a:r>
              <a:rPr lang="en-US" i="1" dirty="0">
                <a:solidFill>
                  <a:schemeClr val="bg1"/>
                </a:solidFill>
              </a:rPr>
              <a:t>, </a:t>
            </a:r>
            <a:r>
              <a:rPr lang="en-US" i="1" dirty="0" err="1">
                <a:solidFill>
                  <a:schemeClr val="bg1"/>
                </a:solidFill>
              </a:rPr>
              <a:t>dan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batu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serta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sebuah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kantung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baca</a:t>
            </a:r>
            <a:r>
              <a:rPr lang="en-US" dirty="0">
                <a:solidFill>
                  <a:schemeClr val="bg1"/>
                </a:solidFill>
              </a:rPr>
              <a:t> 1 Sam 17:40)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3"/>
          <a:stretch/>
        </p:blipFill>
        <p:spPr bwMode="auto">
          <a:xfrm>
            <a:off x="5929217" y="843558"/>
            <a:ext cx="3214783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93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51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9502"/>
            <a:ext cx="6588224" cy="64807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Eras Bold ITC" pitchFamily="34" charset="0"/>
              </a:rPr>
              <a:t>    </a:t>
            </a:r>
            <a:r>
              <a:rPr lang="en-US" dirty="0" err="1" smtClean="0">
                <a:latin typeface="Eras Bold ITC" pitchFamily="34" charset="0"/>
              </a:rPr>
              <a:t>Kekuatan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Daud</a:t>
            </a:r>
            <a:endParaRPr lang="en-US" dirty="0">
              <a:latin typeface="Eras Bold ITC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47613"/>
            <a:ext cx="8229600" cy="34563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1 Samuel 17:45-47</a:t>
            </a:r>
            <a:endParaRPr lang="en-US" dirty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Tetapi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Daud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berkata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kepada</a:t>
            </a:r>
            <a:r>
              <a:rPr lang="en-US" dirty="0" smtClean="0">
                <a:solidFill>
                  <a:schemeClr val="bg1"/>
                </a:solidFill>
              </a:rPr>
              <a:t> orang </a:t>
            </a:r>
            <a:r>
              <a:rPr lang="en-US" dirty="0" err="1" smtClean="0">
                <a:solidFill>
                  <a:schemeClr val="bg1"/>
                </a:solidFill>
              </a:rPr>
              <a:t>Filistin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itu</a:t>
            </a:r>
            <a:r>
              <a:rPr lang="en-US" dirty="0" smtClean="0">
                <a:solidFill>
                  <a:schemeClr val="bg1"/>
                </a:solidFill>
              </a:rPr>
              <a:t>: "</a:t>
            </a:r>
            <a:r>
              <a:rPr lang="en-US" dirty="0" err="1" smtClean="0">
                <a:solidFill>
                  <a:schemeClr val="bg1"/>
                </a:solidFill>
              </a:rPr>
              <a:t>Engkau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mendatangi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aku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dengan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pedang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tombak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lembing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tetapi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aku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mendatangi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engkau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dengan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nama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TUHAN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semesta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alam</a:t>
            </a:r>
            <a:r>
              <a:rPr lang="en-US" dirty="0" smtClean="0">
                <a:solidFill>
                  <a:schemeClr val="bg1"/>
                </a:solidFill>
              </a:rPr>
              <a:t>, Allah </a:t>
            </a:r>
            <a:r>
              <a:rPr lang="en-US" dirty="0" err="1" smtClean="0">
                <a:solidFill>
                  <a:schemeClr val="bg1"/>
                </a:solidFill>
              </a:rPr>
              <a:t>segala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barisan</a:t>
            </a:r>
            <a:r>
              <a:rPr lang="en-US" dirty="0" smtClean="0">
                <a:solidFill>
                  <a:schemeClr val="bg1"/>
                </a:solidFill>
              </a:rPr>
              <a:t> Israel yang </a:t>
            </a:r>
            <a:r>
              <a:rPr lang="en-US" dirty="0" err="1" smtClean="0">
                <a:solidFill>
                  <a:schemeClr val="bg1"/>
                </a:solidFill>
              </a:rPr>
              <a:t>kautantang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itu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dirty="0" err="1" smtClean="0">
                <a:solidFill>
                  <a:schemeClr val="bg1"/>
                </a:solidFill>
              </a:rPr>
              <a:t>Hari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ini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juga</a:t>
            </a:r>
            <a:r>
              <a:rPr lang="en-US" dirty="0" smtClean="0">
                <a:solidFill>
                  <a:schemeClr val="bg1"/>
                </a:solidFill>
              </a:rPr>
              <a:t> TUHAN </a:t>
            </a:r>
            <a:r>
              <a:rPr lang="en-US" dirty="0" err="1" smtClean="0">
                <a:solidFill>
                  <a:schemeClr val="bg1"/>
                </a:solidFill>
              </a:rPr>
              <a:t>akan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menyerahkan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engkau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dalam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tanganku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aku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mengalahkan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engkau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memenggal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kepalamu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dari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tubuhmu</a:t>
            </a:r>
            <a:r>
              <a:rPr lang="en-US" dirty="0" smtClean="0">
                <a:solidFill>
                  <a:schemeClr val="bg1"/>
                </a:solidFill>
              </a:rPr>
              <a:t>; </a:t>
            </a:r>
            <a:r>
              <a:rPr lang="en-US" dirty="0" err="1" smtClean="0">
                <a:solidFill>
                  <a:schemeClr val="bg1"/>
                </a:solidFill>
              </a:rPr>
              <a:t>hari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ini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juga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aku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memberikan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mayatmu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mayat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tentara</a:t>
            </a:r>
            <a:r>
              <a:rPr lang="en-US" dirty="0" smtClean="0">
                <a:solidFill>
                  <a:schemeClr val="bg1"/>
                </a:solidFill>
              </a:rPr>
              <a:t> orang </a:t>
            </a:r>
            <a:r>
              <a:rPr lang="en-US" dirty="0" err="1" smtClean="0">
                <a:solidFill>
                  <a:schemeClr val="bg1"/>
                </a:solidFill>
              </a:rPr>
              <a:t>Filistin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kepada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burung-burung</a:t>
            </a:r>
            <a:r>
              <a:rPr lang="en-US" dirty="0" smtClean="0">
                <a:solidFill>
                  <a:schemeClr val="bg1"/>
                </a:solidFill>
              </a:rPr>
              <a:t> di </a:t>
            </a:r>
            <a:r>
              <a:rPr lang="en-US" dirty="0" err="1" smtClean="0">
                <a:solidFill>
                  <a:schemeClr val="bg1"/>
                </a:solidFill>
              </a:rPr>
              <a:t>udara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kepada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binatang-binatang</a:t>
            </a:r>
            <a:r>
              <a:rPr lang="en-US" dirty="0" smtClean="0">
                <a:solidFill>
                  <a:schemeClr val="bg1"/>
                </a:solidFill>
              </a:rPr>
              <a:t> liar, </a:t>
            </a:r>
            <a:r>
              <a:rPr lang="en-US" dirty="0" err="1" smtClean="0">
                <a:solidFill>
                  <a:schemeClr val="bg1"/>
                </a:solidFill>
              </a:rPr>
              <a:t>supaya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seluruh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bumi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tahu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bahwa</a:t>
            </a:r>
            <a:r>
              <a:rPr lang="en-US" dirty="0" smtClean="0">
                <a:solidFill>
                  <a:schemeClr val="bg1"/>
                </a:solidFill>
              </a:rPr>
              <a:t> Israel </a:t>
            </a:r>
            <a:r>
              <a:rPr lang="en-US" dirty="0" err="1" smtClean="0">
                <a:solidFill>
                  <a:schemeClr val="bg1"/>
                </a:solidFill>
              </a:rPr>
              <a:t>mempunyai</a:t>
            </a:r>
            <a:r>
              <a:rPr lang="en-US" dirty="0" smtClean="0">
                <a:solidFill>
                  <a:schemeClr val="bg1"/>
                </a:solidFill>
              </a:rPr>
              <a:t> Allah, </a:t>
            </a:r>
            <a:r>
              <a:rPr lang="en-US" dirty="0" err="1" smtClean="0">
                <a:solidFill>
                  <a:schemeClr val="bg1"/>
                </a:solidFill>
              </a:rPr>
              <a:t>dan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supaya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segenap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jemaah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ini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tahu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bahwa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TUHAN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menyelamatkan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bukan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dengan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pedang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bukan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dengan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lembing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dirty="0" err="1" smtClean="0">
                <a:solidFill>
                  <a:schemeClr val="bg1"/>
                </a:solidFill>
              </a:rPr>
              <a:t>Sebab</a:t>
            </a:r>
            <a:r>
              <a:rPr lang="en-US" dirty="0" smtClean="0">
                <a:solidFill>
                  <a:schemeClr val="bg1"/>
                </a:solidFill>
              </a:rPr>
              <a:t> di </a:t>
            </a:r>
            <a:r>
              <a:rPr lang="en-US" dirty="0" err="1" smtClean="0">
                <a:solidFill>
                  <a:schemeClr val="bg1"/>
                </a:solidFill>
              </a:rPr>
              <a:t>tangan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TUHANlah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pertempuran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Ia</a:t>
            </a:r>
            <a:r>
              <a:rPr lang="en-US" dirty="0" smtClean="0">
                <a:solidFill>
                  <a:schemeClr val="bg1"/>
                </a:solidFill>
              </a:rPr>
              <a:t> pun </a:t>
            </a:r>
            <a:r>
              <a:rPr lang="en-US" dirty="0" err="1" smtClean="0">
                <a:solidFill>
                  <a:schemeClr val="bg1"/>
                </a:solidFill>
              </a:rPr>
              <a:t>menyerahkan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kamu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dalam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tangan</a:t>
            </a:r>
            <a:r>
              <a:rPr lang="en-US" dirty="0" smtClean="0">
                <a:solidFill>
                  <a:schemeClr val="bg1"/>
                </a:solidFill>
              </a:rPr>
              <a:t> kami.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54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51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00" y="267494"/>
            <a:ext cx="6024860" cy="72008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dirty="0" err="1" smtClean="0">
                <a:latin typeface="Arial Black" pitchFamily="34" charset="0"/>
              </a:rPr>
              <a:t>Kunci</a:t>
            </a:r>
            <a:r>
              <a:rPr lang="en-US" sz="2800" dirty="0" smtClean="0">
                <a:latin typeface="Arial Black" pitchFamily="34" charset="0"/>
              </a:rPr>
              <a:t> </a:t>
            </a:r>
            <a:r>
              <a:rPr lang="en-US" sz="2800" dirty="0" err="1" smtClean="0">
                <a:latin typeface="Arial Black" pitchFamily="34" charset="0"/>
              </a:rPr>
              <a:t>Kemenangan</a:t>
            </a:r>
            <a:r>
              <a:rPr lang="en-US" sz="2800" dirty="0" smtClean="0">
                <a:latin typeface="Arial Black" pitchFamily="34" charset="0"/>
              </a:rPr>
              <a:t> </a:t>
            </a:r>
            <a:r>
              <a:rPr lang="en-US" sz="2800" dirty="0" err="1" smtClean="0">
                <a:latin typeface="Arial Black" pitchFamily="34" charset="0"/>
              </a:rPr>
              <a:t>Daud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75606"/>
            <a:ext cx="5832648" cy="360040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err="1"/>
              <a:t>P</a:t>
            </a:r>
            <a:r>
              <a:rPr lang="en-US" dirty="0" err="1" smtClean="0"/>
              <a:t>ertempuran</a:t>
            </a:r>
            <a:r>
              <a:rPr lang="en-US" dirty="0" smtClean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dimenangkan</a:t>
            </a:r>
            <a:r>
              <a:rPr lang="en-US" dirty="0"/>
              <a:t> </a:t>
            </a:r>
            <a:r>
              <a:rPr lang="en-US" dirty="0" err="1"/>
              <a:t>Daud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Saul. </a:t>
            </a:r>
            <a:r>
              <a:rPr lang="en-US" dirty="0" err="1"/>
              <a:t>Mengapa</a:t>
            </a:r>
            <a:r>
              <a:rPr lang="en-US" dirty="0"/>
              <a:t>? </a:t>
            </a:r>
            <a:r>
              <a:rPr lang="en-US" dirty="0" err="1"/>
              <a:t>Sederhana</a:t>
            </a:r>
            <a:r>
              <a:rPr lang="en-US" dirty="0"/>
              <a:t>: </a:t>
            </a:r>
            <a:r>
              <a:rPr lang="en-US" b="1" dirty="0"/>
              <a:t>KARENA DAUD DATANG DENGAN NAMA TUHAN SEDANG SAUL TIDAK.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Saul </a:t>
            </a:r>
            <a:r>
              <a:rPr lang="en-US" dirty="0" err="1"/>
              <a:t>menjadikan</a:t>
            </a:r>
            <a:r>
              <a:rPr lang="en-US" dirty="0"/>
              <a:t> Goliath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musuhnya</a:t>
            </a:r>
            <a:r>
              <a:rPr lang="en-US" dirty="0"/>
              <a:t>, </a:t>
            </a:r>
            <a:r>
              <a:rPr lang="en-US" dirty="0" err="1"/>
              <a:t>sementara</a:t>
            </a:r>
            <a:r>
              <a:rPr lang="en-US" dirty="0"/>
              <a:t> </a:t>
            </a:r>
            <a:r>
              <a:rPr lang="en-US" dirty="0" err="1"/>
              <a:t>Daud</a:t>
            </a:r>
            <a:r>
              <a:rPr lang="en-US" dirty="0"/>
              <a:t> </a:t>
            </a:r>
            <a:r>
              <a:rPr lang="en-US" dirty="0" err="1"/>
              <a:t>menjadikan</a:t>
            </a:r>
            <a:r>
              <a:rPr lang="en-US" dirty="0"/>
              <a:t> Goliath </a:t>
            </a:r>
            <a:r>
              <a:rPr lang="en-US" dirty="0" err="1"/>
              <a:t>itu</a:t>
            </a:r>
            <a:r>
              <a:rPr lang="en-US" dirty="0"/>
              <a:t>, </a:t>
            </a:r>
            <a:r>
              <a:rPr lang="en-US" dirty="0" err="1"/>
              <a:t>musuh</a:t>
            </a:r>
            <a:r>
              <a:rPr lang="en-US" dirty="0"/>
              <a:t> Allah.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Saul </a:t>
            </a:r>
            <a:r>
              <a:rPr lang="en-US" dirty="0" err="1"/>
              <a:t>menganggap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pertempurannya</a:t>
            </a:r>
            <a:r>
              <a:rPr lang="en-US" dirty="0"/>
              <a:t>, </a:t>
            </a:r>
            <a:r>
              <a:rPr lang="en-US" dirty="0" err="1"/>
              <a:t>sementara</a:t>
            </a:r>
            <a:r>
              <a:rPr lang="en-US" dirty="0"/>
              <a:t> </a:t>
            </a:r>
            <a:r>
              <a:rPr lang="en-US" dirty="0" err="1"/>
              <a:t>Daud</a:t>
            </a:r>
            <a:r>
              <a:rPr lang="en-US" dirty="0"/>
              <a:t> </a:t>
            </a:r>
            <a:r>
              <a:rPr lang="en-US" dirty="0" err="1"/>
              <a:t>menganggap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pertempuran</a:t>
            </a:r>
            <a:r>
              <a:rPr lang="en-US" dirty="0"/>
              <a:t> </a:t>
            </a:r>
            <a:r>
              <a:rPr lang="en-US" dirty="0" err="1"/>
              <a:t>Tuhan</a:t>
            </a:r>
            <a:r>
              <a:rPr lang="en-US" dirty="0"/>
              <a:t>, Saul </a:t>
            </a:r>
            <a:r>
              <a:rPr lang="en-US" dirty="0" err="1"/>
              <a:t>menempatkan</a:t>
            </a:r>
            <a:r>
              <a:rPr lang="en-US" dirty="0"/>
              <a:t> </a:t>
            </a: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buahnya</a:t>
            </a:r>
            <a:r>
              <a:rPr lang="en-US" dirty="0"/>
              <a:t> di </a:t>
            </a:r>
            <a:r>
              <a:rPr lang="en-US" dirty="0" err="1"/>
              <a:t>depan</a:t>
            </a:r>
            <a:r>
              <a:rPr lang="en-US" dirty="0"/>
              <a:t> </a:t>
            </a:r>
            <a:r>
              <a:rPr lang="en-US" dirty="0" err="1"/>
              <a:t>lawannya</a:t>
            </a:r>
            <a:r>
              <a:rPr lang="en-US" dirty="0"/>
              <a:t>, </a:t>
            </a:r>
            <a:r>
              <a:rPr lang="en-US" dirty="0" err="1"/>
              <a:t>sedang</a:t>
            </a:r>
            <a:r>
              <a:rPr lang="en-US" dirty="0"/>
              <a:t> </a:t>
            </a:r>
            <a:r>
              <a:rPr lang="en-US" dirty="0" err="1"/>
              <a:t>Daud</a:t>
            </a:r>
            <a:r>
              <a:rPr lang="en-US" dirty="0"/>
              <a:t> </a:t>
            </a:r>
            <a:r>
              <a:rPr lang="en-US" dirty="0" err="1"/>
              <a:t>menempatkan</a:t>
            </a:r>
            <a:r>
              <a:rPr lang="en-US" dirty="0"/>
              <a:t> NAMA TUHAN di </a:t>
            </a:r>
            <a:r>
              <a:rPr lang="en-US" dirty="0" err="1"/>
              <a:t>depan</a:t>
            </a:r>
            <a:r>
              <a:rPr lang="en-US" dirty="0"/>
              <a:t> </a:t>
            </a:r>
            <a:r>
              <a:rPr lang="en-US" dirty="0" err="1"/>
              <a:t>lawannya</a:t>
            </a:r>
            <a:r>
              <a:rPr lang="en-US" dirty="0"/>
              <a:t>. 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 smtClean="0"/>
              <a:t>Daud</a:t>
            </a:r>
            <a:r>
              <a:rPr lang="en-US" dirty="0" smtClean="0"/>
              <a:t> </a:t>
            </a:r>
            <a:r>
              <a:rPr lang="en-US" dirty="0" err="1"/>
              <a:t>mendatangi</a:t>
            </a:r>
            <a:r>
              <a:rPr lang="en-US" dirty="0"/>
              <a:t> Goliath, </a:t>
            </a:r>
            <a:r>
              <a:rPr lang="en-US" dirty="0" err="1"/>
              <a:t>dengan</a:t>
            </a:r>
            <a:r>
              <a:rPr lang="en-US" dirty="0"/>
              <a:t> NAMA TUHAN </a:t>
            </a:r>
            <a:r>
              <a:rPr lang="en-US" dirty="0" err="1"/>
              <a:t>sedang</a:t>
            </a:r>
            <a:r>
              <a:rPr lang="en-US" dirty="0"/>
              <a:t> Saul </a:t>
            </a:r>
            <a:r>
              <a:rPr lang="en-US" dirty="0" err="1"/>
              <a:t>tidak</a:t>
            </a:r>
            <a:r>
              <a:rPr lang="en-US" dirty="0"/>
              <a:t>. 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902" y="1851670"/>
            <a:ext cx="2928937" cy="194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9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832" cy="523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46348"/>
            <a:ext cx="4978896" cy="8572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Markus 5:1-20</a:t>
            </a:r>
            <a:endParaRPr lang="en-US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75606"/>
            <a:ext cx="5760640" cy="331236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n-US" dirty="0" smtClean="0"/>
              <a:t>Ada </a:t>
            </a:r>
            <a:r>
              <a:rPr lang="en-US" dirty="0" err="1"/>
              <a:t>seorang</a:t>
            </a:r>
            <a:r>
              <a:rPr lang="en-US" dirty="0"/>
              <a:t> yang </a:t>
            </a:r>
            <a:r>
              <a:rPr lang="en-US" dirty="0" err="1"/>
              <a:t>dirasuk</a:t>
            </a:r>
            <a:r>
              <a:rPr lang="en-US" dirty="0"/>
              <a:t> </a:t>
            </a:r>
            <a:r>
              <a:rPr lang="en-US" dirty="0" err="1"/>
              <a:t>setan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main-main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setan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orang </a:t>
            </a:r>
            <a:r>
              <a:rPr lang="en-US" dirty="0" err="1"/>
              <a:t>itu</a:t>
            </a:r>
            <a:r>
              <a:rPr lang="en-US" dirty="0"/>
              <a:t>, </a:t>
            </a:r>
            <a:r>
              <a:rPr lang="en-US" dirty="0" err="1"/>
              <a:t>sebanyak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legion </a:t>
            </a:r>
            <a:r>
              <a:rPr lang="en-US" dirty="0" err="1"/>
              <a:t>tentara</a:t>
            </a:r>
            <a:r>
              <a:rPr lang="en-US" dirty="0"/>
              <a:t> (Markus 5:9), </a:t>
            </a:r>
            <a:r>
              <a:rPr lang="en-US" dirty="0" err="1"/>
              <a:t>tahukah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berapa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1 </a:t>
            </a:r>
            <a:r>
              <a:rPr lang="en-US" dirty="0" err="1"/>
              <a:t>legiun</a:t>
            </a:r>
            <a:r>
              <a:rPr lang="en-US" dirty="0"/>
              <a:t> </a:t>
            </a:r>
            <a:r>
              <a:rPr lang="en-US" dirty="0" err="1"/>
              <a:t>tentara</a:t>
            </a:r>
            <a:r>
              <a:rPr lang="en-US" dirty="0"/>
              <a:t>? </a:t>
            </a:r>
            <a:endParaRPr lang="en-US" dirty="0" smtClean="0"/>
          </a:p>
          <a:p>
            <a:r>
              <a:rPr lang="en-US" dirty="0" err="1" smtClean="0"/>
              <a:t>Itu</a:t>
            </a:r>
            <a:r>
              <a:rPr lang="en-US" dirty="0" smtClean="0"/>
              <a:t> </a:t>
            </a:r>
            <a:r>
              <a:rPr lang="en-US" dirty="0" err="1"/>
              <a:t>terdiri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6000 </a:t>
            </a:r>
            <a:r>
              <a:rPr lang="en-US" dirty="0" err="1"/>
              <a:t>prajurit</a:t>
            </a:r>
            <a:r>
              <a:rPr lang="en-US" dirty="0"/>
              <a:t> </a:t>
            </a:r>
            <a:r>
              <a:rPr lang="en-US" dirty="0" err="1"/>
              <a:t>pejalan</a:t>
            </a:r>
            <a:r>
              <a:rPr lang="en-US" dirty="0"/>
              <a:t> kaki </a:t>
            </a:r>
            <a:r>
              <a:rPr lang="en-US" dirty="0" err="1"/>
              <a:t>dan</a:t>
            </a:r>
            <a:r>
              <a:rPr lang="en-US" dirty="0"/>
              <a:t> 700 orang </a:t>
            </a: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berkuda</a:t>
            </a:r>
            <a:r>
              <a:rPr lang="en-US" dirty="0"/>
              <a:t>, </a:t>
            </a:r>
            <a:r>
              <a:rPr lang="en-US" dirty="0" err="1"/>
              <a:t>jadi</a:t>
            </a:r>
            <a:r>
              <a:rPr lang="en-US" dirty="0"/>
              <a:t> total </a:t>
            </a:r>
            <a:r>
              <a:rPr lang="en-US" dirty="0" err="1"/>
              <a:t>jumlanya</a:t>
            </a:r>
            <a:r>
              <a:rPr lang="en-US" dirty="0"/>
              <a:t> 6700 orang. </a:t>
            </a:r>
            <a:endParaRPr lang="en-US" dirty="0" smtClean="0"/>
          </a:p>
          <a:p>
            <a:r>
              <a:rPr lang="en-US" dirty="0" err="1"/>
              <a:t>P</a:t>
            </a:r>
            <a:r>
              <a:rPr lang="en-US" dirty="0" err="1" smtClean="0"/>
              <a:t>erhatikan</a:t>
            </a:r>
            <a:r>
              <a:rPr lang="en-US" dirty="0" smtClean="0"/>
              <a:t> </a:t>
            </a:r>
            <a:r>
              <a:rPr lang="en-US" dirty="0"/>
              <a:t>kata-kata 6700 </a:t>
            </a:r>
            <a:r>
              <a:rPr lang="en-US" dirty="0" err="1"/>
              <a:t>setan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Yesus</a:t>
            </a:r>
            <a:r>
              <a:rPr lang="en-US" dirty="0"/>
              <a:t>, “</a:t>
            </a:r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urusan</a:t>
            </a:r>
            <a:r>
              <a:rPr lang="en-US" dirty="0"/>
              <a:t>-Mu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aku</a:t>
            </a:r>
            <a:r>
              <a:rPr lang="en-US" dirty="0"/>
              <a:t>, </a:t>
            </a:r>
            <a:r>
              <a:rPr lang="en-US" dirty="0" err="1">
                <a:latin typeface="Gill Sans Ultra Bold Condensed" pitchFamily="34" charset="0"/>
              </a:rPr>
              <a:t>hai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Yesus</a:t>
            </a:r>
            <a:r>
              <a:rPr lang="en-US" dirty="0">
                <a:latin typeface="Gill Sans Ultra Bold Condensed" pitchFamily="34" charset="0"/>
              </a:rPr>
              <a:t>, </a:t>
            </a:r>
            <a:r>
              <a:rPr lang="en-US" dirty="0" err="1">
                <a:latin typeface="Gill Sans Ultra Bold Condensed" pitchFamily="34" charset="0"/>
              </a:rPr>
              <a:t>Anak</a:t>
            </a:r>
            <a:r>
              <a:rPr lang="en-US" dirty="0">
                <a:latin typeface="Gill Sans Ultra Bold Condensed" pitchFamily="34" charset="0"/>
              </a:rPr>
              <a:t> Allah Yang </a:t>
            </a:r>
            <a:r>
              <a:rPr lang="en-US" dirty="0" err="1">
                <a:latin typeface="Gill Sans Ultra Bold Condensed" pitchFamily="34" charset="0"/>
              </a:rPr>
              <a:t>Mahatinggi</a:t>
            </a:r>
            <a:r>
              <a:rPr lang="en-US" dirty="0"/>
              <a:t>? </a:t>
            </a:r>
            <a:r>
              <a:rPr lang="en-US" dirty="0">
                <a:latin typeface="Eras Bold ITC" pitchFamily="34" charset="0"/>
              </a:rPr>
              <a:t>Demi Allah, JANGAN SIKSA AKU</a:t>
            </a:r>
            <a:r>
              <a:rPr lang="en-US" dirty="0" smtClean="0">
                <a:latin typeface="Eras Bold ITC" pitchFamily="34" charset="0"/>
              </a:rPr>
              <a:t>!”</a:t>
            </a:r>
            <a:endParaRPr lang="en-US" dirty="0">
              <a:latin typeface="Eras Bold ITC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67"/>
          <a:stretch/>
        </p:blipFill>
        <p:spPr bwMode="auto">
          <a:xfrm>
            <a:off x="6250884" y="1707654"/>
            <a:ext cx="289311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27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46038"/>
            <a:ext cx="9175750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83518"/>
            <a:ext cx="5410944" cy="439248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en-US" dirty="0" err="1"/>
              <a:t>Perhatikan</a:t>
            </a:r>
            <a:r>
              <a:rPr lang="en-US" dirty="0"/>
              <a:t> di </a:t>
            </a:r>
            <a:r>
              <a:rPr lang="en-US" dirty="0" err="1"/>
              <a:t>ayat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, </a:t>
            </a:r>
            <a:r>
              <a:rPr lang="en-US" dirty="0" err="1"/>
              <a:t>setan</a:t>
            </a:r>
            <a:r>
              <a:rPr lang="en-US" dirty="0"/>
              <a:t> </a:t>
            </a:r>
            <a:r>
              <a:rPr lang="en-US" dirty="0" err="1"/>
              <a:t>saja</a:t>
            </a:r>
            <a:r>
              <a:rPr lang="en-US" dirty="0"/>
              <a:t> </a:t>
            </a:r>
            <a:r>
              <a:rPr lang="en-US" dirty="0" err="1"/>
              <a:t>tahu</a:t>
            </a:r>
            <a:r>
              <a:rPr lang="en-US" dirty="0"/>
              <a:t> </a:t>
            </a:r>
            <a:r>
              <a:rPr lang="en-US" dirty="0" err="1"/>
              <a:t>posisi</a:t>
            </a:r>
            <a:r>
              <a:rPr lang="en-US" dirty="0"/>
              <a:t> </a:t>
            </a:r>
            <a:r>
              <a:rPr lang="en-US" dirty="0" err="1"/>
              <a:t>Yesus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smtClean="0"/>
              <a:t>Allah Yang </a:t>
            </a:r>
            <a:r>
              <a:rPr lang="en-US" dirty="0" err="1" smtClean="0"/>
              <a:t>Maha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r>
              <a:rPr lang="en-US" dirty="0" smtClean="0"/>
              <a:t> </a:t>
            </a:r>
            <a:r>
              <a:rPr lang="en-US" i="1" dirty="0"/>
              <a:t>(</a:t>
            </a:r>
            <a:r>
              <a:rPr lang="en-US" i="1" dirty="0" err="1"/>
              <a:t>bagaimana</a:t>
            </a:r>
            <a:r>
              <a:rPr lang="en-US" i="1" dirty="0"/>
              <a:t> </a:t>
            </a:r>
            <a:r>
              <a:rPr lang="en-US" i="1" dirty="0" err="1"/>
              <a:t>dengan</a:t>
            </a:r>
            <a:r>
              <a:rPr lang="en-US" i="1" dirty="0"/>
              <a:t> </a:t>
            </a:r>
            <a:r>
              <a:rPr lang="en-US" i="1" dirty="0" err="1"/>
              <a:t>mereka-mereka</a:t>
            </a:r>
            <a:r>
              <a:rPr lang="en-US" i="1" dirty="0"/>
              <a:t> yang </a:t>
            </a:r>
            <a:r>
              <a:rPr lang="en-US" i="1" dirty="0" err="1"/>
              <a:t>tidak</a:t>
            </a:r>
            <a:r>
              <a:rPr lang="en-US" i="1" dirty="0"/>
              <a:t> </a:t>
            </a:r>
            <a:r>
              <a:rPr lang="en-US" i="1" dirty="0" err="1"/>
              <a:t>percaya</a:t>
            </a:r>
            <a:r>
              <a:rPr lang="en-US" i="1" dirty="0"/>
              <a:t> </a:t>
            </a:r>
            <a:r>
              <a:rPr lang="en-US" i="1" dirty="0" err="1"/>
              <a:t>Yesus</a:t>
            </a:r>
            <a:r>
              <a:rPr lang="en-US" i="1" dirty="0"/>
              <a:t> </a:t>
            </a:r>
            <a:r>
              <a:rPr lang="en-US" i="1" dirty="0" err="1"/>
              <a:t>adalah</a:t>
            </a:r>
            <a:r>
              <a:rPr lang="en-US" i="1" dirty="0"/>
              <a:t> Allah? </a:t>
            </a:r>
            <a:r>
              <a:rPr lang="en-US" dirty="0" err="1" smtClean="0">
                <a:latin typeface="Gill Sans Ultra Bold Condensed" pitchFamily="34" charset="0"/>
              </a:rPr>
              <a:t>Mereka</a:t>
            </a:r>
            <a:r>
              <a:rPr lang="en-US" dirty="0" smtClean="0">
                <a:latin typeface="Gill Sans Ultra Bold Condensed" pitchFamily="34" charset="0"/>
              </a:rPr>
              <a:t>  </a:t>
            </a:r>
            <a:r>
              <a:rPr lang="en-US" dirty="0">
                <a:latin typeface="Gill Sans Ultra Bold Condensed" pitchFamily="34" charset="0"/>
              </a:rPr>
              <a:t>yang </a:t>
            </a:r>
            <a:r>
              <a:rPr lang="en-US" dirty="0" err="1">
                <a:latin typeface="Gill Sans Ultra Bold Condensed" pitchFamily="34" charset="0"/>
              </a:rPr>
              <a:t>jumlahnya</a:t>
            </a:r>
            <a:r>
              <a:rPr lang="en-US" dirty="0">
                <a:latin typeface="Gill Sans Ultra Bold Condensed" pitchFamily="34" charset="0"/>
              </a:rPr>
              <a:t> 6700 </a:t>
            </a:r>
            <a:r>
              <a:rPr lang="en-US" dirty="0" err="1">
                <a:latin typeface="Gill Sans Ultra Bold Condensed" pitchFamily="34" charset="0"/>
              </a:rPr>
              <a:t>itu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sangat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ketakutan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berhadapan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dengan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Yesus</a:t>
            </a:r>
            <a:r>
              <a:rPr lang="en-US" dirty="0">
                <a:latin typeface="Gill Sans Ultra Bold Condensed" pitchFamily="34" charset="0"/>
              </a:rPr>
              <a:t>.  </a:t>
            </a:r>
            <a:endParaRPr lang="en-US" dirty="0" smtClean="0">
              <a:latin typeface="Gill Sans Ultra Bold Condensed" pitchFamily="34" charset="0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Betul</a:t>
            </a:r>
            <a:r>
              <a:rPr lang="en-US" dirty="0" smtClean="0"/>
              <a:t> </a:t>
            </a:r>
            <a:r>
              <a:rPr lang="en-US" dirty="0"/>
              <a:t>kata Paulus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Jemaat</a:t>
            </a:r>
            <a:r>
              <a:rPr lang="en-US" dirty="0"/>
              <a:t> </a:t>
            </a:r>
            <a:r>
              <a:rPr lang="en-US" dirty="0" err="1"/>
              <a:t>Filipi</a:t>
            </a:r>
            <a:r>
              <a:rPr lang="en-US" dirty="0"/>
              <a:t>, “</a:t>
            </a:r>
            <a:r>
              <a:rPr lang="en-US" dirty="0" err="1">
                <a:latin typeface="Coolvetica Rg" pitchFamily="34" charset="0"/>
              </a:rPr>
              <a:t>dalam</a:t>
            </a:r>
            <a:r>
              <a:rPr lang="en-US" dirty="0">
                <a:latin typeface="Coolvetica Rg" pitchFamily="34" charset="0"/>
              </a:rPr>
              <a:t> NAMA YESUS </a:t>
            </a:r>
            <a:r>
              <a:rPr lang="en-US" dirty="0" err="1">
                <a:latin typeface="Coolvetica Rg" pitchFamily="34" charset="0"/>
              </a:rPr>
              <a:t>bertekuk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lutut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segala</a:t>
            </a:r>
            <a:r>
              <a:rPr lang="en-US" dirty="0">
                <a:latin typeface="Coolvetica Rg" pitchFamily="34" charset="0"/>
              </a:rPr>
              <a:t> yang </a:t>
            </a:r>
            <a:r>
              <a:rPr lang="en-US" dirty="0" err="1">
                <a:latin typeface="Coolvetica Rg" pitchFamily="34" charset="0"/>
              </a:rPr>
              <a:t>ada</a:t>
            </a:r>
            <a:r>
              <a:rPr lang="en-US" dirty="0">
                <a:latin typeface="Coolvetica Rg" pitchFamily="34" charset="0"/>
              </a:rPr>
              <a:t> di </a:t>
            </a:r>
            <a:r>
              <a:rPr lang="en-US" dirty="0" err="1">
                <a:latin typeface="Coolvetica Rg" pitchFamily="34" charset="0"/>
              </a:rPr>
              <a:t>langit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dan</a:t>
            </a:r>
            <a:r>
              <a:rPr lang="en-US" dirty="0">
                <a:latin typeface="Coolvetica Rg" pitchFamily="34" charset="0"/>
              </a:rPr>
              <a:t> yang </a:t>
            </a:r>
            <a:r>
              <a:rPr lang="en-US" dirty="0" err="1">
                <a:latin typeface="Coolvetica Rg" pitchFamily="34" charset="0"/>
              </a:rPr>
              <a:t>ada</a:t>
            </a:r>
            <a:r>
              <a:rPr lang="en-US" dirty="0">
                <a:latin typeface="Coolvetica Rg" pitchFamily="34" charset="0"/>
              </a:rPr>
              <a:t> di </a:t>
            </a:r>
            <a:r>
              <a:rPr lang="en-US" dirty="0" err="1">
                <a:latin typeface="Coolvetica Rg" pitchFamily="34" charset="0"/>
              </a:rPr>
              <a:t>atas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bumi</a:t>
            </a:r>
            <a:r>
              <a:rPr lang="en-US" dirty="0" smtClean="0"/>
              <a:t>.” 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239" y="1275606"/>
            <a:ext cx="306076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13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5"/>
          <a:stretch/>
        </p:blipFill>
        <p:spPr bwMode="auto">
          <a:xfrm flipH="1">
            <a:off x="683568" y="285750"/>
            <a:ext cx="339238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1" r="35248"/>
          <a:stretch/>
        </p:blipFill>
        <p:spPr bwMode="auto">
          <a:xfrm>
            <a:off x="5940152" y="261856"/>
            <a:ext cx="2479058" cy="461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117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824" y="699542"/>
            <a:ext cx="5688632" cy="4176464"/>
          </a:xfrm>
          <a:solidFill>
            <a:schemeClr val="bg1">
              <a:alpha val="63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n-US" dirty="0" err="1" smtClean="0">
                <a:latin typeface="Coolvetica Rg" pitchFamily="34" charset="0"/>
              </a:rPr>
              <a:t>Sedangkan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setan</a:t>
            </a:r>
            <a:r>
              <a:rPr lang="en-US" dirty="0" smtClean="0">
                <a:latin typeface="Coolvetica Rg" pitchFamily="34" charset="0"/>
              </a:rPr>
              <a:t> yang </a:t>
            </a:r>
            <a:r>
              <a:rPr lang="en-US" dirty="0" err="1" smtClean="0">
                <a:latin typeface="Coolvetica Rg" pitchFamily="34" charset="0"/>
              </a:rPr>
              <a:t>tentunya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lebih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kuat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dan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hebat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dari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manusia</a:t>
            </a:r>
            <a:r>
              <a:rPr lang="en-US" dirty="0" smtClean="0"/>
              <a:t>, </a:t>
            </a:r>
            <a:r>
              <a:rPr lang="en-US" dirty="0" smtClean="0">
                <a:latin typeface="Gill Sans Ultra Bold Condensed" pitchFamily="34" charset="0"/>
              </a:rPr>
              <a:t>TAKUT </a:t>
            </a:r>
            <a:r>
              <a:rPr lang="en-US" dirty="0" err="1" smtClean="0">
                <a:latin typeface="Gill Sans Ultra Bold Condensed" pitchFamily="34" charset="0"/>
              </a:rPr>
              <a:t>kepada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Yesus</a:t>
            </a:r>
            <a:r>
              <a:rPr lang="en-US" dirty="0" smtClean="0"/>
              <a:t>, </a:t>
            </a:r>
            <a:r>
              <a:rPr lang="en-US" dirty="0" err="1" smtClean="0"/>
              <a:t>apalagi</a:t>
            </a:r>
            <a:r>
              <a:rPr lang="en-US" dirty="0" smtClean="0"/>
              <a:t> </a:t>
            </a:r>
            <a:r>
              <a:rPr lang="en-US" dirty="0" err="1" smtClean="0"/>
              <a:t>kalau</a:t>
            </a:r>
            <a:r>
              <a:rPr lang="en-US" dirty="0" smtClean="0"/>
              <a:t> </a:t>
            </a:r>
            <a:r>
              <a:rPr lang="en-US" dirty="0" err="1" smtClean="0"/>
              <a:t>lawan</a:t>
            </a:r>
            <a:r>
              <a:rPr lang="en-US" dirty="0" smtClean="0"/>
              <a:t> </a:t>
            </a:r>
            <a:r>
              <a:rPr lang="en-US" dirty="0" err="1" smtClean="0"/>
              <a:t>kita</a:t>
            </a:r>
            <a:r>
              <a:rPr lang="en-US" dirty="0" smtClean="0"/>
              <a:t>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biasa</a:t>
            </a:r>
            <a:r>
              <a:rPr lang="en-US" dirty="0" smtClean="0"/>
              <a:t>? </a:t>
            </a:r>
            <a:r>
              <a:rPr lang="en-US" dirty="0" err="1" smtClean="0">
                <a:latin typeface="Coolvetica Rg" pitchFamily="34" charset="0"/>
              </a:rPr>
              <a:t>Adakah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seorang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manusia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lebih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hebat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dari</a:t>
            </a:r>
            <a:r>
              <a:rPr lang="en-US" dirty="0" smtClean="0">
                <a:latin typeface="Coolvetica Rg" pitchFamily="34" charset="0"/>
              </a:rPr>
              <a:t> Allah? </a:t>
            </a:r>
          </a:p>
          <a:p>
            <a:r>
              <a:rPr lang="en-US" dirty="0" err="1" smtClean="0"/>
              <a:t>Nebukadnezar</a:t>
            </a:r>
            <a:r>
              <a:rPr lang="en-US" dirty="0" smtClean="0"/>
              <a:t> </a:t>
            </a:r>
            <a:r>
              <a:rPr lang="en-US" dirty="0" err="1" smtClean="0"/>
              <a:t>saja</a:t>
            </a:r>
            <a:r>
              <a:rPr lang="en-US" dirty="0" smtClean="0"/>
              <a:t> yang </a:t>
            </a:r>
            <a:r>
              <a:rPr lang="en-US" dirty="0" err="1" smtClean="0"/>
              <a:t>berpikir</a:t>
            </a:r>
            <a:r>
              <a:rPr lang="en-US" dirty="0" smtClean="0"/>
              <a:t> </a:t>
            </a:r>
            <a:r>
              <a:rPr lang="en-US" dirty="0" err="1" smtClean="0"/>
              <a:t>seakan-akan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hebat</a:t>
            </a:r>
            <a:r>
              <a:rPr lang="en-US" dirty="0" smtClean="0"/>
              <a:t>, </a:t>
            </a:r>
            <a:r>
              <a:rPr lang="en-US" dirty="0" err="1" smtClean="0"/>
              <a:t>dijadikan</a:t>
            </a:r>
            <a:r>
              <a:rPr lang="en-US" dirty="0" smtClean="0"/>
              <a:t> Allah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binatang</a:t>
            </a:r>
            <a:r>
              <a:rPr lang="en-US" dirty="0" smtClean="0"/>
              <a:t> </a:t>
            </a:r>
            <a:r>
              <a:rPr lang="en-US" dirty="0" err="1" smtClean="0"/>
              <a:t>selama</a:t>
            </a:r>
            <a:r>
              <a:rPr lang="en-US" dirty="0" smtClean="0"/>
              <a:t> 7 </a:t>
            </a:r>
            <a:r>
              <a:rPr lang="en-US" dirty="0" err="1" smtClean="0"/>
              <a:t>tahun</a:t>
            </a:r>
            <a:r>
              <a:rPr lang="en-US" dirty="0" smtClean="0"/>
              <a:t> (Dan 4:31,32)</a:t>
            </a:r>
          </a:p>
          <a:p>
            <a:r>
              <a:rPr lang="en-US" dirty="0" err="1" smtClean="0"/>
              <a:t>Herodes</a:t>
            </a:r>
            <a:r>
              <a:rPr lang="en-US" dirty="0" smtClean="0"/>
              <a:t> </a:t>
            </a:r>
            <a:r>
              <a:rPr lang="en-US" dirty="0" err="1" smtClean="0"/>
              <a:t>saja</a:t>
            </a:r>
            <a:r>
              <a:rPr lang="en-US" dirty="0" smtClean="0"/>
              <a:t> yang </a:t>
            </a:r>
            <a:r>
              <a:rPr lang="en-US" dirty="0" err="1" smtClean="0"/>
              <a:t>disebutkan</a:t>
            </a:r>
            <a:r>
              <a:rPr lang="en-US" dirty="0" smtClean="0"/>
              <a:t> orang </a:t>
            </a:r>
            <a:r>
              <a:rPr lang="en-US" dirty="0" err="1" smtClean="0"/>
              <a:t>suaranya</a:t>
            </a:r>
            <a:r>
              <a:rPr lang="en-US" dirty="0" smtClean="0"/>
              <a:t> </a:t>
            </a:r>
            <a:r>
              <a:rPr lang="en-US" dirty="0" err="1" smtClean="0"/>
              <a:t>seperti</a:t>
            </a:r>
            <a:r>
              <a:rPr lang="en-US" dirty="0" smtClean="0"/>
              <a:t> </a:t>
            </a:r>
            <a:r>
              <a:rPr lang="en-US" dirty="0" err="1" smtClean="0"/>
              <a:t>suara</a:t>
            </a:r>
            <a:r>
              <a:rPr lang="en-US" dirty="0" smtClean="0"/>
              <a:t> Allah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berperilaku</a:t>
            </a:r>
            <a:r>
              <a:rPr lang="en-US" dirty="0" smtClean="0"/>
              <a:t> </a:t>
            </a:r>
            <a:r>
              <a:rPr lang="en-US" dirty="0" err="1" smtClean="0"/>
              <a:t>layaknya</a:t>
            </a:r>
            <a:r>
              <a:rPr lang="en-US" dirty="0" smtClean="0"/>
              <a:t> Allah </a:t>
            </a:r>
            <a:r>
              <a:rPr lang="en-US" dirty="0" err="1" smtClean="0"/>
              <a:t>dibumi</a:t>
            </a:r>
            <a:r>
              <a:rPr lang="en-US" dirty="0" smtClean="0"/>
              <a:t>, </a:t>
            </a:r>
            <a:r>
              <a:rPr lang="en-US" dirty="0" err="1" smtClean="0"/>
              <a:t>ditampar</a:t>
            </a:r>
            <a:r>
              <a:rPr lang="en-US" dirty="0" smtClean="0"/>
              <a:t> Allah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mayatnya</a:t>
            </a:r>
            <a:r>
              <a:rPr lang="en-US" dirty="0" smtClean="0"/>
              <a:t> </a:t>
            </a:r>
            <a:r>
              <a:rPr lang="en-US" dirty="0" err="1" smtClean="0"/>
              <a:t>dimakan</a:t>
            </a:r>
            <a:r>
              <a:rPr lang="en-US" dirty="0" smtClean="0"/>
              <a:t> </a:t>
            </a:r>
            <a:r>
              <a:rPr lang="en-US" dirty="0" err="1" smtClean="0"/>
              <a:t>cacing-cacing</a:t>
            </a:r>
            <a:r>
              <a:rPr lang="en-US" dirty="0" smtClean="0"/>
              <a:t> (</a:t>
            </a:r>
            <a:r>
              <a:rPr lang="en-US" dirty="0" err="1" smtClean="0"/>
              <a:t>Kisah</a:t>
            </a:r>
            <a:r>
              <a:rPr lang="en-US" dirty="0" smtClean="0"/>
              <a:t> 12:21-23).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>
                <a:latin typeface="Gill Sans Ultra Bold Condensed" pitchFamily="34" charset="0"/>
              </a:rPr>
              <a:t>Tidak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ada</a:t>
            </a:r>
            <a:r>
              <a:rPr lang="en-US" dirty="0" smtClean="0">
                <a:latin typeface="Gill Sans Ultra Bold Condensed" pitchFamily="34" charset="0"/>
              </a:rPr>
              <a:t> yang </a:t>
            </a:r>
            <a:r>
              <a:rPr lang="en-US" dirty="0" err="1" smtClean="0">
                <a:latin typeface="Gill Sans Ultra Bold Condensed" pitchFamily="34" charset="0"/>
              </a:rPr>
              <a:t>lebih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hebat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dari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Tuhan</a:t>
            </a:r>
            <a:r>
              <a:rPr lang="en-US" dirty="0" smtClean="0">
                <a:latin typeface="Gill Sans Ultra Bold Condensed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7174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9000"/>
                    </a14:imgEffect>
                    <a14:imgEffect>
                      <a14:brightnessContrast bright="-47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51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510"/>
            <a:ext cx="6228184" cy="72008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 err="1" smtClean="0">
                <a:latin typeface="Arial Black" pitchFamily="34" charset="0"/>
              </a:rPr>
              <a:t>Mazmur</a:t>
            </a:r>
            <a:r>
              <a:rPr lang="en-US" sz="3200" dirty="0" smtClean="0">
                <a:latin typeface="Arial Black" pitchFamily="34" charset="0"/>
              </a:rPr>
              <a:t> 27:1-3</a:t>
            </a:r>
            <a:endParaRPr lang="en-US" sz="32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9621"/>
            <a:ext cx="5688632" cy="34563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27:1 Dari </a:t>
            </a:r>
            <a:r>
              <a:rPr lang="en-US" dirty="0" err="1" smtClean="0">
                <a:solidFill>
                  <a:schemeClr val="bg1"/>
                </a:solidFill>
              </a:rPr>
              <a:t>Daud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TUHAN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adalah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terangku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keselamatanku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kepada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siapakah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aku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harus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takut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? 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TUHAN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adalah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benteng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hidupku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terhadap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siapakah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aku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harus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gemetar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?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27:2 </a:t>
            </a:r>
            <a:r>
              <a:rPr lang="en-US" dirty="0" err="1" smtClean="0">
                <a:solidFill>
                  <a:schemeClr val="bg1"/>
                </a:solidFill>
              </a:rPr>
              <a:t>Ketika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penjahat-penjahat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menyerang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aku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untuk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memakan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dagingku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yakni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semua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lawanku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musuhku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Coolvetica Rg" pitchFamily="34" charset="0"/>
              </a:rPr>
              <a:t>mereka</a:t>
            </a:r>
            <a:r>
              <a:rPr lang="en-US" dirty="0" smtClean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olvetica Rg" pitchFamily="34" charset="0"/>
              </a:rPr>
              <a:t>sendirilah</a:t>
            </a:r>
            <a:r>
              <a:rPr lang="en-US" dirty="0" smtClean="0">
                <a:solidFill>
                  <a:schemeClr val="bg1"/>
                </a:solidFill>
                <a:latin typeface="Coolvetica Rg" pitchFamily="34" charset="0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Coolvetica Rg" pitchFamily="34" charset="0"/>
              </a:rPr>
              <a:t>tergelincir</a:t>
            </a:r>
            <a:r>
              <a:rPr lang="en-US" dirty="0" smtClean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olvetica Rg" pitchFamily="34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olvetica Rg" pitchFamily="34" charset="0"/>
              </a:rPr>
              <a:t>jatuh</a:t>
            </a:r>
            <a:r>
              <a:rPr lang="en-US" dirty="0" smtClean="0">
                <a:solidFill>
                  <a:schemeClr val="bg1"/>
                </a:solidFill>
                <a:latin typeface="Coolvetica Rg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27:3 </a:t>
            </a:r>
            <a:r>
              <a:rPr lang="en-US" dirty="0" err="1" smtClean="0">
                <a:solidFill>
                  <a:schemeClr val="bg1"/>
                </a:solidFill>
              </a:rPr>
              <a:t>Sekalipun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tentara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berkemah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mengepung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aku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Arial Black" pitchFamily="34" charset="0"/>
              </a:rPr>
              <a:t>tidak</a:t>
            </a:r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 Black" pitchFamily="34" charset="0"/>
              </a:rPr>
              <a:t>takut</a:t>
            </a:r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 Black" pitchFamily="34" charset="0"/>
              </a:rPr>
              <a:t>hatiku</a:t>
            </a:r>
            <a:r>
              <a:rPr lang="en-US" dirty="0" smtClean="0">
                <a:solidFill>
                  <a:schemeClr val="bg1"/>
                </a:solidFill>
              </a:rPr>
              <a:t>; </a:t>
            </a:r>
            <a:r>
              <a:rPr lang="en-US" dirty="0" err="1" smtClean="0">
                <a:solidFill>
                  <a:schemeClr val="bg1"/>
                </a:solidFill>
              </a:rPr>
              <a:t>sekalipun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timbul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peperangan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melawan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aku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dalam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itu</a:t>
            </a:r>
            <a:r>
              <a:rPr lang="en-US" dirty="0" smtClean="0">
                <a:solidFill>
                  <a:schemeClr val="bg1"/>
                </a:solidFill>
              </a:rPr>
              <a:t> pun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aku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tetap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percaya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07654"/>
            <a:ext cx="2664296" cy="1998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7102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51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069627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Arial Black" pitchFamily="34" charset="0"/>
              </a:rPr>
              <a:t>Lagu</a:t>
            </a: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 Black" pitchFamily="34" charset="0"/>
              </a:rPr>
              <a:t>Sion</a:t>
            </a: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 No 438 </a:t>
            </a:r>
            <a:b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“</a:t>
            </a:r>
            <a:r>
              <a:rPr lang="en-US" sz="3200" dirty="0" err="1" smtClean="0">
                <a:solidFill>
                  <a:schemeClr val="bg1"/>
                </a:solidFill>
                <a:latin typeface="Arial Black" pitchFamily="34" charset="0"/>
              </a:rPr>
              <a:t>Tuhan</a:t>
            </a: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 Black" pitchFamily="34" charset="0"/>
              </a:rPr>
              <a:t>Slalu</a:t>
            </a: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 Black" pitchFamily="34" charset="0"/>
              </a:rPr>
              <a:t>Pimpin</a:t>
            </a: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 Black" pitchFamily="34" charset="0"/>
              </a:rPr>
              <a:t>Aku</a:t>
            </a: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”</a:t>
            </a:r>
            <a:endParaRPr lang="en-US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91630"/>
            <a:ext cx="4638826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42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51670"/>
            <a:ext cx="4330824" cy="857250"/>
          </a:xfrm>
        </p:spPr>
        <p:txBody>
          <a:bodyPr/>
          <a:lstStyle/>
          <a:p>
            <a:r>
              <a:rPr lang="en-US" dirty="0" smtClean="0"/>
              <a:t>Fanny J. Crosby</a:t>
            </a:r>
            <a:endParaRPr lang="en-US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1510"/>
            <a:ext cx="2880320" cy="439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71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6191" y="-20538"/>
            <a:ext cx="7632847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5"/>
          <a:stretch/>
        </p:blipFill>
        <p:spPr bwMode="auto">
          <a:xfrm>
            <a:off x="1" y="-20537"/>
            <a:ext cx="2843808" cy="515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67494"/>
            <a:ext cx="4969086" cy="2448272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Mengapa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Harus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Takut</a:t>
            </a:r>
            <a:r>
              <a:rPr lang="en-US" sz="8000" dirty="0" smtClean="0">
                <a:solidFill>
                  <a:schemeClr val="bg1"/>
                </a:solidFill>
                <a:latin typeface="Gill Sans Ultra Bold Condensed" pitchFamily="34" charset="0"/>
              </a:rPr>
              <a:t>?</a:t>
            </a:r>
            <a:endParaRPr lang="en-US" sz="8000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497" y="4083918"/>
            <a:ext cx="2408312" cy="79325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GMAHK PUTRA AGUNG</a:t>
            </a:r>
          </a:p>
          <a:p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6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Januari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2021</a:t>
            </a:r>
            <a:endParaRPr lang="en-US" dirty="0">
              <a:solidFill>
                <a:schemeClr val="bg1"/>
              </a:solidFill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81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112"/>
            <a:ext cx="7452320" cy="509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60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9622"/>
            <a:ext cx="410152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55526"/>
            <a:ext cx="388843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222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0"/>
          <a:stretch/>
        </p:blipFill>
        <p:spPr bwMode="auto">
          <a:xfrm>
            <a:off x="-36512" y="0"/>
            <a:ext cx="9169761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6036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8" y="5924"/>
            <a:ext cx="9150898" cy="513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63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9502"/>
            <a:ext cx="4690219" cy="469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351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20538"/>
            <a:ext cx="6820450" cy="511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898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1236</Words>
  <Application>Microsoft Office PowerPoint</Application>
  <PresentationFormat>On-screen Show (16:9)</PresentationFormat>
  <Paragraphs>82</Paragraphs>
  <Slides>34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Mengapa Harus Takut?</vt:lpstr>
      <vt:lpstr>Dua Pemuda dan Uang 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Yohanes 15:13-14</vt:lpstr>
      <vt:lpstr>PowerPoint Presentation</vt:lpstr>
      <vt:lpstr>7 Alasan Kita Perlu Sahabat</vt:lpstr>
      <vt:lpstr>PowerPoint Presentation</vt:lpstr>
      <vt:lpstr>Rencana Tuhan</vt:lpstr>
      <vt:lpstr>Yeremia 29:11</vt:lpstr>
      <vt:lpstr>PowerPoint Presentation</vt:lpstr>
      <vt:lpstr>PowerPoint Presentation</vt:lpstr>
      <vt:lpstr>PowerPoint Presentation</vt:lpstr>
      <vt:lpstr>Keluaran 23:20,22,27</vt:lpstr>
      <vt:lpstr>Ada beberapa hal penting untuk disimak dari ayat-ayat diatas</vt:lpstr>
      <vt:lpstr>SDA BC Vol 1 hal 628</vt:lpstr>
      <vt:lpstr>PowerPoint Presentation</vt:lpstr>
      <vt:lpstr>PowerPoint Presentation</vt:lpstr>
      <vt:lpstr>JaminanNya</vt:lpstr>
      <vt:lpstr>PowerPoint Presentation</vt:lpstr>
      <vt:lpstr>    Kekuatan Daud</vt:lpstr>
      <vt:lpstr>Kunci Kemenangan Daud</vt:lpstr>
      <vt:lpstr>Markus 5:1-20</vt:lpstr>
      <vt:lpstr>PowerPoint Presentation</vt:lpstr>
      <vt:lpstr>PowerPoint Presentation</vt:lpstr>
      <vt:lpstr>Mazmur 27:1-3</vt:lpstr>
      <vt:lpstr>Lagu Sion No 438  “Tuhan Slalu Pimpin Aku”</vt:lpstr>
      <vt:lpstr>Fanny J. Crosby</vt:lpstr>
      <vt:lpstr>Mengapa Harus Takut?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24</cp:revision>
  <dcterms:created xsi:type="dcterms:W3CDTF">2021-02-05T22:45:20Z</dcterms:created>
  <dcterms:modified xsi:type="dcterms:W3CDTF">2021-02-06T04:27:12Z</dcterms:modified>
</cp:coreProperties>
</file>