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3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-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6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3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2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4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6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3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0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4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59097-7E4A-4509-A94E-4586F62BAB0E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7D651-28E5-4CA9-86F4-5C3296D24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2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3678"/>
            <a:ext cx="5224470" cy="2931790"/>
          </a:xfrm>
          <a:prstGeom prst="teardrop">
            <a:avLst>
              <a:gd name="adj" fmla="val 5146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478" y="483518"/>
            <a:ext cx="6406480" cy="1102519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Eras Bold ITC" pitchFamily="34" charset="0"/>
              </a:rPr>
              <a:t>Ketika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Kesetiaan</a:t>
            </a:r>
            <a:r>
              <a:rPr lang="en-US" dirty="0" smtClean="0">
                <a:latin typeface="Eras Bold ITC" pitchFamily="34" charset="0"/>
              </a:rPr>
              <a:t> di </a:t>
            </a:r>
            <a:r>
              <a:rPr lang="en-US" dirty="0" err="1" smtClean="0">
                <a:latin typeface="Eras Bold ITC" pitchFamily="34" charset="0"/>
              </a:rPr>
              <a:t>Uji</a:t>
            </a:r>
            <a:endParaRPr lang="en-US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5410944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Black" pitchFamily="34" charset="0"/>
              </a:rPr>
              <a:t>Emily </a:t>
            </a:r>
            <a:r>
              <a:rPr lang="en-US" sz="3200" dirty="0" err="1" smtClean="0">
                <a:latin typeface="Arial Black" pitchFamily="34" charset="0"/>
              </a:rPr>
              <a:t>Groria</a:t>
            </a:r>
            <a:r>
              <a:rPr lang="en-US" sz="3200" dirty="0" smtClean="0">
                <a:latin typeface="Arial Black" pitchFamily="34" charset="0"/>
              </a:rPr>
              <a:t> Wilson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7653"/>
            <a:ext cx="4330824" cy="2886969"/>
          </a:xfrm>
        </p:spPr>
        <p:txBody>
          <a:bodyPr/>
          <a:lstStyle/>
          <a:p>
            <a:pPr marL="0" indent="0">
              <a:buNone/>
            </a:pPr>
            <a:r>
              <a:rPr lang="id-ID" dirty="0"/>
              <a:t>Dia sedang tidur, Tuan Presiden. </a:t>
            </a:r>
            <a:r>
              <a:rPr lang="id-ID" dirty="0">
                <a:latin typeface="Gill Sans Ultra Bold Condensed" pitchFamily="34" charset="0"/>
              </a:rPr>
              <a:t>Dia bilang jangan ganggu </a:t>
            </a:r>
            <a:r>
              <a:rPr lang="id-ID" dirty="0" smtClean="0">
                <a:latin typeface="Gill Sans Ultra Bold Condensed" pitchFamily="34" charset="0"/>
              </a:rPr>
              <a:t>dia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84" y="1563638"/>
            <a:ext cx="3970412" cy="264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0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5632" y="1131590"/>
            <a:ext cx="4618856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d-ID" dirty="0">
                <a:latin typeface="Eras Bold ITC" pitchFamily="34" charset="0"/>
              </a:rPr>
              <a:t>Nah, bangunkan dia. Saya ingin berbicara dengannya</a:t>
            </a:r>
            <a:r>
              <a:rPr lang="id-ID" dirty="0" smtClean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id-ID" dirty="0" smtClean="0">
                <a:latin typeface="Gill Sans Ultra Bold Condensed" pitchFamily="34" charset="0"/>
              </a:rPr>
              <a:t>Tidak</a:t>
            </a:r>
            <a:r>
              <a:rPr lang="id-ID" dirty="0">
                <a:latin typeface="Gill Sans Ultra Bold Condensed" pitchFamily="34" charset="0"/>
              </a:rPr>
              <a:t>, Tuan Presiden. Saya bekerja untuknya, bukan Anda</a:t>
            </a:r>
            <a:r>
              <a:rPr lang="id-ID" dirty="0" smtClean="0"/>
              <a:t>.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" y="1419622"/>
            <a:ext cx="39624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40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itchFamily="34" charset="0"/>
              </a:rPr>
              <a:t>John Kenneth Galbraith</a:t>
            </a:r>
            <a:endParaRPr 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56" y="1200150"/>
            <a:ext cx="5534287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19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618856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d-ID" dirty="0"/>
              <a:t>Emily sang pengurus rumah memahami sebuah kebenaran penting—dia adalah seorang pelayan bagi seorang pria </a:t>
            </a:r>
            <a:r>
              <a:rPr lang="en-US" dirty="0" err="1" smtClean="0"/>
              <a:t>yaitu</a:t>
            </a:r>
            <a:r>
              <a:rPr lang="en-US" dirty="0" smtClean="0"/>
              <a:t> John Kenneth Galbraith </a:t>
            </a:r>
            <a:r>
              <a:rPr lang="id-ID" dirty="0" smtClean="0"/>
              <a:t>dan </a:t>
            </a:r>
            <a:r>
              <a:rPr lang="id-ID" dirty="0"/>
              <a:t>menuruti keinginannya secara </a:t>
            </a:r>
            <a:r>
              <a:rPr lang="en-US" dirty="0" err="1" smtClean="0"/>
              <a:t>penuh</a:t>
            </a:r>
            <a:r>
              <a:rPr lang="id-ID" dirty="0" smtClean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Kesetiaanya</a:t>
            </a:r>
            <a:r>
              <a:rPr lang="id-ID" dirty="0" smtClean="0"/>
              <a:t> </a:t>
            </a:r>
            <a:r>
              <a:rPr lang="id-ID" dirty="0"/>
              <a:t>hanya untuk Mr. Galbraith saja. Sungguh teladan yang luar biasa dari seorang hamba yang sejati.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9622"/>
            <a:ext cx="3975100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2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483518"/>
            <a:ext cx="5915000" cy="44439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Sepuluh</a:t>
            </a:r>
            <a:r>
              <a:rPr lang="en-US" dirty="0"/>
              <a:t> </a:t>
            </a:r>
            <a:r>
              <a:rPr lang="en-US" dirty="0" err="1"/>
              <a:t>pengintai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orang-orang yang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sana</a:t>
            </a:r>
            <a:r>
              <a:rPr lang="en-US" dirty="0"/>
              <a:t> </a:t>
            </a:r>
            <a:r>
              <a:rPr lang="en-US" dirty="0" err="1"/>
              <a:t>berbadan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raksasa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mengalahkan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. </a:t>
            </a:r>
            <a:r>
              <a:rPr lang="en-US" dirty="0" err="1"/>
              <a:t>Bilangan</a:t>
            </a:r>
            <a:r>
              <a:rPr lang="en-US" dirty="0"/>
              <a:t> 13:30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Kaleb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Yosua</a:t>
            </a:r>
            <a:r>
              <a:rPr lang="en-US" dirty="0" smtClean="0"/>
              <a:t> </a:t>
            </a:r>
            <a:r>
              <a:rPr lang="en-US" dirty="0" err="1" smtClean="0"/>
              <a:t>menentramkan</a:t>
            </a:r>
            <a:r>
              <a:rPr lang="en-US" dirty="0" smtClean="0"/>
              <a:t> </a:t>
            </a:r>
            <a:r>
              <a:rPr lang="en-US" dirty="0" err="1"/>
              <a:t>hati</a:t>
            </a:r>
            <a:r>
              <a:rPr lang="en-US" dirty="0"/>
              <a:t> </a:t>
            </a:r>
            <a:r>
              <a:rPr lang="en-US" dirty="0" err="1"/>
              <a:t>bangsa</a:t>
            </a:r>
            <a:r>
              <a:rPr lang="en-US" dirty="0"/>
              <a:t> </a:t>
            </a:r>
            <a:r>
              <a:rPr lang="en-US" dirty="0" smtClean="0"/>
              <a:t>Israel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maju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mengalahkan</a:t>
            </a:r>
            <a:r>
              <a:rPr lang="en-US" dirty="0"/>
              <a:t> </a:t>
            </a:r>
            <a:r>
              <a:rPr lang="en-US" dirty="0" err="1"/>
              <a:t>bangsa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hadapi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Sikap</a:t>
            </a:r>
            <a:r>
              <a:rPr lang="en-US" dirty="0" smtClean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teman-temannya</a:t>
            </a:r>
            <a:r>
              <a:rPr lang="en-US" dirty="0"/>
              <a:t> yang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orang-orang di </a:t>
            </a:r>
            <a:r>
              <a:rPr lang="en-US" dirty="0" err="1" smtClean="0"/>
              <a:t>Kanaan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Kaleb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Yosua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sebagai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pengintai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percaya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bahwa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jika</a:t>
            </a:r>
            <a:r>
              <a:rPr lang="en-US" dirty="0">
                <a:latin typeface="Gill Sans Ultra Bold Condensed" pitchFamily="34" charset="0"/>
              </a:rPr>
              <a:t> Allah </a:t>
            </a:r>
            <a:r>
              <a:rPr lang="en-US" dirty="0" err="1">
                <a:latin typeface="Gill Sans Ultra Bold Condensed" pitchFamily="34" charset="0"/>
              </a:rPr>
              <a:t>berkenan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kepada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bangsa</a:t>
            </a:r>
            <a:r>
              <a:rPr lang="en-US" dirty="0">
                <a:latin typeface="Gill Sans Ultra Bold Condensed" pitchFamily="34" charset="0"/>
              </a:rPr>
              <a:t> Israel </a:t>
            </a:r>
            <a:r>
              <a:rPr lang="en-US" dirty="0" err="1">
                <a:latin typeface="Gill Sans Ultra Bold Condensed" pitchFamily="34" charset="0"/>
              </a:rPr>
              <a:t>maka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membawa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bangsa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masuk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negeri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itu</a:t>
            </a:r>
            <a:r>
              <a:rPr lang="en-US" dirty="0">
                <a:latin typeface="Gill Sans Ultra Bold Condensed" pitchFamily="34" charset="0"/>
              </a:rPr>
              <a:t>. </a:t>
            </a:r>
            <a:endParaRPr lang="en-US" dirty="0" smtClean="0">
              <a:latin typeface="Gill Sans Ultra Bold Condense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1310"/>
            <a:ext cx="2880320" cy="23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8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730641" cy="33944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/>
              <a:t>Kaleb</a:t>
            </a:r>
            <a:r>
              <a:rPr lang="en-US" dirty="0"/>
              <a:t> (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Ibrani</a:t>
            </a:r>
            <a:r>
              <a:rPr lang="en-US" dirty="0"/>
              <a:t>: </a:t>
            </a:r>
            <a:r>
              <a:rPr lang="he-IL" dirty="0"/>
              <a:t>כָּלֵב, </a:t>
            </a:r>
            <a:r>
              <a:rPr lang="en-US" dirty="0" smtClean="0"/>
              <a:t> Modern</a:t>
            </a:r>
            <a:r>
              <a:rPr lang="en-US" dirty="0"/>
              <a:t> </a:t>
            </a:r>
            <a:r>
              <a:rPr lang="en-US" i="1" dirty="0" err="1"/>
              <a:t>Kalev</a:t>
            </a:r>
            <a:r>
              <a:rPr lang="en-US" dirty="0"/>
              <a:t> </a:t>
            </a:r>
            <a:r>
              <a:rPr lang="en-US" dirty="0" err="1"/>
              <a:t>Tiberias</a:t>
            </a:r>
            <a:r>
              <a:rPr lang="en-US" dirty="0"/>
              <a:t> </a:t>
            </a:r>
            <a:r>
              <a:rPr lang="en-US" i="1" dirty="0" err="1"/>
              <a:t>Kālēḇ</a:t>
            </a:r>
            <a:r>
              <a:rPr lang="en-US" dirty="0"/>
              <a:t>;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Inggris</a:t>
            </a:r>
            <a:r>
              <a:rPr lang="en-US" dirty="0"/>
              <a:t>: </a:t>
            </a:r>
            <a:r>
              <a:rPr lang="en-US" i="1" dirty="0"/>
              <a:t>Caleb</a:t>
            </a:r>
            <a:r>
              <a:rPr lang="en-US" dirty="0"/>
              <a:t>) </a:t>
            </a:r>
            <a:r>
              <a:rPr lang="en-US" b="1" dirty="0"/>
              <a:t>bin </a:t>
            </a:r>
            <a:r>
              <a:rPr lang="en-US" b="1" dirty="0" err="1"/>
              <a:t>Yefune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laki-laki</a:t>
            </a:r>
            <a:r>
              <a:rPr lang="en-US" dirty="0"/>
              <a:t> </a:t>
            </a:r>
            <a:r>
              <a:rPr lang="en-US" dirty="0" smtClean="0"/>
              <a:t>Israel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/>
              <a:t>suku</a:t>
            </a:r>
            <a:r>
              <a:rPr lang="en-US" dirty="0"/>
              <a:t> </a:t>
            </a:r>
            <a:r>
              <a:rPr lang="en-US" dirty="0" smtClean="0"/>
              <a:t>Yehuda.</a:t>
            </a:r>
          </a:p>
          <a:p>
            <a:pPr marL="0" indent="0">
              <a:buNone/>
            </a:pPr>
            <a:r>
              <a:rPr lang="en-US" dirty="0" err="1" smtClean="0"/>
              <a:t>Kaleb</a:t>
            </a:r>
            <a:r>
              <a:rPr lang="en-US" dirty="0" smtClean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Israel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meninggalkan</a:t>
            </a:r>
            <a:r>
              <a:rPr lang="en-US" dirty="0"/>
              <a:t> </a:t>
            </a:r>
            <a:r>
              <a:rPr lang="en-US" dirty="0" err="1"/>
              <a:t>Mesir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sana</a:t>
            </a:r>
            <a:r>
              <a:rPr lang="en-US" dirty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 </a:t>
            </a:r>
            <a:r>
              <a:rPr lang="en-US" dirty="0" err="1" smtClean="0"/>
              <a:t>membelah</a:t>
            </a:r>
            <a:r>
              <a:rPr lang="en-US" dirty="0" smtClean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 smtClean="0"/>
              <a:t>Merah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mata-mata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Musa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menyelidiki</a:t>
            </a:r>
            <a:r>
              <a:rPr lang="en-US" dirty="0"/>
              <a:t> </a:t>
            </a:r>
            <a:r>
              <a:rPr lang="en-US" dirty="0" err="1" smtClean="0"/>
              <a:t>Kanaan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Bil</a:t>
            </a:r>
            <a:r>
              <a:rPr lang="en-US" dirty="0"/>
              <a:t>. 13:6),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diizinkan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sana</a:t>
            </a:r>
            <a:r>
              <a:rPr lang="en-US" dirty="0"/>
              <a:t> (</a:t>
            </a:r>
            <a:r>
              <a:rPr lang="en-US" dirty="0" err="1"/>
              <a:t>Bil</a:t>
            </a:r>
            <a:r>
              <a:rPr lang="en-US" dirty="0"/>
              <a:t>. 14:24),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Musa </a:t>
            </a:r>
            <a:r>
              <a:rPr lang="en-US" dirty="0" err="1"/>
              <a:t>sendiri</a:t>
            </a:r>
            <a:r>
              <a:rPr lang="en-US" dirty="0"/>
              <a:t> (</a:t>
            </a:r>
            <a:r>
              <a:rPr lang="en-US" dirty="0" err="1"/>
              <a:t>Ul</a:t>
            </a:r>
            <a:r>
              <a:rPr lang="en-US" dirty="0"/>
              <a:t>. 34:4).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6"/>
          <a:stretch/>
        </p:blipFill>
        <p:spPr bwMode="auto">
          <a:xfrm>
            <a:off x="5187841" y="1203598"/>
            <a:ext cx="3927919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42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8223"/>
            <a:ext cx="4258816" cy="9395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Black" pitchFamily="34" charset="0"/>
              </a:rPr>
              <a:t>Window </a:t>
            </a:r>
            <a:r>
              <a:rPr lang="en-US" dirty="0" err="1" smtClean="0">
                <a:latin typeface="Arial Black" pitchFamily="34" charset="0"/>
              </a:rPr>
              <a:t>Shooping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726"/>
            <a:ext cx="3995936" cy="515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6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4"/>
            <a:ext cx="9144000" cy="517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80" y="843558"/>
            <a:ext cx="4402832" cy="396708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Bahnschrift SemiBold Condensed" pitchFamily="34" charset="0"/>
              </a:rPr>
              <a:t>Sebagai</a:t>
            </a:r>
            <a:r>
              <a:rPr lang="en-US" dirty="0">
                <a:latin typeface="Bahnschrift SemiBold Condensed" pitchFamily="34" charset="0"/>
              </a:rPr>
              <a:t> orang Kristen,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perlu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melakukan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lebih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sekadar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melihat-lihat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janji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Tuhan</a:t>
            </a:r>
            <a:r>
              <a:rPr lang="en-US" dirty="0"/>
              <a:t>, </a:t>
            </a:r>
            <a:r>
              <a:rPr lang="en-US" sz="4000" dirty="0" err="1">
                <a:latin typeface="Gill Sans Ultra Bold Condensed" pitchFamily="34" charset="0"/>
              </a:rPr>
              <a:t>kita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perlu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latin typeface="Gill Sans Ultra Bold Condensed" pitchFamily="34" charset="0"/>
              </a:rPr>
              <a:t>meraihnya</a:t>
            </a:r>
            <a:r>
              <a:rPr lang="en-US" sz="4000" dirty="0" smtClean="0"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latin typeface="Gill Sans Ultra Bold Condensed" pitchFamily="34" charset="0"/>
              </a:rPr>
              <a:t>atau</a:t>
            </a:r>
            <a:r>
              <a:rPr lang="en-US" sz="4000" dirty="0" smtClean="0"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latin typeface="Gill Sans Ultra Bold Condensed" pitchFamily="34" charset="0"/>
              </a:rPr>
              <a:t>mewujudkannya</a:t>
            </a:r>
            <a:r>
              <a:rPr lang="en-US" sz="4000" dirty="0" smtClean="0">
                <a:latin typeface="Gill Sans Ultra Bold Condensed" pitchFamily="34" charset="0"/>
              </a:rPr>
              <a:t>. </a:t>
            </a:r>
            <a:endParaRPr lang="en-US" sz="4000" dirty="0">
              <a:latin typeface="Gill Sans Ultra Bold Condensed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40905"/>
            <a:ext cx="3730355" cy="2484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65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latin typeface="Arial Black" pitchFamily="34" charset="0"/>
              </a:rPr>
              <a:t>Yosua</a:t>
            </a:r>
            <a:r>
              <a:rPr lang="en-US" sz="3200" dirty="0" smtClean="0">
                <a:latin typeface="Arial Black" pitchFamily="34" charset="0"/>
              </a:rPr>
              <a:t> 14:6-9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83518"/>
            <a:ext cx="8928992" cy="4515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14:6 </a:t>
            </a:r>
            <a:r>
              <a:rPr lang="en-US" sz="2200" dirty="0" err="1"/>
              <a:t>Bani</a:t>
            </a:r>
            <a:r>
              <a:rPr lang="en-US" sz="2200" dirty="0"/>
              <a:t> Yehuda </a:t>
            </a:r>
            <a:r>
              <a:rPr lang="en-US" sz="2200" dirty="0" err="1"/>
              <a:t>datang</a:t>
            </a:r>
            <a:r>
              <a:rPr lang="en-US" sz="2200" dirty="0"/>
              <a:t> </a:t>
            </a:r>
            <a:r>
              <a:rPr lang="en-US" sz="2200" dirty="0" err="1"/>
              <a:t>menghadap</a:t>
            </a:r>
            <a:r>
              <a:rPr lang="en-US" sz="2200" dirty="0"/>
              <a:t> </a:t>
            </a:r>
            <a:r>
              <a:rPr lang="en-US" sz="2200" dirty="0" err="1"/>
              <a:t>Yosua</a:t>
            </a:r>
            <a:r>
              <a:rPr lang="en-US" sz="2200" dirty="0"/>
              <a:t> di </a:t>
            </a:r>
            <a:r>
              <a:rPr lang="en-US" sz="2200" dirty="0" err="1"/>
              <a:t>Gilgal</a:t>
            </a:r>
            <a:r>
              <a:rPr lang="en-US" sz="2200" dirty="0"/>
              <a:t>.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waktu</a:t>
            </a:r>
            <a:r>
              <a:rPr lang="en-US" sz="2200" dirty="0"/>
              <a:t> </a:t>
            </a:r>
            <a:r>
              <a:rPr lang="en-US" sz="2200" dirty="0" err="1"/>
              <a:t>itu</a:t>
            </a:r>
            <a:r>
              <a:rPr lang="en-US" sz="2200" dirty="0"/>
              <a:t> </a:t>
            </a:r>
            <a:r>
              <a:rPr lang="en-US" sz="2200" dirty="0" err="1"/>
              <a:t>berkatalah</a:t>
            </a:r>
            <a:r>
              <a:rPr lang="en-US" sz="2200" dirty="0"/>
              <a:t> </a:t>
            </a:r>
            <a:r>
              <a:rPr lang="en-US" sz="2200" dirty="0" err="1"/>
              <a:t>Kaleb</a:t>
            </a:r>
            <a:r>
              <a:rPr lang="en-US" sz="2200" dirty="0"/>
              <a:t> bin </a:t>
            </a:r>
            <a:r>
              <a:rPr lang="en-US" sz="2200" dirty="0" err="1"/>
              <a:t>Yefune</a:t>
            </a:r>
            <a:r>
              <a:rPr lang="en-US" sz="2200" dirty="0"/>
              <a:t>, orang </a:t>
            </a:r>
            <a:r>
              <a:rPr lang="en-US" sz="2200" dirty="0" err="1"/>
              <a:t>Kenas</a:t>
            </a:r>
            <a:r>
              <a:rPr lang="en-US" sz="2200" dirty="0"/>
              <a:t> </a:t>
            </a:r>
            <a:r>
              <a:rPr lang="en-US" sz="2200" dirty="0" err="1"/>
              <a:t>itu</a:t>
            </a:r>
            <a:r>
              <a:rPr lang="en-US" sz="2200" dirty="0"/>
              <a:t>, </a:t>
            </a:r>
            <a:r>
              <a:rPr lang="en-US" sz="2200" dirty="0" err="1"/>
              <a:t>kepadanya</a:t>
            </a:r>
            <a:r>
              <a:rPr lang="en-US" sz="2200" dirty="0"/>
              <a:t>: </a:t>
            </a:r>
            <a:r>
              <a:rPr lang="en-US" sz="2200" dirty="0">
                <a:latin typeface="Eras Bold ITC" pitchFamily="34" charset="0"/>
              </a:rPr>
              <a:t>"</a:t>
            </a:r>
            <a:r>
              <a:rPr lang="en-US" sz="2200" dirty="0" err="1">
                <a:latin typeface="Eras Bold ITC" pitchFamily="34" charset="0"/>
              </a:rPr>
              <a:t>Engkau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tahu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firman</a:t>
            </a:r>
            <a:r>
              <a:rPr lang="en-US" sz="2200" dirty="0">
                <a:latin typeface="Eras Bold ITC" pitchFamily="34" charset="0"/>
              </a:rPr>
              <a:t> yang </a:t>
            </a:r>
            <a:r>
              <a:rPr lang="en-US" sz="2200" dirty="0" err="1">
                <a:latin typeface="Eras Bold ITC" pitchFamily="34" charset="0"/>
              </a:rPr>
              <a:t>diucapkan</a:t>
            </a:r>
            <a:r>
              <a:rPr lang="en-US" sz="2200" dirty="0">
                <a:latin typeface="Eras Bold ITC" pitchFamily="34" charset="0"/>
              </a:rPr>
              <a:t> TUHAN </a:t>
            </a:r>
            <a:r>
              <a:rPr lang="en-US" sz="2200" dirty="0" err="1">
                <a:latin typeface="Eras Bold ITC" pitchFamily="34" charset="0"/>
              </a:rPr>
              <a:t>kepada</a:t>
            </a:r>
            <a:r>
              <a:rPr lang="en-US" sz="2200" dirty="0">
                <a:latin typeface="Eras Bold ITC" pitchFamily="34" charset="0"/>
              </a:rPr>
              <a:t> Musa, </a:t>
            </a:r>
            <a:r>
              <a:rPr lang="en-US" sz="2200" dirty="0" err="1">
                <a:latin typeface="Eras Bold ITC" pitchFamily="34" charset="0"/>
              </a:rPr>
              <a:t>abdi</a:t>
            </a:r>
            <a:r>
              <a:rPr lang="en-US" sz="2200" dirty="0">
                <a:latin typeface="Eras Bold ITC" pitchFamily="34" charset="0"/>
              </a:rPr>
              <a:t> Allah </a:t>
            </a:r>
            <a:r>
              <a:rPr lang="en-US" sz="2200" dirty="0" err="1">
                <a:latin typeface="Eras Bold ITC" pitchFamily="34" charset="0"/>
              </a:rPr>
              <a:t>itu</a:t>
            </a:r>
            <a:r>
              <a:rPr lang="en-US" sz="2200" dirty="0">
                <a:latin typeface="Eras Bold ITC" pitchFamily="34" charset="0"/>
              </a:rPr>
              <a:t>, </a:t>
            </a:r>
            <a:r>
              <a:rPr lang="en-US" sz="2200" dirty="0" err="1">
                <a:latin typeface="Eras Bold ITC" pitchFamily="34" charset="0"/>
              </a:rPr>
              <a:t>tentang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aku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dan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tentang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engkau</a:t>
            </a:r>
            <a:r>
              <a:rPr lang="en-US" sz="2200" dirty="0">
                <a:latin typeface="Eras Bold ITC" pitchFamily="34" charset="0"/>
              </a:rPr>
              <a:t> di </a:t>
            </a:r>
            <a:r>
              <a:rPr lang="en-US" sz="2200" dirty="0" err="1">
                <a:latin typeface="Eras Bold ITC" pitchFamily="34" charset="0"/>
              </a:rPr>
              <a:t>Kadesh-Barnea</a:t>
            </a:r>
            <a:r>
              <a:rPr lang="en-US" sz="2200" dirty="0">
                <a:latin typeface="Eras Bold ITC" pitchFamily="34" charset="0"/>
              </a:rPr>
              <a:t>.</a:t>
            </a:r>
          </a:p>
          <a:p>
            <a:pPr marL="0" indent="0">
              <a:buNone/>
            </a:pPr>
            <a:r>
              <a:rPr lang="en-US" sz="2200" dirty="0"/>
              <a:t>14:7 </a:t>
            </a:r>
            <a:r>
              <a:rPr lang="en-US" sz="2200" dirty="0" err="1">
                <a:latin typeface="Gill Sans Ultra Bold Condensed" pitchFamily="34" charset="0"/>
              </a:rPr>
              <a:t>Aku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berumur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empat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puluh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tahun</a:t>
            </a:r>
            <a:r>
              <a:rPr lang="en-US" sz="2200" dirty="0">
                <a:latin typeface="Gill Sans Ultra 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ketika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aku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disuruh</a:t>
            </a:r>
            <a:r>
              <a:rPr lang="en-US" sz="2200" dirty="0">
                <a:latin typeface="Gill Sans Ultra Bold Condensed" pitchFamily="34" charset="0"/>
              </a:rPr>
              <a:t> Musa</a:t>
            </a:r>
            <a:r>
              <a:rPr lang="en-US" sz="2200" dirty="0"/>
              <a:t>, </a:t>
            </a:r>
            <a:r>
              <a:rPr lang="en-US" sz="2200" dirty="0" err="1">
                <a:latin typeface="Gill Sans Ultra Bold Condensed" pitchFamily="34" charset="0"/>
              </a:rPr>
              <a:t>hamba</a:t>
            </a:r>
            <a:r>
              <a:rPr lang="en-US" sz="2200" dirty="0">
                <a:latin typeface="Gill Sans Ultra Bold Condensed" pitchFamily="34" charset="0"/>
              </a:rPr>
              <a:t> TUHAN </a:t>
            </a:r>
            <a:r>
              <a:rPr lang="en-US" sz="2200" dirty="0" err="1">
                <a:latin typeface="Gill Sans Ultra Bold Condensed" pitchFamily="34" charset="0"/>
              </a:rPr>
              <a:t>itu</a:t>
            </a:r>
            <a:r>
              <a:rPr lang="en-US" sz="2200" dirty="0"/>
              <a:t>, </a:t>
            </a:r>
            <a:r>
              <a:rPr lang="en-US" sz="2200" dirty="0" err="1">
                <a:latin typeface="Bahnschrift SemiBold Condensed" pitchFamily="34" charset="0"/>
              </a:rPr>
              <a:t>dari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Kadesh-Barnea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untuk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mengintai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negeri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ini</a:t>
            </a:r>
            <a:r>
              <a:rPr lang="en-US" sz="2200" dirty="0">
                <a:latin typeface="Bahnschrift SemiBold Condensed" pitchFamily="34" charset="0"/>
              </a:rPr>
              <a:t>;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aku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pulang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membawa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kabar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kepadanya</a:t>
            </a:r>
            <a:r>
              <a:rPr lang="en-US" sz="2200" dirty="0">
                <a:latin typeface="Bahnschrift SemiBold Condensed" pitchFamily="34" charset="0"/>
              </a:rPr>
              <a:t> yang </a:t>
            </a:r>
            <a:r>
              <a:rPr lang="en-US" sz="2200" dirty="0" err="1">
                <a:latin typeface="Bahnschrift SemiBold Condensed" pitchFamily="34" charset="0"/>
              </a:rPr>
              <a:t>sejujur-jujurnya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14:8 </a:t>
            </a:r>
            <a:r>
              <a:rPr lang="en-US" sz="2200" dirty="0" err="1">
                <a:latin typeface="Bahnschrift SemiBold Condensed" pitchFamily="34" charset="0"/>
              </a:rPr>
              <a:t>Sedang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saudara-saudaraku</a:t>
            </a:r>
            <a:r>
              <a:rPr lang="en-US" sz="2200" dirty="0">
                <a:latin typeface="Bahnschrift SemiBold Condensed" pitchFamily="34" charset="0"/>
              </a:rPr>
              <a:t>, yang </a:t>
            </a:r>
            <a:r>
              <a:rPr lang="en-US" sz="2200" dirty="0" err="1">
                <a:latin typeface="Bahnschrift SemiBold Condensed" pitchFamily="34" charset="0"/>
              </a:rPr>
              <a:t>bersama-sama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pergi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sana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dengan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aku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membuat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tawar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hati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bangsa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itu</a:t>
            </a:r>
            <a:r>
              <a:rPr lang="en-US" sz="2200" dirty="0"/>
              <a:t>, </a:t>
            </a:r>
            <a:r>
              <a:rPr lang="en-US" sz="2200" dirty="0" err="1">
                <a:latin typeface="Eras Bold ITC" pitchFamily="34" charset="0"/>
              </a:rPr>
              <a:t>aku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tetap</a:t>
            </a:r>
            <a:r>
              <a:rPr lang="en-US" sz="2200" dirty="0">
                <a:latin typeface="Eras Bold ITC" pitchFamily="34" charset="0"/>
              </a:rPr>
              <a:t> </a:t>
            </a:r>
            <a:r>
              <a:rPr lang="en-US" sz="2200" dirty="0" err="1">
                <a:latin typeface="Eras Bold ITC" pitchFamily="34" charset="0"/>
              </a:rPr>
              <a:t>mengikuti</a:t>
            </a:r>
            <a:r>
              <a:rPr lang="en-US" sz="2200" dirty="0">
                <a:latin typeface="Eras Bold ITC" pitchFamily="34" charset="0"/>
              </a:rPr>
              <a:t> TUHAN, </a:t>
            </a:r>
            <a:r>
              <a:rPr lang="en-US" sz="2200" dirty="0" err="1">
                <a:latin typeface="Eras Bold ITC" pitchFamily="34" charset="0"/>
              </a:rPr>
              <a:t>Allahku</a:t>
            </a:r>
            <a:r>
              <a:rPr lang="en-US" sz="2200" dirty="0">
                <a:latin typeface="Gill Sans Ultra 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dengan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sepenuh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hati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14:9 </a:t>
            </a:r>
            <a:r>
              <a:rPr lang="en-US" sz="2200" dirty="0" err="1"/>
              <a:t>Pada</a:t>
            </a:r>
            <a:r>
              <a:rPr lang="en-US" sz="2200" dirty="0"/>
              <a:t> </a:t>
            </a:r>
            <a:r>
              <a:rPr lang="en-US" sz="2200" dirty="0" err="1"/>
              <a:t>waktu</a:t>
            </a:r>
            <a:r>
              <a:rPr lang="en-US" sz="2200" dirty="0"/>
              <a:t> </a:t>
            </a:r>
            <a:r>
              <a:rPr lang="en-US" sz="2200" dirty="0" err="1"/>
              <a:t>itu</a:t>
            </a:r>
            <a:r>
              <a:rPr lang="en-US" sz="2200" dirty="0"/>
              <a:t> Musa </a:t>
            </a:r>
            <a:r>
              <a:rPr lang="en-US" sz="2200" dirty="0" err="1"/>
              <a:t>bersumpah</a:t>
            </a:r>
            <a:r>
              <a:rPr lang="en-US" sz="2200" dirty="0"/>
              <a:t>, </a:t>
            </a:r>
            <a:r>
              <a:rPr lang="en-US" sz="2200" dirty="0" err="1"/>
              <a:t>katanya</a:t>
            </a:r>
            <a:r>
              <a:rPr lang="en-US" sz="2200" dirty="0"/>
              <a:t>: </a:t>
            </a:r>
            <a:r>
              <a:rPr lang="en-US" sz="2200" dirty="0" err="1">
                <a:latin typeface="Bahnschrift SemiBold Condensed" pitchFamily="34" charset="0"/>
              </a:rPr>
              <a:t>Sesungguhnya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tanah</a:t>
            </a:r>
            <a:r>
              <a:rPr lang="en-US" sz="2200" dirty="0">
                <a:latin typeface="Bahnschrift SemiBold Condensed" pitchFamily="34" charset="0"/>
              </a:rPr>
              <a:t> yang </a:t>
            </a:r>
            <a:r>
              <a:rPr lang="en-US" sz="2200" dirty="0" err="1">
                <a:latin typeface="Bahnschrift SemiBold Condensed" pitchFamily="34" charset="0"/>
              </a:rPr>
              <a:t>diinjak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oleh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kakimu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itu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menjadi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milik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pusakamu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anak-anakmu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sampai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selama-lamanya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sebab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engkau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tetap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mengikuti</a:t>
            </a:r>
            <a:r>
              <a:rPr lang="en-US" sz="2200" dirty="0">
                <a:latin typeface="Gill Sans Ultra Bold Condensed" pitchFamily="34" charset="0"/>
              </a:rPr>
              <a:t> TUHAN, </a:t>
            </a:r>
            <a:r>
              <a:rPr lang="en-US" sz="2200" dirty="0" err="1">
                <a:latin typeface="Gill Sans Ultra Bold Condensed" pitchFamily="34" charset="0"/>
              </a:rPr>
              <a:t>Allahku</a:t>
            </a:r>
            <a:r>
              <a:rPr lang="en-US" sz="2200" dirty="0">
                <a:latin typeface="Gill Sans Ultra 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dengan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sepenuh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hati</a:t>
            </a:r>
            <a:r>
              <a:rPr lang="en-US" sz="2200" dirty="0" smtClean="0">
                <a:latin typeface="Gill Sans Ultra Bold Condensed" pitchFamily="34" charset="0"/>
              </a:rPr>
              <a:t>.</a:t>
            </a:r>
            <a:endParaRPr lang="en-US" sz="2200" dirty="0">
              <a:latin typeface="Gill Sans Ultra Bold Condensed" pitchFamily="34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41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80" cy="515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1347614"/>
            <a:ext cx="8424936" cy="2808312"/>
          </a:xfrm>
          <a:prstGeom prst="rect">
            <a:avLst/>
          </a:prstGeom>
          <a:noFill/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err="1">
                <a:latin typeface="Eras Bold ITC" pitchFamily="34" charset="0"/>
              </a:rPr>
              <a:t>Janji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Tuhan</a:t>
            </a:r>
            <a:endParaRPr lang="en-US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635645"/>
            <a:ext cx="8229600" cy="2448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 smtClean="0">
                <a:latin typeface="Eras Bold ITC" pitchFamily="34" charset="0"/>
              </a:rPr>
              <a:t>Sesungguhnya</a:t>
            </a:r>
            <a:r>
              <a:rPr lang="en-US" sz="3600" dirty="0" smtClean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tanah</a:t>
            </a:r>
            <a:r>
              <a:rPr lang="en-US" sz="3600" dirty="0">
                <a:latin typeface="Eras Bold ITC" pitchFamily="34" charset="0"/>
              </a:rPr>
              <a:t> yang </a:t>
            </a:r>
            <a:r>
              <a:rPr lang="en-US" sz="3600" dirty="0" err="1">
                <a:latin typeface="Eras Bold ITC" pitchFamily="34" charset="0"/>
              </a:rPr>
              <a:t>diinjak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oleh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kakimu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itu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akan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menjadi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milik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pusakamu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dan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anak-anakmu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>
                <a:latin typeface="Eras Bold ITC" pitchFamily="34" charset="0"/>
              </a:rPr>
              <a:t>sampai</a:t>
            </a:r>
            <a:r>
              <a:rPr lang="en-US" sz="3600" dirty="0">
                <a:latin typeface="Eras Bold ITC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selama-lamanya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76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7" y="0"/>
            <a:ext cx="912472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3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b="40875"/>
          <a:stretch/>
        </p:blipFill>
        <p:spPr bwMode="auto">
          <a:xfrm>
            <a:off x="0" y="-26857"/>
            <a:ext cx="9144000" cy="517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Kaleb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mengikuti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Tuhan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dengan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Sepenuh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Hati</a:t>
            </a:r>
            <a:endParaRPr lang="en-US" dirty="0" smtClean="0">
              <a:latin typeface="Gill Sans Ultra Bold Condensed" pitchFamily="34" charset="0"/>
            </a:endParaRPr>
          </a:p>
          <a:p>
            <a:pPr marL="0" indent="0">
              <a:buNone/>
            </a:pPr>
            <a:r>
              <a:rPr lang="en-US" dirty="0" err="1"/>
              <a:t>Ayat</a:t>
            </a:r>
            <a:r>
              <a:rPr lang="en-US" dirty="0"/>
              <a:t> 9 </a:t>
            </a:r>
            <a:r>
              <a:rPr lang="en-US" dirty="0" err="1"/>
              <a:t>menulis</a:t>
            </a:r>
            <a:r>
              <a:rPr lang="en-US" dirty="0"/>
              <a:t> </a:t>
            </a:r>
            <a:r>
              <a:rPr lang="en-US" dirty="0" err="1"/>
              <a:t>verba</a:t>
            </a:r>
            <a:r>
              <a:rPr lang="en-US" dirty="0"/>
              <a:t> "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sepenuh</a:t>
            </a:r>
            <a:r>
              <a:rPr lang="en-US" dirty="0"/>
              <a:t> </a:t>
            </a:r>
            <a:r>
              <a:rPr lang="en-US" dirty="0" err="1"/>
              <a:t>hati</a:t>
            </a:r>
            <a:r>
              <a:rPr lang="en-US" dirty="0"/>
              <a:t>" </a:t>
            </a:r>
            <a:r>
              <a:rPr lang="en-US" dirty="0" err="1"/>
              <a:t>adalah</a:t>
            </a:r>
            <a:r>
              <a:rPr lang="en-US" dirty="0"/>
              <a:t> kata </a:t>
            </a:r>
            <a:r>
              <a:rPr lang="en-US" dirty="0" err="1"/>
              <a:t>Ibrani</a:t>
            </a:r>
            <a:r>
              <a:rPr lang="en-US" dirty="0"/>
              <a:t> </a:t>
            </a:r>
            <a:r>
              <a:rPr lang="he-IL" dirty="0"/>
              <a:t>מִלֵּאתָ - </a:t>
            </a:r>
            <a:r>
              <a:rPr lang="en-US" dirty="0"/>
              <a:t>MILETA, </a:t>
            </a:r>
            <a:r>
              <a:rPr lang="en-US" dirty="0" err="1"/>
              <a:t>harfiah</a:t>
            </a:r>
            <a:r>
              <a:rPr lang="en-US" dirty="0"/>
              <a:t>: </a:t>
            </a:r>
            <a:r>
              <a:rPr lang="en-US" i="1" dirty="0" err="1"/>
              <a:t>engkau</a:t>
            </a:r>
            <a:r>
              <a:rPr lang="en-US" i="1" dirty="0"/>
              <a:t> </a:t>
            </a:r>
            <a:r>
              <a:rPr lang="en-US" i="1" dirty="0" err="1"/>
              <a:t>telah</a:t>
            </a:r>
            <a:r>
              <a:rPr lang="en-US" i="1" dirty="0"/>
              <a:t> </a:t>
            </a:r>
            <a:r>
              <a:rPr lang="en-US" i="1" dirty="0" err="1"/>
              <a:t>dengan</a:t>
            </a:r>
            <a:r>
              <a:rPr lang="en-US" i="1" dirty="0"/>
              <a:t> </a:t>
            </a:r>
            <a:r>
              <a:rPr lang="en-US" i="1" dirty="0" err="1"/>
              <a:t>sepenuhnya</a:t>
            </a:r>
            <a:r>
              <a:rPr lang="en-US" i="1" dirty="0"/>
              <a:t>/ </a:t>
            </a:r>
            <a:r>
              <a:rPr lang="en-US" i="1" dirty="0" err="1"/>
              <a:t>dengan</a:t>
            </a:r>
            <a:r>
              <a:rPr lang="en-US" i="1" dirty="0"/>
              <a:t> </a:t>
            </a:r>
            <a:r>
              <a:rPr lang="en-US" i="1" dirty="0" err="1"/>
              <a:t>sepenuh</a:t>
            </a:r>
            <a:r>
              <a:rPr lang="en-US" i="1" dirty="0"/>
              <a:t> </a:t>
            </a:r>
            <a:r>
              <a:rPr lang="en-US" i="1" dirty="0" err="1" smtClean="0"/>
              <a:t>hati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 smtClean="0"/>
              <a:t>Kata </a:t>
            </a:r>
            <a:r>
              <a:rPr lang="en-US" dirty="0" err="1" smtClean="0"/>
              <a:t>dasar</a:t>
            </a:r>
            <a:r>
              <a:rPr lang="en-US" dirty="0"/>
              <a:t>: </a:t>
            </a:r>
            <a:r>
              <a:rPr lang="he-IL" dirty="0"/>
              <a:t>מָלָא - </a:t>
            </a:r>
            <a:r>
              <a:rPr lang="en-US" dirty="0" smtClean="0"/>
              <a:t> MALA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: </a:t>
            </a:r>
            <a:r>
              <a:rPr lang="en-US" i="1" dirty="0" err="1"/>
              <a:t>memenuhi</a:t>
            </a:r>
            <a:r>
              <a:rPr lang="en-US" i="1" dirty="0"/>
              <a:t>, </a:t>
            </a:r>
            <a:r>
              <a:rPr lang="en-US" i="1" dirty="0" err="1"/>
              <a:t>menyelesaikan</a:t>
            </a:r>
            <a:r>
              <a:rPr lang="en-US" i="1" dirty="0"/>
              <a:t> </a:t>
            </a:r>
            <a:r>
              <a:rPr lang="en-US" i="1" dirty="0" err="1"/>
              <a:t>suatu</a:t>
            </a:r>
            <a:r>
              <a:rPr lang="en-US" i="1" dirty="0"/>
              <a:t> </a:t>
            </a:r>
            <a:r>
              <a:rPr lang="en-US" i="1" dirty="0" err="1" smtClean="0"/>
              <a:t>aksi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Ultra Bold Condensed" pitchFamily="34" charset="0"/>
              </a:rPr>
              <a:t>Sepenuh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Hati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Eras Bold ITC" pitchFamily="34" charset="0"/>
              </a:rPr>
              <a:t>Setiap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inci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setiap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ons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setiap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saraf</a:t>
            </a:r>
            <a:r>
              <a:rPr lang="en-US" dirty="0">
                <a:latin typeface="Eras Bold ITC" pitchFamily="34" charset="0"/>
              </a:rPr>
              <a:t>, </a:t>
            </a:r>
            <a:r>
              <a:rPr lang="en-US" dirty="0" err="1">
                <a:latin typeface="Eras Bold ITC" pitchFamily="34" charset="0"/>
              </a:rPr>
              <a:t>setiap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serat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Kaleb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adalah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milik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 smtClean="0">
                <a:latin typeface="Eras Bold ITC" pitchFamily="34" charset="0"/>
              </a:rPr>
              <a:t>.</a:t>
            </a:r>
          </a:p>
          <a:p>
            <a:r>
              <a:rPr lang="en-US" dirty="0" err="1" smtClean="0">
                <a:latin typeface="Gill Sans Ultra Bold Condensed" pitchFamily="34" charset="0"/>
              </a:rPr>
              <a:t>Semua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ruang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kehidupan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Kaleb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adalah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milik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endParaRPr lang="en-US" dirty="0" smtClean="0">
              <a:latin typeface="Gill Sans Ultra Bold Condensed" pitchFamily="34" charset="0"/>
            </a:endParaRPr>
          </a:p>
          <a:p>
            <a:r>
              <a:rPr lang="en-US" dirty="0" err="1" smtClean="0">
                <a:latin typeface="Bahnschrift SemiBold Condensed" pitchFamily="34" charset="0"/>
              </a:rPr>
              <a:t>Kehidupan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seperti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</a:t>
            </a:r>
            <a:r>
              <a:rPr lang="en-US" dirty="0" err="1" smtClean="0">
                <a:latin typeface="Bahnschrift SemiBold Condensed" pitchFamily="34" charset="0"/>
              </a:rPr>
              <a:t>tu</a:t>
            </a:r>
            <a:r>
              <a:rPr lang="en-US" dirty="0" smtClean="0">
                <a:latin typeface="Bahnschrift SemiBold Condensed" pitchFamily="34" charset="0"/>
              </a:rPr>
              <a:t> di </a:t>
            </a:r>
            <a:r>
              <a:rPr lang="en-US" dirty="0" err="1" smtClean="0">
                <a:latin typeface="Bahnschrift SemiBold Condensed" pitchFamily="34" charset="0"/>
              </a:rPr>
              <a:t>butuhkan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komitmen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dan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kesetiaan</a:t>
            </a:r>
            <a:r>
              <a:rPr lang="en-US" dirty="0" smtClean="0">
                <a:latin typeface="Arial Black" pitchFamily="34" charset="0"/>
              </a:rPr>
              <a:t> yang </a:t>
            </a:r>
            <a:r>
              <a:rPr lang="en-US" dirty="0" err="1" smtClean="0">
                <a:latin typeface="Arial Black" pitchFamily="34" charset="0"/>
              </a:rPr>
              <a:t>luar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biasa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0"/>
          <a:stretch/>
        </p:blipFill>
        <p:spPr bwMode="auto">
          <a:xfrm>
            <a:off x="0" y="4206"/>
            <a:ext cx="9144001" cy="513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807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Ultra Bold Condensed" pitchFamily="34" charset="0"/>
              </a:rPr>
              <a:t>1</a:t>
            </a:r>
            <a:r>
              <a:rPr lang="en-US" sz="3600" dirty="0" smtClean="0">
                <a:latin typeface="Gill Sans Ultra Bold Condensed" pitchFamily="34" charset="0"/>
              </a:rPr>
              <a:t> </a:t>
            </a:r>
            <a:r>
              <a:rPr lang="en-US" sz="3600" dirty="0" err="1" smtClean="0">
                <a:latin typeface="Gill Sans Ultra Bold Condensed" pitchFamily="34" charset="0"/>
              </a:rPr>
              <a:t>Korintus</a:t>
            </a:r>
            <a:r>
              <a:rPr lang="en-US" sz="3600" dirty="0" smtClean="0">
                <a:latin typeface="Gill Sans Ultra Bold Condensed" pitchFamily="34" charset="0"/>
              </a:rPr>
              <a:t> 6:19-20</a:t>
            </a:r>
            <a:endParaRPr lang="en-US" sz="36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25680"/>
            <a:ext cx="8229600" cy="3096343"/>
          </a:xfrm>
          <a:solidFill>
            <a:schemeClr val="bg1">
              <a:lumMod val="85000"/>
              <a:alpha val="67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6:19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tahukah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,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tubuhmu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bait </a:t>
            </a:r>
            <a:r>
              <a:rPr lang="en-US" dirty="0" err="1"/>
              <a:t>Roh</a:t>
            </a:r>
            <a:r>
              <a:rPr lang="en-US" dirty="0"/>
              <a:t> Kudus yang </a:t>
            </a:r>
            <a:r>
              <a:rPr lang="en-US" dirty="0" err="1"/>
              <a:t>diam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, </a:t>
            </a:r>
            <a:r>
              <a:rPr lang="en-US" dirty="0" err="1"/>
              <a:t>Roh</a:t>
            </a:r>
            <a:r>
              <a:rPr lang="en-US" dirty="0"/>
              <a:t> Kudus yang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peroleh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Allah, --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kamu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bukan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milik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kamu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sendiri</a:t>
            </a:r>
            <a:r>
              <a:rPr lang="en-US" dirty="0">
                <a:latin typeface="Gill Sans Ultra Bold Condensed" pitchFamily="34" charset="0"/>
              </a:rPr>
              <a:t>?</a:t>
            </a:r>
          </a:p>
          <a:p>
            <a:pPr marL="0" indent="0">
              <a:buNone/>
            </a:pPr>
            <a:r>
              <a:rPr lang="en-US" dirty="0"/>
              <a:t>6:20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dibeli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harganya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lunas</a:t>
            </a:r>
            <a:r>
              <a:rPr lang="en-US" dirty="0"/>
              <a:t> </a:t>
            </a:r>
            <a:r>
              <a:rPr lang="en-US" dirty="0" err="1"/>
              <a:t>dibayar</a:t>
            </a:r>
            <a:r>
              <a:rPr lang="en-US" dirty="0"/>
              <a:t>: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muliakanlah</a:t>
            </a:r>
            <a:r>
              <a:rPr lang="en-US" dirty="0"/>
              <a:t> Allah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tubuhmu</a:t>
            </a:r>
            <a:r>
              <a:rPr lang="en-US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 Ultra Bold Condensed" pitchFamily="34" charset="0"/>
              </a:rPr>
              <a:t>Kaisar</a:t>
            </a:r>
            <a:r>
              <a:rPr lang="en-US" dirty="0" smtClean="0">
                <a:latin typeface="Gill Sans Ultra Bold Condensed" pitchFamily="34" charset="0"/>
              </a:rPr>
              <a:t> Julius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31590"/>
            <a:ext cx="4104456" cy="381642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err="1" smtClean="0">
                <a:latin typeface="Bahnschrift SemiBold Condensed" pitchFamily="34" charset="0"/>
              </a:rPr>
              <a:t>Mendarat</a:t>
            </a:r>
            <a:r>
              <a:rPr lang="en-US" sz="3400" dirty="0" smtClean="0">
                <a:latin typeface="Bahnschrift SemiBold Condensed" pitchFamily="34" charset="0"/>
              </a:rPr>
              <a:t> di </a:t>
            </a:r>
            <a:r>
              <a:rPr lang="en-US" sz="3400" dirty="0" err="1" smtClean="0">
                <a:latin typeface="Bahnschrift SemiBold Condensed" pitchFamily="34" charset="0"/>
              </a:rPr>
              <a:t>pantai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Inggris</a:t>
            </a:r>
            <a:endParaRPr lang="en-US" sz="3400" dirty="0" smtClean="0">
              <a:latin typeface="Bahnschrift SemiBold Condensed" pitchFamily="34" charset="0"/>
            </a:endParaRPr>
          </a:p>
          <a:p>
            <a:r>
              <a:rPr lang="en-US" sz="3400" dirty="0" err="1" smtClean="0">
                <a:latin typeface="Bahnschrift SemiBold Condensed" pitchFamily="34" charset="0"/>
              </a:rPr>
              <a:t>Seluruh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pasukannya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berhenti</a:t>
            </a:r>
            <a:r>
              <a:rPr lang="en-US" sz="3400" dirty="0" smtClean="0">
                <a:latin typeface="Bahnschrift SemiBold Condensed" pitchFamily="34" charset="0"/>
              </a:rPr>
              <a:t> di </a:t>
            </a:r>
            <a:r>
              <a:rPr lang="en-US" sz="3400" dirty="0" err="1" smtClean="0">
                <a:latin typeface="Bahnschrift SemiBold Condensed" pitchFamily="34" charset="0"/>
              </a:rPr>
              <a:t>tepi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tebing</a:t>
            </a:r>
            <a:r>
              <a:rPr lang="en-US" sz="3400" dirty="0" smtClean="0">
                <a:latin typeface="Bahnschrift SemiBold Condensed" pitchFamily="34" charset="0"/>
              </a:rPr>
              <a:t>, </a:t>
            </a:r>
            <a:r>
              <a:rPr lang="en-US" sz="3400" dirty="0" err="1" smtClean="0">
                <a:latin typeface="Bahnschrift SemiBold Condensed" pitchFamily="34" charset="0"/>
              </a:rPr>
              <a:t>lalu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semua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diminta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naik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keatas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tebing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dan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melihat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dari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atas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bagaimana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mereka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telah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melalui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laut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menuju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Inggris</a:t>
            </a:r>
            <a:r>
              <a:rPr lang="en-US" sz="3400" dirty="0" smtClean="0">
                <a:latin typeface="Bahnschrift SemiBold Condensed" pitchFamily="34" charset="0"/>
              </a:rPr>
              <a:t>.</a:t>
            </a:r>
          </a:p>
          <a:p>
            <a:r>
              <a:rPr lang="en-US" sz="3400" dirty="0" err="1" smtClean="0">
                <a:latin typeface="Bahnschrift SemiBold Condensed" pitchFamily="34" charset="0"/>
              </a:rPr>
              <a:t>Setelah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semua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pasukannya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sampai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diatas</a:t>
            </a:r>
            <a:r>
              <a:rPr lang="en-US" sz="3400" dirty="0" smtClean="0">
                <a:latin typeface="Bahnschrift SemiBold Condensed" pitchFamily="34" charset="0"/>
              </a:rPr>
              <a:t>, </a:t>
            </a:r>
            <a:r>
              <a:rPr lang="en-US" sz="3400" dirty="0" err="1" smtClean="0">
                <a:latin typeface="Bahnschrift SemiBold Condensed" pitchFamily="34" charset="0"/>
              </a:rPr>
              <a:t>kapal-kapal</a:t>
            </a:r>
            <a:r>
              <a:rPr lang="en-US" sz="3400" dirty="0" smtClean="0">
                <a:latin typeface="Bahnschrift SemiBold Condensed" pitchFamily="34" charset="0"/>
              </a:rPr>
              <a:t> yang </a:t>
            </a:r>
            <a:r>
              <a:rPr lang="en-US" sz="3400" dirty="0" err="1" smtClean="0">
                <a:latin typeface="Bahnschrift SemiBold Condensed" pitchFamily="34" charset="0"/>
              </a:rPr>
              <a:t>mereka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tumpangi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dibakar</a:t>
            </a:r>
            <a:r>
              <a:rPr lang="en-US" sz="3400" dirty="0" smtClean="0">
                <a:latin typeface="Bahnschrift SemiBold Condensed" pitchFamily="34" charset="0"/>
              </a:rPr>
              <a:t> </a:t>
            </a:r>
            <a:r>
              <a:rPr lang="en-US" sz="3400" dirty="0" err="1" smtClean="0">
                <a:latin typeface="Bahnschrift SemiBold Condensed" pitchFamily="34" charset="0"/>
              </a:rPr>
              <a:t>habis</a:t>
            </a:r>
            <a:r>
              <a:rPr lang="en-US" dirty="0" smtClean="0"/>
              <a:t>.</a:t>
            </a:r>
          </a:p>
          <a:p>
            <a:r>
              <a:rPr lang="en-US" dirty="0" err="1" smtClean="0">
                <a:latin typeface="Eras Bold ITC" pitchFamily="34" charset="0"/>
              </a:rPr>
              <a:t>Sekali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maju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tidak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boleh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mundur</a:t>
            </a:r>
            <a:endParaRPr lang="en-US" dirty="0">
              <a:latin typeface="Eras Bold ITC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638796"/>
            <a:ext cx="4320481" cy="243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82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9542"/>
            <a:ext cx="4968552" cy="4176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Gill Sans Ultra Bold Condensed" pitchFamily="34" charset="0"/>
              </a:rPr>
              <a:t>Kita </a:t>
            </a:r>
            <a:r>
              <a:rPr lang="en-US" dirty="0" err="1">
                <a:latin typeface="Gill Sans Ultra Bold Condensed" pitchFamily="34" charset="0"/>
              </a:rPr>
              <a:t>perlu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membakar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setiap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rintangan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atau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halangan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>
                <a:latin typeface="Gill Sans Ultra Bold Condensed" pitchFamily="34" charset="0"/>
              </a:rPr>
              <a:t>yang </a:t>
            </a:r>
            <a:r>
              <a:rPr lang="en-US" dirty="0" err="1">
                <a:latin typeface="Gill Sans Ultra Bold Condensed" pitchFamily="34" charset="0"/>
              </a:rPr>
              <a:t>mengarah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kembali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kehidupan</a:t>
            </a:r>
            <a:r>
              <a:rPr lang="en-US" dirty="0">
                <a:latin typeface="Gill Sans Ultra Bold Condensed" pitchFamily="34" charset="0"/>
              </a:rPr>
              <a:t> lama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mengarahkan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pikiran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kita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pada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tugas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menaklukkan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Kanaan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.</a:t>
            </a:r>
          </a:p>
          <a:p>
            <a:pPr marL="0" indent="0" algn="ctr">
              <a:buNone/>
            </a:pPr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13750"/>
          <a:stretch/>
        </p:blipFill>
        <p:spPr bwMode="auto">
          <a:xfrm>
            <a:off x="4807671" y="1131590"/>
            <a:ext cx="4083337" cy="2660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4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3519"/>
            <a:ext cx="8229600" cy="2089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Orang Kristen yang </a:t>
            </a:r>
            <a:r>
              <a:rPr lang="en-US" dirty="0" err="1"/>
              <a:t>setengah</a:t>
            </a:r>
            <a:r>
              <a:rPr lang="en-US" dirty="0"/>
              <a:t> </a:t>
            </a:r>
            <a:r>
              <a:rPr lang="en-US" dirty="0" err="1"/>
              <a:t>hati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orang Kristen yang </a:t>
            </a:r>
            <a:r>
              <a:rPr lang="en-US" dirty="0" err="1" smtClean="0">
                <a:latin typeface="Gill Sans Ultra Bold Condensed" pitchFamily="34" charset="0"/>
              </a:rPr>
              <a:t>mudah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tawar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hati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pernah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belajar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menaklukkan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para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raksasa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dalam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hidup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mereka</a:t>
            </a:r>
            <a:endParaRPr lang="en-US" dirty="0" smtClean="0">
              <a:latin typeface="Bahnschrift SemiBold Condensed" pitchFamily="34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77236"/>
            <a:ext cx="2400914" cy="2400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395536" y="2572544"/>
            <a:ext cx="5976664" cy="2246769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Yesus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memanggil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mengikuti-Nya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kesetiaan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keberanian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serupa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bersedia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mempertaruhkan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segalanya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demi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Dia</a:t>
            </a:r>
            <a:endParaRPr lang="en-US" sz="2800" dirty="0">
              <a:solidFill>
                <a:schemeClr val="bg1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546848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Bahnschrift SemiBold Condensed" pitchFamily="34" charset="0"/>
              </a:rPr>
              <a:t>Chuck </a:t>
            </a:r>
            <a:r>
              <a:rPr lang="en-US" dirty="0" err="1">
                <a:latin typeface="Bahnschrift SemiBold Condensed" pitchFamily="34" charset="0"/>
              </a:rPr>
              <a:t>Swindoll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menceritakan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kisah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sebuah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gereja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rumah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bekas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Uni</a:t>
            </a:r>
            <a:r>
              <a:rPr lang="en-US" dirty="0">
                <a:latin typeface="Bahnschrift SemiBold Condensed" pitchFamily="34" charset="0"/>
              </a:rPr>
              <a:t> Soviet </a:t>
            </a:r>
            <a:r>
              <a:rPr lang="en-US" dirty="0" err="1">
                <a:latin typeface="Bahnschrift SemiBold Condensed" pitchFamily="34" charset="0"/>
              </a:rPr>
              <a:t>beberapa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tahun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lalu</a:t>
            </a:r>
            <a:r>
              <a:rPr lang="en-US" dirty="0">
                <a:latin typeface="Bahnschrift SemiBold Condensed" pitchFamily="34" charset="0"/>
              </a:rPr>
              <a:t>. </a:t>
            </a:r>
            <a:endParaRPr lang="en-US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Mereka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harus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bertemu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secara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rahasia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menghindari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penangkapan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pemerintah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komunis</a:t>
            </a:r>
            <a:r>
              <a:rPr lang="en-US" dirty="0">
                <a:latin typeface="Bahnschrift SemiBold Condensed" pitchFamily="34" charset="0"/>
              </a:rPr>
              <a:t>.</a:t>
            </a:r>
          </a:p>
          <a:p>
            <a:endParaRPr lang="en-US" dirty="0">
              <a:latin typeface="Bahnschrift SemiBold Condense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4355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30" y="627534"/>
            <a:ext cx="6065996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hari</a:t>
            </a:r>
            <a:r>
              <a:rPr lang="en-US" sz="2000" dirty="0"/>
              <a:t> </a:t>
            </a:r>
            <a:r>
              <a:rPr lang="en-US" sz="2000" dirty="0" err="1"/>
              <a:t>Minggu</a:t>
            </a:r>
            <a:r>
              <a:rPr lang="en-US" sz="2000" dirty="0"/>
              <a:t> orang-orang </a:t>
            </a:r>
            <a:r>
              <a:rPr lang="en-US" sz="2000" dirty="0" err="1"/>
              <a:t>percaya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tiba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mencolok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 smtClean="0"/>
              <a:t>kelompok-kelompok</a:t>
            </a:r>
            <a:r>
              <a:rPr lang="en-US" sz="2000" dirty="0"/>
              <a:t> </a:t>
            </a:r>
            <a:r>
              <a:rPr lang="en-US" sz="2000" dirty="0" err="1" smtClean="0"/>
              <a:t>kecil</a:t>
            </a:r>
            <a:r>
              <a:rPr lang="en-US" sz="2000" dirty="0" smtClean="0"/>
              <a:t> </a:t>
            </a:r>
            <a:r>
              <a:rPr lang="en-US" sz="2000" dirty="0" err="1"/>
              <a:t>sepanjang</a:t>
            </a:r>
            <a:r>
              <a:rPr lang="en-US" sz="2000" dirty="0"/>
              <a:t> </a:t>
            </a:r>
            <a:r>
              <a:rPr lang="en-US" sz="2000" dirty="0" err="1"/>
              <a:t>hari</a:t>
            </a:r>
            <a:r>
              <a:rPr lang="en-US" sz="2000" dirty="0"/>
              <a:t> agar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menimbulkan</a:t>
            </a:r>
            <a:r>
              <a:rPr lang="en-US" sz="2000" dirty="0"/>
              <a:t> </a:t>
            </a:r>
            <a:r>
              <a:rPr lang="en-US" sz="2000" dirty="0" err="1"/>
              <a:t>kecurigaan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</a:t>
            </a:r>
            <a:r>
              <a:rPr lang="en-US" sz="2000" dirty="0" err="1"/>
              <a:t>informan</a:t>
            </a:r>
            <a:r>
              <a:rPr lang="en-US" sz="2000" dirty="0"/>
              <a:t> KGB.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Menjelang</a:t>
            </a:r>
            <a:r>
              <a:rPr lang="en-US" sz="2000" dirty="0" smtClean="0"/>
              <a:t> </a:t>
            </a:r>
            <a:r>
              <a:rPr lang="en-US" sz="2000" dirty="0" err="1"/>
              <a:t>senja</a:t>
            </a:r>
            <a:r>
              <a:rPr lang="en-US" sz="2000" dirty="0"/>
              <a:t> </a:t>
            </a:r>
            <a:r>
              <a:rPr lang="en-US" sz="2000" dirty="0" err="1"/>
              <a:t>mereka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aman</a:t>
            </a:r>
            <a:r>
              <a:rPr lang="en-US" sz="2000" dirty="0"/>
              <a:t> di </a:t>
            </a:r>
            <a:r>
              <a:rPr lang="en-US" sz="2000" dirty="0" err="1"/>
              <a:t>dalam</a:t>
            </a:r>
            <a:r>
              <a:rPr lang="en-US" sz="2000" dirty="0"/>
              <a:t>, </a:t>
            </a:r>
            <a:r>
              <a:rPr lang="en-US" sz="2000" dirty="0" err="1"/>
              <a:t>jendela</a:t>
            </a:r>
            <a:r>
              <a:rPr lang="en-US" sz="2000" dirty="0"/>
              <a:t> </a:t>
            </a:r>
            <a:r>
              <a:rPr lang="en-US" sz="2000" dirty="0" err="1"/>
              <a:t>tertutup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pintu</a:t>
            </a:r>
            <a:r>
              <a:rPr lang="en-US" sz="2000" dirty="0"/>
              <a:t> </a:t>
            </a:r>
            <a:r>
              <a:rPr lang="en-US" sz="2000" dirty="0" err="1"/>
              <a:t>terkunci</a:t>
            </a:r>
            <a:r>
              <a:rPr lang="en-US" sz="2000" dirty="0"/>
              <a:t>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Mereka</a:t>
            </a:r>
            <a:r>
              <a:rPr lang="en-US" sz="2000" dirty="0" smtClean="0"/>
              <a:t> </a:t>
            </a:r>
            <a:r>
              <a:rPr lang="en-US" sz="2000" dirty="0" err="1"/>
              <a:t>mulai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menyanyikan</a:t>
            </a:r>
            <a:r>
              <a:rPr lang="en-US" sz="2000" dirty="0"/>
              <a:t> </a:t>
            </a:r>
            <a:r>
              <a:rPr lang="en-US" sz="2000" dirty="0" err="1"/>
              <a:t>himne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pelan</a:t>
            </a:r>
            <a:r>
              <a:rPr lang="en-US" sz="2000" dirty="0"/>
              <a:t>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emosi</a:t>
            </a:r>
            <a:r>
              <a:rPr lang="en-US" sz="2000" dirty="0"/>
              <a:t> yang </a:t>
            </a:r>
            <a:r>
              <a:rPr lang="en-US" sz="2000" dirty="0" err="1"/>
              <a:t>dalam</a:t>
            </a:r>
            <a:r>
              <a:rPr lang="en-US" sz="2000" dirty="0"/>
              <a:t>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Tiba-tiba</a:t>
            </a:r>
            <a:r>
              <a:rPr lang="en-US" sz="2000" dirty="0"/>
              <a:t>, </a:t>
            </a:r>
            <a:r>
              <a:rPr lang="en-US" sz="2000" dirty="0" err="1"/>
              <a:t>pintu</a:t>
            </a:r>
            <a:r>
              <a:rPr lang="en-US" sz="2000" dirty="0"/>
              <a:t> </a:t>
            </a:r>
            <a:r>
              <a:rPr lang="en-US" sz="2000" dirty="0" err="1"/>
              <a:t>didorong</a:t>
            </a:r>
            <a:r>
              <a:rPr lang="en-US" sz="2000" dirty="0"/>
              <a:t> </a:t>
            </a:r>
            <a:r>
              <a:rPr lang="en-US" sz="2000" dirty="0" err="1"/>
              <a:t>terbuka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masuklah</a:t>
            </a:r>
            <a:r>
              <a:rPr lang="en-US" sz="2000" dirty="0"/>
              <a:t> </a:t>
            </a:r>
            <a:r>
              <a:rPr lang="en-US" sz="2000" dirty="0" err="1"/>
              <a:t>dua</a:t>
            </a:r>
            <a:r>
              <a:rPr lang="en-US" sz="2000" dirty="0"/>
              <a:t> </a:t>
            </a:r>
            <a:r>
              <a:rPr lang="en-US" sz="2000" dirty="0" err="1"/>
              <a:t>tentara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senjata</a:t>
            </a:r>
            <a:r>
              <a:rPr lang="en-US" sz="2000" dirty="0"/>
              <a:t> </a:t>
            </a:r>
            <a:r>
              <a:rPr lang="en-US" sz="2000" dirty="0" err="1"/>
              <a:t>otomatis</a:t>
            </a:r>
            <a:r>
              <a:rPr lang="en-US" sz="2000" dirty="0"/>
              <a:t> yang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siap</a:t>
            </a:r>
            <a:r>
              <a:rPr lang="en-US" sz="2000" dirty="0"/>
              <a:t>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Yang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berteriak</a:t>
            </a:r>
            <a:r>
              <a:rPr lang="en-US" sz="2000" dirty="0"/>
              <a:t>, </a:t>
            </a:r>
            <a:r>
              <a:rPr lang="en-US" sz="2000" dirty="0" err="1"/>
              <a:t>Baiklah</a:t>
            </a:r>
            <a:r>
              <a:rPr lang="en-US" sz="2000" dirty="0"/>
              <a:t>—</a:t>
            </a:r>
            <a:r>
              <a:rPr lang="en-US" sz="2000" dirty="0" err="1"/>
              <a:t>semua</a:t>
            </a:r>
            <a:r>
              <a:rPr lang="en-US" sz="2000" dirty="0"/>
              <a:t> orang </a:t>
            </a:r>
            <a:r>
              <a:rPr lang="en-US" sz="2000" dirty="0" err="1"/>
              <a:t>berbaris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dinding</a:t>
            </a:r>
            <a:r>
              <a:rPr lang="en-US" sz="2000" dirty="0"/>
              <a:t>. </a:t>
            </a:r>
            <a:r>
              <a:rPr lang="en-US" sz="2000" dirty="0" err="1">
                <a:latin typeface="Bahnschrift SemiBold Condensed" pitchFamily="34" charset="0"/>
              </a:rPr>
              <a:t>Jika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Anda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ingin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melepaskan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kesetiaan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dan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 smtClean="0">
                <a:latin typeface="Bahnschrift SemiBold Condensed" pitchFamily="34" charset="0"/>
              </a:rPr>
              <a:t>komitmen</a:t>
            </a:r>
            <a:r>
              <a:rPr lang="en-US" sz="2000" dirty="0" smtClean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Anda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kepada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Yesus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Kristus</a:t>
            </a:r>
            <a:r>
              <a:rPr lang="en-US" sz="2000" dirty="0">
                <a:latin typeface="Bahnschrift SemiBold Condensed" pitchFamily="34" charset="0"/>
              </a:rPr>
              <a:t>, </a:t>
            </a:r>
            <a:r>
              <a:rPr lang="en-US" sz="2000" dirty="0" err="1">
                <a:latin typeface="Bahnschrift SemiBold Condensed" pitchFamily="34" charset="0"/>
              </a:rPr>
              <a:t>pergilah</a:t>
            </a:r>
            <a:r>
              <a:rPr lang="en-US" sz="2000" dirty="0">
                <a:latin typeface="Bahnschrift SemiBold Condensed" pitchFamily="34" charset="0"/>
              </a:rPr>
              <a:t> </a:t>
            </a:r>
            <a:r>
              <a:rPr lang="en-US" sz="2000" dirty="0" err="1">
                <a:latin typeface="Bahnschrift SemiBold Condensed" pitchFamily="34" charset="0"/>
              </a:rPr>
              <a:t>sekarang</a:t>
            </a:r>
            <a:r>
              <a:rPr lang="en-US" sz="2000" dirty="0">
                <a:latin typeface="Bahnschrift SemiBold Condensed" pitchFamily="34" charset="0"/>
              </a:rPr>
              <a:t>!'</a:t>
            </a:r>
          </a:p>
          <a:p>
            <a:endParaRPr lang="en-US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26" y="771550"/>
            <a:ext cx="2740733" cy="387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7534"/>
            <a:ext cx="5122912" cy="39670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"</a:t>
            </a:r>
            <a:r>
              <a:rPr lang="en-US" dirty="0" err="1" smtClean="0"/>
              <a:t>Dua</a:t>
            </a:r>
            <a:r>
              <a:rPr lang="en-US" dirty="0" smtClean="0"/>
              <a:t>, </a:t>
            </a:r>
            <a:r>
              <a:rPr lang="en-US" dirty="0" err="1" smtClean="0"/>
              <a:t>tiga</a:t>
            </a:r>
            <a:r>
              <a:rPr lang="en-US" dirty="0" smtClean="0"/>
              <a:t> orang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 </a:t>
            </a:r>
            <a:r>
              <a:rPr lang="en-US" dirty="0" err="1"/>
              <a:t>pergi</a:t>
            </a:r>
            <a:r>
              <a:rPr lang="en-US" dirty="0"/>
              <a:t>,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.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detik</a:t>
            </a:r>
            <a:r>
              <a:rPr lang="en-US" dirty="0"/>
              <a:t>, </a:t>
            </a:r>
            <a:r>
              <a:rPr lang="en-US" dirty="0" err="1" smtClean="0"/>
              <a:t>dua</a:t>
            </a:r>
            <a:r>
              <a:rPr lang="en-US" dirty="0" smtClean="0"/>
              <a:t> orang </a:t>
            </a:r>
            <a:r>
              <a:rPr lang="en-US" dirty="0" err="1"/>
              <a:t>lagi</a:t>
            </a:r>
            <a:r>
              <a:rPr lang="en-US" dirty="0"/>
              <a:t>. '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kesempatan</a:t>
            </a:r>
            <a:r>
              <a:rPr lang="en-US" dirty="0"/>
              <a:t> </a:t>
            </a:r>
            <a:r>
              <a:rPr lang="en-US" dirty="0" err="1"/>
              <a:t>terakhirmu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Tinggalkan</a:t>
            </a:r>
            <a:r>
              <a:rPr lang="en-US" dirty="0" smtClean="0"/>
              <a:t> </a:t>
            </a:r>
            <a:r>
              <a:rPr lang="en-US" dirty="0" err="1" smtClean="0"/>
              <a:t>imanmu</a:t>
            </a:r>
            <a:r>
              <a:rPr lang="en-US" dirty="0" smtClean="0"/>
              <a:t> </a:t>
            </a:r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Kristus</a:t>
            </a:r>
            <a:r>
              <a:rPr lang="en-US" dirty="0"/>
              <a:t>,' </a:t>
            </a:r>
            <a:r>
              <a:rPr lang="en-US" dirty="0" err="1"/>
              <a:t>perintahnya</a:t>
            </a:r>
            <a:r>
              <a:rPr lang="en-US" dirty="0"/>
              <a:t>, '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tinggal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menanggung</a:t>
            </a:r>
            <a:r>
              <a:rPr lang="en-US" dirty="0"/>
              <a:t> </a:t>
            </a:r>
            <a:r>
              <a:rPr lang="en-US" dirty="0" err="1"/>
              <a:t>akibatnya</a:t>
            </a:r>
            <a:r>
              <a:rPr lang="en-US" dirty="0"/>
              <a:t>.'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6" r="5976"/>
          <a:stretch/>
        </p:blipFill>
        <p:spPr bwMode="auto">
          <a:xfrm>
            <a:off x="5724128" y="1347614"/>
            <a:ext cx="300535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1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Bapak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Anaknya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44" y="1200150"/>
            <a:ext cx="5091112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1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1691680" y="-15987"/>
            <a:ext cx="5626323" cy="515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1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5526"/>
            <a:ext cx="4546848" cy="403909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Yesus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menginginkan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dari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adalah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kesetiaan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komitmen</a:t>
            </a:r>
            <a:r>
              <a:rPr lang="en-US" dirty="0" smtClean="0">
                <a:latin typeface="Gill Sans Ultra Bold Condensed" pitchFamily="34" charset="0"/>
              </a:rPr>
              <a:t> yang total.</a:t>
            </a:r>
          </a:p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Inilah</a:t>
            </a:r>
            <a:r>
              <a:rPr lang="en-US" dirty="0" smtClean="0">
                <a:latin typeface="Bahnschrift SemiBold Condensed" pitchFamily="34" charset="0"/>
              </a:rPr>
              <a:t> yang </a:t>
            </a:r>
            <a:r>
              <a:rPr lang="en-US" dirty="0" err="1" smtClean="0">
                <a:latin typeface="Bahnschrift SemiBold Condensed" pitchFamily="34" charset="0"/>
              </a:rPr>
              <a:t>disebut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mengikut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dengan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sepenuh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hati</a:t>
            </a:r>
            <a:r>
              <a:rPr lang="en-US" sz="4000" dirty="0" smtClean="0">
                <a:latin typeface="Arial Black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9622"/>
            <a:ext cx="3895911" cy="2597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356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Eras Bold ITC" pitchFamily="34" charset="0"/>
              </a:rPr>
              <a:t>Tanah </a:t>
            </a:r>
            <a:r>
              <a:rPr lang="en-US" sz="2800" dirty="0" err="1" smtClean="0">
                <a:latin typeface="Eras Bold ITC" pitchFamily="34" charset="0"/>
              </a:rPr>
              <a:t>Kanaan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Harus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Diraih</a:t>
            </a:r>
            <a:endParaRPr lang="en-US" sz="28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36203"/>
            <a:ext cx="8229600" cy="40118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Yosua</a:t>
            </a:r>
            <a:r>
              <a:rPr lang="en-US" dirty="0" smtClean="0">
                <a:latin typeface="Arial Black" pitchFamily="34" charset="0"/>
              </a:rPr>
              <a:t> 14:10-12</a:t>
            </a:r>
          </a:p>
          <a:p>
            <a:pPr marL="0" indent="0">
              <a:buNone/>
            </a:pPr>
            <a:r>
              <a:rPr lang="en-US" dirty="0" smtClean="0"/>
              <a:t>14:10 </a:t>
            </a:r>
            <a:r>
              <a:rPr lang="en-US" b="1" dirty="0" err="1"/>
              <a:t>Jadi</a:t>
            </a:r>
            <a:r>
              <a:rPr lang="en-US" b="1" dirty="0"/>
              <a:t> </a:t>
            </a:r>
            <a:r>
              <a:rPr lang="en-US" b="1" dirty="0" err="1"/>
              <a:t>sekarang</a:t>
            </a:r>
            <a:r>
              <a:rPr lang="en-US" b="1" dirty="0"/>
              <a:t>, </a:t>
            </a:r>
            <a:r>
              <a:rPr lang="en-US" b="1" dirty="0" err="1"/>
              <a:t>sesungguhnya</a:t>
            </a:r>
            <a:r>
              <a:rPr lang="en-US" b="1" dirty="0"/>
              <a:t> TUHAN </a:t>
            </a:r>
            <a:r>
              <a:rPr lang="en-US" b="1" dirty="0" err="1"/>
              <a:t>telah</a:t>
            </a:r>
            <a:r>
              <a:rPr lang="en-US" b="1" dirty="0"/>
              <a:t> </a:t>
            </a:r>
            <a:r>
              <a:rPr lang="en-US" b="1" dirty="0" err="1"/>
              <a:t>memelihara</a:t>
            </a:r>
            <a:r>
              <a:rPr lang="en-US" b="1" dirty="0"/>
              <a:t> </a:t>
            </a:r>
            <a:r>
              <a:rPr lang="en-US" b="1" dirty="0" err="1"/>
              <a:t>hidupku</a:t>
            </a:r>
            <a:r>
              <a:rPr lang="en-US" dirty="0"/>
              <a:t>, </a:t>
            </a:r>
            <a:r>
              <a:rPr lang="en-US" b="1" dirty="0" err="1"/>
              <a:t>seperti</a:t>
            </a:r>
            <a:r>
              <a:rPr lang="en-US" b="1" dirty="0"/>
              <a:t> yang </a:t>
            </a:r>
            <a:r>
              <a:rPr lang="en-US" b="1" dirty="0" err="1"/>
              <a:t>dijanjikan-Nya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US" dirty="0" err="1"/>
              <a:t>Kini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 </a:t>
            </a:r>
            <a:r>
              <a:rPr lang="en-US" dirty="0" err="1"/>
              <a:t>puluh</a:t>
            </a:r>
            <a:r>
              <a:rPr lang="en-US" dirty="0"/>
              <a:t> lima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lamanya</a:t>
            </a:r>
            <a:r>
              <a:rPr lang="en-US" dirty="0"/>
              <a:t>,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diucapkan</a:t>
            </a:r>
            <a:r>
              <a:rPr lang="en-US" dirty="0"/>
              <a:t> TUHAN </a:t>
            </a:r>
            <a:r>
              <a:rPr lang="en-US" dirty="0" err="1"/>
              <a:t>firman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Musa,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orang Israel </a:t>
            </a:r>
            <a:r>
              <a:rPr lang="en-US" dirty="0" err="1"/>
              <a:t>mengembara</a:t>
            </a:r>
            <a:r>
              <a:rPr lang="en-US" dirty="0"/>
              <a:t> di </a:t>
            </a:r>
            <a:r>
              <a:rPr lang="en-US" dirty="0" err="1"/>
              <a:t>padang</a:t>
            </a:r>
            <a:r>
              <a:rPr lang="en-US" dirty="0"/>
              <a:t> </a:t>
            </a:r>
            <a:r>
              <a:rPr lang="en-US" dirty="0" err="1"/>
              <a:t>gurun</a:t>
            </a:r>
            <a:r>
              <a:rPr lang="en-US" dirty="0"/>
              <a:t>. </a:t>
            </a:r>
            <a:r>
              <a:rPr lang="en-US" dirty="0" err="1">
                <a:latin typeface="Gill Sans Ultra Bold Condensed" pitchFamily="34" charset="0"/>
              </a:rPr>
              <a:t>Jadi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sekarang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telah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berumur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delapan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puluh</a:t>
            </a:r>
            <a:r>
              <a:rPr lang="en-US" dirty="0">
                <a:latin typeface="Gill Sans Ultra Bold Condensed" pitchFamily="34" charset="0"/>
              </a:rPr>
              <a:t> lima </a:t>
            </a:r>
            <a:r>
              <a:rPr lang="en-US" dirty="0" err="1">
                <a:latin typeface="Gill Sans Ultra Bold Condensed" pitchFamily="34" charset="0"/>
              </a:rPr>
              <a:t>tahun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hari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ini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14:11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aku</a:t>
            </a:r>
            <a:r>
              <a:rPr lang="en-US" dirty="0"/>
              <a:t> </a:t>
            </a:r>
            <a:r>
              <a:rPr lang="en-US" dirty="0" err="1"/>
              <a:t>disuruh</a:t>
            </a:r>
            <a:r>
              <a:rPr lang="en-US" dirty="0"/>
              <a:t> Musa;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kekuatanku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demikianlah</a:t>
            </a:r>
            <a:r>
              <a:rPr lang="en-US" dirty="0"/>
              <a:t> </a:t>
            </a:r>
            <a:r>
              <a:rPr lang="en-US" dirty="0" err="1"/>
              <a:t>kekuatanku</a:t>
            </a:r>
            <a:r>
              <a:rPr lang="en-US" dirty="0"/>
              <a:t> </a:t>
            </a: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berperang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14:12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berikanlah</a:t>
            </a:r>
            <a:r>
              <a:rPr lang="en-US" dirty="0"/>
              <a:t> </a:t>
            </a:r>
            <a:r>
              <a:rPr lang="en-US" dirty="0" err="1"/>
              <a:t>kepadaku</a:t>
            </a:r>
            <a:r>
              <a:rPr lang="en-US" dirty="0"/>
              <a:t> </a:t>
            </a:r>
            <a:r>
              <a:rPr lang="en-US" dirty="0" err="1"/>
              <a:t>pegunungan</a:t>
            </a:r>
            <a:r>
              <a:rPr lang="en-US" dirty="0"/>
              <a:t>, yang </a:t>
            </a:r>
            <a:r>
              <a:rPr lang="en-US" dirty="0" err="1"/>
              <a:t>dijanjikan</a:t>
            </a:r>
            <a:r>
              <a:rPr lang="en-US" dirty="0"/>
              <a:t> TUHAN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engkau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mendengar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>
                <a:latin typeface="Eras Bold ITC" pitchFamily="34" charset="0"/>
              </a:rPr>
              <a:t>bahwa</a:t>
            </a:r>
            <a:r>
              <a:rPr lang="en-US" dirty="0">
                <a:latin typeface="Eras Bold ITC" pitchFamily="34" charset="0"/>
              </a:rPr>
              <a:t> di </a:t>
            </a:r>
            <a:r>
              <a:rPr lang="en-US" dirty="0" err="1">
                <a:latin typeface="Eras Bold ITC" pitchFamily="34" charset="0"/>
              </a:rPr>
              <a:t>sana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ada</a:t>
            </a:r>
            <a:r>
              <a:rPr lang="en-US" dirty="0">
                <a:latin typeface="Eras Bold ITC" pitchFamily="34" charset="0"/>
              </a:rPr>
              <a:t> orang </a:t>
            </a:r>
            <a:r>
              <a:rPr lang="en-US" dirty="0" err="1">
                <a:latin typeface="Eras Bold ITC" pitchFamily="34" charset="0"/>
              </a:rPr>
              <a:t>Enak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kota-kota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berkubu</a:t>
            </a:r>
            <a:r>
              <a:rPr lang="en-US" dirty="0"/>
              <a:t>. </a:t>
            </a:r>
            <a:r>
              <a:rPr lang="en-US" dirty="0" err="1">
                <a:latin typeface="Gill Sans Ultra Bold Condensed" pitchFamily="34" charset="0"/>
              </a:rPr>
              <a:t>Mungkin</a:t>
            </a:r>
            <a:r>
              <a:rPr lang="en-US" dirty="0">
                <a:latin typeface="Gill Sans Ultra Bold Condensed" pitchFamily="34" charset="0"/>
              </a:rPr>
              <a:t> TUHAN </a:t>
            </a:r>
            <a:r>
              <a:rPr lang="en-US" dirty="0" err="1">
                <a:latin typeface="Gill Sans Ultra Bold Condensed" pitchFamily="34" charset="0"/>
              </a:rPr>
              <a:t>menyertai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sehingga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menghalau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seperti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difirmankan</a:t>
            </a:r>
            <a:r>
              <a:rPr lang="en-US" dirty="0">
                <a:latin typeface="Gill Sans Ultra Bold Condensed" pitchFamily="34" charset="0"/>
              </a:rPr>
              <a:t> TUHAN</a:t>
            </a:r>
            <a:r>
              <a:rPr lang="en-US" dirty="0"/>
              <a:t>."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latin typeface="Arial Black" pitchFamily="34" charset="0"/>
              </a:rPr>
              <a:t>Iman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Kaleb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Menunjukkan</a:t>
            </a: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 err="1" smtClean="0">
                <a:latin typeface="Arial Black" pitchFamily="34" charset="0"/>
              </a:rPr>
              <a:t>Kesetiaannya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31590"/>
            <a:ext cx="8229600" cy="3610496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 </a:t>
            </a:r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sia</a:t>
            </a:r>
            <a:r>
              <a:rPr lang="en-US" dirty="0" smtClean="0">
                <a:solidFill>
                  <a:schemeClr val="bg1"/>
                </a:solidFill>
              </a:rPr>
              <a:t> 85 </a:t>
            </a:r>
            <a:r>
              <a:rPr lang="en-US" dirty="0" err="1" smtClean="0">
                <a:solidFill>
                  <a:schemeClr val="bg1"/>
                </a:solidFill>
              </a:rPr>
              <a:t>thn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Kaleb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masih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berani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bertekat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mengalahkan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raksasa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yaitu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orang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Enak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Itu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harus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dilakukan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untuk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merealisasikan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Kanaan</a:t>
            </a:r>
            <a:r>
              <a:rPr lang="en-US" dirty="0" smtClean="0">
                <a:solidFill>
                  <a:schemeClr val="bg1"/>
                </a:solidFill>
              </a:rPr>
              <a:t> yang </a:t>
            </a:r>
            <a:r>
              <a:rPr lang="en-US" dirty="0" err="1" smtClean="0">
                <a:solidFill>
                  <a:schemeClr val="bg1"/>
                </a:solidFill>
              </a:rPr>
              <a:t>dijanjikan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Tuhan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Iman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Kaleb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adalah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iman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hidup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karena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Kaleb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mengikuti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sepenuh</a:t>
            </a:r>
            <a:r>
              <a:rPr lang="en-US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hati</a:t>
            </a:r>
            <a:endParaRPr lang="en-US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  <a:alpha val="48000"/>
            </a:schemeClr>
          </a:solidFill>
        </p:spPr>
        <p:txBody>
          <a:bodyPr/>
          <a:lstStyle/>
          <a:p>
            <a:r>
              <a:rPr lang="en-US" dirty="0" err="1" smtClean="0">
                <a:latin typeface="Gill Sans Ultra Bold Condensed" pitchFamily="34" charset="0"/>
              </a:rPr>
              <a:t>Iman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Hidup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347614"/>
            <a:ext cx="483488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sekedar</a:t>
            </a:r>
            <a:r>
              <a:rPr lang="en-US" dirty="0" smtClean="0"/>
              <a:t> </a:t>
            </a:r>
            <a:r>
              <a:rPr lang="en-US" dirty="0" err="1" smtClean="0"/>
              <a:t>berpikir</a:t>
            </a:r>
            <a:r>
              <a:rPr lang="en-US" dirty="0" smtClean="0"/>
              <a:t> </a:t>
            </a:r>
            <a:r>
              <a:rPr lang="en-US" dirty="0" err="1" smtClean="0"/>
              <a:t>positif</a:t>
            </a:r>
            <a:endParaRPr lang="en-US" dirty="0" smtClean="0"/>
          </a:p>
          <a:p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sekedar</a:t>
            </a:r>
            <a:r>
              <a:rPr lang="en-US" dirty="0" smtClean="0"/>
              <a:t> </a:t>
            </a:r>
            <a:r>
              <a:rPr lang="en-US" dirty="0" err="1" smtClean="0"/>
              <a:t>optimisme</a:t>
            </a:r>
            <a:endParaRPr lang="en-US" dirty="0" smtClean="0"/>
          </a:p>
          <a:p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sekedar</a:t>
            </a:r>
            <a:r>
              <a:rPr lang="en-US" dirty="0" smtClean="0"/>
              <a:t> </a:t>
            </a:r>
            <a:r>
              <a:rPr lang="en-US" dirty="0" err="1" smtClean="0"/>
              <a:t>melihat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baiknya</a:t>
            </a:r>
            <a:endParaRPr lang="en-US" dirty="0" smtClean="0"/>
          </a:p>
          <a:p>
            <a:r>
              <a:rPr lang="en-US" dirty="0" err="1" smtClean="0">
                <a:latin typeface="Gill Sans Ultra Bold Condensed" pitchFamily="34" charset="0"/>
              </a:rPr>
              <a:t>Tetapi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iman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bertindak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berdasarkan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apa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katakan</a:t>
            </a:r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7654"/>
            <a:ext cx="3673841" cy="244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280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88" y="2355726"/>
            <a:ext cx="8229600" cy="24999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>
              <a:latin typeface="Arial Black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 Black" pitchFamily="34" charset="0"/>
              </a:rPr>
              <a:t>Roma 14:23 </a:t>
            </a:r>
          </a:p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Tetapi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barangsiapa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bimbang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kalau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makan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telah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dihukum</a:t>
            </a:r>
            <a:r>
              <a:rPr lang="en-US" dirty="0"/>
              <a:t>, </a:t>
            </a:r>
            <a:r>
              <a:rPr lang="en-US" dirty="0" err="1">
                <a:latin typeface="Eras Bold ITC" pitchFamily="34" charset="0"/>
              </a:rPr>
              <a:t>karena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tidak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melakukannya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berdasarkan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iman</a:t>
            </a:r>
            <a:r>
              <a:rPr lang="en-US" dirty="0"/>
              <a:t>. </a:t>
            </a:r>
            <a:r>
              <a:rPr lang="en-US" dirty="0">
                <a:latin typeface="Bahnschrift SemiBold Condensed" pitchFamily="34" charset="0"/>
              </a:rPr>
              <a:t>Dan </a:t>
            </a:r>
            <a:r>
              <a:rPr lang="en-US" dirty="0" err="1">
                <a:latin typeface="Bahnschrift SemiBold Condensed" pitchFamily="34" charset="0"/>
              </a:rPr>
              <a:t>segala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sesuatu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berdasarkan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iman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adalah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dosa</a:t>
            </a:r>
            <a:r>
              <a:rPr lang="en-US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1340"/>
            <a:ext cx="4251328" cy="2386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0616" y="843558"/>
            <a:ext cx="3595432" cy="1384995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Dibutuhkan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iman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memenangkan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kemenangan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rohani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4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  <a:alpha val="88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3 </a:t>
            </a:r>
            <a:r>
              <a:rPr lang="en-US" sz="2400" dirty="0" err="1">
                <a:solidFill>
                  <a:schemeClr val="bg1"/>
                </a:solidFill>
                <a:latin typeface="Arial Black" pitchFamily="34" charset="0"/>
              </a:rPr>
              <a:t>r</a:t>
            </a:r>
            <a:r>
              <a:rPr lang="en-US" sz="2400" dirty="0" err="1" smtClean="0">
                <a:solidFill>
                  <a:schemeClr val="bg1"/>
                </a:solidFill>
                <a:latin typeface="Arial Black" pitchFamily="34" charset="0"/>
              </a:rPr>
              <a:t>intangan</a:t>
            </a: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Black" pitchFamily="34" charset="0"/>
              </a:rPr>
              <a:t>besar</a:t>
            </a: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Black" pitchFamily="34" charset="0"/>
              </a:rPr>
              <a:t>harus</a:t>
            </a: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Black" pitchFamily="34" charset="0"/>
              </a:rPr>
              <a:t>dihadapi</a:t>
            </a: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Black" pitchFamily="34" charset="0"/>
              </a:rPr>
              <a:t>oleh</a:t>
            </a: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 Black" pitchFamily="34" charset="0"/>
              </a:rPr>
              <a:t>Kaleb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Bilangan</a:t>
            </a:r>
            <a:r>
              <a:rPr lang="en-US" dirty="0" smtClean="0">
                <a:latin typeface="Arial Black" pitchFamily="34" charset="0"/>
              </a:rPr>
              <a:t> 13:33 </a:t>
            </a:r>
            <a:r>
              <a:rPr lang="en-US" dirty="0" err="1"/>
              <a:t>Juga</a:t>
            </a:r>
            <a:r>
              <a:rPr lang="en-US" dirty="0"/>
              <a:t> kami </a:t>
            </a:r>
            <a:r>
              <a:rPr lang="en-US" dirty="0" err="1"/>
              <a:t>lihat</a:t>
            </a:r>
            <a:r>
              <a:rPr lang="en-US" dirty="0"/>
              <a:t> di </a:t>
            </a:r>
            <a:r>
              <a:rPr lang="en-US" dirty="0" err="1"/>
              <a:t>sana</a:t>
            </a:r>
            <a:r>
              <a:rPr lang="en-US" dirty="0"/>
              <a:t> orang-orang </a:t>
            </a:r>
            <a:r>
              <a:rPr lang="en-US" dirty="0" err="1"/>
              <a:t>raksasa</a:t>
            </a:r>
            <a:r>
              <a:rPr lang="en-US" dirty="0"/>
              <a:t>, orang </a:t>
            </a:r>
            <a:r>
              <a:rPr lang="en-US" dirty="0" err="1"/>
              <a:t>Enak</a:t>
            </a:r>
            <a:r>
              <a:rPr lang="en-US" dirty="0"/>
              <a:t> yang </a:t>
            </a:r>
            <a:r>
              <a:rPr lang="en-US" dirty="0" err="1"/>
              <a:t>berasal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orang-orang </a:t>
            </a:r>
            <a:r>
              <a:rPr lang="en-US" dirty="0" err="1"/>
              <a:t>raksasa</a:t>
            </a:r>
            <a:r>
              <a:rPr lang="en-US" dirty="0"/>
              <a:t>,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kami </a:t>
            </a:r>
            <a:r>
              <a:rPr lang="en-US" dirty="0" err="1">
                <a:latin typeface="Gill Sans Ultra Bold Condensed" pitchFamily="34" charset="0"/>
              </a:rPr>
              <a:t>lihat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diri</a:t>
            </a:r>
            <a:r>
              <a:rPr lang="en-US" dirty="0">
                <a:latin typeface="Gill Sans Ultra Bold Condensed" pitchFamily="34" charset="0"/>
              </a:rPr>
              <a:t> kami </a:t>
            </a:r>
            <a:r>
              <a:rPr lang="en-US" dirty="0" err="1">
                <a:latin typeface="Gill Sans Ultra Bold Condensed" pitchFamily="34" charset="0"/>
              </a:rPr>
              <a:t>seperti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belalang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b="1" dirty="0" err="1"/>
              <a:t>demikian</a:t>
            </a:r>
            <a:r>
              <a:rPr lang="en-US" b="1" dirty="0"/>
              <a:t> </a:t>
            </a:r>
            <a:r>
              <a:rPr lang="en-US" b="1" dirty="0" err="1"/>
              <a:t>juga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 </a:t>
            </a:r>
            <a:r>
              <a:rPr lang="en-US" b="1" dirty="0" err="1"/>
              <a:t>terhadap</a:t>
            </a:r>
            <a:r>
              <a:rPr lang="en-US" b="1" dirty="0"/>
              <a:t> kami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Dibutuhkan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Keberanian</a:t>
            </a:r>
            <a:endParaRPr lang="en-US" dirty="0">
              <a:latin typeface="Arial Black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3823073"/>
          </a:xfrm>
          <a:solidFill>
            <a:schemeClr val="tx1">
              <a:lumMod val="85000"/>
              <a:lumOff val="15000"/>
              <a:alpha val="2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Akan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orang yang </a:t>
            </a:r>
            <a:r>
              <a:rPr lang="en-US" dirty="0" err="1"/>
              <a:t>mengatakan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bisa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dilakukan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belum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pernah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dilakukan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seperti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sebelumnya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mampu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membelinya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itu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mungkin</a:t>
            </a:r>
            <a:r>
              <a:rPr lang="en-US" dirty="0">
                <a:latin typeface="Bahnschrift SemiBold Condensed" pitchFamily="34" charset="0"/>
              </a:rPr>
              <a:t>,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dll</a:t>
            </a:r>
            <a:endParaRPr lang="en-US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dirty="0" err="1" smtClean="0"/>
              <a:t>Yohanes</a:t>
            </a:r>
            <a:r>
              <a:rPr lang="en-US" dirty="0" smtClean="0"/>
              <a:t> 6:1-15 </a:t>
            </a:r>
            <a:r>
              <a:rPr lang="en-US" dirty="0" smtClean="0">
                <a:latin typeface="Berlin Sans FB Demi" pitchFamily="34" charset="0"/>
              </a:rPr>
              <a:t>: </a:t>
            </a:r>
            <a:r>
              <a:rPr lang="en-US" dirty="0" err="1" smtClean="0">
                <a:latin typeface="Berlin Sans FB Demi" pitchFamily="34" charset="0"/>
              </a:rPr>
              <a:t>Yesus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memberi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makan</a:t>
            </a:r>
            <a:r>
              <a:rPr lang="en-US" dirty="0" smtClean="0">
                <a:latin typeface="Berlin Sans FB Demi" pitchFamily="34" charset="0"/>
              </a:rPr>
              <a:t> 5000 orang, </a:t>
            </a:r>
            <a:r>
              <a:rPr lang="en-US" dirty="0" err="1" smtClean="0">
                <a:latin typeface="Berlin Sans FB Demi" pitchFamily="34" charset="0"/>
              </a:rPr>
              <a:t>bagaimana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reaksi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murid-murid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Yesus</a:t>
            </a:r>
            <a:r>
              <a:rPr lang="en-US" dirty="0">
                <a:latin typeface="Berlin Sans FB Dem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6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5526"/>
            <a:ext cx="8229600" cy="403909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Bilangan</a:t>
            </a:r>
            <a:r>
              <a:rPr lang="en-US" dirty="0" smtClean="0">
                <a:latin typeface="Arial Black" pitchFamily="34" charset="0"/>
              </a:rPr>
              <a:t> 14:8,9 </a:t>
            </a:r>
          </a:p>
          <a:p>
            <a:pPr marL="0" indent="0">
              <a:buNone/>
            </a:pP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/>
              <a:t>TUHAN </a:t>
            </a:r>
            <a:r>
              <a:rPr lang="en-US" dirty="0" err="1"/>
              <a:t>berkenan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membawa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memberikannya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,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yang </a:t>
            </a:r>
            <a:r>
              <a:rPr lang="en-US" dirty="0" err="1"/>
              <a:t>berlimpah-limpah</a:t>
            </a:r>
            <a:r>
              <a:rPr lang="en-US" dirty="0"/>
              <a:t> </a:t>
            </a:r>
            <a:r>
              <a:rPr lang="en-US" dirty="0" err="1"/>
              <a:t>susu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madunya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 smtClean="0"/>
              <a:t>Hanya</a:t>
            </a:r>
            <a:r>
              <a:rPr lang="en-US" dirty="0"/>
              <a:t>, </a:t>
            </a:r>
            <a:r>
              <a:rPr lang="en-US" dirty="0" err="1"/>
              <a:t>janganlah</a:t>
            </a:r>
            <a:r>
              <a:rPr lang="en-US" dirty="0"/>
              <a:t> </a:t>
            </a:r>
            <a:r>
              <a:rPr lang="en-US" dirty="0" err="1"/>
              <a:t>memberontak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TUHAN,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janganlah</a:t>
            </a:r>
            <a:r>
              <a:rPr lang="en-US" dirty="0"/>
              <a:t> </a:t>
            </a:r>
            <a:r>
              <a:rPr lang="en-US" dirty="0" err="1"/>
              <a:t>takut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bangsa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>
                <a:latin typeface="Gill Sans Ultra Bold Condensed" pitchFamily="34" charset="0"/>
              </a:rPr>
              <a:t>sebab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kita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telan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habis</a:t>
            </a:r>
            <a:r>
              <a:rPr lang="en-US" dirty="0">
                <a:latin typeface="Gill Sans Ultra Bold Condensed" pitchFamily="34" charset="0"/>
              </a:rPr>
              <a:t>.</a:t>
            </a:r>
            <a:r>
              <a:rPr lang="en-US" dirty="0"/>
              <a:t> Yang </a:t>
            </a:r>
            <a:r>
              <a:rPr lang="en-US" dirty="0" err="1"/>
              <a:t>melindungi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meninggalkan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, </a:t>
            </a:r>
            <a:r>
              <a:rPr lang="en-US" dirty="0" err="1"/>
              <a:t>sedang</a:t>
            </a:r>
            <a:r>
              <a:rPr lang="en-US" dirty="0"/>
              <a:t> TUHAN </a:t>
            </a:r>
            <a:r>
              <a:rPr lang="en-US" dirty="0" err="1"/>
              <a:t>menyertai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; </a:t>
            </a:r>
            <a:r>
              <a:rPr lang="en-US" dirty="0" err="1"/>
              <a:t>janganlah</a:t>
            </a:r>
            <a:r>
              <a:rPr lang="en-US" dirty="0"/>
              <a:t> </a:t>
            </a:r>
            <a:r>
              <a:rPr lang="en-US" dirty="0" err="1"/>
              <a:t>takut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>
                <a:latin typeface="Gill Sans Ultra Bold Condensed" pitchFamily="34" charset="0"/>
              </a:rPr>
              <a:t>Siapa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akan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telan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habis</a:t>
            </a:r>
            <a:r>
              <a:rPr lang="en-US" dirty="0" smtClean="0">
                <a:latin typeface="Gill Sans Ultra Bold Condensed" pitchFamily="34" charset="0"/>
              </a:rPr>
              <a:t>?</a:t>
            </a:r>
          </a:p>
          <a:p>
            <a:r>
              <a:rPr lang="en-US" dirty="0" err="1" smtClean="0"/>
              <a:t>Raksasa-raksasa</a:t>
            </a:r>
            <a:r>
              <a:rPr lang="en-US" dirty="0" smtClean="0"/>
              <a:t> ( </a:t>
            </a:r>
            <a:r>
              <a:rPr lang="en-US" dirty="0" err="1" smtClean="0"/>
              <a:t>Bil</a:t>
            </a:r>
            <a:r>
              <a:rPr lang="en-US" dirty="0" smtClean="0"/>
              <a:t> 13)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5100" dirty="0" err="1" smtClean="0">
                <a:latin typeface="Arial Black" pitchFamily="34" charset="0"/>
              </a:rPr>
              <a:t>Dia</a:t>
            </a:r>
            <a:r>
              <a:rPr lang="en-US" sz="5100" dirty="0" smtClean="0">
                <a:latin typeface="Arial Black" pitchFamily="34" charset="0"/>
              </a:rPr>
              <a:t> </a:t>
            </a:r>
            <a:r>
              <a:rPr lang="en-US" sz="5100" dirty="0" err="1" smtClean="0">
                <a:latin typeface="Arial Black" pitchFamily="34" charset="0"/>
              </a:rPr>
              <a:t>harus</a:t>
            </a:r>
            <a:r>
              <a:rPr lang="en-US" sz="5100" dirty="0" smtClean="0">
                <a:latin typeface="Arial Black" pitchFamily="34" charset="0"/>
              </a:rPr>
              <a:t> </a:t>
            </a:r>
            <a:r>
              <a:rPr lang="en-US" sz="5100" dirty="0" err="1" smtClean="0">
                <a:latin typeface="Arial Black" pitchFamily="34" charset="0"/>
              </a:rPr>
              <a:t>melawan</a:t>
            </a:r>
            <a:r>
              <a:rPr lang="en-US" sz="5100" dirty="0" smtClean="0">
                <a:latin typeface="Arial Black" pitchFamily="34" charset="0"/>
              </a:rPr>
              <a:t> </a:t>
            </a:r>
            <a:r>
              <a:rPr lang="en-US" sz="5100" dirty="0" err="1" smtClean="0">
                <a:latin typeface="Arial Black" pitchFamily="34" charset="0"/>
              </a:rPr>
              <a:t>Raksasa</a:t>
            </a:r>
            <a:endParaRPr lang="en-US" sz="51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9542"/>
            <a:ext cx="4906888" cy="3895081"/>
          </a:xfrm>
          <a:solidFill>
            <a:schemeClr val="tx1">
              <a:lumMod val="85000"/>
              <a:lumOff val="15000"/>
              <a:alpha val="38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Kita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raksasa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. </a:t>
            </a:r>
            <a:r>
              <a:rPr lang="en-US" dirty="0" err="1"/>
              <a:t>Raksasa</a:t>
            </a:r>
            <a:r>
              <a:rPr lang="en-US" dirty="0"/>
              <a:t> </a:t>
            </a:r>
            <a:r>
              <a:rPr lang="en-US" dirty="0" err="1"/>
              <a:t>keputusasaan</a:t>
            </a:r>
            <a:r>
              <a:rPr lang="en-US" dirty="0"/>
              <a:t>, </a:t>
            </a:r>
            <a:r>
              <a:rPr lang="en-US" dirty="0" err="1"/>
              <a:t>keuangan</a:t>
            </a:r>
            <a:r>
              <a:rPr lang="en-US" dirty="0"/>
              <a:t>, </a:t>
            </a:r>
            <a:r>
              <a:rPr lang="en-US" dirty="0" err="1"/>
              <a:t>penyakit</a:t>
            </a:r>
            <a:r>
              <a:rPr lang="en-US" dirty="0"/>
              <a:t>, </a:t>
            </a:r>
            <a:r>
              <a:rPr lang="en-US" dirty="0" err="1"/>
              <a:t>keluarga</a:t>
            </a:r>
            <a:r>
              <a:rPr lang="en-US" dirty="0"/>
              <a:t>, </a:t>
            </a:r>
            <a:r>
              <a:rPr lang="en-US" dirty="0" err="1"/>
              <a:t>kesusahan</a:t>
            </a:r>
            <a:r>
              <a:rPr lang="en-US" dirty="0"/>
              <a:t>, </a:t>
            </a:r>
            <a:r>
              <a:rPr lang="en-US" dirty="0" err="1"/>
              <a:t>keraguan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kebenarannya</a:t>
            </a:r>
            <a:r>
              <a:rPr lang="en-US" dirty="0" smtClean="0"/>
              <a:t> </a:t>
            </a:r>
            <a:r>
              <a:rPr lang="en-US" dirty="0" err="1"/>
              <a:t>adalah</a:t>
            </a:r>
            <a:r>
              <a:rPr lang="en-US" dirty="0"/>
              <a:t> - </a:t>
            </a:r>
            <a:r>
              <a:rPr lang="en-US" dirty="0" err="1">
                <a:latin typeface="Gill Sans Ultra Bold Condensed" pitchFamily="34" charset="0"/>
              </a:rPr>
              <a:t>kita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tidak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bisa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mengalahkan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sendiri</a:t>
            </a:r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04" y="1347614"/>
            <a:ext cx="3882008" cy="24262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4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  <a:solidFill>
            <a:schemeClr val="tx1">
              <a:lumMod val="85000"/>
              <a:lumOff val="15000"/>
              <a:alpha val="93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 </a:t>
            </a:r>
            <a:r>
              <a:rPr lang="en-US" dirty="0" err="1" smtClean="0">
                <a:solidFill>
                  <a:schemeClr val="bg1"/>
                </a:solidFill>
              </a:rPr>
              <a:t>Fakta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Dasar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Pemikiran</a:t>
            </a:r>
            <a:r>
              <a:rPr lang="en-US" dirty="0" smtClean="0">
                <a:solidFill>
                  <a:schemeClr val="bg1"/>
                </a:solidFill>
              </a:rPr>
              <a:t> Kita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9622"/>
            <a:ext cx="8229600" cy="3394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ahnschrift SemiBold Condensed" pitchFamily="34" charset="0"/>
              </a:rPr>
              <a:t>Kita </a:t>
            </a:r>
            <a:r>
              <a:rPr lang="en-US" dirty="0" err="1">
                <a:latin typeface="Bahnschrift SemiBold Condensed" pitchFamily="34" charset="0"/>
              </a:rPr>
              <a:t>bisa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bilang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lihat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betapa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kecilnya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dibandingkan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raksasa-raksasa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. </a:t>
            </a:r>
            <a:r>
              <a:rPr lang="en-US" dirty="0" err="1">
                <a:latin typeface="Arial Black" pitchFamily="34" charset="0"/>
              </a:rPr>
              <a:t>Ini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adalah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pandangan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ketakutan</a:t>
            </a:r>
            <a:r>
              <a:rPr lang="en-US" dirty="0">
                <a:latin typeface="Arial Black" pitchFamily="34" charset="0"/>
              </a:rPr>
              <a:t>! </a:t>
            </a:r>
            <a:endParaRPr lang="en-US" dirty="0" smtClean="0">
              <a:latin typeface="Arial Black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Bahnschrift SemiBold Condensed" pitchFamily="34" charset="0"/>
              </a:rPr>
              <a:t>Atau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lihat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betapa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kecilnya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raksasa-raksasa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dibandingkan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Tuhan</a:t>
            </a:r>
            <a:r>
              <a:rPr lang="en-US" dirty="0">
                <a:latin typeface="Bahnschrift SemiBold Condensed" pitchFamily="34" charset="0"/>
              </a:rPr>
              <a:t>! </a:t>
            </a:r>
            <a:r>
              <a:rPr lang="en-US" dirty="0" err="1">
                <a:latin typeface="Arial Black" pitchFamily="34" charset="0"/>
              </a:rPr>
              <a:t>Ini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adalah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pandangan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iman</a:t>
            </a:r>
            <a:r>
              <a:rPr lang="en-US" dirty="0">
                <a:latin typeface="Arial Black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54930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10857"/>
          <a:stretch/>
        </p:blipFill>
        <p:spPr bwMode="auto">
          <a:xfrm>
            <a:off x="-28257" y="0"/>
            <a:ext cx="917225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1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7534"/>
            <a:ext cx="8229600" cy="41044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Yosua</a:t>
            </a:r>
            <a:r>
              <a:rPr lang="en-US" dirty="0" smtClean="0">
                <a:latin typeface="Arial Black" pitchFamily="34" charset="0"/>
              </a:rPr>
              <a:t> 14:10,11 </a:t>
            </a:r>
          </a:p>
          <a:p>
            <a:pPr marL="0" indent="0">
              <a:buNone/>
            </a:pPr>
            <a:r>
              <a:rPr lang="en-US" dirty="0" err="1" smtClean="0"/>
              <a:t>Jadi</a:t>
            </a:r>
            <a:r>
              <a:rPr lang="en-US" dirty="0" smtClean="0"/>
              <a:t> </a:t>
            </a:r>
            <a:r>
              <a:rPr lang="en-US" dirty="0" err="1"/>
              <a:t>sekarang</a:t>
            </a:r>
            <a:r>
              <a:rPr lang="en-US" dirty="0"/>
              <a:t>, </a:t>
            </a:r>
            <a:r>
              <a:rPr lang="en-US" dirty="0" err="1"/>
              <a:t>sesungguhnya</a:t>
            </a:r>
            <a:r>
              <a:rPr lang="en-US" dirty="0"/>
              <a:t> TUHAN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memelihara</a:t>
            </a:r>
            <a:r>
              <a:rPr lang="en-US" dirty="0"/>
              <a:t> </a:t>
            </a:r>
            <a:r>
              <a:rPr lang="en-US" dirty="0" err="1"/>
              <a:t>hidupku</a:t>
            </a:r>
            <a:r>
              <a:rPr lang="en-US" dirty="0"/>
              <a:t>, </a:t>
            </a:r>
            <a:r>
              <a:rPr lang="en-US" dirty="0" err="1"/>
              <a:t>seperti</a:t>
            </a:r>
            <a:r>
              <a:rPr lang="en-US" dirty="0"/>
              <a:t> yang </a:t>
            </a:r>
            <a:r>
              <a:rPr lang="en-US" dirty="0" err="1"/>
              <a:t>dijanjikan-Nya</a:t>
            </a:r>
            <a:r>
              <a:rPr lang="en-US" dirty="0"/>
              <a:t>. </a:t>
            </a:r>
            <a:r>
              <a:rPr lang="en-US" dirty="0" err="1"/>
              <a:t>Kini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empat</a:t>
            </a:r>
            <a:r>
              <a:rPr lang="en-US" dirty="0"/>
              <a:t> </a:t>
            </a:r>
            <a:r>
              <a:rPr lang="en-US" dirty="0" err="1"/>
              <a:t>puluh</a:t>
            </a:r>
            <a:r>
              <a:rPr lang="en-US" dirty="0"/>
              <a:t> lima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lamanya</a:t>
            </a:r>
            <a:r>
              <a:rPr lang="en-US" dirty="0"/>
              <a:t>,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diucapkan</a:t>
            </a:r>
            <a:r>
              <a:rPr lang="en-US" dirty="0"/>
              <a:t> TUHAN </a:t>
            </a:r>
            <a:r>
              <a:rPr lang="en-US" dirty="0" err="1"/>
              <a:t>firman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Musa,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orang Israel </a:t>
            </a:r>
            <a:r>
              <a:rPr lang="en-US" dirty="0" err="1"/>
              <a:t>mengembara</a:t>
            </a:r>
            <a:r>
              <a:rPr lang="en-US" dirty="0"/>
              <a:t> di </a:t>
            </a:r>
            <a:r>
              <a:rPr lang="en-US" dirty="0" err="1"/>
              <a:t>padang</a:t>
            </a:r>
            <a:r>
              <a:rPr lang="en-US" dirty="0"/>
              <a:t> </a:t>
            </a:r>
            <a:r>
              <a:rPr lang="en-US" dirty="0" err="1"/>
              <a:t>gurun</a:t>
            </a:r>
            <a:r>
              <a:rPr lang="en-US" dirty="0"/>
              <a:t>. </a:t>
            </a:r>
            <a:r>
              <a:rPr lang="en-US" dirty="0" err="1">
                <a:latin typeface="Gill Sans Ultra Bold Condensed" pitchFamily="34" charset="0"/>
              </a:rPr>
              <a:t>Jadi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sekarang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telah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berumur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delapan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puluh</a:t>
            </a:r>
            <a:r>
              <a:rPr lang="en-US" dirty="0">
                <a:latin typeface="Gill Sans Ultra Bold Condensed" pitchFamily="34" charset="0"/>
              </a:rPr>
              <a:t> lima </a:t>
            </a:r>
            <a:r>
              <a:rPr lang="en-US" dirty="0" err="1">
                <a:latin typeface="Gill Sans Ultra Bold Condensed" pitchFamily="34" charset="0"/>
              </a:rPr>
              <a:t>tahun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hari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ini</a:t>
            </a:r>
            <a:r>
              <a:rPr lang="en-US" dirty="0" smtClean="0">
                <a:latin typeface="Gill Sans Ultra Bold Condensed" pitchFamily="34" charset="0"/>
              </a:rPr>
              <a:t>; </a:t>
            </a:r>
            <a:r>
              <a:rPr lang="en-US" dirty="0" err="1" smtClean="0">
                <a:latin typeface="Bahnschrift SemiBold Condensed" pitchFamily="34" charset="0"/>
              </a:rPr>
              <a:t>pada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waktu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ini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aku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masih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sama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kuat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seperti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pada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waktu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aku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disuruh</a:t>
            </a:r>
            <a:r>
              <a:rPr lang="en-US" dirty="0">
                <a:latin typeface="Bahnschrift SemiBold Condensed" pitchFamily="34" charset="0"/>
              </a:rPr>
              <a:t> Musa; </a:t>
            </a:r>
            <a:r>
              <a:rPr lang="en-US" dirty="0" err="1">
                <a:latin typeface="Bahnschrift SemiBold Condensed" pitchFamily="34" charset="0"/>
              </a:rPr>
              <a:t>seperti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kekuatanku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pada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waktu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demikianlah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kekuatanku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sekarang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berperang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keluar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masuk</a:t>
            </a:r>
            <a:r>
              <a:rPr lang="en-US" dirty="0" smtClean="0">
                <a:latin typeface="Bahnschrift SemiBold Condensed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4000" dirty="0" err="1" smtClean="0">
                <a:latin typeface="Arial Black" pitchFamily="34" charset="0"/>
              </a:rPr>
              <a:t>Dia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harus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menghadapi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masa</a:t>
            </a:r>
            <a:r>
              <a:rPr lang="en-US" sz="4000" dirty="0" smtClean="0">
                <a:latin typeface="Arial Black" pitchFamily="34" charset="0"/>
              </a:rPr>
              <a:t> </a:t>
            </a:r>
            <a:r>
              <a:rPr lang="en-US" sz="4000" dirty="0" err="1" smtClean="0">
                <a:latin typeface="Arial Black" pitchFamily="34" charset="0"/>
              </a:rPr>
              <a:t>tua</a:t>
            </a:r>
            <a:endParaRPr lang="en-US" sz="4000" dirty="0">
              <a:latin typeface="Arial Black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576" y="1265510"/>
            <a:ext cx="497889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Komedian</a:t>
            </a:r>
            <a:r>
              <a:rPr lang="en-US" dirty="0"/>
              <a:t> </a:t>
            </a:r>
            <a:r>
              <a:rPr lang="en-US" dirty="0">
                <a:latin typeface="Gill Sans Ultra Bold Condensed" pitchFamily="34" charset="0"/>
              </a:rPr>
              <a:t>Jerry </a:t>
            </a:r>
            <a:r>
              <a:rPr lang="en-US" dirty="0" err="1">
                <a:latin typeface="Gill Sans Ultra Bold Condensed" pitchFamily="34" charset="0"/>
              </a:rPr>
              <a:t>Clower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/>
              <a:t>menceritakan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kisah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>
                <a:latin typeface="Bahnschrift SemiBold Condensed" pitchFamily="34" charset="0"/>
              </a:rPr>
              <a:t>Paman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Versie</a:t>
            </a:r>
            <a:r>
              <a:rPr lang="en-US" dirty="0">
                <a:latin typeface="Bahnschrift SemiBold Condensed" pitchFamily="34" charset="0"/>
              </a:rPr>
              <a:t> Ledbetter </a:t>
            </a:r>
            <a:r>
              <a:rPr lang="en-US" dirty="0"/>
              <a:t>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seekor</a:t>
            </a:r>
            <a:r>
              <a:rPr lang="en-US" dirty="0"/>
              <a:t> </a:t>
            </a:r>
            <a:r>
              <a:rPr lang="en-US" dirty="0" err="1"/>
              <a:t>keledai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Della. </a:t>
            </a:r>
            <a:endParaRPr lang="en-US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63638"/>
            <a:ext cx="3591795" cy="357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0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9877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Della </a:t>
            </a:r>
            <a:r>
              <a:rPr lang="en-US" dirty="0" err="1"/>
              <a:t>jatuh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 smtClean="0"/>
              <a:t>sumur</a:t>
            </a:r>
            <a:r>
              <a:rPr lang="en-US" dirty="0" smtClean="0"/>
              <a:t> </a:t>
            </a:r>
            <a:r>
              <a:rPr lang="en-US" dirty="0" err="1" smtClean="0"/>
              <a:t>tua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keledai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naik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sempit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melompat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7614"/>
            <a:ext cx="4056112" cy="283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2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6" y="1131590"/>
            <a:ext cx="4978896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Gill Sans Ultra Bold Condensed" pitchFamily="34" charset="0"/>
              </a:rPr>
              <a:t>Masalah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mengubur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atau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dapat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terus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menginjak-injaknya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sampai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bangkit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melompat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lepas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dari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masalah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73" y="1419622"/>
            <a:ext cx="3802990" cy="2531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87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telah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berjanji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untuk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memberikan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Kanaan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Sorgawi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bagi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semuanya</a:t>
            </a:r>
            <a:r>
              <a:rPr lang="en-US" dirty="0" smtClean="0"/>
              <a:t>. Dan </a:t>
            </a:r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janji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masih</a:t>
            </a:r>
            <a:r>
              <a:rPr lang="en-US" dirty="0" smtClean="0"/>
              <a:t> </a:t>
            </a:r>
            <a:r>
              <a:rPr lang="en-US" dirty="0" err="1" smtClean="0"/>
              <a:t>berlaku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Dibutuhkan</a:t>
            </a:r>
            <a:r>
              <a:rPr lang="en-US" dirty="0" smtClean="0"/>
              <a:t> </a:t>
            </a:r>
            <a:r>
              <a:rPr lang="en-US" dirty="0" smtClean="0">
                <a:latin typeface="Eras Bold ITC" pitchFamily="34" charset="0"/>
              </a:rPr>
              <a:t>KESETIAAN, KOMITMEN DAN KEBERANIAN </a:t>
            </a:r>
            <a:r>
              <a:rPr lang="en-US" dirty="0" err="1" smtClean="0">
                <a:latin typeface="Berlin Sans FB Demi" pitchFamily="34" charset="0"/>
              </a:rPr>
              <a:t>untuk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meraih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Kanaan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Sorgawi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itu</a:t>
            </a:r>
            <a:r>
              <a:rPr lang="en-US" dirty="0" smtClean="0">
                <a:latin typeface="Berlin Sans FB Demi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509"/>
            <a:ext cx="8229600" cy="651719"/>
          </a:xfr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Berlin Sans FB Demi" pitchFamily="34" charset="0"/>
              </a:rPr>
              <a:t>Yosua</a:t>
            </a:r>
            <a:r>
              <a:rPr lang="en-US" sz="4000" dirty="0" smtClean="0">
                <a:solidFill>
                  <a:schemeClr val="bg1"/>
                </a:solidFill>
                <a:latin typeface="Berlin Sans FB Demi" pitchFamily="34" charset="0"/>
              </a:rPr>
              <a:t> 14:13-15</a:t>
            </a:r>
            <a:endParaRPr lang="en-US" sz="40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14:13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Yosua</a:t>
            </a:r>
            <a:r>
              <a:rPr lang="en-US" dirty="0"/>
              <a:t> </a:t>
            </a:r>
            <a:r>
              <a:rPr lang="en-US" dirty="0" err="1"/>
              <a:t>memberkati</a:t>
            </a:r>
            <a:r>
              <a:rPr lang="en-US" dirty="0"/>
              <a:t> </a:t>
            </a:r>
            <a:r>
              <a:rPr lang="en-US" dirty="0" err="1"/>
              <a:t>Kaleb</a:t>
            </a:r>
            <a:r>
              <a:rPr lang="en-US" dirty="0"/>
              <a:t> bin </a:t>
            </a:r>
            <a:r>
              <a:rPr lang="en-US" dirty="0" err="1"/>
              <a:t>Yefune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>
                <a:latin typeface="Gill Sans Ultra Bold Condensed" pitchFamily="34" charset="0"/>
              </a:rPr>
              <a:t>diberikannyalah</a:t>
            </a:r>
            <a:r>
              <a:rPr lang="en-US" dirty="0">
                <a:latin typeface="Gill Sans Ultra Bold Condensed" pitchFamily="34" charset="0"/>
              </a:rPr>
              <a:t> Hebron </a:t>
            </a:r>
            <a:r>
              <a:rPr lang="en-US" dirty="0" err="1">
                <a:latin typeface="Gill Sans Ultra Bold Condensed" pitchFamily="34" charset="0"/>
              </a:rPr>
              <a:t>kepadanya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menjadi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milik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pusakanya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14:14 </a:t>
            </a:r>
            <a:r>
              <a:rPr lang="en-US" dirty="0" err="1">
                <a:latin typeface="Bahnschrift SemiBold Condensed" pitchFamily="34" charset="0"/>
              </a:rPr>
              <a:t>Itulah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sebabnya</a:t>
            </a:r>
            <a:r>
              <a:rPr lang="en-US" dirty="0">
                <a:latin typeface="Bahnschrift SemiBold Condensed" pitchFamily="34" charset="0"/>
              </a:rPr>
              <a:t> Hebron </a:t>
            </a:r>
            <a:r>
              <a:rPr lang="en-US" dirty="0" err="1">
                <a:latin typeface="Bahnschrift SemiBold Condensed" pitchFamily="34" charset="0"/>
              </a:rPr>
              <a:t>menjadi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milik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pusaka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Kaleb</a:t>
            </a:r>
            <a:r>
              <a:rPr lang="en-US" dirty="0">
                <a:latin typeface="Bahnschrift SemiBold Condensed" pitchFamily="34" charset="0"/>
              </a:rPr>
              <a:t> bin </a:t>
            </a:r>
            <a:r>
              <a:rPr lang="en-US" dirty="0" err="1">
                <a:latin typeface="Bahnschrift SemiBold Condensed" pitchFamily="34" charset="0"/>
              </a:rPr>
              <a:t>Yefune</a:t>
            </a:r>
            <a:r>
              <a:rPr lang="en-US" dirty="0">
                <a:latin typeface="Bahnschrift SemiBold Condensed" pitchFamily="34" charset="0"/>
              </a:rPr>
              <a:t>, orang </a:t>
            </a:r>
            <a:r>
              <a:rPr lang="en-US" dirty="0" err="1">
                <a:latin typeface="Bahnschrift SemiBold Condensed" pitchFamily="34" charset="0"/>
              </a:rPr>
              <a:t>Kenas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sampai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sekarang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ini</a:t>
            </a:r>
            <a:r>
              <a:rPr lang="en-US" dirty="0"/>
              <a:t>, </a:t>
            </a:r>
            <a:r>
              <a:rPr lang="en-US" dirty="0" err="1">
                <a:latin typeface="Arial Black" pitchFamily="34" charset="0"/>
              </a:rPr>
              <a:t>karena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ia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tetap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mengikuti</a:t>
            </a:r>
            <a:r>
              <a:rPr lang="en-US" dirty="0">
                <a:latin typeface="Arial Black" pitchFamily="34" charset="0"/>
              </a:rPr>
              <a:t> TUHAN, Allah Israel, </a:t>
            </a:r>
            <a:r>
              <a:rPr lang="en-US" dirty="0" err="1">
                <a:latin typeface="Arial Black" pitchFamily="34" charset="0"/>
              </a:rPr>
              <a:t>dengan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sepenuh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hati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14:15 </a:t>
            </a:r>
            <a:r>
              <a:rPr lang="en-US" dirty="0" err="1"/>
              <a:t>Nama</a:t>
            </a:r>
            <a:r>
              <a:rPr lang="en-US" dirty="0"/>
              <a:t> Hebron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ialah</a:t>
            </a:r>
            <a:r>
              <a:rPr lang="en-US" dirty="0"/>
              <a:t> </a:t>
            </a:r>
            <a:r>
              <a:rPr lang="en-US" dirty="0" err="1"/>
              <a:t>Kiryat-Arba</a:t>
            </a:r>
            <a:r>
              <a:rPr lang="en-US" dirty="0"/>
              <a:t>; </a:t>
            </a:r>
            <a:r>
              <a:rPr lang="en-US" dirty="0" err="1"/>
              <a:t>Arba</a:t>
            </a:r>
            <a:r>
              <a:rPr lang="en-US" dirty="0"/>
              <a:t> </a:t>
            </a:r>
            <a:r>
              <a:rPr lang="en-US" dirty="0" err="1"/>
              <a:t>ialah</a:t>
            </a:r>
            <a:r>
              <a:rPr lang="en-US" dirty="0"/>
              <a:t> orang yang paling </a:t>
            </a:r>
            <a:r>
              <a:rPr lang="en-US" dirty="0" err="1"/>
              <a:t>besar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orang </a:t>
            </a:r>
            <a:r>
              <a:rPr lang="en-US" dirty="0" err="1"/>
              <a:t>Enak</a:t>
            </a:r>
            <a:r>
              <a:rPr lang="en-US" dirty="0"/>
              <a:t>. Dan </a:t>
            </a:r>
            <a:r>
              <a:rPr lang="en-US" dirty="0" err="1"/>
              <a:t>amanlah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berperang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43558"/>
            <a:ext cx="8229600" cy="3895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Hari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ini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apapun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tantangan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kehidupan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saudara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saya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mengajak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saudara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semua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tetap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smtClean="0">
                <a:latin typeface="Gill Sans Ultra Bold Condensed" pitchFamily="34" charset="0"/>
              </a:rPr>
              <a:t>SETIA, BERKOMITMEN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BERANI </a:t>
            </a:r>
            <a:r>
              <a:rPr lang="en-US" dirty="0" err="1" smtClean="0">
                <a:latin typeface="Bahnschrift SemiBold Condensed" pitchFamily="34" charset="0"/>
              </a:rPr>
              <a:t>meraih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janji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menerima</a:t>
            </a:r>
            <a:r>
              <a:rPr lang="en-US" dirty="0" smtClean="0">
                <a:latin typeface="Bahnschrift SemiBold Condensed" pitchFamily="34" charset="0"/>
              </a:rPr>
              <a:t> Hebron/</a:t>
            </a:r>
            <a:r>
              <a:rPr lang="en-US" dirty="0" err="1" smtClean="0">
                <a:latin typeface="Bahnschrift SemiBold Condensed" pitchFamily="34" charset="0"/>
              </a:rPr>
              <a:t>tanah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kanaan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sorgawi</a:t>
            </a:r>
            <a:endParaRPr lang="en-US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Serahkan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hidupmu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dengan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sepenuh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hati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kepada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maka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Tuhan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menolongmu</a:t>
            </a:r>
            <a:r>
              <a:rPr lang="en-US" dirty="0" smtClean="0">
                <a:latin typeface="Gill Sans Ultra Bold Condensed" pitchFamily="34" charset="0"/>
              </a:rPr>
              <a:t>.</a:t>
            </a:r>
            <a:endParaRPr lang="en-US" dirty="0"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8229600" cy="122413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Gill Sans Ultra Bold Condensed" pitchFamily="34" charset="0"/>
              </a:rPr>
              <a:t>Ellen </a:t>
            </a:r>
            <a:r>
              <a:rPr lang="en-US" sz="3200" dirty="0" err="1" smtClean="0">
                <a:latin typeface="Gill Sans Ultra Bold Condensed" pitchFamily="34" charset="0"/>
              </a:rPr>
              <a:t>G.White</a:t>
            </a:r>
            <a:r>
              <a:rPr lang="en-US" sz="3200" dirty="0" smtClean="0">
                <a:latin typeface="Gill Sans Ultra Bold Condensed" pitchFamily="34" charset="0"/>
              </a:rPr>
              <a:t>, Ministry </a:t>
            </a:r>
            <a:r>
              <a:rPr lang="en-US" sz="3200" dirty="0">
                <a:latin typeface="Gill Sans Ultra Bold Condensed" pitchFamily="34" charset="0"/>
              </a:rPr>
              <a:t>of Healing, </a:t>
            </a:r>
            <a:r>
              <a:rPr lang="en-US" sz="3200" dirty="0" err="1">
                <a:latin typeface="Gill Sans Ultra Bold Condensed" pitchFamily="34" charset="0"/>
              </a:rPr>
              <a:t>hal</a:t>
            </a:r>
            <a:r>
              <a:rPr lang="en-US" sz="3200" dirty="0">
                <a:latin typeface="Gill Sans Ultra Bold Condensed" pitchFamily="34" charset="0"/>
              </a:rPr>
              <a:t>. 36</a:t>
            </a:r>
            <a:br>
              <a:rPr lang="en-US" sz="3200" dirty="0">
                <a:latin typeface="Gill Sans Ultra Bold Condensed" pitchFamily="34" charset="0"/>
              </a:rPr>
            </a:br>
            <a:endParaRPr lang="en-US" sz="32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410944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Berlin Sans FB Demi" pitchFamily="34" charset="0"/>
              </a:rPr>
              <a:t>“</a:t>
            </a:r>
            <a:r>
              <a:rPr lang="en-US" sz="4000" dirty="0" err="1" smtClean="0">
                <a:latin typeface="Eras Bold ITC" pitchFamily="34" charset="0"/>
              </a:rPr>
              <a:t>Kesetiaan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>
                <a:latin typeface="Eras Bold ITC" pitchFamily="34" charset="0"/>
              </a:rPr>
              <a:t>yang </a:t>
            </a:r>
            <a:r>
              <a:rPr lang="en-US" sz="4000" dirty="0" err="1">
                <a:latin typeface="Eras Bold ITC" pitchFamily="34" charset="0"/>
              </a:rPr>
              <a:t>sungguh-sungguh</a:t>
            </a:r>
            <a:r>
              <a:rPr lang="en-US" sz="4000" dirty="0">
                <a:latin typeface="Eras Bold ITC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dalam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setiap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tindakan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hidup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menjadi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sarana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sz="3600" dirty="0" err="1" smtClean="0">
                <a:latin typeface="Eras Bold ITC" pitchFamily="34" charset="0"/>
              </a:rPr>
              <a:t>penerangan</a:t>
            </a:r>
            <a:r>
              <a:rPr lang="en-US" dirty="0" smtClean="0">
                <a:latin typeface="Berlin Sans FB Demi" pitchFamily="34" charset="0"/>
              </a:rPr>
              <a:t>”.</a:t>
            </a:r>
            <a:endParaRPr lang="en-US" dirty="0">
              <a:latin typeface="Berlin Sans FB Demi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78" y="915566"/>
            <a:ext cx="2347781" cy="352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0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99542"/>
            <a:ext cx="8229600" cy="3895081"/>
          </a:xfrm>
          <a:solidFill>
            <a:schemeClr val="tx1">
              <a:lumMod val="85000"/>
              <a:lumOff val="15000"/>
              <a:alpha val="22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" </a:t>
            </a:r>
            <a:r>
              <a:rPr lang="en-US" dirty="0" err="1">
                <a:latin typeface="Berlin Sans FB Demi" pitchFamily="34" charset="0"/>
              </a:rPr>
              <a:t>Ketika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umat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tebusan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berdiri</a:t>
            </a:r>
            <a:r>
              <a:rPr lang="en-US" dirty="0">
                <a:latin typeface="Berlin Sans FB Demi" pitchFamily="34" charset="0"/>
              </a:rPr>
              <a:t> di </a:t>
            </a:r>
            <a:r>
              <a:rPr lang="en-US" dirty="0" err="1">
                <a:latin typeface="Berlin Sans FB Demi" pitchFamily="34" charset="0"/>
              </a:rPr>
              <a:t>hadapan</a:t>
            </a:r>
            <a:r>
              <a:rPr lang="en-US" dirty="0">
                <a:latin typeface="Berlin Sans FB Demi" pitchFamily="34" charset="0"/>
              </a:rPr>
              <a:t> Allah, </a:t>
            </a:r>
            <a:r>
              <a:rPr lang="en-US" dirty="0" err="1">
                <a:latin typeface="Berlin Sans FB Demi" pitchFamily="34" charset="0"/>
              </a:rPr>
              <a:t>jiwa-jiwa</a:t>
            </a:r>
            <a:r>
              <a:rPr lang="en-US" dirty="0">
                <a:latin typeface="Berlin Sans FB Demi" pitchFamily="34" charset="0"/>
              </a:rPr>
              <a:t> yang </a:t>
            </a:r>
            <a:r>
              <a:rPr lang="en-US" dirty="0" err="1">
                <a:latin typeface="Berlin Sans FB Demi" pitchFamily="34" charset="0"/>
              </a:rPr>
              <a:t>indah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itu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akan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menyambut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nama-nama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mereka</a:t>
            </a:r>
            <a:r>
              <a:rPr lang="en-US" dirty="0">
                <a:latin typeface="Berlin Sans FB Demi" pitchFamily="34" charset="0"/>
              </a:rPr>
              <a:t> yang </a:t>
            </a:r>
            <a:r>
              <a:rPr lang="en-US" dirty="0" err="1">
                <a:latin typeface="Berlin Sans FB Demi" pitchFamily="34" charset="0"/>
              </a:rPr>
              <a:t>ada</a:t>
            </a:r>
            <a:r>
              <a:rPr lang="en-US" dirty="0">
                <a:latin typeface="Berlin Sans FB Demi" pitchFamily="34" charset="0"/>
              </a:rPr>
              <a:t> di </a:t>
            </a:r>
            <a:r>
              <a:rPr lang="en-US" dirty="0" err="1">
                <a:latin typeface="Berlin Sans FB Demi" pitchFamily="34" charset="0"/>
              </a:rPr>
              <a:t>sana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atas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usaha-usaha</a:t>
            </a:r>
            <a:r>
              <a:rPr lang="en-US" dirty="0">
                <a:latin typeface="Berlin Sans FB Demi" pitchFamily="34" charset="0"/>
              </a:rPr>
              <a:t> yang </a:t>
            </a:r>
            <a:r>
              <a:rPr lang="en-US" dirty="0" err="1">
                <a:latin typeface="Berlin Sans FB Demi" pitchFamily="34" charset="0"/>
              </a:rPr>
              <a:t>tekun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dan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 err="1">
                <a:latin typeface="Berlin Sans FB Demi" pitchFamily="34" charset="0"/>
              </a:rPr>
              <a:t>sabar</a:t>
            </a:r>
            <a:r>
              <a:rPr lang="en-US" dirty="0">
                <a:latin typeface="Berlin Sans FB Demi" pitchFamily="34" charset="0"/>
              </a:rPr>
              <a:t> yang </a:t>
            </a:r>
            <a:r>
              <a:rPr lang="en-US" dirty="0" err="1">
                <a:latin typeface="Berlin Sans FB Demi" pitchFamily="34" charset="0"/>
              </a:rPr>
              <a:t>dilakukan</a:t>
            </a:r>
            <a:r>
              <a:rPr lang="en-US" dirty="0">
                <a:latin typeface="Berlin Sans FB Demi" pitchFamily="34" charset="0"/>
              </a:rPr>
              <a:t> demi </a:t>
            </a:r>
            <a:r>
              <a:rPr lang="en-US" dirty="0" err="1">
                <a:latin typeface="Berlin Sans FB Demi" pitchFamily="34" charset="0"/>
              </a:rPr>
              <a:t>mereka</a:t>
            </a:r>
            <a:r>
              <a:rPr lang="en-US" dirty="0">
                <a:latin typeface="Berlin Sans FB Demi" pitchFamily="34" charset="0"/>
              </a:rPr>
              <a:t> </a:t>
            </a:r>
            <a:r>
              <a:rPr lang="en-US" dirty="0"/>
              <a:t>, </a:t>
            </a:r>
            <a:r>
              <a:rPr lang="en-US" dirty="0" err="1"/>
              <a:t>imbauan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bujukan</a:t>
            </a:r>
            <a:r>
              <a:rPr lang="en-US" dirty="0"/>
              <a:t> yang </a:t>
            </a:r>
            <a:r>
              <a:rPr lang="en-US" dirty="0" err="1"/>
              <a:t>tekun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meluputkan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Benteng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. </a:t>
            </a:r>
            <a:r>
              <a:rPr lang="en-US" dirty="0" err="1"/>
              <a:t>Demikianlah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semasa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, </a:t>
            </a:r>
            <a:r>
              <a:rPr lang="en-US" dirty="0" err="1" smtClean="0">
                <a:latin typeface="Gill Sans Ultra Bold Condensed" pitchFamily="34" charset="0"/>
              </a:rPr>
              <a:t>pekerja-pekerja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bersama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dengan</a:t>
            </a:r>
            <a:r>
              <a:rPr lang="en-US" dirty="0">
                <a:latin typeface="Gill Sans Ultra Bold Condensed" pitchFamily="34" charset="0"/>
              </a:rPr>
              <a:t> Allah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menerima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pahala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mereka</a:t>
            </a:r>
            <a:r>
              <a:rPr lang="en-US" dirty="0" smtClean="0"/>
              <a:t>." </a:t>
            </a:r>
            <a:r>
              <a:rPr lang="en-US" dirty="0"/>
              <a:t>8T 196, 197 (1904).</a:t>
            </a:r>
          </a:p>
        </p:txBody>
      </p:sp>
    </p:spTree>
    <p:extLst>
      <p:ext uri="{BB962C8B-B14F-4D97-AF65-F5344CB8AC3E}">
        <p14:creationId xmlns:p14="http://schemas.microsoft.com/office/powerpoint/2010/main" val="27912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b="22564"/>
          <a:stretch/>
        </p:blipFill>
        <p:spPr bwMode="auto">
          <a:xfrm>
            <a:off x="1" y="6846"/>
            <a:ext cx="9144001" cy="510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6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68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92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409526"/>
            <a:ext cx="504056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 Black" pitchFamily="34" charset="0"/>
              </a:rPr>
              <a:t>John </a:t>
            </a:r>
            <a:r>
              <a:rPr lang="en-US" sz="2800" dirty="0">
                <a:latin typeface="Arial Black" pitchFamily="34" charset="0"/>
              </a:rPr>
              <a:t>Kenneth Galbraith </a:t>
            </a:r>
            <a:r>
              <a:rPr lang="en-US" dirty="0" err="1" smtClean="0">
                <a:latin typeface="Bahnschrift SemiBold Condensed" pitchFamily="34" charset="0"/>
              </a:rPr>
              <a:t>adalah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seorang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ekonom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terkenal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awal</a:t>
            </a:r>
            <a:r>
              <a:rPr lang="en-US" dirty="0">
                <a:latin typeface="Bahnschrift SemiBold Condensed" pitchFamily="34" charset="0"/>
              </a:rPr>
              <a:t> 1900-an yang </a:t>
            </a:r>
            <a:r>
              <a:rPr lang="en-US" dirty="0" err="1">
                <a:latin typeface="Bahnschrift SemiBold Condensed" pitchFamily="34" charset="0"/>
              </a:rPr>
              <a:t>dipanggil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oleh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banyak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pejabat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membantu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memilah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pasar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ekonomi</a:t>
            </a:r>
            <a:r>
              <a:rPr lang="en-US" dirty="0">
                <a:latin typeface="Bahnschrift SemiBold Condensed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0332"/>
            <a:ext cx="2823700" cy="37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4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546848" cy="3394472"/>
          </a:xfrm>
        </p:spPr>
        <p:txBody>
          <a:bodyPr/>
          <a:lstStyle/>
          <a:p>
            <a:pPr marL="0" indent="0">
              <a:buNone/>
            </a:pPr>
            <a:r>
              <a:rPr lang="id-ID" dirty="0"/>
              <a:t>“Itu adalah hari yang melelahkan, dan saya meminta Emily untuk menahan semua panggilan telepon saat saya tidur </a:t>
            </a:r>
            <a:r>
              <a:rPr lang="id-ID" dirty="0" smtClean="0"/>
              <a:t>siang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43558"/>
            <a:ext cx="26193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258816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 Black" pitchFamily="34" charset="0"/>
              </a:rPr>
              <a:t>Tak</a:t>
            </a:r>
            <a:r>
              <a:rPr lang="en-US" dirty="0">
                <a:latin typeface="Arial Black" pitchFamily="34" charset="0"/>
              </a:rPr>
              <a:t> lama </a:t>
            </a:r>
            <a:r>
              <a:rPr lang="en-US" dirty="0" err="1">
                <a:latin typeface="Arial Black" pitchFamily="34" charset="0"/>
              </a:rPr>
              <a:t>kemudian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telepon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berdering</a:t>
            </a:r>
            <a:r>
              <a:rPr lang="en-US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3597"/>
            <a:ext cx="4425036" cy="2952329"/>
          </a:xfrm>
          <a:prstGeom prst="teardrop">
            <a:avLst>
              <a:gd name="adj" fmla="val 4489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7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48"/>
            <a:ext cx="8229600" cy="857250"/>
          </a:xfrm>
        </p:spPr>
        <p:txBody>
          <a:bodyPr/>
          <a:lstStyle/>
          <a:p>
            <a:r>
              <a:rPr lang="id-ID" dirty="0">
                <a:latin typeface="Arial Black" pitchFamily="34" charset="0"/>
              </a:rPr>
              <a:t>Lyndon </a:t>
            </a:r>
            <a:r>
              <a:rPr lang="en-US" dirty="0" smtClean="0">
                <a:latin typeface="Arial Black" pitchFamily="34" charset="0"/>
              </a:rPr>
              <a:t>B. </a:t>
            </a:r>
            <a:r>
              <a:rPr lang="id-ID" dirty="0" smtClean="0">
                <a:latin typeface="Arial Black" pitchFamily="34" charset="0"/>
              </a:rPr>
              <a:t>Johnson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534"/>
            <a:ext cx="3898776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Saya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Presiden</a:t>
            </a:r>
            <a:r>
              <a:rPr lang="en-US" dirty="0" smtClean="0">
                <a:latin typeface="Bahnschrift SemiBold Condensed" pitchFamily="34" charset="0"/>
              </a:rPr>
              <a:t> Lyndon Johnson </a:t>
            </a:r>
            <a:r>
              <a:rPr lang="en-US" dirty="0" err="1" smtClean="0">
                <a:latin typeface="Bahnschrift SemiBold Condensed" pitchFamily="34" charset="0"/>
              </a:rPr>
              <a:t>dari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G</a:t>
            </a:r>
            <a:r>
              <a:rPr lang="en-US" dirty="0" err="1" smtClean="0">
                <a:latin typeface="Bahnschrift SemiBold Condensed" pitchFamily="34" charset="0"/>
              </a:rPr>
              <a:t>edung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Putih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ingin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berbicara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kepada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id-ID" dirty="0">
                <a:latin typeface="Bahnschrift SemiBold Condensed" pitchFamily="34" charset="0"/>
              </a:rPr>
              <a:t>Ken </a:t>
            </a:r>
            <a:r>
              <a:rPr lang="id-ID" dirty="0" smtClean="0">
                <a:latin typeface="Bahnschrift SemiBold Condensed" pitchFamily="34" charset="0"/>
              </a:rPr>
              <a:t>Galbraith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tolong</a:t>
            </a:r>
            <a:r>
              <a:rPr lang="en-US" dirty="0" smtClean="0">
                <a:latin typeface="Bahnschrift SemiBold Condensed" pitchFamily="34" charset="0"/>
              </a:rPr>
              <a:t> di </a:t>
            </a:r>
            <a:r>
              <a:rPr lang="en-US" dirty="0" err="1" smtClean="0">
                <a:latin typeface="Bahnschrift SemiBold Condensed" pitchFamily="34" charset="0"/>
              </a:rPr>
              <a:t>sambungkan</a:t>
            </a:r>
            <a:r>
              <a:rPr lang="en-US" dirty="0" smtClean="0">
                <a:latin typeface="Bahnschrift SemiBold Condensed" pitchFamily="34" charset="0"/>
              </a:rPr>
              <a:t>..</a:t>
            </a:r>
            <a:endParaRPr lang="en-US" dirty="0">
              <a:latin typeface="Bahnschrift SemiBold Condense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42" y="1491631"/>
            <a:ext cx="3963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5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1748</Words>
  <Application>Microsoft Office PowerPoint</Application>
  <PresentationFormat>On-screen Show (16:9)</PresentationFormat>
  <Paragraphs>118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Ketika Kesetiaan di Uji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Lyndon B. Johnson</vt:lpstr>
      <vt:lpstr>Emily Groria Wilson</vt:lpstr>
      <vt:lpstr>PowerPoint Presentation</vt:lpstr>
      <vt:lpstr>John Kenneth Galbraith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Yosua 14:6-9</vt:lpstr>
      <vt:lpstr>Janji Tuhan</vt:lpstr>
      <vt:lpstr>PowerPoint Presentation</vt:lpstr>
      <vt:lpstr>Sepenuh Hati </vt:lpstr>
      <vt:lpstr>1 Korintus 6:19-20</vt:lpstr>
      <vt:lpstr>Kaisar Julius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Bapak dan Anaknya</vt:lpstr>
      <vt:lpstr>PowerPoint Presentation</vt:lpstr>
      <vt:lpstr>Tanah Kanaan Harus Diraih</vt:lpstr>
      <vt:lpstr>Iman Kaleb Menunjukkan Kesetiaannya</vt:lpstr>
      <vt:lpstr>Iman Yang Hidup</vt:lpstr>
      <vt:lpstr>PowerPoint Presentation</vt:lpstr>
      <vt:lpstr>3 rintangan besar harus dihadapi oleh Kaleb</vt:lpstr>
      <vt:lpstr>PowerPoint Presentation</vt:lpstr>
      <vt:lpstr>PowerPoint Presentation</vt:lpstr>
      <vt:lpstr>PowerPoint Presentation</vt:lpstr>
      <vt:lpstr>2 Fakta Dasar Pemikiran Kita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Yosua 14:13-15</vt:lpstr>
      <vt:lpstr>PowerPoint Presentation</vt:lpstr>
      <vt:lpstr>Ellen G.White, Ministry of Healing, hal. 36 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Ketika Kesetiaan di Uji</dc:title>
  <dc:creator>HP</dc:creator>
  <cp:lastModifiedBy>HP</cp:lastModifiedBy>
  <cp:revision>38</cp:revision>
  <dcterms:created xsi:type="dcterms:W3CDTF">2021-08-27T13:43:57Z</dcterms:created>
  <dcterms:modified xsi:type="dcterms:W3CDTF">2021-08-30T09:17:12Z</dcterms:modified>
</cp:coreProperties>
</file>