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305" r:id="rId3"/>
    <p:sldId id="306" r:id="rId4"/>
    <p:sldId id="257" r:id="rId5"/>
    <p:sldId id="281" r:id="rId6"/>
    <p:sldId id="282" r:id="rId7"/>
    <p:sldId id="283" r:id="rId8"/>
    <p:sldId id="261" r:id="rId9"/>
    <p:sldId id="284" r:id="rId10"/>
    <p:sldId id="285" r:id="rId11"/>
    <p:sldId id="286" r:id="rId12"/>
    <p:sldId id="287" r:id="rId13"/>
    <p:sldId id="288" r:id="rId14"/>
    <p:sldId id="289" r:id="rId15"/>
    <p:sldId id="290" r:id="rId16"/>
    <p:sldId id="272" r:id="rId17"/>
    <p:sldId id="292" r:id="rId18"/>
    <p:sldId id="267" r:id="rId19"/>
    <p:sldId id="293" r:id="rId20"/>
    <p:sldId id="295" r:id="rId21"/>
    <p:sldId id="303" r:id="rId22"/>
    <p:sldId id="297" r:id="rId23"/>
    <p:sldId id="298" r:id="rId24"/>
    <p:sldId id="299" r:id="rId25"/>
    <p:sldId id="304"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B8"/>
    <a:srgbClr val="C3C04C"/>
    <a:srgbClr val="584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14C01-7040-4DF1-B9A9-99DCEE9015D1}" type="datetimeFigureOut">
              <a:rPr lang="en-ID" smtClean="0"/>
              <a:t>27/04/2021</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2B015-A705-4248-B268-20FFE0EC8478}" type="slidenum">
              <a:rPr lang="en-ID" smtClean="0"/>
              <a:t>‹#›</a:t>
            </a:fld>
            <a:endParaRPr lang="en-ID"/>
          </a:p>
        </p:txBody>
      </p:sp>
    </p:spTree>
    <p:extLst>
      <p:ext uri="{BB962C8B-B14F-4D97-AF65-F5344CB8AC3E}">
        <p14:creationId xmlns:p14="http://schemas.microsoft.com/office/powerpoint/2010/main" val="379388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Dipenjara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hampir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Walter Forbes,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pria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Michigan, Amerika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Serikat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dibebaskan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setelah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saksi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mengaku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berbohong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pengakuannya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Melansir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USA Today, pada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1982, Forbes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hanyalah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seorang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mahasiswa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reguler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di Michigan's Community College.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4" name="Slide Number Placeholder 3"/>
          <p:cNvSpPr>
            <a:spLocks noGrp="1"/>
          </p:cNvSpPr>
          <p:nvPr>
            <p:ph type="sldNum" sz="quarter" idx="5"/>
          </p:nvPr>
        </p:nvSpPr>
        <p:spPr/>
        <p:txBody>
          <a:bodyPr/>
          <a:lstStyle/>
          <a:p>
            <a:fld id="{F782B015-A705-4248-B268-20FFE0EC8478}" type="slidenum">
              <a:rPr lang="en-ID" smtClean="0"/>
              <a:t>2</a:t>
            </a:fld>
            <a:endParaRPr lang="en-ID"/>
          </a:p>
        </p:txBody>
      </p:sp>
    </p:spTree>
    <p:extLst>
      <p:ext uri="{BB962C8B-B14F-4D97-AF65-F5344CB8AC3E}">
        <p14:creationId xmlns:p14="http://schemas.microsoft.com/office/powerpoint/2010/main" val="303283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DBCD5-8FCC-454E-8ABC-9A962063E7A6}"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FAD8E-F8B0-4E40-BAC6-F238C8E609F5}" type="slidenum">
              <a:rPr lang="en-US" smtClean="0"/>
              <a:t>‹#›</a:t>
            </a:fld>
            <a:endParaRPr lang="en-US"/>
          </a:p>
        </p:txBody>
      </p:sp>
    </p:spTree>
    <p:extLst>
      <p:ext uri="{BB962C8B-B14F-4D97-AF65-F5344CB8AC3E}">
        <p14:creationId xmlns:p14="http://schemas.microsoft.com/office/powerpoint/2010/main" val="296526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DBCD5-8FCC-454E-8ABC-9A962063E7A6}"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FAD8E-F8B0-4E40-BAC6-F238C8E609F5}" type="slidenum">
              <a:rPr lang="en-US" smtClean="0"/>
              <a:t>‹#›</a:t>
            </a:fld>
            <a:endParaRPr lang="en-US"/>
          </a:p>
        </p:txBody>
      </p:sp>
    </p:spTree>
    <p:extLst>
      <p:ext uri="{BB962C8B-B14F-4D97-AF65-F5344CB8AC3E}">
        <p14:creationId xmlns:p14="http://schemas.microsoft.com/office/powerpoint/2010/main" val="15280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DBCD5-8FCC-454E-8ABC-9A962063E7A6}"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FAD8E-F8B0-4E40-BAC6-F238C8E609F5}" type="slidenum">
              <a:rPr lang="en-US" smtClean="0"/>
              <a:t>‹#›</a:t>
            </a:fld>
            <a:endParaRPr lang="en-US"/>
          </a:p>
        </p:txBody>
      </p:sp>
    </p:spTree>
    <p:extLst>
      <p:ext uri="{BB962C8B-B14F-4D97-AF65-F5344CB8AC3E}">
        <p14:creationId xmlns:p14="http://schemas.microsoft.com/office/powerpoint/2010/main" val="14814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mplate 49">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230FF2C-62D3-4477-9B05-A16FA89C747B}"/>
              </a:ext>
            </a:extLst>
          </p:cNvPr>
          <p:cNvSpPr>
            <a:spLocks noGrp="1"/>
          </p:cNvSpPr>
          <p:nvPr>
            <p:ph type="pic" sz="quarter" idx="10"/>
          </p:nvPr>
        </p:nvSpPr>
        <p:spPr>
          <a:xfrm>
            <a:off x="2688903" y="-1"/>
            <a:ext cx="6455098" cy="5143500"/>
          </a:xfrm>
          <a:custGeom>
            <a:avLst/>
            <a:gdLst>
              <a:gd name="connsiteX0" fmla="*/ 1672819 w 8606797"/>
              <a:gd name="connsiteY0" fmla="*/ 0 h 6858000"/>
              <a:gd name="connsiteX1" fmla="*/ 8606797 w 8606797"/>
              <a:gd name="connsiteY1" fmla="*/ 0 h 6858000"/>
              <a:gd name="connsiteX2" fmla="*/ 8606797 w 8606797"/>
              <a:gd name="connsiteY2" fmla="*/ 2162650 h 6858000"/>
              <a:gd name="connsiteX3" fmla="*/ 8512312 w 8606797"/>
              <a:gd name="connsiteY3" fmla="*/ 2220516 h 6858000"/>
              <a:gd name="connsiteX4" fmla="*/ 7739517 w 8606797"/>
              <a:gd name="connsiteY4" fmla="*/ 2781300 h 6858000"/>
              <a:gd name="connsiteX5" fmla="*/ 8114205 w 8606797"/>
              <a:gd name="connsiteY5" fmla="*/ 3619500 h 6858000"/>
              <a:gd name="connsiteX6" fmla="*/ 6365662 w 8606797"/>
              <a:gd name="connsiteY6" fmla="*/ 4667250 h 6858000"/>
              <a:gd name="connsiteX7" fmla="*/ 7760333 w 8606797"/>
              <a:gd name="connsiteY7" fmla="*/ 5505450 h 6858000"/>
              <a:gd name="connsiteX8" fmla="*/ 7281565 w 8606797"/>
              <a:gd name="connsiteY8" fmla="*/ 6648450 h 6858000"/>
              <a:gd name="connsiteX9" fmla="*/ 7220235 w 8606797"/>
              <a:gd name="connsiteY9" fmla="*/ 6775698 h 6858000"/>
              <a:gd name="connsiteX10" fmla="*/ 7192964 w 8606797"/>
              <a:gd name="connsiteY10" fmla="*/ 6858000 h 6858000"/>
              <a:gd name="connsiteX11" fmla="*/ 0 w 8606797"/>
              <a:gd name="connsiteY11" fmla="*/ 6858000 h 6858000"/>
              <a:gd name="connsiteX12" fmla="*/ 8720 w 8606797"/>
              <a:gd name="connsiteY12" fmla="*/ 6818588 h 6858000"/>
              <a:gd name="connsiteX13" fmla="*/ 287391 w 8606797"/>
              <a:gd name="connsiteY13" fmla="*/ 6115050 h 6858000"/>
              <a:gd name="connsiteX14" fmla="*/ 1744511 w 8606797"/>
              <a:gd name="connsiteY14" fmla="*/ 3905250 h 6858000"/>
              <a:gd name="connsiteX15" fmla="*/ 1099215 w 8606797"/>
              <a:gd name="connsiteY15" fmla="*/ 3486150 h 6858000"/>
              <a:gd name="connsiteX16" fmla="*/ 1973487 w 8606797"/>
              <a:gd name="connsiteY16" fmla="*/ 1219200 h 6858000"/>
              <a:gd name="connsiteX17" fmla="*/ 1182479 w 8606797"/>
              <a:gd name="connsiteY17" fmla="*/ 647700 h 6858000"/>
              <a:gd name="connsiteX18" fmla="*/ 1593468 w 8606797"/>
              <a:gd name="connsiteY18" fmla="*/ 775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06797" h="6858000">
                <a:moveTo>
                  <a:pt x="1672819" y="0"/>
                </a:moveTo>
                <a:lnTo>
                  <a:pt x="8606797" y="0"/>
                </a:lnTo>
                <a:lnTo>
                  <a:pt x="8606797" y="2162650"/>
                </a:lnTo>
                <a:lnTo>
                  <a:pt x="8512312" y="2220516"/>
                </a:lnTo>
                <a:cubicBezTo>
                  <a:pt x="8172317" y="2423319"/>
                  <a:pt x="7841863" y="2609850"/>
                  <a:pt x="7739517" y="2781300"/>
                </a:cubicBezTo>
                <a:cubicBezTo>
                  <a:pt x="7534827" y="3124200"/>
                  <a:pt x="8343181" y="3305175"/>
                  <a:pt x="8114205" y="3619500"/>
                </a:cubicBezTo>
                <a:cubicBezTo>
                  <a:pt x="7885229" y="3933825"/>
                  <a:pt x="6424641" y="4352925"/>
                  <a:pt x="6365662" y="4667250"/>
                </a:cubicBezTo>
                <a:cubicBezTo>
                  <a:pt x="6306683" y="4981575"/>
                  <a:pt x="7607683" y="5175250"/>
                  <a:pt x="7760333" y="5505450"/>
                </a:cubicBezTo>
                <a:cubicBezTo>
                  <a:pt x="7912985" y="5835650"/>
                  <a:pt x="7482787" y="6311900"/>
                  <a:pt x="7281565" y="6648450"/>
                </a:cubicBezTo>
                <a:cubicBezTo>
                  <a:pt x="7256413" y="6690519"/>
                  <a:pt x="7236735" y="6733083"/>
                  <a:pt x="7220235" y="6775698"/>
                </a:cubicBezTo>
                <a:lnTo>
                  <a:pt x="7192964" y="6858000"/>
                </a:lnTo>
                <a:lnTo>
                  <a:pt x="0" y="6858000"/>
                </a:lnTo>
                <a:lnTo>
                  <a:pt x="8720" y="6818588"/>
                </a:lnTo>
                <a:cubicBezTo>
                  <a:pt x="62847" y="6611119"/>
                  <a:pt x="178107" y="6373415"/>
                  <a:pt x="287391" y="6115050"/>
                </a:cubicBezTo>
                <a:cubicBezTo>
                  <a:pt x="537183" y="5524500"/>
                  <a:pt x="1609207" y="4343400"/>
                  <a:pt x="1744511" y="3905250"/>
                </a:cubicBezTo>
                <a:cubicBezTo>
                  <a:pt x="1879815" y="3467100"/>
                  <a:pt x="1061052" y="3933825"/>
                  <a:pt x="1099215" y="3486150"/>
                </a:cubicBezTo>
                <a:cubicBezTo>
                  <a:pt x="1137377" y="3038475"/>
                  <a:pt x="1959609" y="1692275"/>
                  <a:pt x="1973487" y="1219200"/>
                </a:cubicBezTo>
                <a:cubicBezTo>
                  <a:pt x="1987364" y="746125"/>
                  <a:pt x="1043705" y="955675"/>
                  <a:pt x="1182479" y="647700"/>
                </a:cubicBezTo>
                <a:cubicBezTo>
                  <a:pt x="1243192" y="512961"/>
                  <a:pt x="1379608" y="297396"/>
                  <a:pt x="1593468" y="77577"/>
                </a:cubicBezTo>
                <a:close/>
              </a:path>
            </a:pathLst>
          </a:custGeom>
          <a:pattFill prst="pct5">
            <a:fgClr>
              <a:schemeClr val="accent1"/>
            </a:fgClr>
            <a:bgClr>
              <a:schemeClr val="bg1"/>
            </a:bgClr>
          </a:patt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7940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mplate 46">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7014" y="3"/>
            <a:ext cx="4208045" cy="5179217"/>
          </a:xfrm>
          <a:custGeom>
            <a:avLst/>
            <a:gdLst>
              <a:gd name="connsiteX0" fmla="*/ 3405885 w 5610726"/>
              <a:gd name="connsiteY0" fmla="*/ 4977220 h 6905623"/>
              <a:gd name="connsiteX1" fmla="*/ 4405298 w 5610726"/>
              <a:gd name="connsiteY1" fmla="*/ 5941421 h 6905623"/>
              <a:gd name="connsiteX2" fmla="*/ 3455250 w 5610726"/>
              <a:gd name="connsiteY2" fmla="*/ 6857997 h 6905623"/>
              <a:gd name="connsiteX3" fmla="*/ 3455249 w 5610726"/>
              <a:gd name="connsiteY3" fmla="*/ 6857997 h 6905623"/>
              <a:gd name="connsiteX4" fmla="*/ 3405884 w 5610726"/>
              <a:gd name="connsiteY4" fmla="*/ 6905623 h 6905623"/>
              <a:gd name="connsiteX5" fmla="*/ 3356519 w 5610726"/>
              <a:gd name="connsiteY5" fmla="*/ 6857997 h 6905623"/>
              <a:gd name="connsiteX6" fmla="*/ 3356520 w 5610726"/>
              <a:gd name="connsiteY6" fmla="*/ 6857997 h 6905623"/>
              <a:gd name="connsiteX7" fmla="*/ 2406473 w 5610726"/>
              <a:gd name="connsiteY7" fmla="*/ 5941421 h 6905623"/>
              <a:gd name="connsiteX8" fmla="*/ 999413 w 5610726"/>
              <a:gd name="connsiteY8" fmla="*/ 4841894 h 6905623"/>
              <a:gd name="connsiteX9" fmla="*/ 1998825 w 5610726"/>
              <a:gd name="connsiteY9" fmla="*/ 5806095 h 6905623"/>
              <a:gd name="connsiteX10" fmla="*/ 999413 w 5610726"/>
              <a:gd name="connsiteY10" fmla="*/ 6770298 h 6905623"/>
              <a:gd name="connsiteX11" fmla="*/ 0 w 5610726"/>
              <a:gd name="connsiteY11" fmla="*/ 5806095 h 6905623"/>
              <a:gd name="connsiteX12" fmla="*/ 4611314 w 5610726"/>
              <a:gd name="connsiteY12" fmla="*/ 4080681 h 6905623"/>
              <a:gd name="connsiteX13" fmla="*/ 5610726 w 5610726"/>
              <a:gd name="connsiteY13" fmla="*/ 5044883 h 6905623"/>
              <a:gd name="connsiteX14" fmla="*/ 4611315 w 5610726"/>
              <a:gd name="connsiteY14" fmla="*/ 6009083 h 6905623"/>
              <a:gd name="connsiteX15" fmla="*/ 5491228 w 5610726"/>
              <a:gd name="connsiteY15" fmla="*/ 6857997 h 6905623"/>
              <a:gd name="connsiteX16" fmla="*/ 3731399 w 5610726"/>
              <a:gd name="connsiteY16" fmla="*/ 6857997 h 6905623"/>
              <a:gd name="connsiteX17" fmla="*/ 4611314 w 5610726"/>
              <a:gd name="connsiteY17" fmla="*/ 6009083 h 6905623"/>
              <a:gd name="connsiteX18" fmla="*/ 3611901 w 5610726"/>
              <a:gd name="connsiteY18" fmla="*/ 5044883 h 6905623"/>
              <a:gd name="connsiteX19" fmla="*/ 2200456 w 5610726"/>
              <a:gd name="connsiteY19" fmla="*/ 3945355 h 6905623"/>
              <a:gd name="connsiteX20" fmla="*/ 3199869 w 5610726"/>
              <a:gd name="connsiteY20" fmla="*/ 4909557 h 6905623"/>
              <a:gd name="connsiteX21" fmla="*/ 2200456 w 5610726"/>
              <a:gd name="connsiteY21" fmla="*/ 5873757 h 6905623"/>
              <a:gd name="connsiteX22" fmla="*/ 3199869 w 5610726"/>
              <a:gd name="connsiteY22" fmla="*/ 6837959 h 6905623"/>
              <a:gd name="connsiteX23" fmla="*/ 3179100 w 5610726"/>
              <a:gd name="connsiteY23" fmla="*/ 6857997 h 6905623"/>
              <a:gd name="connsiteX24" fmla="*/ 1221814 w 5610726"/>
              <a:gd name="connsiteY24" fmla="*/ 6857997 h 6905623"/>
              <a:gd name="connsiteX25" fmla="*/ 1201044 w 5610726"/>
              <a:gd name="connsiteY25" fmla="*/ 6837959 h 6905623"/>
              <a:gd name="connsiteX26" fmla="*/ 2200455 w 5610726"/>
              <a:gd name="connsiteY26" fmla="*/ 5873757 h 6905623"/>
              <a:gd name="connsiteX27" fmla="*/ 1201044 w 5610726"/>
              <a:gd name="connsiteY27" fmla="*/ 4909557 h 6905623"/>
              <a:gd name="connsiteX28" fmla="*/ 4611314 w 5610726"/>
              <a:gd name="connsiteY28" fmla="*/ 2152277 h 6905623"/>
              <a:gd name="connsiteX29" fmla="*/ 5610726 w 5610726"/>
              <a:gd name="connsiteY29" fmla="*/ 3116478 h 6905623"/>
              <a:gd name="connsiteX30" fmla="*/ 4611314 w 5610726"/>
              <a:gd name="connsiteY30" fmla="*/ 4080681 h 6905623"/>
              <a:gd name="connsiteX31" fmla="*/ 3611901 w 5610726"/>
              <a:gd name="connsiteY31" fmla="*/ 3116478 h 6905623"/>
              <a:gd name="connsiteX32" fmla="*/ 3405885 w 5610726"/>
              <a:gd name="connsiteY32" fmla="*/ 1120411 h 6905623"/>
              <a:gd name="connsiteX33" fmla="*/ 4405298 w 5610726"/>
              <a:gd name="connsiteY33" fmla="*/ 2084615 h 6905623"/>
              <a:gd name="connsiteX34" fmla="*/ 3405885 w 5610726"/>
              <a:gd name="connsiteY34" fmla="*/ 3048815 h 6905623"/>
              <a:gd name="connsiteX35" fmla="*/ 4405298 w 5610726"/>
              <a:gd name="connsiteY35" fmla="*/ 4013017 h 6905623"/>
              <a:gd name="connsiteX36" fmla="*/ 3405885 w 5610726"/>
              <a:gd name="connsiteY36" fmla="*/ 4977219 h 6905623"/>
              <a:gd name="connsiteX37" fmla="*/ 2406473 w 5610726"/>
              <a:gd name="connsiteY37" fmla="*/ 4013017 h 6905623"/>
              <a:gd name="connsiteX38" fmla="*/ 3405884 w 5610726"/>
              <a:gd name="connsiteY38" fmla="*/ 3048815 h 6905623"/>
              <a:gd name="connsiteX39" fmla="*/ 2406473 w 5610726"/>
              <a:gd name="connsiteY39" fmla="*/ 2084615 h 6905623"/>
              <a:gd name="connsiteX40" fmla="*/ 999414 w 5610726"/>
              <a:gd name="connsiteY40" fmla="*/ 985089 h 6905623"/>
              <a:gd name="connsiteX41" fmla="*/ 1998824 w 5610726"/>
              <a:gd name="connsiteY41" fmla="*/ 1949290 h 6905623"/>
              <a:gd name="connsiteX42" fmla="*/ 999414 w 5610726"/>
              <a:gd name="connsiteY42" fmla="*/ 2913490 h 6905623"/>
              <a:gd name="connsiteX43" fmla="*/ 1998824 w 5610726"/>
              <a:gd name="connsiteY43" fmla="*/ 3877693 h 6905623"/>
              <a:gd name="connsiteX44" fmla="*/ 999414 w 5610726"/>
              <a:gd name="connsiteY44" fmla="*/ 4841893 h 6905623"/>
              <a:gd name="connsiteX45" fmla="*/ 0 w 5610726"/>
              <a:gd name="connsiteY45" fmla="*/ 3877693 h 6905623"/>
              <a:gd name="connsiteX46" fmla="*/ 999413 w 5610726"/>
              <a:gd name="connsiteY46" fmla="*/ 2913490 h 6905623"/>
              <a:gd name="connsiteX47" fmla="*/ 0 w 5610726"/>
              <a:gd name="connsiteY47" fmla="*/ 1949290 h 6905623"/>
              <a:gd name="connsiteX48" fmla="*/ 2200456 w 5610726"/>
              <a:gd name="connsiteY48" fmla="*/ 88549 h 6905623"/>
              <a:gd name="connsiteX49" fmla="*/ 3199869 w 5610726"/>
              <a:gd name="connsiteY49" fmla="*/ 1052751 h 6905623"/>
              <a:gd name="connsiteX50" fmla="*/ 2200457 w 5610726"/>
              <a:gd name="connsiteY50" fmla="*/ 2016952 h 6905623"/>
              <a:gd name="connsiteX51" fmla="*/ 3199869 w 5610726"/>
              <a:gd name="connsiteY51" fmla="*/ 2981154 h 6905623"/>
              <a:gd name="connsiteX52" fmla="*/ 2200456 w 5610726"/>
              <a:gd name="connsiteY52" fmla="*/ 3945355 h 6905623"/>
              <a:gd name="connsiteX53" fmla="*/ 1201044 w 5610726"/>
              <a:gd name="connsiteY53" fmla="*/ 2981154 h 6905623"/>
              <a:gd name="connsiteX54" fmla="*/ 2200455 w 5610726"/>
              <a:gd name="connsiteY54" fmla="*/ 2016952 h 6905623"/>
              <a:gd name="connsiteX55" fmla="*/ 1201044 w 5610726"/>
              <a:gd name="connsiteY55" fmla="*/ 1052751 h 6905623"/>
              <a:gd name="connsiteX56" fmla="*/ 21649 w 5610726"/>
              <a:gd name="connsiteY56" fmla="*/ 0 h 6905623"/>
              <a:gd name="connsiteX57" fmla="*/ 1977176 w 5610726"/>
              <a:gd name="connsiteY57" fmla="*/ 0 h 6905623"/>
              <a:gd name="connsiteX58" fmla="*/ 1998824 w 5610726"/>
              <a:gd name="connsiteY58" fmla="*/ 20885 h 6905623"/>
              <a:gd name="connsiteX59" fmla="*/ 999415 w 5610726"/>
              <a:gd name="connsiteY59" fmla="*/ 985088 h 6905623"/>
              <a:gd name="connsiteX60" fmla="*/ 1 w 5610726"/>
              <a:gd name="connsiteY60" fmla="*/ 20885 h 690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610726" h="6905623">
                <a:moveTo>
                  <a:pt x="3405885" y="4977220"/>
                </a:moveTo>
                <a:lnTo>
                  <a:pt x="4405298" y="5941421"/>
                </a:lnTo>
                <a:lnTo>
                  <a:pt x="3455250" y="6857997"/>
                </a:lnTo>
                <a:lnTo>
                  <a:pt x="3455249" y="6857997"/>
                </a:lnTo>
                <a:lnTo>
                  <a:pt x="3405884" y="6905623"/>
                </a:lnTo>
                <a:lnTo>
                  <a:pt x="3356519" y="6857997"/>
                </a:lnTo>
                <a:lnTo>
                  <a:pt x="3356520" y="6857997"/>
                </a:lnTo>
                <a:lnTo>
                  <a:pt x="2406473" y="5941421"/>
                </a:lnTo>
                <a:close/>
                <a:moveTo>
                  <a:pt x="999413" y="4841894"/>
                </a:moveTo>
                <a:lnTo>
                  <a:pt x="1998825" y="5806095"/>
                </a:lnTo>
                <a:lnTo>
                  <a:pt x="999413" y="6770298"/>
                </a:lnTo>
                <a:lnTo>
                  <a:pt x="0" y="5806095"/>
                </a:lnTo>
                <a:close/>
                <a:moveTo>
                  <a:pt x="4611314" y="4080681"/>
                </a:moveTo>
                <a:lnTo>
                  <a:pt x="5610726" y="5044883"/>
                </a:lnTo>
                <a:lnTo>
                  <a:pt x="4611315" y="6009083"/>
                </a:lnTo>
                <a:lnTo>
                  <a:pt x="5491228" y="6857997"/>
                </a:lnTo>
                <a:lnTo>
                  <a:pt x="3731399" y="6857997"/>
                </a:lnTo>
                <a:lnTo>
                  <a:pt x="4611314" y="6009083"/>
                </a:lnTo>
                <a:lnTo>
                  <a:pt x="3611901" y="5044883"/>
                </a:lnTo>
                <a:close/>
                <a:moveTo>
                  <a:pt x="2200456" y="3945355"/>
                </a:moveTo>
                <a:lnTo>
                  <a:pt x="3199869" y="4909557"/>
                </a:lnTo>
                <a:lnTo>
                  <a:pt x="2200456" y="5873757"/>
                </a:lnTo>
                <a:lnTo>
                  <a:pt x="3199869" y="6837959"/>
                </a:lnTo>
                <a:lnTo>
                  <a:pt x="3179100" y="6857997"/>
                </a:lnTo>
                <a:lnTo>
                  <a:pt x="1221814" y="6857997"/>
                </a:lnTo>
                <a:lnTo>
                  <a:pt x="1201044" y="6837959"/>
                </a:lnTo>
                <a:lnTo>
                  <a:pt x="2200455" y="5873757"/>
                </a:lnTo>
                <a:lnTo>
                  <a:pt x="1201044" y="4909557"/>
                </a:lnTo>
                <a:close/>
                <a:moveTo>
                  <a:pt x="4611314" y="2152277"/>
                </a:moveTo>
                <a:lnTo>
                  <a:pt x="5610726" y="3116478"/>
                </a:lnTo>
                <a:lnTo>
                  <a:pt x="4611314" y="4080681"/>
                </a:lnTo>
                <a:lnTo>
                  <a:pt x="3611901" y="3116478"/>
                </a:lnTo>
                <a:close/>
                <a:moveTo>
                  <a:pt x="3405885" y="1120411"/>
                </a:moveTo>
                <a:lnTo>
                  <a:pt x="4405298" y="2084615"/>
                </a:lnTo>
                <a:lnTo>
                  <a:pt x="3405885" y="3048815"/>
                </a:lnTo>
                <a:lnTo>
                  <a:pt x="4405298" y="4013017"/>
                </a:lnTo>
                <a:lnTo>
                  <a:pt x="3405885" y="4977219"/>
                </a:lnTo>
                <a:lnTo>
                  <a:pt x="2406473" y="4013017"/>
                </a:lnTo>
                <a:lnTo>
                  <a:pt x="3405884" y="3048815"/>
                </a:lnTo>
                <a:lnTo>
                  <a:pt x="2406473" y="2084615"/>
                </a:lnTo>
                <a:close/>
                <a:moveTo>
                  <a:pt x="999414" y="985089"/>
                </a:moveTo>
                <a:lnTo>
                  <a:pt x="1998824" y="1949290"/>
                </a:lnTo>
                <a:lnTo>
                  <a:pt x="999414" y="2913490"/>
                </a:lnTo>
                <a:lnTo>
                  <a:pt x="1998824" y="3877693"/>
                </a:lnTo>
                <a:lnTo>
                  <a:pt x="999414" y="4841893"/>
                </a:lnTo>
                <a:lnTo>
                  <a:pt x="0" y="3877693"/>
                </a:lnTo>
                <a:lnTo>
                  <a:pt x="999413" y="2913490"/>
                </a:lnTo>
                <a:lnTo>
                  <a:pt x="0" y="1949290"/>
                </a:lnTo>
                <a:close/>
                <a:moveTo>
                  <a:pt x="2200456" y="88549"/>
                </a:moveTo>
                <a:lnTo>
                  <a:pt x="3199869" y="1052751"/>
                </a:lnTo>
                <a:lnTo>
                  <a:pt x="2200457" y="2016952"/>
                </a:lnTo>
                <a:lnTo>
                  <a:pt x="3199869" y="2981154"/>
                </a:lnTo>
                <a:lnTo>
                  <a:pt x="2200456" y="3945355"/>
                </a:lnTo>
                <a:lnTo>
                  <a:pt x="1201044" y="2981154"/>
                </a:lnTo>
                <a:lnTo>
                  <a:pt x="2200455" y="2016952"/>
                </a:lnTo>
                <a:lnTo>
                  <a:pt x="1201044" y="1052751"/>
                </a:lnTo>
                <a:close/>
                <a:moveTo>
                  <a:pt x="21649" y="0"/>
                </a:moveTo>
                <a:lnTo>
                  <a:pt x="1977176" y="0"/>
                </a:lnTo>
                <a:lnTo>
                  <a:pt x="1998824" y="20885"/>
                </a:lnTo>
                <a:lnTo>
                  <a:pt x="999415" y="985088"/>
                </a:lnTo>
                <a:lnTo>
                  <a:pt x="1" y="20885"/>
                </a:lnTo>
                <a:close/>
              </a:path>
            </a:pathLst>
          </a:custGeom>
          <a:effectLst>
            <a:glow rad="889000">
              <a:schemeClr val="bg1">
                <a:alpha val="60000"/>
              </a:schemeClr>
            </a:glow>
          </a:effectLst>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14523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mplate 42">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366885-66A7-4E4F-88A9-891383B92A69}"/>
              </a:ext>
            </a:extLst>
          </p:cNvPr>
          <p:cNvSpPr>
            <a:spLocks noGrp="1"/>
          </p:cNvSpPr>
          <p:nvPr>
            <p:ph type="pic" sz="quarter" idx="10"/>
          </p:nvPr>
        </p:nvSpPr>
        <p:spPr>
          <a:xfrm>
            <a:off x="5469323" y="670909"/>
            <a:ext cx="2880284" cy="4058853"/>
          </a:xfrm>
          <a:custGeom>
            <a:avLst/>
            <a:gdLst>
              <a:gd name="connsiteX0" fmla="*/ 0 w 3840378"/>
              <a:gd name="connsiteY0" fmla="*/ 0 h 5411804"/>
              <a:gd name="connsiteX1" fmla="*/ 3826153 w 3840378"/>
              <a:gd name="connsiteY1" fmla="*/ 21656 h 5411804"/>
              <a:gd name="connsiteX2" fmla="*/ 3840378 w 3840378"/>
              <a:gd name="connsiteY2" fmla="*/ 3612281 h 5411804"/>
              <a:gd name="connsiteX3" fmla="*/ 189993 w 3840378"/>
              <a:gd name="connsiteY3" fmla="*/ 5411804 h 5411804"/>
            </a:gdLst>
            <a:ahLst/>
            <a:cxnLst>
              <a:cxn ang="0">
                <a:pos x="connsiteX0" y="connsiteY0"/>
              </a:cxn>
              <a:cxn ang="0">
                <a:pos x="connsiteX1" y="connsiteY1"/>
              </a:cxn>
              <a:cxn ang="0">
                <a:pos x="connsiteX2" y="connsiteY2"/>
              </a:cxn>
              <a:cxn ang="0">
                <a:pos x="connsiteX3" y="connsiteY3"/>
              </a:cxn>
            </a:cxnLst>
            <a:rect l="l" t="t" r="r" b="b"/>
            <a:pathLst>
              <a:path w="3840378" h="5411804">
                <a:moveTo>
                  <a:pt x="0" y="0"/>
                </a:moveTo>
                <a:lnTo>
                  <a:pt x="3826153" y="21656"/>
                </a:lnTo>
                <a:cubicBezTo>
                  <a:pt x="3830895" y="1218531"/>
                  <a:pt x="3835636" y="2415406"/>
                  <a:pt x="3840378" y="3612281"/>
                </a:cubicBezTo>
                <a:lnTo>
                  <a:pt x="189993" y="5411804"/>
                </a:lnTo>
                <a:close/>
              </a:path>
            </a:pathLst>
          </a:custGeom>
        </p:spPr>
        <p:txBody>
          <a:bodyPr wrap="square" anchor="ctr">
            <a:noAutofit/>
          </a:bodyPr>
          <a:lstStyle>
            <a:lvl1pPr marL="0" indent="0" algn="ctr">
              <a:buNone/>
              <a:defRPr/>
            </a:lvl1pPr>
          </a:lstStyle>
          <a:p>
            <a:endParaRPr lang="en-US"/>
          </a:p>
        </p:txBody>
      </p:sp>
      <p:sp>
        <p:nvSpPr>
          <p:cNvPr id="16" name="Isosceles Triangle 15">
            <a:extLst>
              <a:ext uri="{FF2B5EF4-FFF2-40B4-BE49-F238E27FC236}">
                <a16:creationId xmlns:a16="http://schemas.microsoft.com/office/drawing/2014/main" id="{E0C61A53-B1C7-4DA2-92FB-2BED5492FAF6}"/>
              </a:ext>
            </a:extLst>
          </p:cNvPr>
          <p:cNvSpPr/>
          <p:nvPr/>
        </p:nvSpPr>
        <p:spPr>
          <a:xfrm rot="12422614" flipH="1">
            <a:off x="3628424" y="1841619"/>
            <a:ext cx="4841808" cy="3221603"/>
          </a:xfrm>
          <a:prstGeom prst="triangle">
            <a:avLst>
              <a:gd name="adj" fmla="val 50385"/>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950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2"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mplate 50">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254236" y="287000"/>
            <a:ext cx="6800850" cy="5343947"/>
          </a:xfrm>
          <a:custGeom>
            <a:avLst/>
            <a:gdLst/>
            <a:ahLst/>
            <a:cxnLst/>
            <a:rect l="l" t="t" r="r" b="b"/>
            <a:pathLst>
              <a:path w="9067800" h="7125262">
                <a:moveTo>
                  <a:pt x="7656016" y="1821656"/>
                </a:moveTo>
                <a:cubicBezTo>
                  <a:pt x="8091190" y="2061170"/>
                  <a:pt x="8435280" y="2361407"/>
                  <a:pt x="8688288" y="2722364"/>
                </a:cubicBezTo>
                <a:cubicBezTo>
                  <a:pt x="8941296" y="3083322"/>
                  <a:pt x="9067800" y="3471267"/>
                  <a:pt x="9067800" y="3886200"/>
                </a:cubicBezTo>
                <a:cubicBezTo>
                  <a:pt x="9067800" y="4291013"/>
                  <a:pt x="8948043" y="4669681"/>
                  <a:pt x="8708529" y="5022205"/>
                </a:cubicBezTo>
                <a:cubicBezTo>
                  <a:pt x="8469014" y="5374730"/>
                  <a:pt x="8140104" y="5672435"/>
                  <a:pt x="7721798" y="5915323"/>
                </a:cubicBezTo>
                <a:cubicBezTo>
                  <a:pt x="7755532" y="5996285"/>
                  <a:pt x="7790110" y="6070501"/>
                  <a:pt x="7825531" y="6137970"/>
                </a:cubicBezTo>
                <a:cubicBezTo>
                  <a:pt x="7860953" y="6205439"/>
                  <a:pt x="7903121" y="6270377"/>
                  <a:pt x="7952035" y="6332785"/>
                </a:cubicBezTo>
                <a:cubicBezTo>
                  <a:pt x="8000950" y="6395194"/>
                  <a:pt x="8038901" y="6444109"/>
                  <a:pt x="8065889" y="6479530"/>
                </a:cubicBezTo>
                <a:cubicBezTo>
                  <a:pt x="8092877" y="6514951"/>
                  <a:pt x="8136731" y="6564710"/>
                  <a:pt x="8197453" y="6628805"/>
                </a:cubicBezTo>
                <a:cubicBezTo>
                  <a:pt x="8258175" y="6692900"/>
                  <a:pt x="8296969" y="6735068"/>
                  <a:pt x="8313836" y="6755308"/>
                </a:cubicBezTo>
                <a:cubicBezTo>
                  <a:pt x="8317210" y="6758682"/>
                  <a:pt x="8323957" y="6766272"/>
                  <a:pt x="8334077" y="6778079"/>
                </a:cubicBezTo>
                <a:cubicBezTo>
                  <a:pt x="8344197" y="6789886"/>
                  <a:pt x="8351788" y="6798320"/>
                  <a:pt x="8356848" y="6803380"/>
                </a:cubicBezTo>
                <a:cubicBezTo>
                  <a:pt x="8361908" y="6808440"/>
                  <a:pt x="8368655" y="6816874"/>
                  <a:pt x="8377088" y="6828681"/>
                </a:cubicBezTo>
                <a:cubicBezTo>
                  <a:pt x="8385522" y="6840488"/>
                  <a:pt x="8391426" y="6849765"/>
                  <a:pt x="8394799" y="6856512"/>
                </a:cubicBezTo>
                <a:cubicBezTo>
                  <a:pt x="8398172" y="6863259"/>
                  <a:pt x="8402389" y="6871692"/>
                  <a:pt x="8407449" y="6881812"/>
                </a:cubicBezTo>
                <a:cubicBezTo>
                  <a:pt x="8412510" y="6891933"/>
                  <a:pt x="8415883" y="6902053"/>
                  <a:pt x="8417570" y="6912173"/>
                </a:cubicBezTo>
                <a:cubicBezTo>
                  <a:pt x="8419257" y="6922294"/>
                  <a:pt x="8420100" y="6933257"/>
                  <a:pt x="8420100" y="6945064"/>
                </a:cubicBezTo>
                <a:cubicBezTo>
                  <a:pt x="8420100" y="6956872"/>
                  <a:pt x="8418413" y="6967835"/>
                  <a:pt x="8415040" y="6977955"/>
                </a:cubicBezTo>
                <a:cubicBezTo>
                  <a:pt x="8404919" y="7025184"/>
                  <a:pt x="8382992" y="7062291"/>
                  <a:pt x="8349258" y="7089279"/>
                </a:cubicBezTo>
                <a:cubicBezTo>
                  <a:pt x="8315524" y="7116267"/>
                  <a:pt x="8278415" y="7128074"/>
                  <a:pt x="8237934" y="7124700"/>
                </a:cubicBezTo>
                <a:cubicBezTo>
                  <a:pt x="8069262" y="7101086"/>
                  <a:pt x="7924204" y="7074098"/>
                  <a:pt x="7802761" y="7043737"/>
                </a:cubicBezTo>
                <a:cubicBezTo>
                  <a:pt x="7283251" y="6908800"/>
                  <a:pt x="6814343" y="6692900"/>
                  <a:pt x="6396037" y="6396037"/>
                </a:cubicBezTo>
                <a:cubicBezTo>
                  <a:pt x="6092428" y="6450013"/>
                  <a:pt x="5795566" y="6477000"/>
                  <a:pt x="5505450" y="6477000"/>
                </a:cubicBezTo>
                <a:cubicBezTo>
                  <a:pt x="4591248" y="6477000"/>
                  <a:pt x="3795117" y="6254353"/>
                  <a:pt x="3117056" y="5809060"/>
                </a:cubicBezTo>
                <a:cubicBezTo>
                  <a:pt x="3312716" y="5822553"/>
                  <a:pt x="3461147" y="5829300"/>
                  <a:pt x="3562351" y="5829300"/>
                </a:cubicBezTo>
                <a:cubicBezTo>
                  <a:pt x="4105473" y="5829300"/>
                  <a:pt x="4626669" y="5753398"/>
                  <a:pt x="5125938" y="5601593"/>
                </a:cubicBezTo>
                <a:cubicBezTo>
                  <a:pt x="5625207" y="5449788"/>
                  <a:pt x="6070500" y="5232202"/>
                  <a:pt x="6461819" y="4948833"/>
                </a:cubicBezTo>
                <a:cubicBezTo>
                  <a:pt x="6883499" y="4638477"/>
                  <a:pt x="7207349" y="4280892"/>
                  <a:pt x="7433369" y="3876080"/>
                </a:cubicBezTo>
                <a:cubicBezTo>
                  <a:pt x="7659389" y="3471267"/>
                  <a:pt x="7772400" y="3042841"/>
                  <a:pt x="7772400" y="2590800"/>
                </a:cubicBezTo>
                <a:cubicBezTo>
                  <a:pt x="7772400" y="2331046"/>
                  <a:pt x="7733606" y="2074664"/>
                  <a:pt x="7656016" y="1821656"/>
                </a:cubicBezTo>
                <a:close/>
                <a:moveTo>
                  <a:pt x="3562351" y="0"/>
                </a:moveTo>
                <a:cubicBezTo>
                  <a:pt x="4206676" y="0"/>
                  <a:pt x="4802931" y="115541"/>
                  <a:pt x="5351115" y="346621"/>
                </a:cubicBezTo>
                <a:cubicBezTo>
                  <a:pt x="5899299" y="577701"/>
                  <a:pt x="6331943" y="892275"/>
                  <a:pt x="6649045" y="1290340"/>
                </a:cubicBezTo>
                <a:cubicBezTo>
                  <a:pt x="6966148" y="1688406"/>
                  <a:pt x="7124700" y="2121892"/>
                  <a:pt x="7124700" y="2590800"/>
                </a:cubicBezTo>
                <a:cubicBezTo>
                  <a:pt x="7124700" y="3059708"/>
                  <a:pt x="6966148" y="3493194"/>
                  <a:pt x="6649045" y="3891260"/>
                </a:cubicBezTo>
                <a:cubicBezTo>
                  <a:pt x="6331943" y="4289326"/>
                  <a:pt x="5899299" y="4603899"/>
                  <a:pt x="5351115" y="4834979"/>
                </a:cubicBezTo>
                <a:cubicBezTo>
                  <a:pt x="4802931" y="5066060"/>
                  <a:pt x="4206676" y="5181600"/>
                  <a:pt x="3562351" y="5181600"/>
                </a:cubicBezTo>
                <a:cubicBezTo>
                  <a:pt x="3272235" y="5181600"/>
                  <a:pt x="2975372" y="5154613"/>
                  <a:pt x="2671763" y="5100638"/>
                </a:cubicBezTo>
                <a:cubicBezTo>
                  <a:pt x="2253457" y="5397500"/>
                  <a:pt x="1784549" y="5613400"/>
                  <a:pt x="1265040" y="5748338"/>
                </a:cubicBezTo>
                <a:cubicBezTo>
                  <a:pt x="1143596" y="5778699"/>
                  <a:pt x="998538" y="5805686"/>
                  <a:pt x="829866" y="5829300"/>
                </a:cubicBezTo>
                <a:lnTo>
                  <a:pt x="814686" y="5829300"/>
                </a:lnTo>
                <a:cubicBezTo>
                  <a:pt x="777578" y="5829300"/>
                  <a:pt x="743001" y="5815806"/>
                  <a:pt x="710953" y="5788819"/>
                </a:cubicBezTo>
                <a:cubicBezTo>
                  <a:pt x="678905" y="5761832"/>
                  <a:pt x="659507" y="5726410"/>
                  <a:pt x="652761" y="5682556"/>
                </a:cubicBezTo>
                <a:cubicBezTo>
                  <a:pt x="649388" y="5672435"/>
                  <a:pt x="647700" y="5661471"/>
                  <a:pt x="647700" y="5649665"/>
                </a:cubicBezTo>
                <a:cubicBezTo>
                  <a:pt x="647700" y="5637858"/>
                  <a:pt x="648544" y="5626894"/>
                  <a:pt x="650230" y="5616774"/>
                </a:cubicBezTo>
                <a:cubicBezTo>
                  <a:pt x="651917" y="5606653"/>
                  <a:pt x="655291" y="5596533"/>
                  <a:pt x="660351" y="5586413"/>
                </a:cubicBezTo>
                <a:cubicBezTo>
                  <a:pt x="665411" y="5576292"/>
                  <a:pt x="669628" y="5567859"/>
                  <a:pt x="673001" y="5561112"/>
                </a:cubicBezTo>
                <a:cubicBezTo>
                  <a:pt x="676375" y="5554365"/>
                  <a:pt x="682278" y="5545088"/>
                  <a:pt x="690712" y="5533281"/>
                </a:cubicBezTo>
                <a:cubicBezTo>
                  <a:pt x="699145" y="5521474"/>
                  <a:pt x="705892" y="5513040"/>
                  <a:pt x="710953" y="5507980"/>
                </a:cubicBezTo>
                <a:cubicBezTo>
                  <a:pt x="716013" y="5502920"/>
                  <a:pt x="723603" y="5494486"/>
                  <a:pt x="733724" y="5482679"/>
                </a:cubicBezTo>
                <a:cubicBezTo>
                  <a:pt x="743843" y="5470873"/>
                  <a:pt x="750591" y="5463282"/>
                  <a:pt x="753964" y="5459909"/>
                </a:cubicBezTo>
                <a:cubicBezTo>
                  <a:pt x="770831" y="5439668"/>
                  <a:pt x="809626" y="5397500"/>
                  <a:pt x="870348" y="5333405"/>
                </a:cubicBezTo>
                <a:cubicBezTo>
                  <a:pt x="931069" y="5269309"/>
                  <a:pt x="974924" y="5219551"/>
                  <a:pt x="1001911" y="5184130"/>
                </a:cubicBezTo>
                <a:cubicBezTo>
                  <a:pt x="1028899" y="5148709"/>
                  <a:pt x="1066850" y="5099795"/>
                  <a:pt x="1115765" y="5037386"/>
                </a:cubicBezTo>
                <a:cubicBezTo>
                  <a:pt x="1164680" y="4974977"/>
                  <a:pt x="1206848" y="4910039"/>
                  <a:pt x="1242269" y="4842570"/>
                </a:cubicBezTo>
                <a:cubicBezTo>
                  <a:pt x="1277690" y="4775101"/>
                  <a:pt x="1312268" y="4700885"/>
                  <a:pt x="1346003" y="4619923"/>
                </a:cubicBezTo>
                <a:cubicBezTo>
                  <a:pt x="927696" y="4377035"/>
                  <a:pt x="598785" y="4078486"/>
                  <a:pt x="359271" y="3724275"/>
                </a:cubicBezTo>
                <a:cubicBezTo>
                  <a:pt x="119757" y="3370064"/>
                  <a:pt x="0" y="2992239"/>
                  <a:pt x="0" y="2590800"/>
                </a:cubicBezTo>
                <a:cubicBezTo>
                  <a:pt x="0" y="2121892"/>
                  <a:pt x="158553" y="1688406"/>
                  <a:pt x="475655" y="1290340"/>
                </a:cubicBezTo>
                <a:cubicBezTo>
                  <a:pt x="792758" y="892275"/>
                  <a:pt x="1225402" y="577701"/>
                  <a:pt x="1773585" y="346621"/>
                </a:cubicBezTo>
                <a:cubicBezTo>
                  <a:pt x="2321769" y="115541"/>
                  <a:pt x="2918024" y="0"/>
                  <a:pt x="3562351" y="0"/>
                </a:cubicBezTo>
                <a:close/>
              </a:path>
            </a:pathLst>
          </a:custGeom>
          <a:effectLst/>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32130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mplate 35">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C50EF595-5181-44C7-80C0-5282C1501483}"/>
              </a:ext>
            </a:extLst>
          </p:cNvPr>
          <p:cNvSpPr>
            <a:spLocks noGrp="1"/>
          </p:cNvSpPr>
          <p:nvPr>
            <p:ph type="title"/>
          </p:nvPr>
        </p:nvSpPr>
        <p:spPr>
          <a:xfrm>
            <a:off x="628650" y="695459"/>
            <a:ext cx="7886700" cy="572557"/>
          </a:xfrm>
          <a:prstGeom prst="rect">
            <a:avLst/>
          </a:prstGeom>
        </p:spPr>
        <p:txBody>
          <a:bodyPr anchor="ctr"/>
          <a:lstStyle>
            <a:lvl1pPr algn="ctr">
              <a:defRPr sz="1800"/>
            </a:lvl1pPr>
          </a:lstStyle>
          <a:p>
            <a:r>
              <a:rPr lang="en-US"/>
              <a:t>Click to edit Master title style</a:t>
            </a:r>
          </a:p>
        </p:txBody>
      </p:sp>
      <p:sp>
        <p:nvSpPr>
          <p:cNvPr id="11" name="Text Placeholder 11">
            <a:extLst>
              <a:ext uri="{FF2B5EF4-FFF2-40B4-BE49-F238E27FC236}">
                <a16:creationId xmlns:a16="http://schemas.microsoft.com/office/drawing/2014/main" id="{02388F35-FBD2-4044-B9A1-5A9BDDFF520F}"/>
              </a:ext>
            </a:extLst>
          </p:cNvPr>
          <p:cNvSpPr>
            <a:spLocks noGrp="1"/>
          </p:cNvSpPr>
          <p:nvPr>
            <p:ph type="body" sz="quarter" idx="10"/>
          </p:nvPr>
        </p:nvSpPr>
        <p:spPr>
          <a:xfrm>
            <a:off x="630722" y="1511230"/>
            <a:ext cx="2565435" cy="407194"/>
          </a:xfrm>
          <a:prstGeom prst="rect">
            <a:avLst/>
          </a:prstGeom>
        </p:spPr>
        <p:txBody>
          <a:bodyPr anchor="ctr"/>
          <a:lstStyle>
            <a:lvl1pPr marL="0" indent="0" algn="ctr">
              <a:buNone/>
              <a:defRPr sz="1500"/>
            </a:lvl1pPr>
          </a:lstStyle>
          <a:p>
            <a:pPr lvl="0"/>
            <a:r>
              <a:rPr lang="en-US" dirty="0"/>
              <a:t>Edit Master text style</a:t>
            </a:r>
          </a:p>
        </p:txBody>
      </p:sp>
      <p:sp>
        <p:nvSpPr>
          <p:cNvPr id="19" name="Freeform: Shape 18">
            <a:extLst>
              <a:ext uri="{FF2B5EF4-FFF2-40B4-BE49-F238E27FC236}">
                <a16:creationId xmlns:a16="http://schemas.microsoft.com/office/drawing/2014/main" id="{481987CE-CD82-493C-9A87-18B20287841C}"/>
              </a:ext>
            </a:extLst>
          </p:cNvPr>
          <p:cNvSpPr/>
          <p:nvPr userDrawn="1"/>
        </p:nvSpPr>
        <p:spPr>
          <a:xfrm>
            <a:off x="1045989" y="2067673"/>
            <a:ext cx="1734900" cy="1734900"/>
          </a:xfrm>
          <a:custGeom>
            <a:avLst/>
            <a:gdLst>
              <a:gd name="connsiteX0" fmla="*/ 4667250 w 4667250"/>
              <a:gd name="connsiteY0" fmla="*/ 2333625 h 4667250"/>
              <a:gd name="connsiteX1" fmla="*/ 2333625 w 4667250"/>
              <a:gd name="connsiteY1" fmla="*/ 4667250 h 4667250"/>
              <a:gd name="connsiteX2" fmla="*/ 0 w 4667250"/>
              <a:gd name="connsiteY2" fmla="*/ 2333625 h 4667250"/>
              <a:gd name="connsiteX3" fmla="*/ 2333625 w 4667250"/>
              <a:gd name="connsiteY3" fmla="*/ 0 h 4667250"/>
              <a:gd name="connsiteX4" fmla="*/ 4667250 w 4667250"/>
              <a:gd name="connsiteY4" fmla="*/ 2333625 h 466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0" h="4667250">
                <a:moveTo>
                  <a:pt x="4667250" y="2333625"/>
                </a:moveTo>
                <a:cubicBezTo>
                  <a:pt x="4667250" y="3622451"/>
                  <a:pt x="3622451" y="4667250"/>
                  <a:pt x="2333625" y="4667250"/>
                </a:cubicBezTo>
                <a:cubicBezTo>
                  <a:pt x="1044800" y="4667250"/>
                  <a:pt x="0" y="3622451"/>
                  <a:pt x="0" y="2333625"/>
                </a:cubicBezTo>
                <a:cubicBezTo>
                  <a:pt x="0" y="1044800"/>
                  <a:pt x="1044800" y="0"/>
                  <a:pt x="2333625" y="0"/>
                </a:cubicBezTo>
                <a:cubicBezTo>
                  <a:pt x="3622451" y="0"/>
                  <a:pt x="4667250" y="1044800"/>
                  <a:pt x="4667250" y="2333625"/>
                </a:cubicBezTo>
                <a:close/>
              </a:path>
            </a:pathLst>
          </a:custGeom>
          <a:solidFill>
            <a:schemeClr val="accent3"/>
          </a:solidFill>
          <a:ln w="9525" cap="flat">
            <a:noFill/>
            <a:prstDash val="solid"/>
            <a:miter/>
          </a:ln>
        </p:spPr>
        <p:txBody>
          <a:bodyPr lIns="68580" tIns="34290" rIns="68580" bIns="34290" rtlCol="0" anchor="ctr"/>
          <a:lstStyle/>
          <a:p>
            <a:endParaRPr lang="en-US"/>
          </a:p>
        </p:txBody>
      </p:sp>
      <p:sp>
        <p:nvSpPr>
          <p:cNvPr id="20" name="Freeform: Shape 19">
            <a:extLst>
              <a:ext uri="{FF2B5EF4-FFF2-40B4-BE49-F238E27FC236}">
                <a16:creationId xmlns:a16="http://schemas.microsoft.com/office/drawing/2014/main" id="{9605DFE8-CF89-40C0-8795-0DABCBED9AC7}"/>
              </a:ext>
            </a:extLst>
          </p:cNvPr>
          <p:cNvSpPr/>
          <p:nvPr userDrawn="1"/>
        </p:nvSpPr>
        <p:spPr>
          <a:xfrm>
            <a:off x="1007041" y="2402145"/>
            <a:ext cx="1812797" cy="1065958"/>
          </a:xfrm>
          <a:custGeom>
            <a:avLst/>
            <a:gdLst>
              <a:gd name="connsiteX0" fmla="*/ 2438405 w 4876809"/>
              <a:gd name="connsiteY0" fmla="*/ 0 h 2867653"/>
              <a:gd name="connsiteX1" fmla="*/ 28418 w 4876809"/>
              <a:gd name="connsiteY1" fmla="*/ 1356560 h 2867653"/>
              <a:gd name="connsiteX2" fmla="*/ 28418 w 4876809"/>
              <a:gd name="connsiteY2" fmla="*/ 1511084 h 2867653"/>
              <a:gd name="connsiteX3" fmla="*/ 2438405 w 4876809"/>
              <a:gd name="connsiteY3" fmla="*/ 2867654 h 2867653"/>
              <a:gd name="connsiteX4" fmla="*/ 4848392 w 4876809"/>
              <a:gd name="connsiteY4" fmla="*/ 1511094 h 2867653"/>
              <a:gd name="connsiteX5" fmla="*/ 4848392 w 4876809"/>
              <a:gd name="connsiteY5" fmla="*/ 1356570 h 2867653"/>
              <a:gd name="connsiteX6" fmla="*/ 2438405 w 4876809"/>
              <a:gd name="connsiteY6" fmla="*/ 0 h 286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9" h="2867653">
                <a:moveTo>
                  <a:pt x="2438405" y="0"/>
                </a:moveTo>
                <a:cubicBezTo>
                  <a:pt x="1264677" y="0"/>
                  <a:pt x="281888" y="1058504"/>
                  <a:pt x="28418" y="1356560"/>
                </a:cubicBezTo>
                <a:cubicBezTo>
                  <a:pt x="-9473" y="1401118"/>
                  <a:pt x="-9473" y="1466526"/>
                  <a:pt x="28418" y="1511084"/>
                </a:cubicBezTo>
                <a:cubicBezTo>
                  <a:pt x="281888" y="1809141"/>
                  <a:pt x="1264677" y="2867654"/>
                  <a:pt x="2438405" y="2867654"/>
                </a:cubicBezTo>
                <a:cubicBezTo>
                  <a:pt x="3612133" y="2867654"/>
                  <a:pt x="4594922" y="1809150"/>
                  <a:pt x="4848392" y="1511094"/>
                </a:cubicBezTo>
                <a:cubicBezTo>
                  <a:pt x="4886282" y="1466536"/>
                  <a:pt x="4886282" y="1401128"/>
                  <a:pt x="4848392" y="1356570"/>
                </a:cubicBezTo>
                <a:cubicBezTo>
                  <a:pt x="4594922" y="1058513"/>
                  <a:pt x="3612133" y="0"/>
                  <a:pt x="2438405" y="0"/>
                </a:cubicBezTo>
                <a:close/>
              </a:path>
            </a:pathLst>
          </a:custGeom>
          <a:solidFill>
            <a:schemeClr val="accent1"/>
          </a:solidFill>
          <a:ln w="9525" cap="flat">
            <a:noFill/>
            <a:prstDash val="solid"/>
            <a:miter/>
          </a:ln>
        </p:spPr>
        <p:txBody>
          <a:bodyPr lIns="68580" tIns="34290" rIns="68580" bIns="34290" rtlCol="0" anchor="ctr"/>
          <a:lstStyle/>
          <a:p>
            <a:endParaRPr lang="en-US"/>
          </a:p>
        </p:txBody>
      </p:sp>
      <p:sp>
        <p:nvSpPr>
          <p:cNvPr id="23" name="Picture Placeholder 22">
            <a:extLst>
              <a:ext uri="{FF2B5EF4-FFF2-40B4-BE49-F238E27FC236}">
                <a16:creationId xmlns:a16="http://schemas.microsoft.com/office/drawing/2014/main" id="{18DF31F3-208A-4608-9CD1-301B9050752F}"/>
              </a:ext>
            </a:extLst>
          </p:cNvPr>
          <p:cNvSpPr>
            <a:spLocks noGrp="1"/>
          </p:cNvSpPr>
          <p:nvPr>
            <p:ph type="pic" sz="quarter" idx="12"/>
          </p:nvPr>
        </p:nvSpPr>
        <p:spPr>
          <a:xfrm>
            <a:off x="1338397" y="2360165"/>
            <a:ext cx="1150085" cy="1149919"/>
          </a:xfrm>
          <a:custGeom>
            <a:avLst/>
            <a:gdLst>
              <a:gd name="connsiteX0" fmla="*/ 937639 w 1886090"/>
              <a:gd name="connsiteY0" fmla="*/ 0 h 1885817"/>
              <a:gd name="connsiteX1" fmla="*/ 948452 w 1886090"/>
              <a:gd name="connsiteY1" fmla="*/ 0 h 1885817"/>
              <a:gd name="connsiteX2" fmla="*/ 1039466 w 1886090"/>
              <a:gd name="connsiteY2" fmla="*/ 4596 h 1885817"/>
              <a:gd name="connsiteX3" fmla="*/ 1886090 w 1886090"/>
              <a:gd name="connsiteY3" fmla="*/ 942772 h 1885817"/>
              <a:gd name="connsiteX4" fmla="*/ 943045 w 1886090"/>
              <a:gd name="connsiteY4" fmla="*/ 1885817 h 1885817"/>
              <a:gd name="connsiteX5" fmla="*/ 0 w 1886090"/>
              <a:gd name="connsiteY5" fmla="*/ 942772 h 1885817"/>
              <a:gd name="connsiteX6" fmla="*/ 846624 w 1886090"/>
              <a:gd name="connsiteY6" fmla="*/ 4596 h 188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090" h="1885817">
                <a:moveTo>
                  <a:pt x="937639" y="0"/>
                </a:moveTo>
                <a:lnTo>
                  <a:pt x="948452" y="0"/>
                </a:lnTo>
                <a:lnTo>
                  <a:pt x="1039466" y="4596"/>
                </a:lnTo>
                <a:cubicBezTo>
                  <a:pt x="1515002" y="52889"/>
                  <a:pt x="1886090" y="454495"/>
                  <a:pt x="1886090" y="942772"/>
                </a:cubicBezTo>
                <a:cubicBezTo>
                  <a:pt x="1886090" y="1463601"/>
                  <a:pt x="1463874" y="1885817"/>
                  <a:pt x="943045" y="1885817"/>
                </a:cubicBezTo>
                <a:cubicBezTo>
                  <a:pt x="422216" y="1885817"/>
                  <a:pt x="0" y="1463601"/>
                  <a:pt x="0" y="942772"/>
                </a:cubicBezTo>
                <a:cubicBezTo>
                  <a:pt x="0" y="454495"/>
                  <a:pt x="371088" y="52889"/>
                  <a:pt x="846624" y="4596"/>
                </a:cubicBezTo>
                <a:close/>
              </a:path>
            </a:pathLst>
          </a:custGeom>
        </p:spPr>
        <p:txBody>
          <a:bodyPr wrap="square" anchor="ctr">
            <a:noAutofit/>
          </a:bodyPr>
          <a:lstStyle>
            <a:lvl1pPr marL="0" indent="0" algn="ctr">
              <a:buNone/>
              <a:defRPr sz="1200">
                <a:solidFill>
                  <a:schemeClr val="bg1"/>
                </a:solidFill>
              </a:defRPr>
            </a:lvl1pPr>
          </a:lstStyle>
          <a:p>
            <a:endParaRPr lang="en-US"/>
          </a:p>
        </p:txBody>
      </p:sp>
      <p:sp>
        <p:nvSpPr>
          <p:cNvPr id="25" name="Text Placeholder 25">
            <a:extLst>
              <a:ext uri="{FF2B5EF4-FFF2-40B4-BE49-F238E27FC236}">
                <a16:creationId xmlns:a16="http://schemas.microsoft.com/office/drawing/2014/main" id="{442DEE36-F077-4B72-A9CF-4902E974FF62}"/>
              </a:ext>
            </a:extLst>
          </p:cNvPr>
          <p:cNvSpPr>
            <a:spLocks noGrp="1"/>
          </p:cNvSpPr>
          <p:nvPr>
            <p:ph type="body" sz="quarter" idx="14"/>
          </p:nvPr>
        </p:nvSpPr>
        <p:spPr>
          <a:xfrm>
            <a:off x="630722" y="3941147"/>
            <a:ext cx="2565435" cy="821531"/>
          </a:xfrm>
          <a:prstGeom prst="rect">
            <a:avLst/>
          </a:prstGeom>
        </p:spPr>
        <p:txBody>
          <a:bodyPr/>
          <a:lstStyle>
            <a:lvl1pPr marL="0" indent="0" algn="ctr">
              <a:lnSpc>
                <a:spcPct val="150000"/>
              </a:lnSpc>
              <a:spcBef>
                <a:spcPts val="0"/>
              </a:spcBef>
              <a:buNone/>
              <a:defRPr sz="1200"/>
            </a:lvl1pPr>
          </a:lstStyle>
          <a:p>
            <a:pPr lvl="0"/>
            <a:r>
              <a:rPr lang="en-US"/>
              <a:t>Click to edit Master text</a:t>
            </a:r>
          </a:p>
        </p:txBody>
      </p:sp>
      <p:sp>
        <p:nvSpPr>
          <p:cNvPr id="33" name="Text Placeholder 11">
            <a:extLst>
              <a:ext uri="{FF2B5EF4-FFF2-40B4-BE49-F238E27FC236}">
                <a16:creationId xmlns:a16="http://schemas.microsoft.com/office/drawing/2014/main" id="{FFE4D61E-9A1E-4EF9-BA71-A6B7EE7BA4D9}"/>
              </a:ext>
            </a:extLst>
          </p:cNvPr>
          <p:cNvSpPr>
            <a:spLocks noGrp="1"/>
          </p:cNvSpPr>
          <p:nvPr>
            <p:ph type="body" sz="quarter" idx="15"/>
          </p:nvPr>
        </p:nvSpPr>
        <p:spPr>
          <a:xfrm>
            <a:off x="3289283" y="1513859"/>
            <a:ext cx="2565435" cy="407194"/>
          </a:xfrm>
          <a:prstGeom prst="rect">
            <a:avLst/>
          </a:prstGeom>
        </p:spPr>
        <p:txBody>
          <a:bodyPr anchor="ctr"/>
          <a:lstStyle>
            <a:lvl1pPr marL="0" indent="0" algn="ctr">
              <a:buNone/>
              <a:defRPr sz="1500"/>
            </a:lvl1pPr>
          </a:lstStyle>
          <a:p>
            <a:pPr lvl="0"/>
            <a:r>
              <a:rPr lang="en-US" dirty="0"/>
              <a:t>Edit Master text style</a:t>
            </a:r>
          </a:p>
        </p:txBody>
      </p:sp>
      <p:sp>
        <p:nvSpPr>
          <p:cNvPr id="34" name="Freeform: Shape 33">
            <a:extLst>
              <a:ext uri="{FF2B5EF4-FFF2-40B4-BE49-F238E27FC236}">
                <a16:creationId xmlns:a16="http://schemas.microsoft.com/office/drawing/2014/main" id="{BE9B3187-1BC2-4577-B9B7-857EB7A0DE52}"/>
              </a:ext>
            </a:extLst>
          </p:cNvPr>
          <p:cNvSpPr/>
          <p:nvPr userDrawn="1"/>
        </p:nvSpPr>
        <p:spPr>
          <a:xfrm>
            <a:off x="3706097" y="2070302"/>
            <a:ext cx="1734900" cy="1734900"/>
          </a:xfrm>
          <a:custGeom>
            <a:avLst/>
            <a:gdLst>
              <a:gd name="connsiteX0" fmla="*/ 4667250 w 4667250"/>
              <a:gd name="connsiteY0" fmla="*/ 2333625 h 4667250"/>
              <a:gd name="connsiteX1" fmla="*/ 2333625 w 4667250"/>
              <a:gd name="connsiteY1" fmla="*/ 4667250 h 4667250"/>
              <a:gd name="connsiteX2" fmla="*/ 0 w 4667250"/>
              <a:gd name="connsiteY2" fmla="*/ 2333625 h 4667250"/>
              <a:gd name="connsiteX3" fmla="*/ 2333625 w 4667250"/>
              <a:gd name="connsiteY3" fmla="*/ 0 h 4667250"/>
              <a:gd name="connsiteX4" fmla="*/ 4667250 w 4667250"/>
              <a:gd name="connsiteY4" fmla="*/ 2333625 h 466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0" h="4667250">
                <a:moveTo>
                  <a:pt x="4667250" y="2333625"/>
                </a:moveTo>
                <a:cubicBezTo>
                  <a:pt x="4667250" y="3622451"/>
                  <a:pt x="3622451" y="4667250"/>
                  <a:pt x="2333625" y="4667250"/>
                </a:cubicBezTo>
                <a:cubicBezTo>
                  <a:pt x="1044800" y="4667250"/>
                  <a:pt x="0" y="3622451"/>
                  <a:pt x="0" y="2333625"/>
                </a:cubicBezTo>
                <a:cubicBezTo>
                  <a:pt x="0" y="1044800"/>
                  <a:pt x="1044800" y="0"/>
                  <a:pt x="2333625" y="0"/>
                </a:cubicBezTo>
                <a:cubicBezTo>
                  <a:pt x="3622451" y="0"/>
                  <a:pt x="4667250" y="1044800"/>
                  <a:pt x="4667250" y="2333625"/>
                </a:cubicBezTo>
                <a:close/>
              </a:path>
            </a:pathLst>
          </a:custGeom>
          <a:solidFill>
            <a:schemeClr val="accent3"/>
          </a:solidFill>
          <a:ln w="9525" cap="flat">
            <a:noFill/>
            <a:prstDash val="solid"/>
            <a:miter/>
          </a:ln>
        </p:spPr>
        <p:txBody>
          <a:bodyPr lIns="68580" tIns="34290" rIns="68580" bIns="34290" rtlCol="0" anchor="ctr"/>
          <a:lstStyle/>
          <a:p>
            <a:endParaRPr lang="en-US"/>
          </a:p>
        </p:txBody>
      </p:sp>
      <p:sp>
        <p:nvSpPr>
          <p:cNvPr id="35" name="Freeform: Shape 34">
            <a:extLst>
              <a:ext uri="{FF2B5EF4-FFF2-40B4-BE49-F238E27FC236}">
                <a16:creationId xmlns:a16="http://schemas.microsoft.com/office/drawing/2014/main" id="{97C366A5-1929-4CEE-B886-5D28619D4DDD}"/>
              </a:ext>
            </a:extLst>
          </p:cNvPr>
          <p:cNvSpPr/>
          <p:nvPr userDrawn="1"/>
        </p:nvSpPr>
        <p:spPr>
          <a:xfrm>
            <a:off x="3667149" y="2404774"/>
            <a:ext cx="1812797" cy="1065958"/>
          </a:xfrm>
          <a:custGeom>
            <a:avLst/>
            <a:gdLst>
              <a:gd name="connsiteX0" fmla="*/ 2438405 w 4876809"/>
              <a:gd name="connsiteY0" fmla="*/ 0 h 2867653"/>
              <a:gd name="connsiteX1" fmla="*/ 28418 w 4876809"/>
              <a:gd name="connsiteY1" fmla="*/ 1356560 h 2867653"/>
              <a:gd name="connsiteX2" fmla="*/ 28418 w 4876809"/>
              <a:gd name="connsiteY2" fmla="*/ 1511084 h 2867653"/>
              <a:gd name="connsiteX3" fmla="*/ 2438405 w 4876809"/>
              <a:gd name="connsiteY3" fmla="*/ 2867654 h 2867653"/>
              <a:gd name="connsiteX4" fmla="*/ 4848392 w 4876809"/>
              <a:gd name="connsiteY4" fmla="*/ 1511094 h 2867653"/>
              <a:gd name="connsiteX5" fmla="*/ 4848392 w 4876809"/>
              <a:gd name="connsiteY5" fmla="*/ 1356570 h 2867653"/>
              <a:gd name="connsiteX6" fmla="*/ 2438405 w 4876809"/>
              <a:gd name="connsiteY6" fmla="*/ 0 h 286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9" h="2867653">
                <a:moveTo>
                  <a:pt x="2438405" y="0"/>
                </a:moveTo>
                <a:cubicBezTo>
                  <a:pt x="1264677" y="0"/>
                  <a:pt x="281888" y="1058504"/>
                  <a:pt x="28418" y="1356560"/>
                </a:cubicBezTo>
                <a:cubicBezTo>
                  <a:pt x="-9473" y="1401118"/>
                  <a:pt x="-9473" y="1466526"/>
                  <a:pt x="28418" y="1511084"/>
                </a:cubicBezTo>
                <a:cubicBezTo>
                  <a:pt x="281888" y="1809141"/>
                  <a:pt x="1264677" y="2867654"/>
                  <a:pt x="2438405" y="2867654"/>
                </a:cubicBezTo>
                <a:cubicBezTo>
                  <a:pt x="3612133" y="2867654"/>
                  <a:pt x="4594922" y="1809150"/>
                  <a:pt x="4848392" y="1511094"/>
                </a:cubicBezTo>
                <a:cubicBezTo>
                  <a:pt x="4886282" y="1466536"/>
                  <a:pt x="4886282" y="1401128"/>
                  <a:pt x="4848392" y="1356570"/>
                </a:cubicBezTo>
                <a:cubicBezTo>
                  <a:pt x="4594922" y="1058513"/>
                  <a:pt x="3612133" y="0"/>
                  <a:pt x="2438405" y="0"/>
                </a:cubicBezTo>
                <a:close/>
              </a:path>
            </a:pathLst>
          </a:custGeom>
          <a:solidFill>
            <a:schemeClr val="accent1"/>
          </a:solidFill>
          <a:ln w="9525" cap="flat">
            <a:noFill/>
            <a:prstDash val="solid"/>
            <a:miter/>
          </a:ln>
        </p:spPr>
        <p:txBody>
          <a:bodyPr lIns="68580" tIns="34290" rIns="68580" bIns="34290" rtlCol="0" anchor="ctr"/>
          <a:lstStyle/>
          <a:p>
            <a:endParaRPr lang="en-US"/>
          </a:p>
        </p:txBody>
      </p:sp>
      <p:sp>
        <p:nvSpPr>
          <p:cNvPr id="36" name="Picture Placeholder 35">
            <a:extLst>
              <a:ext uri="{FF2B5EF4-FFF2-40B4-BE49-F238E27FC236}">
                <a16:creationId xmlns:a16="http://schemas.microsoft.com/office/drawing/2014/main" id="{F7F7A3CE-1B7D-492E-822A-0E389C110861}"/>
              </a:ext>
            </a:extLst>
          </p:cNvPr>
          <p:cNvSpPr>
            <a:spLocks noGrp="1"/>
          </p:cNvSpPr>
          <p:nvPr>
            <p:ph type="pic" sz="quarter" idx="16"/>
          </p:nvPr>
        </p:nvSpPr>
        <p:spPr>
          <a:xfrm>
            <a:off x="3998506" y="2362794"/>
            <a:ext cx="1150085" cy="1149919"/>
          </a:xfrm>
          <a:custGeom>
            <a:avLst/>
            <a:gdLst>
              <a:gd name="connsiteX0" fmla="*/ 937639 w 1886090"/>
              <a:gd name="connsiteY0" fmla="*/ 0 h 1885817"/>
              <a:gd name="connsiteX1" fmla="*/ 948452 w 1886090"/>
              <a:gd name="connsiteY1" fmla="*/ 0 h 1885817"/>
              <a:gd name="connsiteX2" fmla="*/ 1039466 w 1886090"/>
              <a:gd name="connsiteY2" fmla="*/ 4596 h 1885817"/>
              <a:gd name="connsiteX3" fmla="*/ 1886090 w 1886090"/>
              <a:gd name="connsiteY3" fmla="*/ 942772 h 1885817"/>
              <a:gd name="connsiteX4" fmla="*/ 943045 w 1886090"/>
              <a:gd name="connsiteY4" fmla="*/ 1885817 h 1885817"/>
              <a:gd name="connsiteX5" fmla="*/ 0 w 1886090"/>
              <a:gd name="connsiteY5" fmla="*/ 942772 h 1885817"/>
              <a:gd name="connsiteX6" fmla="*/ 846624 w 1886090"/>
              <a:gd name="connsiteY6" fmla="*/ 4596 h 188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090" h="1885817">
                <a:moveTo>
                  <a:pt x="937639" y="0"/>
                </a:moveTo>
                <a:lnTo>
                  <a:pt x="948452" y="0"/>
                </a:lnTo>
                <a:lnTo>
                  <a:pt x="1039466" y="4596"/>
                </a:lnTo>
                <a:cubicBezTo>
                  <a:pt x="1515002" y="52889"/>
                  <a:pt x="1886090" y="454495"/>
                  <a:pt x="1886090" y="942772"/>
                </a:cubicBezTo>
                <a:cubicBezTo>
                  <a:pt x="1886090" y="1463601"/>
                  <a:pt x="1463874" y="1885817"/>
                  <a:pt x="943045" y="1885817"/>
                </a:cubicBezTo>
                <a:cubicBezTo>
                  <a:pt x="422216" y="1885817"/>
                  <a:pt x="0" y="1463601"/>
                  <a:pt x="0" y="942772"/>
                </a:cubicBezTo>
                <a:cubicBezTo>
                  <a:pt x="0" y="454495"/>
                  <a:pt x="371088" y="52889"/>
                  <a:pt x="846624" y="4596"/>
                </a:cubicBezTo>
                <a:close/>
              </a:path>
            </a:pathLst>
          </a:custGeom>
        </p:spPr>
        <p:txBody>
          <a:bodyPr wrap="square" anchor="ctr">
            <a:noAutofit/>
          </a:bodyPr>
          <a:lstStyle>
            <a:lvl1pPr marL="0" indent="0" algn="ctr">
              <a:buNone/>
              <a:defRPr sz="1200">
                <a:solidFill>
                  <a:schemeClr val="bg1"/>
                </a:solidFill>
              </a:defRPr>
            </a:lvl1pPr>
          </a:lstStyle>
          <a:p>
            <a:endParaRPr lang="en-US"/>
          </a:p>
        </p:txBody>
      </p:sp>
      <p:sp>
        <p:nvSpPr>
          <p:cNvPr id="37" name="Text Placeholder 25">
            <a:extLst>
              <a:ext uri="{FF2B5EF4-FFF2-40B4-BE49-F238E27FC236}">
                <a16:creationId xmlns:a16="http://schemas.microsoft.com/office/drawing/2014/main" id="{CD21F4AE-F27E-472A-9592-4B63E579B6B1}"/>
              </a:ext>
            </a:extLst>
          </p:cNvPr>
          <p:cNvSpPr>
            <a:spLocks noGrp="1"/>
          </p:cNvSpPr>
          <p:nvPr>
            <p:ph type="body" sz="quarter" idx="17"/>
          </p:nvPr>
        </p:nvSpPr>
        <p:spPr>
          <a:xfrm>
            <a:off x="3300491" y="3943775"/>
            <a:ext cx="2565435" cy="821531"/>
          </a:xfrm>
          <a:prstGeom prst="rect">
            <a:avLst/>
          </a:prstGeom>
        </p:spPr>
        <p:txBody>
          <a:bodyPr/>
          <a:lstStyle>
            <a:lvl1pPr marL="0" indent="0" algn="ctr">
              <a:lnSpc>
                <a:spcPct val="150000"/>
              </a:lnSpc>
              <a:spcBef>
                <a:spcPts val="0"/>
              </a:spcBef>
              <a:buNone/>
              <a:defRPr sz="1200"/>
            </a:lvl1pPr>
          </a:lstStyle>
          <a:p>
            <a:pPr lvl="0"/>
            <a:r>
              <a:rPr lang="en-US"/>
              <a:t>Click to edit Master text</a:t>
            </a:r>
          </a:p>
        </p:txBody>
      </p:sp>
      <p:sp>
        <p:nvSpPr>
          <p:cNvPr id="38" name="Text Placeholder 11">
            <a:extLst>
              <a:ext uri="{FF2B5EF4-FFF2-40B4-BE49-F238E27FC236}">
                <a16:creationId xmlns:a16="http://schemas.microsoft.com/office/drawing/2014/main" id="{4FFA5CDF-A16E-49B3-ABA9-24A9587D2535}"/>
              </a:ext>
            </a:extLst>
          </p:cNvPr>
          <p:cNvSpPr>
            <a:spLocks noGrp="1"/>
          </p:cNvSpPr>
          <p:nvPr>
            <p:ph type="body" sz="quarter" idx="18"/>
          </p:nvPr>
        </p:nvSpPr>
        <p:spPr>
          <a:xfrm>
            <a:off x="5936636" y="1511230"/>
            <a:ext cx="2565435" cy="407194"/>
          </a:xfrm>
          <a:prstGeom prst="rect">
            <a:avLst/>
          </a:prstGeom>
        </p:spPr>
        <p:txBody>
          <a:bodyPr anchor="ctr"/>
          <a:lstStyle>
            <a:lvl1pPr marL="0" indent="0" algn="ctr">
              <a:buNone/>
              <a:defRPr sz="1500"/>
            </a:lvl1pPr>
          </a:lstStyle>
          <a:p>
            <a:pPr lvl="0"/>
            <a:r>
              <a:rPr lang="en-US" dirty="0"/>
              <a:t>Edit Master text style</a:t>
            </a:r>
          </a:p>
        </p:txBody>
      </p:sp>
      <p:sp>
        <p:nvSpPr>
          <p:cNvPr id="39" name="Freeform: Shape 38">
            <a:extLst>
              <a:ext uri="{FF2B5EF4-FFF2-40B4-BE49-F238E27FC236}">
                <a16:creationId xmlns:a16="http://schemas.microsoft.com/office/drawing/2014/main" id="{602D801E-3E1A-46F8-BBCE-F0AAFE5EB83E}"/>
              </a:ext>
            </a:extLst>
          </p:cNvPr>
          <p:cNvSpPr/>
          <p:nvPr userDrawn="1"/>
        </p:nvSpPr>
        <p:spPr>
          <a:xfrm>
            <a:off x="6353451" y="2067673"/>
            <a:ext cx="1734900" cy="1734900"/>
          </a:xfrm>
          <a:custGeom>
            <a:avLst/>
            <a:gdLst>
              <a:gd name="connsiteX0" fmla="*/ 4667250 w 4667250"/>
              <a:gd name="connsiteY0" fmla="*/ 2333625 h 4667250"/>
              <a:gd name="connsiteX1" fmla="*/ 2333625 w 4667250"/>
              <a:gd name="connsiteY1" fmla="*/ 4667250 h 4667250"/>
              <a:gd name="connsiteX2" fmla="*/ 0 w 4667250"/>
              <a:gd name="connsiteY2" fmla="*/ 2333625 h 4667250"/>
              <a:gd name="connsiteX3" fmla="*/ 2333625 w 4667250"/>
              <a:gd name="connsiteY3" fmla="*/ 0 h 4667250"/>
              <a:gd name="connsiteX4" fmla="*/ 4667250 w 4667250"/>
              <a:gd name="connsiteY4" fmla="*/ 2333625 h 466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0" h="4667250">
                <a:moveTo>
                  <a:pt x="4667250" y="2333625"/>
                </a:moveTo>
                <a:cubicBezTo>
                  <a:pt x="4667250" y="3622451"/>
                  <a:pt x="3622451" y="4667250"/>
                  <a:pt x="2333625" y="4667250"/>
                </a:cubicBezTo>
                <a:cubicBezTo>
                  <a:pt x="1044800" y="4667250"/>
                  <a:pt x="0" y="3622451"/>
                  <a:pt x="0" y="2333625"/>
                </a:cubicBezTo>
                <a:cubicBezTo>
                  <a:pt x="0" y="1044800"/>
                  <a:pt x="1044800" y="0"/>
                  <a:pt x="2333625" y="0"/>
                </a:cubicBezTo>
                <a:cubicBezTo>
                  <a:pt x="3622451" y="0"/>
                  <a:pt x="4667250" y="1044800"/>
                  <a:pt x="4667250" y="2333625"/>
                </a:cubicBezTo>
                <a:close/>
              </a:path>
            </a:pathLst>
          </a:custGeom>
          <a:solidFill>
            <a:schemeClr val="accent3"/>
          </a:solidFill>
          <a:ln w="9525" cap="flat">
            <a:noFill/>
            <a:prstDash val="solid"/>
            <a:miter/>
          </a:ln>
        </p:spPr>
        <p:txBody>
          <a:bodyPr lIns="68580" tIns="34290" rIns="68580" bIns="34290" rtlCol="0" anchor="ctr"/>
          <a:lstStyle/>
          <a:p>
            <a:endParaRPr lang="en-US"/>
          </a:p>
        </p:txBody>
      </p:sp>
      <p:sp>
        <p:nvSpPr>
          <p:cNvPr id="40" name="Freeform: Shape 39">
            <a:extLst>
              <a:ext uri="{FF2B5EF4-FFF2-40B4-BE49-F238E27FC236}">
                <a16:creationId xmlns:a16="http://schemas.microsoft.com/office/drawing/2014/main" id="{646AE326-7AB0-487C-A6E1-92621D790204}"/>
              </a:ext>
            </a:extLst>
          </p:cNvPr>
          <p:cNvSpPr/>
          <p:nvPr userDrawn="1"/>
        </p:nvSpPr>
        <p:spPr>
          <a:xfrm>
            <a:off x="6314503" y="2402145"/>
            <a:ext cx="1812797" cy="1065958"/>
          </a:xfrm>
          <a:custGeom>
            <a:avLst/>
            <a:gdLst>
              <a:gd name="connsiteX0" fmla="*/ 2438405 w 4876809"/>
              <a:gd name="connsiteY0" fmla="*/ 0 h 2867653"/>
              <a:gd name="connsiteX1" fmla="*/ 28418 w 4876809"/>
              <a:gd name="connsiteY1" fmla="*/ 1356560 h 2867653"/>
              <a:gd name="connsiteX2" fmla="*/ 28418 w 4876809"/>
              <a:gd name="connsiteY2" fmla="*/ 1511084 h 2867653"/>
              <a:gd name="connsiteX3" fmla="*/ 2438405 w 4876809"/>
              <a:gd name="connsiteY3" fmla="*/ 2867654 h 2867653"/>
              <a:gd name="connsiteX4" fmla="*/ 4848392 w 4876809"/>
              <a:gd name="connsiteY4" fmla="*/ 1511094 h 2867653"/>
              <a:gd name="connsiteX5" fmla="*/ 4848392 w 4876809"/>
              <a:gd name="connsiteY5" fmla="*/ 1356570 h 2867653"/>
              <a:gd name="connsiteX6" fmla="*/ 2438405 w 4876809"/>
              <a:gd name="connsiteY6" fmla="*/ 0 h 286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9" h="2867653">
                <a:moveTo>
                  <a:pt x="2438405" y="0"/>
                </a:moveTo>
                <a:cubicBezTo>
                  <a:pt x="1264677" y="0"/>
                  <a:pt x="281888" y="1058504"/>
                  <a:pt x="28418" y="1356560"/>
                </a:cubicBezTo>
                <a:cubicBezTo>
                  <a:pt x="-9473" y="1401118"/>
                  <a:pt x="-9473" y="1466526"/>
                  <a:pt x="28418" y="1511084"/>
                </a:cubicBezTo>
                <a:cubicBezTo>
                  <a:pt x="281888" y="1809141"/>
                  <a:pt x="1264677" y="2867654"/>
                  <a:pt x="2438405" y="2867654"/>
                </a:cubicBezTo>
                <a:cubicBezTo>
                  <a:pt x="3612133" y="2867654"/>
                  <a:pt x="4594922" y="1809150"/>
                  <a:pt x="4848392" y="1511094"/>
                </a:cubicBezTo>
                <a:cubicBezTo>
                  <a:pt x="4886282" y="1466536"/>
                  <a:pt x="4886282" y="1401128"/>
                  <a:pt x="4848392" y="1356570"/>
                </a:cubicBezTo>
                <a:cubicBezTo>
                  <a:pt x="4594922" y="1058513"/>
                  <a:pt x="3612133" y="0"/>
                  <a:pt x="2438405" y="0"/>
                </a:cubicBezTo>
                <a:close/>
              </a:path>
            </a:pathLst>
          </a:custGeom>
          <a:solidFill>
            <a:schemeClr val="accent1"/>
          </a:solidFill>
          <a:ln w="9525" cap="flat">
            <a:noFill/>
            <a:prstDash val="solid"/>
            <a:miter/>
          </a:ln>
        </p:spPr>
        <p:txBody>
          <a:bodyPr lIns="68580" tIns="34290" rIns="68580" bIns="34290" rtlCol="0" anchor="ctr"/>
          <a:lstStyle/>
          <a:p>
            <a:endParaRPr lang="en-US"/>
          </a:p>
        </p:txBody>
      </p:sp>
      <p:sp>
        <p:nvSpPr>
          <p:cNvPr id="41" name="Picture Placeholder 40">
            <a:extLst>
              <a:ext uri="{FF2B5EF4-FFF2-40B4-BE49-F238E27FC236}">
                <a16:creationId xmlns:a16="http://schemas.microsoft.com/office/drawing/2014/main" id="{A6E7EC07-0C0D-4D50-B898-9C6D8B621FD6}"/>
              </a:ext>
            </a:extLst>
          </p:cNvPr>
          <p:cNvSpPr>
            <a:spLocks noGrp="1"/>
          </p:cNvSpPr>
          <p:nvPr>
            <p:ph type="pic" sz="quarter" idx="19"/>
          </p:nvPr>
        </p:nvSpPr>
        <p:spPr>
          <a:xfrm>
            <a:off x="6645859" y="2360165"/>
            <a:ext cx="1150085" cy="1149919"/>
          </a:xfrm>
          <a:custGeom>
            <a:avLst/>
            <a:gdLst>
              <a:gd name="connsiteX0" fmla="*/ 937639 w 1886090"/>
              <a:gd name="connsiteY0" fmla="*/ 0 h 1885817"/>
              <a:gd name="connsiteX1" fmla="*/ 948452 w 1886090"/>
              <a:gd name="connsiteY1" fmla="*/ 0 h 1885817"/>
              <a:gd name="connsiteX2" fmla="*/ 1039466 w 1886090"/>
              <a:gd name="connsiteY2" fmla="*/ 4596 h 1885817"/>
              <a:gd name="connsiteX3" fmla="*/ 1886090 w 1886090"/>
              <a:gd name="connsiteY3" fmla="*/ 942772 h 1885817"/>
              <a:gd name="connsiteX4" fmla="*/ 943045 w 1886090"/>
              <a:gd name="connsiteY4" fmla="*/ 1885817 h 1885817"/>
              <a:gd name="connsiteX5" fmla="*/ 0 w 1886090"/>
              <a:gd name="connsiteY5" fmla="*/ 942772 h 1885817"/>
              <a:gd name="connsiteX6" fmla="*/ 846624 w 1886090"/>
              <a:gd name="connsiteY6" fmla="*/ 4596 h 188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090" h="1885817">
                <a:moveTo>
                  <a:pt x="937639" y="0"/>
                </a:moveTo>
                <a:lnTo>
                  <a:pt x="948452" y="0"/>
                </a:lnTo>
                <a:lnTo>
                  <a:pt x="1039466" y="4596"/>
                </a:lnTo>
                <a:cubicBezTo>
                  <a:pt x="1515002" y="52889"/>
                  <a:pt x="1886090" y="454495"/>
                  <a:pt x="1886090" y="942772"/>
                </a:cubicBezTo>
                <a:cubicBezTo>
                  <a:pt x="1886090" y="1463601"/>
                  <a:pt x="1463874" y="1885817"/>
                  <a:pt x="943045" y="1885817"/>
                </a:cubicBezTo>
                <a:cubicBezTo>
                  <a:pt x="422216" y="1885817"/>
                  <a:pt x="0" y="1463601"/>
                  <a:pt x="0" y="942772"/>
                </a:cubicBezTo>
                <a:cubicBezTo>
                  <a:pt x="0" y="454495"/>
                  <a:pt x="371088" y="52889"/>
                  <a:pt x="846624" y="4596"/>
                </a:cubicBezTo>
                <a:close/>
              </a:path>
            </a:pathLst>
          </a:custGeom>
        </p:spPr>
        <p:txBody>
          <a:bodyPr wrap="square" anchor="ctr">
            <a:noAutofit/>
          </a:bodyPr>
          <a:lstStyle>
            <a:lvl1pPr marL="0" indent="0" algn="ctr">
              <a:buNone/>
              <a:defRPr sz="1200">
                <a:solidFill>
                  <a:schemeClr val="bg1"/>
                </a:solidFill>
              </a:defRPr>
            </a:lvl1pPr>
          </a:lstStyle>
          <a:p>
            <a:endParaRPr lang="en-US"/>
          </a:p>
        </p:txBody>
      </p:sp>
      <p:sp>
        <p:nvSpPr>
          <p:cNvPr id="42" name="Text Placeholder 25">
            <a:extLst>
              <a:ext uri="{FF2B5EF4-FFF2-40B4-BE49-F238E27FC236}">
                <a16:creationId xmlns:a16="http://schemas.microsoft.com/office/drawing/2014/main" id="{3FB628EA-AD65-415B-B11F-694D5B3B3105}"/>
              </a:ext>
            </a:extLst>
          </p:cNvPr>
          <p:cNvSpPr>
            <a:spLocks noGrp="1"/>
          </p:cNvSpPr>
          <p:nvPr>
            <p:ph type="body" sz="quarter" idx="20"/>
          </p:nvPr>
        </p:nvSpPr>
        <p:spPr>
          <a:xfrm>
            <a:off x="5947844" y="3941146"/>
            <a:ext cx="2565435" cy="821531"/>
          </a:xfrm>
          <a:prstGeom prst="rect">
            <a:avLst/>
          </a:prstGeom>
        </p:spPr>
        <p:txBody>
          <a:bodyPr/>
          <a:lstStyle>
            <a:lvl1pPr marL="0" indent="0" algn="ctr">
              <a:lnSpc>
                <a:spcPct val="150000"/>
              </a:lnSpc>
              <a:spcBef>
                <a:spcPts val="0"/>
              </a:spcBef>
              <a:buNone/>
              <a:defRPr sz="1200"/>
            </a:lvl1pPr>
          </a:lstStyle>
          <a:p>
            <a:pPr lvl="0"/>
            <a:r>
              <a:rPr lang="en-US"/>
              <a:t>Click to edit Master text</a:t>
            </a:r>
          </a:p>
        </p:txBody>
      </p:sp>
    </p:spTree>
    <p:extLst>
      <p:ext uri="{BB962C8B-B14F-4D97-AF65-F5344CB8AC3E}">
        <p14:creationId xmlns:p14="http://schemas.microsoft.com/office/powerpoint/2010/main" val="8735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16" presetClass="entr" presetSubtype="37" fill="hold" grpId="0" nodeType="with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barn(outVertical)">
                                      <p:cBhvr>
                                        <p:cTn id="18" dur="500"/>
                                        <p:tgtEl>
                                          <p:spTgt spid="20"/>
                                        </p:tgtEl>
                                      </p:cBhvr>
                                    </p:animEffect>
                                  </p:childTnLst>
                                </p:cTn>
                              </p:par>
                              <p:par>
                                <p:cTn id="19" presetID="10" presetClass="entr" presetSubtype="0" fill="hold" grpId="0" nodeType="withEffect" nodePh="1">
                                  <p:stCondLst>
                                    <p:cond delay="1000"/>
                                  </p:stCondLst>
                                  <p:endCondLst>
                                    <p:cond evt="begin" delay="0">
                                      <p:tn val="19"/>
                                    </p:cond>
                                  </p:end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16" presetClass="entr" presetSubtype="37" fill="hold" grpId="0" nodeType="withEffect">
                                  <p:stCondLst>
                                    <p:cond delay="500"/>
                                  </p:stCondLst>
                                  <p:childTnLst>
                                    <p:set>
                                      <p:cBhvr>
                                        <p:cTn id="36" dur="1" fill="hold">
                                          <p:stCondLst>
                                            <p:cond delay="0"/>
                                          </p:stCondLst>
                                        </p:cTn>
                                        <p:tgtEl>
                                          <p:spTgt spid="35"/>
                                        </p:tgtEl>
                                        <p:attrNameLst>
                                          <p:attrName>style.visibility</p:attrName>
                                        </p:attrNameLst>
                                      </p:cBhvr>
                                      <p:to>
                                        <p:strVal val="visible"/>
                                      </p:to>
                                    </p:set>
                                    <p:animEffect transition="in" filter="barn(outVertical)">
                                      <p:cBhvr>
                                        <p:cTn id="37" dur="500"/>
                                        <p:tgtEl>
                                          <p:spTgt spid="35"/>
                                        </p:tgtEl>
                                      </p:cBhvr>
                                    </p:animEffect>
                                  </p:childTnLst>
                                </p:cTn>
                              </p:par>
                              <p:par>
                                <p:cTn id="38" presetID="10" presetClass="entr" presetSubtype="0" fill="hold" grpId="0" nodeType="withEffect" nodePh="1">
                                  <p:stCondLst>
                                    <p:cond delay="1000"/>
                                  </p:stCondLst>
                                  <p:endCondLst>
                                    <p:cond evt="begin" delay="0">
                                      <p:tn val="38"/>
                                    </p:cond>
                                  </p:end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33">
                                            <p:txEl>
                                              <p:pRg st="0" end="0"/>
                                            </p:txEl>
                                          </p:spTgt>
                                        </p:tgtEl>
                                        <p:attrNameLst>
                                          <p:attrName>style.visibility</p:attrName>
                                        </p:attrNameLst>
                                      </p:cBhvr>
                                      <p:to>
                                        <p:strVal val="visible"/>
                                      </p:to>
                                    </p:set>
                                    <p:animEffect transition="in" filter="fade">
                                      <p:cBhvr>
                                        <p:cTn id="43" dur="500"/>
                                        <p:tgtEl>
                                          <p:spTgt spid="33">
                                            <p:txEl>
                                              <p:pRg st="0" end="0"/>
                                            </p:txEl>
                                          </p:spTgt>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37">
                                            <p:txEl>
                                              <p:pRg st="0" end="0"/>
                                            </p:txEl>
                                          </p:spTgt>
                                        </p:tgtEl>
                                        <p:attrNameLst>
                                          <p:attrName>style.visibility</p:attrName>
                                        </p:attrNameLst>
                                      </p:cBhvr>
                                      <p:to>
                                        <p:strVal val="visible"/>
                                      </p:to>
                                    </p:set>
                                    <p:animEffect transition="in" filter="fade">
                                      <p:cBhvr>
                                        <p:cTn id="46" dur="500"/>
                                        <p:tgtEl>
                                          <p:spTgt spid="3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16" presetClass="entr" presetSubtype="37" fill="hold" grpId="0" nodeType="withEffect">
                                  <p:stCondLst>
                                    <p:cond delay="500"/>
                                  </p:stCondLst>
                                  <p:childTnLst>
                                    <p:set>
                                      <p:cBhvr>
                                        <p:cTn id="55" dur="1" fill="hold">
                                          <p:stCondLst>
                                            <p:cond delay="0"/>
                                          </p:stCondLst>
                                        </p:cTn>
                                        <p:tgtEl>
                                          <p:spTgt spid="40"/>
                                        </p:tgtEl>
                                        <p:attrNameLst>
                                          <p:attrName>style.visibility</p:attrName>
                                        </p:attrNameLst>
                                      </p:cBhvr>
                                      <p:to>
                                        <p:strVal val="visible"/>
                                      </p:to>
                                    </p:set>
                                    <p:animEffect transition="in" filter="barn(outVertical)">
                                      <p:cBhvr>
                                        <p:cTn id="56" dur="500"/>
                                        <p:tgtEl>
                                          <p:spTgt spid="40"/>
                                        </p:tgtEl>
                                      </p:cBhvr>
                                    </p:animEffect>
                                  </p:childTnLst>
                                </p:cTn>
                              </p:par>
                              <p:par>
                                <p:cTn id="57" presetID="10" presetClass="entr" presetSubtype="0" fill="hold" grpId="0" nodeType="withEffect" nodePh="1">
                                  <p:stCondLst>
                                    <p:cond delay="1000"/>
                                  </p:stCondLst>
                                  <p:endCondLst>
                                    <p:cond evt="begin" delay="0">
                                      <p:tn val="57"/>
                                    </p:cond>
                                  </p:end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1500"/>
                                  </p:stCondLst>
                                  <p:childTnLst>
                                    <p:set>
                                      <p:cBhvr>
                                        <p:cTn id="61" dur="1" fill="hold">
                                          <p:stCondLst>
                                            <p:cond delay="0"/>
                                          </p:stCondLst>
                                        </p:cTn>
                                        <p:tgtEl>
                                          <p:spTgt spid="38">
                                            <p:txEl>
                                              <p:pRg st="0" end="0"/>
                                            </p:txEl>
                                          </p:spTgt>
                                        </p:tgtEl>
                                        <p:attrNameLst>
                                          <p:attrName>style.visibility</p:attrName>
                                        </p:attrNameLst>
                                      </p:cBhvr>
                                      <p:to>
                                        <p:strVal val="visible"/>
                                      </p:to>
                                    </p:set>
                                    <p:animEffect transition="in" filter="fade">
                                      <p:cBhvr>
                                        <p:cTn id="62" dur="500"/>
                                        <p:tgtEl>
                                          <p:spTgt spid="38">
                                            <p:txEl>
                                              <p:pRg st="0" end="0"/>
                                            </p:txEl>
                                          </p:spTgt>
                                        </p:tgtEl>
                                      </p:cBhvr>
                                    </p:animEffect>
                                  </p:childTnLst>
                                </p:cTn>
                              </p:par>
                              <p:par>
                                <p:cTn id="63" presetID="10" presetClass="entr" presetSubtype="0" fill="hold" grpId="0" nodeType="withEffect">
                                  <p:stCondLst>
                                    <p:cond delay="2000"/>
                                  </p:stCondLst>
                                  <p:childTnLst>
                                    <p:set>
                                      <p:cBhvr>
                                        <p:cTn id="64" dur="1" fill="hold">
                                          <p:stCondLst>
                                            <p:cond delay="0"/>
                                          </p:stCondLst>
                                        </p:cTn>
                                        <p:tgtEl>
                                          <p:spTgt spid="42">
                                            <p:txEl>
                                              <p:pRg st="0" end="0"/>
                                            </p:txEl>
                                          </p:spTgt>
                                        </p:tgtEl>
                                        <p:attrNameLst>
                                          <p:attrName>style.visibility</p:attrName>
                                        </p:attrNameLst>
                                      </p:cBhvr>
                                      <p:to>
                                        <p:strVal val="visible"/>
                                      </p:to>
                                    </p:set>
                                    <p:animEffect transition="in" filter="fade">
                                      <p:cBhvr>
                                        <p:cTn id="65"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tmplLst>
          <p:tmpl lvl="1">
            <p:tnLst>
              <p:par>
                <p:cTn presetID="10" presetClass="entr" presetSubtype="0" fill="hold" nodeType="withEffect">
                  <p:stCondLst>
                    <p:cond delay="15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animBg="1"/>
      <p:bldP spid="20" grpId="0" animBg="1"/>
      <p:bldP spid="23" grpId="0"/>
      <p:bldP spid="25" grpId="0" build="p">
        <p:tmplLst>
          <p:tmpl lvl="1">
            <p:tnLst>
              <p:par>
                <p:cTn presetID="10" presetClass="entr" presetSubtype="0" fill="hold" nodeType="withEffect">
                  <p:stCondLst>
                    <p:cond delay="20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3" grpId="0" build="p">
        <p:tmplLst>
          <p:tmpl lvl="1">
            <p:tnLst>
              <p:par>
                <p:cTn presetID="10" presetClass="entr" presetSubtype="0" fill="hold" nodeType="withEffect">
                  <p:stCondLst>
                    <p:cond delay="1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animBg="1"/>
      <p:bldP spid="36" grpId="0"/>
      <p:bldP spid="37" grpId="0" build="p">
        <p:tmplLst>
          <p:tmpl lvl="1">
            <p:tnLst>
              <p:par>
                <p:cTn presetID="10" presetClass="entr" presetSubtype="0" fill="hold" nodeType="withEffect">
                  <p:stCondLst>
                    <p:cond delay="20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1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animBg="1"/>
      <p:bldP spid="40" grpId="0" animBg="1"/>
      <p:bldP spid="41" grpId="0"/>
      <p:bldP spid="42" grpId="0" build="p">
        <p:tmplLst>
          <p:tmpl lvl="1">
            <p:tnLst>
              <p:par>
                <p:cTn presetID="10" presetClass="entr" presetSubtype="0" fill="hold" nodeType="withEffect">
                  <p:stCondLst>
                    <p:cond delay="20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mplate 36">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0997C14-8EE0-4F0D-8D03-3B9196412DFF}"/>
              </a:ext>
            </a:extLst>
          </p:cNvPr>
          <p:cNvSpPr>
            <a:spLocks noGrp="1"/>
          </p:cNvSpPr>
          <p:nvPr>
            <p:ph type="pic" sz="quarter" idx="18"/>
          </p:nvPr>
        </p:nvSpPr>
        <p:spPr>
          <a:xfrm>
            <a:off x="6297216" y="1803078"/>
            <a:ext cx="1838865" cy="1839191"/>
          </a:xfrm>
          <a:custGeom>
            <a:avLst/>
            <a:gdLst>
              <a:gd name="connsiteX0" fmla="*/ 1225693 w 2451820"/>
              <a:gd name="connsiteY0" fmla="*/ 0 h 2452254"/>
              <a:gd name="connsiteX1" fmla="*/ 2451820 w 2451820"/>
              <a:gd name="connsiteY1" fmla="*/ 1226127 h 2452254"/>
              <a:gd name="connsiteX2" fmla="*/ 1225693 w 2451820"/>
              <a:gd name="connsiteY2" fmla="*/ 2452254 h 2452254"/>
              <a:gd name="connsiteX3" fmla="*/ 5896 w 2451820"/>
              <a:gd name="connsiteY3" fmla="*/ 1351491 h 2452254"/>
              <a:gd name="connsiteX4" fmla="*/ 0 w 2451820"/>
              <a:gd name="connsiteY4" fmla="*/ 1234722 h 2452254"/>
              <a:gd name="connsiteX5" fmla="*/ 0 w 2451820"/>
              <a:gd name="connsiteY5" fmla="*/ 1217533 h 2452254"/>
              <a:gd name="connsiteX6" fmla="*/ 5896 w 2451820"/>
              <a:gd name="connsiteY6" fmla="*/ 1100763 h 2452254"/>
              <a:gd name="connsiteX7" fmla="*/ 1225693 w 2451820"/>
              <a:gd name="connsiteY7" fmla="*/ 0 h 24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1820" h="2452254">
                <a:moveTo>
                  <a:pt x="1225693" y="0"/>
                </a:moveTo>
                <a:cubicBezTo>
                  <a:pt x="1902864" y="0"/>
                  <a:pt x="2451820" y="548956"/>
                  <a:pt x="2451820" y="1226127"/>
                </a:cubicBezTo>
                <a:cubicBezTo>
                  <a:pt x="2451820" y="1903298"/>
                  <a:pt x="1902864" y="2452254"/>
                  <a:pt x="1225693" y="2452254"/>
                </a:cubicBezTo>
                <a:cubicBezTo>
                  <a:pt x="590845" y="2452254"/>
                  <a:pt x="68686" y="1969773"/>
                  <a:pt x="5896" y="1351491"/>
                </a:cubicBezTo>
                <a:lnTo>
                  <a:pt x="0" y="1234722"/>
                </a:lnTo>
                <a:lnTo>
                  <a:pt x="0" y="1217533"/>
                </a:lnTo>
                <a:lnTo>
                  <a:pt x="5896" y="1100763"/>
                </a:lnTo>
                <a:cubicBezTo>
                  <a:pt x="68686" y="482481"/>
                  <a:pt x="590845" y="0"/>
                  <a:pt x="1225693" y="0"/>
                </a:cubicBezTo>
                <a:close/>
              </a:path>
            </a:pathLst>
          </a:custGeom>
        </p:spPr>
        <p:txBody>
          <a:bodyPr wrap="square" anchor="ctr">
            <a:noAutofit/>
          </a:bodyPr>
          <a:lstStyle>
            <a:lvl1pPr marL="0" indent="0" algn="ctr">
              <a:buNone/>
              <a:defRPr sz="1400"/>
            </a:lvl1pPr>
          </a:lstStyle>
          <a:p>
            <a:endParaRPr lang="en-US"/>
          </a:p>
        </p:txBody>
      </p:sp>
      <p:sp>
        <p:nvSpPr>
          <p:cNvPr id="23" name="Picture Placeholder 22">
            <a:extLst>
              <a:ext uri="{FF2B5EF4-FFF2-40B4-BE49-F238E27FC236}">
                <a16:creationId xmlns:a16="http://schemas.microsoft.com/office/drawing/2014/main" id="{849DDDE5-8156-4C19-9A70-C13977EA8BAE}"/>
              </a:ext>
            </a:extLst>
          </p:cNvPr>
          <p:cNvSpPr>
            <a:spLocks noGrp="1"/>
          </p:cNvSpPr>
          <p:nvPr>
            <p:ph type="pic" sz="quarter" idx="17"/>
          </p:nvPr>
        </p:nvSpPr>
        <p:spPr>
          <a:xfrm>
            <a:off x="3667989" y="1803078"/>
            <a:ext cx="1839191" cy="1839191"/>
          </a:xfrm>
          <a:custGeom>
            <a:avLst/>
            <a:gdLst>
              <a:gd name="connsiteX0" fmla="*/ 1226127 w 2452254"/>
              <a:gd name="connsiteY0" fmla="*/ 0 h 2452254"/>
              <a:gd name="connsiteX1" fmla="*/ 2452254 w 2452254"/>
              <a:gd name="connsiteY1" fmla="*/ 1226127 h 2452254"/>
              <a:gd name="connsiteX2" fmla="*/ 1226127 w 2452254"/>
              <a:gd name="connsiteY2" fmla="*/ 2452254 h 2452254"/>
              <a:gd name="connsiteX3" fmla="*/ 0 w 2452254"/>
              <a:gd name="connsiteY3" fmla="*/ 1226127 h 2452254"/>
              <a:gd name="connsiteX4" fmla="*/ 1226127 w 2452254"/>
              <a:gd name="connsiteY4" fmla="*/ 0 h 245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254" h="2452254">
                <a:moveTo>
                  <a:pt x="1226127" y="0"/>
                </a:moveTo>
                <a:cubicBezTo>
                  <a:pt x="1903298" y="0"/>
                  <a:pt x="2452254" y="548956"/>
                  <a:pt x="2452254" y="1226127"/>
                </a:cubicBezTo>
                <a:cubicBezTo>
                  <a:pt x="2452254" y="1903298"/>
                  <a:pt x="1903298" y="2452254"/>
                  <a:pt x="1226127" y="2452254"/>
                </a:cubicBezTo>
                <a:cubicBezTo>
                  <a:pt x="548956" y="2452254"/>
                  <a:pt x="0" y="1903298"/>
                  <a:pt x="0" y="1226127"/>
                </a:cubicBezTo>
                <a:cubicBezTo>
                  <a:pt x="0" y="548956"/>
                  <a:pt x="548956" y="0"/>
                  <a:pt x="1226127" y="0"/>
                </a:cubicBezTo>
                <a:close/>
              </a:path>
            </a:pathLst>
          </a:custGeom>
        </p:spPr>
        <p:txBody>
          <a:bodyPr wrap="square" anchor="ctr">
            <a:noAutofit/>
          </a:bodyPr>
          <a:lstStyle>
            <a:lvl1pPr marL="0" indent="0" algn="ctr">
              <a:buNone/>
              <a:defRPr sz="1400"/>
            </a:lvl1pPr>
          </a:lstStyle>
          <a:p>
            <a:endParaRPr lang="en-US"/>
          </a:p>
        </p:txBody>
      </p:sp>
      <p:sp>
        <p:nvSpPr>
          <p:cNvPr id="22" name="Picture Placeholder 21">
            <a:extLst>
              <a:ext uri="{FF2B5EF4-FFF2-40B4-BE49-F238E27FC236}">
                <a16:creationId xmlns:a16="http://schemas.microsoft.com/office/drawing/2014/main" id="{57F3EB46-B833-4C0F-BAB7-2AEC36B1B33F}"/>
              </a:ext>
            </a:extLst>
          </p:cNvPr>
          <p:cNvSpPr>
            <a:spLocks noGrp="1"/>
          </p:cNvSpPr>
          <p:nvPr>
            <p:ph type="pic" sz="quarter" idx="16"/>
          </p:nvPr>
        </p:nvSpPr>
        <p:spPr>
          <a:xfrm>
            <a:off x="1039087" y="1803078"/>
            <a:ext cx="1839191" cy="1839191"/>
          </a:xfrm>
          <a:custGeom>
            <a:avLst/>
            <a:gdLst>
              <a:gd name="connsiteX0" fmla="*/ 1226127 w 2452254"/>
              <a:gd name="connsiteY0" fmla="*/ 0 h 2452254"/>
              <a:gd name="connsiteX1" fmla="*/ 2452254 w 2452254"/>
              <a:gd name="connsiteY1" fmla="*/ 1226127 h 2452254"/>
              <a:gd name="connsiteX2" fmla="*/ 1226127 w 2452254"/>
              <a:gd name="connsiteY2" fmla="*/ 2452254 h 2452254"/>
              <a:gd name="connsiteX3" fmla="*/ 0 w 2452254"/>
              <a:gd name="connsiteY3" fmla="*/ 1226127 h 2452254"/>
              <a:gd name="connsiteX4" fmla="*/ 1226127 w 2452254"/>
              <a:gd name="connsiteY4" fmla="*/ 0 h 245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254" h="2452254">
                <a:moveTo>
                  <a:pt x="1226127" y="0"/>
                </a:moveTo>
                <a:cubicBezTo>
                  <a:pt x="1903298" y="0"/>
                  <a:pt x="2452254" y="548956"/>
                  <a:pt x="2452254" y="1226127"/>
                </a:cubicBezTo>
                <a:cubicBezTo>
                  <a:pt x="2452254" y="1903298"/>
                  <a:pt x="1903298" y="2452254"/>
                  <a:pt x="1226127" y="2452254"/>
                </a:cubicBezTo>
                <a:cubicBezTo>
                  <a:pt x="548956" y="2452254"/>
                  <a:pt x="0" y="1903298"/>
                  <a:pt x="0" y="1226127"/>
                </a:cubicBezTo>
                <a:cubicBezTo>
                  <a:pt x="0" y="548956"/>
                  <a:pt x="548956" y="0"/>
                  <a:pt x="1226127" y="0"/>
                </a:cubicBezTo>
                <a:close/>
              </a:path>
            </a:pathLst>
          </a:custGeom>
        </p:spPr>
        <p:txBody>
          <a:bodyPr wrap="square" anchor="ctr">
            <a:noAutofit/>
          </a:bodyPr>
          <a:lstStyle>
            <a:lvl1pPr marL="0" indent="0" algn="ctr">
              <a:buNone/>
              <a:defRPr sz="1400"/>
            </a:lvl1pPr>
          </a:lstStyle>
          <a:p>
            <a:endParaRPr lang="en-US"/>
          </a:p>
        </p:txBody>
      </p:sp>
      <p:sp>
        <p:nvSpPr>
          <p:cNvPr id="18" name="Title 9">
            <a:extLst>
              <a:ext uri="{FF2B5EF4-FFF2-40B4-BE49-F238E27FC236}">
                <a16:creationId xmlns:a16="http://schemas.microsoft.com/office/drawing/2014/main" id="{9D206CA7-D218-4B03-AD54-CAB297B914D3}"/>
              </a:ext>
            </a:extLst>
          </p:cNvPr>
          <p:cNvSpPr>
            <a:spLocks noGrp="1"/>
          </p:cNvSpPr>
          <p:nvPr>
            <p:ph type="title"/>
          </p:nvPr>
        </p:nvSpPr>
        <p:spPr>
          <a:xfrm>
            <a:off x="929982" y="724437"/>
            <a:ext cx="7315203" cy="543580"/>
          </a:xfrm>
          <a:prstGeom prst="rect">
            <a:avLst/>
          </a:prstGeom>
        </p:spPr>
        <p:txBody>
          <a:bodyPr anchor="ctr"/>
          <a:lstStyle>
            <a:lvl1pPr algn="ctr">
              <a:defRPr sz="2100"/>
            </a:lvl1pPr>
          </a:lstStyle>
          <a:p>
            <a:r>
              <a:rPr lang="en-US"/>
              <a:t>Click to edit Master title style</a:t>
            </a:r>
          </a:p>
        </p:txBody>
      </p:sp>
      <p:sp>
        <p:nvSpPr>
          <p:cNvPr id="19" name="Text Placeholder 11">
            <a:extLst>
              <a:ext uri="{FF2B5EF4-FFF2-40B4-BE49-F238E27FC236}">
                <a16:creationId xmlns:a16="http://schemas.microsoft.com/office/drawing/2014/main" id="{0999B0BB-EDBF-4085-AE45-40040095D7DF}"/>
              </a:ext>
            </a:extLst>
          </p:cNvPr>
          <p:cNvSpPr>
            <a:spLocks noGrp="1"/>
          </p:cNvSpPr>
          <p:nvPr>
            <p:ph type="body" sz="quarter" idx="13"/>
          </p:nvPr>
        </p:nvSpPr>
        <p:spPr>
          <a:xfrm>
            <a:off x="929983" y="3875485"/>
            <a:ext cx="2057399" cy="828674"/>
          </a:xfrm>
          <a:prstGeom prst="rect">
            <a:avLst/>
          </a:prstGeom>
        </p:spPr>
        <p:txBody>
          <a:bodyPr>
            <a:normAutofit/>
          </a:bodyPr>
          <a:lstStyle>
            <a:lvl1pPr marL="0" indent="0" algn="ctr">
              <a:lnSpc>
                <a:spcPct val="150000"/>
              </a:lnSpc>
              <a:spcBef>
                <a:spcPts val="0"/>
              </a:spcBef>
              <a:buNone/>
              <a:defRPr sz="1400"/>
            </a:lvl1pPr>
          </a:lstStyle>
          <a:p>
            <a:pPr lvl="0"/>
            <a:r>
              <a:rPr lang="en-US" dirty="0"/>
              <a:t>Edit Master text style</a:t>
            </a:r>
          </a:p>
        </p:txBody>
      </p:sp>
      <p:sp>
        <p:nvSpPr>
          <p:cNvPr id="20" name="Text Placeholder 11">
            <a:extLst>
              <a:ext uri="{FF2B5EF4-FFF2-40B4-BE49-F238E27FC236}">
                <a16:creationId xmlns:a16="http://schemas.microsoft.com/office/drawing/2014/main" id="{3C2E5950-BC39-448E-B524-6AF286E66E88}"/>
              </a:ext>
            </a:extLst>
          </p:cNvPr>
          <p:cNvSpPr>
            <a:spLocks noGrp="1"/>
          </p:cNvSpPr>
          <p:nvPr>
            <p:ph type="body" sz="quarter" idx="14"/>
          </p:nvPr>
        </p:nvSpPr>
        <p:spPr>
          <a:xfrm>
            <a:off x="3558885" y="3875484"/>
            <a:ext cx="2057399" cy="828674"/>
          </a:xfrm>
          <a:prstGeom prst="rect">
            <a:avLst/>
          </a:prstGeom>
        </p:spPr>
        <p:txBody>
          <a:bodyPr>
            <a:normAutofit/>
          </a:bodyPr>
          <a:lstStyle>
            <a:lvl1pPr marL="0" indent="0" algn="ctr">
              <a:lnSpc>
                <a:spcPct val="150000"/>
              </a:lnSpc>
              <a:spcBef>
                <a:spcPts val="0"/>
              </a:spcBef>
              <a:buNone/>
              <a:defRPr sz="1400"/>
            </a:lvl1pPr>
          </a:lstStyle>
          <a:p>
            <a:pPr lvl="0"/>
            <a:r>
              <a:rPr lang="en-US" dirty="0"/>
              <a:t>Edit Master text style</a:t>
            </a:r>
          </a:p>
        </p:txBody>
      </p:sp>
      <p:sp>
        <p:nvSpPr>
          <p:cNvPr id="21" name="Text Placeholder 11">
            <a:extLst>
              <a:ext uri="{FF2B5EF4-FFF2-40B4-BE49-F238E27FC236}">
                <a16:creationId xmlns:a16="http://schemas.microsoft.com/office/drawing/2014/main" id="{375C0102-E1DC-4876-9419-3792CAE69C55}"/>
              </a:ext>
            </a:extLst>
          </p:cNvPr>
          <p:cNvSpPr>
            <a:spLocks noGrp="1"/>
          </p:cNvSpPr>
          <p:nvPr>
            <p:ph type="body" sz="quarter" idx="15"/>
          </p:nvPr>
        </p:nvSpPr>
        <p:spPr>
          <a:xfrm>
            <a:off x="6187786" y="3875484"/>
            <a:ext cx="2057399" cy="828674"/>
          </a:xfrm>
          <a:prstGeom prst="rect">
            <a:avLst/>
          </a:prstGeom>
        </p:spPr>
        <p:txBody>
          <a:bodyPr>
            <a:normAutofit/>
          </a:bodyPr>
          <a:lstStyle>
            <a:lvl1pPr marL="0" indent="0" algn="ctr">
              <a:lnSpc>
                <a:spcPct val="150000"/>
              </a:lnSpc>
              <a:spcBef>
                <a:spcPts val="0"/>
              </a:spcBef>
              <a:buNone/>
              <a:defRPr sz="1400"/>
            </a:lvl1pPr>
          </a:lstStyle>
          <a:p>
            <a:pPr lvl="0"/>
            <a:r>
              <a:rPr lang="en-US" dirty="0"/>
              <a:t>Edit Master text style</a:t>
            </a:r>
          </a:p>
        </p:txBody>
      </p:sp>
      <p:sp>
        <p:nvSpPr>
          <p:cNvPr id="9" name="Freeform: Shape 8">
            <a:extLst>
              <a:ext uri="{FF2B5EF4-FFF2-40B4-BE49-F238E27FC236}">
                <a16:creationId xmlns:a16="http://schemas.microsoft.com/office/drawing/2014/main" id="{F5F6A77F-DB88-4518-9880-43E560B9C6DB}"/>
              </a:ext>
            </a:extLst>
          </p:cNvPr>
          <p:cNvSpPr/>
          <p:nvPr userDrawn="1"/>
        </p:nvSpPr>
        <p:spPr>
          <a:xfrm>
            <a:off x="929983" y="1693974"/>
            <a:ext cx="2057399" cy="2057399"/>
          </a:xfrm>
          <a:custGeom>
            <a:avLst/>
            <a:gdLst>
              <a:gd name="connsiteX0" fmla="*/ 3255815 w 3435926"/>
              <a:gd name="connsiteY0" fmla="*/ 2881745 h 3435926"/>
              <a:gd name="connsiteX1" fmla="*/ 3435926 w 3435926"/>
              <a:gd name="connsiteY1" fmla="*/ 2881745 h 3435926"/>
              <a:gd name="connsiteX2" fmla="*/ 3435926 w 3435926"/>
              <a:gd name="connsiteY2" fmla="*/ 3435926 h 3435926"/>
              <a:gd name="connsiteX3" fmla="*/ 2881745 w 3435926"/>
              <a:gd name="connsiteY3" fmla="*/ 3435926 h 3435926"/>
              <a:gd name="connsiteX4" fmla="*/ 2881745 w 3435926"/>
              <a:gd name="connsiteY4" fmla="*/ 3255815 h 3435926"/>
              <a:gd name="connsiteX5" fmla="*/ 3255815 w 3435926"/>
              <a:gd name="connsiteY5" fmla="*/ 3255815 h 3435926"/>
              <a:gd name="connsiteX6" fmla="*/ 0 w 3435926"/>
              <a:gd name="connsiteY6" fmla="*/ 2881745 h 3435926"/>
              <a:gd name="connsiteX7" fmla="*/ 180111 w 3435926"/>
              <a:gd name="connsiteY7" fmla="*/ 2881745 h 3435926"/>
              <a:gd name="connsiteX8" fmla="*/ 180111 w 3435926"/>
              <a:gd name="connsiteY8" fmla="*/ 3255815 h 3435926"/>
              <a:gd name="connsiteX9" fmla="*/ 554182 w 3435926"/>
              <a:gd name="connsiteY9" fmla="*/ 3255815 h 3435926"/>
              <a:gd name="connsiteX10" fmla="*/ 554182 w 3435926"/>
              <a:gd name="connsiteY10" fmla="*/ 3435926 h 3435926"/>
              <a:gd name="connsiteX11" fmla="*/ 0 w 3435926"/>
              <a:gd name="connsiteY11" fmla="*/ 3435926 h 3435926"/>
              <a:gd name="connsiteX12" fmla="*/ 2881745 w 3435926"/>
              <a:gd name="connsiteY12" fmla="*/ 0 h 3435926"/>
              <a:gd name="connsiteX13" fmla="*/ 3435926 w 3435926"/>
              <a:gd name="connsiteY13" fmla="*/ 0 h 3435926"/>
              <a:gd name="connsiteX14" fmla="*/ 3435926 w 3435926"/>
              <a:gd name="connsiteY14" fmla="*/ 554182 h 3435926"/>
              <a:gd name="connsiteX15" fmla="*/ 3255815 w 3435926"/>
              <a:gd name="connsiteY15" fmla="*/ 554182 h 3435926"/>
              <a:gd name="connsiteX16" fmla="*/ 3255815 w 3435926"/>
              <a:gd name="connsiteY16" fmla="*/ 180111 h 3435926"/>
              <a:gd name="connsiteX17" fmla="*/ 2881745 w 3435926"/>
              <a:gd name="connsiteY17" fmla="*/ 180111 h 3435926"/>
              <a:gd name="connsiteX18" fmla="*/ 0 w 3435926"/>
              <a:gd name="connsiteY18" fmla="*/ 0 h 3435926"/>
              <a:gd name="connsiteX19" fmla="*/ 554182 w 3435926"/>
              <a:gd name="connsiteY19" fmla="*/ 0 h 3435926"/>
              <a:gd name="connsiteX20" fmla="*/ 554182 w 3435926"/>
              <a:gd name="connsiteY20" fmla="*/ 180111 h 3435926"/>
              <a:gd name="connsiteX21" fmla="*/ 180111 w 3435926"/>
              <a:gd name="connsiteY21" fmla="*/ 180111 h 3435926"/>
              <a:gd name="connsiteX22" fmla="*/ 180111 w 3435926"/>
              <a:gd name="connsiteY22" fmla="*/ 554182 h 3435926"/>
              <a:gd name="connsiteX23" fmla="*/ 0 w 3435926"/>
              <a:gd name="connsiteY23" fmla="*/ 554182 h 3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5926" h="3435926">
                <a:moveTo>
                  <a:pt x="3255815" y="2881745"/>
                </a:moveTo>
                <a:lnTo>
                  <a:pt x="3435926" y="2881745"/>
                </a:lnTo>
                <a:lnTo>
                  <a:pt x="3435926" y="3435926"/>
                </a:lnTo>
                <a:lnTo>
                  <a:pt x="2881745" y="3435926"/>
                </a:lnTo>
                <a:lnTo>
                  <a:pt x="2881745" y="3255815"/>
                </a:lnTo>
                <a:lnTo>
                  <a:pt x="3255815" y="3255815"/>
                </a:lnTo>
                <a:close/>
                <a:moveTo>
                  <a:pt x="0" y="2881745"/>
                </a:moveTo>
                <a:lnTo>
                  <a:pt x="180111" y="2881745"/>
                </a:lnTo>
                <a:lnTo>
                  <a:pt x="180111" y="3255815"/>
                </a:lnTo>
                <a:lnTo>
                  <a:pt x="554182" y="3255815"/>
                </a:lnTo>
                <a:lnTo>
                  <a:pt x="554182" y="3435926"/>
                </a:lnTo>
                <a:lnTo>
                  <a:pt x="0" y="3435926"/>
                </a:lnTo>
                <a:close/>
                <a:moveTo>
                  <a:pt x="2881745" y="0"/>
                </a:moveTo>
                <a:lnTo>
                  <a:pt x="3435926" y="0"/>
                </a:lnTo>
                <a:lnTo>
                  <a:pt x="3435926" y="554182"/>
                </a:lnTo>
                <a:lnTo>
                  <a:pt x="3255815" y="554182"/>
                </a:lnTo>
                <a:lnTo>
                  <a:pt x="3255815" y="180111"/>
                </a:lnTo>
                <a:lnTo>
                  <a:pt x="2881745" y="180111"/>
                </a:lnTo>
                <a:close/>
                <a:moveTo>
                  <a:pt x="0" y="0"/>
                </a:moveTo>
                <a:lnTo>
                  <a:pt x="554182" y="0"/>
                </a:lnTo>
                <a:lnTo>
                  <a:pt x="554182" y="180111"/>
                </a:lnTo>
                <a:lnTo>
                  <a:pt x="180111" y="180111"/>
                </a:lnTo>
                <a:lnTo>
                  <a:pt x="180111" y="554182"/>
                </a:lnTo>
                <a:lnTo>
                  <a:pt x="0" y="5541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C1AB74C7-5B95-4CC6-B959-5E810B6FB613}"/>
              </a:ext>
            </a:extLst>
          </p:cNvPr>
          <p:cNvSpPr/>
          <p:nvPr userDrawn="1"/>
        </p:nvSpPr>
        <p:spPr>
          <a:xfrm>
            <a:off x="3558885" y="1693974"/>
            <a:ext cx="2057399" cy="2057399"/>
          </a:xfrm>
          <a:custGeom>
            <a:avLst/>
            <a:gdLst>
              <a:gd name="connsiteX0" fmla="*/ 3255815 w 3435926"/>
              <a:gd name="connsiteY0" fmla="*/ 2881745 h 3435926"/>
              <a:gd name="connsiteX1" fmla="*/ 3435926 w 3435926"/>
              <a:gd name="connsiteY1" fmla="*/ 2881745 h 3435926"/>
              <a:gd name="connsiteX2" fmla="*/ 3435926 w 3435926"/>
              <a:gd name="connsiteY2" fmla="*/ 3435926 h 3435926"/>
              <a:gd name="connsiteX3" fmla="*/ 2881745 w 3435926"/>
              <a:gd name="connsiteY3" fmla="*/ 3435926 h 3435926"/>
              <a:gd name="connsiteX4" fmla="*/ 2881745 w 3435926"/>
              <a:gd name="connsiteY4" fmla="*/ 3255815 h 3435926"/>
              <a:gd name="connsiteX5" fmla="*/ 3255815 w 3435926"/>
              <a:gd name="connsiteY5" fmla="*/ 3255815 h 3435926"/>
              <a:gd name="connsiteX6" fmla="*/ 0 w 3435926"/>
              <a:gd name="connsiteY6" fmla="*/ 2881745 h 3435926"/>
              <a:gd name="connsiteX7" fmla="*/ 180111 w 3435926"/>
              <a:gd name="connsiteY7" fmla="*/ 2881745 h 3435926"/>
              <a:gd name="connsiteX8" fmla="*/ 180111 w 3435926"/>
              <a:gd name="connsiteY8" fmla="*/ 3255815 h 3435926"/>
              <a:gd name="connsiteX9" fmla="*/ 554182 w 3435926"/>
              <a:gd name="connsiteY9" fmla="*/ 3255815 h 3435926"/>
              <a:gd name="connsiteX10" fmla="*/ 554182 w 3435926"/>
              <a:gd name="connsiteY10" fmla="*/ 3435926 h 3435926"/>
              <a:gd name="connsiteX11" fmla="*/ 0 w 3435926"/>
              <a:gd name="connsiteY11" fmla="*/ 3435926 h 3435926"/>
              <a:gd name="connsiteX12" fmla="*/ 2881745 w 3435926"/>
              <a:gd name="connsiteY12" fmla="*/ 0 h 3435926"/>
              <a:gd name="connsiteX13" fmla="*/ 3435926 w 3435926"/>
              <a:gd name="connsiteY13" fmla="*/ 0 h 3435926"/>
              <a:gd name="connsiteX14" fmla="*/ 3435926 w 3435926"/>
              <a:gd name="connsiteY14" fmla="*/ 554182 h 3435926"/>
              <a:gd name="connsiteX15" fmla="*/ 3255815 w 3435926"/>
              <a:gd name="connsiteY15" fmla="*/ 554182 h 3435926"/>
              <a:gd name="connsiteX16" fmla="*/ 3255815 w 3435926"/>
              <a:gd name="connsiteY16" fmla="*/ 180111 h 3435926"/>
              <a:gd name="connsiteX17" fmla="*/ 2881745 w 3435926"/>
              <a:gd name="connsiteY17" fmla="*/ 180111 h 3435926"/>
              <a:gd name="connsiteX18" fmla="*/ 0 w 3435926"/>
              <a:gd name="connsiteY18" fmla="*/ 0 h 3435926"/>
              <a:gd name="connsiteX19" fmla="*/ 554182 w 3435926"/>
              <a:gd name="connsiteY19" fmla="*/ 0 h 3435926"/>
              <a:gd name="connsiteX20" fmla="*/ 554182 w 3435926"/>
              <a:gd name="connsiteY20" fmla="*/ 180111 h 3435926"/>
              <a:gd name="connsiteX21" fmla="*/ 180111 w 3435926"/>
              <a:gd name="connsiteY21" fmla="*/ 180111 h 3435926"/>
              <a:gd name="connsiteX22" fmla="*/ 180111 w 3435926"/>
              <a:gd name="connsiteY22" fmla="*/ 554182 h 3435926"/>
              <a:gd name="connsiteX23" fmla="*/ 0 w 3435926"/>
              <a:gd name="connsiteY23" fmla="*/ 554182 h 3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5926" h="3435926">
                <a:moveTo>
                  <a:pt x="3255815" y="2881745"/>
                </a:moveTo>
                <a:lnTo>
                  <a:pt x="3435926" y="2881745"/>
                </a:lnTo>
                <a:lnTo>
                  <a:pt x="3435926" y="3435926"/>
                </a:lnTo>
                <a:lnTo>
                  <a:pt x="2881745" y="3435926"/>
                </a:lnTo>
                <a:lnTo>
                  <a:pt x="2881745" y="3255815"/>
                </a:lnTo>
                <a:lnTo>
                  <a:pt x="3255815" y="3255815"/>
                </a:lnTo>
                <a:close/>
                <a:moveTo>
                  <a:pt x="0" y="2881745"/>
                </a:moveTo>
                <a:lnTo>
                  <a:pt x="180111" y="2881745"/>
                </a:lnTo>
                <a:lnTo>
                  <a:pt x="180111" y="3255815"/>
                </a:lnTo>
                <a:lnTo>
                  <a:pt x="554182" y="3255815"/>
                </a:lnTo>
                <a:lnTo>
                  <a:pt x="554182" y="3435926"/>
                </a:lnTo>
                <a:lnTo>
                  <a:pt x="0" y="3435926"/>
                </a:lnTo>
                <a:close/>
                <a:moveTo>
                  <a:pt x="2881745" y="0"/>
                </a:moveTo>
                <a:lnTo>
                  <a:pt x="3435926" y="0"/>
                </a:lnTo>
                <a:lnTo>
                  <a:pt x="3435926" y="554182"/>
                </a:lnTo>
                <a:lnTo>
                  <a:pt x="3255815" y="554182"/>
                </a:lnTo>
                <a:lnTo>
                  <a:pt x="3255815" y="180111"/>
                </a:lnTo>
                <a:lnTo>
                  <a:pt x="2881745" y="180111"/>
                </a:lnTo>
                <a:close/>
                <a:moveTo>
                  <a:pt x="0" y="0"/>
                </a:moveTo>
                <a:lnTo>
                  <a:pt x="554182" y="0"/>
                </a:lnTo>
                <a:lnTo>
                  <a:pt x="554182" y="180111"/>
                </a:lnTo>
                <a:lnTo>
                  <a:pt x="180111" y="180111"/>
                </a:lnTo>
                <a:lnTo>
                  <a:pt x="180111" y="554182"/>
                </a:lnTo>
                <a:lnTo>
                  <a:pt x="0" y="5541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FDC5C444-E4A3-4185-8471-27F00B86CF89}"/>
              </a:ext>
            </a:extLst>
          </p:cNvPr>
          <p:cNvSpPr/>
          <p:nvPr userDrawn="1"/>
        </p:nvSpPr>
        <p:spPr>
          <a:xfrm>
            <a:off x="6187786" y="1693974"/>
            <a:ext cx="2057399" cy="2057399"/>
          </a:xfrm>
          <a:custGeom>
            <a:avLst/>
            <a:gdLst>
              <a:gd name="connsiteX0" fmla="*/ 3255815 w 3435926"/>
              <a:gd name="connsiteY0" fmla="*/ 2881745 h 3435926"/>
              <a:gd name="connsiteX1" fmla="*/ 3435926 w 3435926"/>
              <a:gd name="connsiteY1" fmla="*/ 2881745 h 3435926"/>
              <a:gd name="connsiteX2" fmla="*/ 3435926 w 3435926"/>
              <a:gd name="connsiteY2" fmla="*/ 3435926 h 3435926"/>
              <a:gd name="connsiteX3" fmla="*/ 2881745 w 3435926"/>
              <a:gd name="connsiteY3" fmla="*/ 3435926 h 3435926"/>
              <a:gd name="connsiteX4" fmla="*/ 2881745 w 3435926"/>
              <a:gd name="connsiteY4" fmla="*/ 3255815 h 3435926"/>
              <a:gd name="connsiteX5" fmla="*/ 3255815 w 3435926"/>
              <a:gd name="connsiteY5" fmla="*/ 3255815 h 3435926"/>
              <a:gd name="connsiteX6" fmla="*/ 0 w 3435926"/>
              <a:gd name="connsiteY6" fmla="*/ 2881745 h 3435926"/>
              <a:gd name="connsiteX7" fmla="*/ 180111 w 3435926"/>
              <a:gd name="connsiteY7" fmla="*/ 2881745 h 3435926"/>
              <a:gd name="connsiteX8" fmla="*/ 180111 w 3435926"/>
              <a:gd name="connsiteY8" fmla="*/ 3255815 h 3435926"/>
              <a:gd name="connsiteX9" fmla="*/ 554182 w 3435926"/>
              <a:gd name="connsiteY9" fmla="*/ 3255815 h 3435926"/>
              <a:gd name="connsiteX10" fmla="*/ 554182 w 3435926"/>
              <a:gd name="connsiteY10" fmla="*/ 3435926 h 3435926"/>
              <a:gd name="connsiteX11" fmla="*/ 0 w 3435926"/>
              <a:gd name="connsiteY11" fmla="*/ 3435926 h 3435926"/>
              <a:gd name="connsiteX12" fmla="*/ 2881745 w 3435926"/>
              <a:gd name="connsiteY12" fmla="*/ 0 h 3435926"/>
              <a:gd name="connsiteX13" fmla="*/ 3435926 w 3435926"/>
              <a:gd name="connsiteY13" fmla="*/ 0 h 3435926"/>
              <a:gd name="connsiteX14" fmla="*/ 3435926 w 3435926"/>
              <a:gd name="connsiteY14" fmla="*/ 554182 h 3435926"/>
              <a:gd name="connsiteX15" fmla="*/ 3255815 w 3435926"/>
              <a:gd name="connsiteY15" fmla="*/ 554182 h 3435926"/>
              <a:gd name="connsiteX16" fmla="*/ 3255815 w 3435926"/>
              <a:gd name="connsiteY16" fmla="*/ 180111 h 3435926"/>
              <a:gd name="connsiteX17" fmla="*/ 2881745 w 3435926"/>
              <a:gd name="connsiteY17" fmla="*/ 180111 h 3435926"/>
              <a:gd name="connsiteX18" fmla="*/ 0 w 3435926"/>
              <a:gd name="connsiteY18" fmla="*/ 0 h 3435926"/>
              <a:gd name="connsiteX19" fmla="*/ 554182 w 3435926"/>
              <a:gd name="connsiteY19" fmla="*/ 0 h 3435926"/>
              <a:gd name="connsiteX20" fmla="*/ 554182 w 3435926"/>
              <a:gd name="connsiteY20" fmla="*/ 180111 h 3435926"/>
              <a:gd name="connsiteX21" fmla="*/ 180111 w 3435926"/>
              <a:gd name="connsiteY21" fmla="*/ 180111 h 3435926"/>
              <a:gd name="connsiteX22" fmla="*/ 180111 w 3435926"/>
              <a:gd name="connsiteY22" fmla="*/ 554182 h 3435926"/>
              <a:gd name="connsiteX23" fmla="*/ 0 w 3435926"/>
              <a:gd name="connsiteY23" fmla="*/ 554182 h 3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5926" h="3435926">
                <a:moveTo>
                  <a:pt x="3255815" y="2881745"/>
                </a:moveTo>
                <a:lnTo>
                  <a:pt x="3435926" y="2881745"/>
                </a:lnTo>
                <a:lnTo>
                  <a:pt x="3435926" y="3435926"/>
                </a:lnTo>
                <a:lnTo>
                  <a:pt x="2881745" y="3435926"/>
                </a:lnTo>
                <a:lnTo>
                  <a:pt x="2881745" y="3255815"/>
                </a:lnTo>
                <a:lnTo>
                  <a:pt x="3255815" y="3255815"/>
                </a:lnTo>
                <a:close/>
                <a:moveTo>
                  <a:pt x="0" y="2881745"/>
                </a:moveTo>
                <a:lnTo>
                  <a:pt x="180111" y="2881745"/>
                </a:lnTo>
                <a:lnTo>
                  <a:pt x="180111" y="3255815"/>
                </a:lnTo>
                <a:lnTo>
                  <a:pt x="554182" y="3255815"/>
                </a:lnTo>
                <a:lnTo>
                  <a:pt x="554182" y="3435926"/>
                </a:lnTo>
                <a:lnTo>
                  <a:pt x="0" y="3435926"/>
                </a:lnTo>
                <a:close/>
                <a:moveTo>
                  <a:pt x="2881745" y="0"/>
                </a:moveTo>
                <a:lnTo>
                  <a:pt x="3435926" y="0"/>
                </a:lnTo>
                <a:lnTo>
                  <a:pt x="3435926" y="554182"/>
                </a:lnTo>
                <a:lnTo>
                  <a:pt x="3255815" y="554182"/>
                </a:lnTo>
                <a:lnTo>
                  <a:pt x="3255815" y="180111"/>
                </a:lnTo>
                <a:lnTo>
                  <a:pt x="2881745" y="180111"/>
                </a:lnTo>
                <a:close/>
                <a:moveTo>
                  <a:pt x="0" y="0"/>
                </a:moveTo>
                <a:lnTo>
                  <a:pt x="554182" y="0"/>
                </a:lnTo>
                <a:lnTo>
                  <a:pt x="554182" y="180111"/>
                </a:lnTo>
                <a:lnTo>
                  <a:pt x="180111" y="180111"/>
                </a:lnTo>
                <a:lnTo>
                  <a:pt x="180111" y="554182"/>
                </a:lnTo>
                <a:lnTo>
                  <a:pt x="0" y="5541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endParaRPr>
          </a:p>
        </p:txBody>
      </p:sp>
    </p:spTree>
    <p:extLst>
      <p:ext uri="{BB962C8B-B14F-4D97-AF65-F5344CB8AC3E}">
        <p14:creationId xmlns:p14="http://schemas.microsoft.com/office/powerpoint/2010/main" val="121441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53" presetClass="entr" presetSubtype="16" fill="hold" grpId="0" nodeType="withEffect" nodePh="1">
                                  <p:stCondLst>
                                    <p:cond delay="500"/>
                                  </p:stCondLst>
                                  <p:endCondLst>
                                    <p:cond evt="begin" delay="0">
                                      <p:tn val="14"/>
                                    </p:cond>
                                  </p:end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53" presetClass="entr" presetSubtype="16" fill="hold" grpId="0" nodeType="withEffect" nodePh="1">
                                  <p:stCondLst>
                                    <p:cond delay="500"/>
                                  </p:stCondLst>
                                  <p:endCondLst>
                                    <p:cond evt="begin" delay="0">
                                      <p:tn val="27"/>
                                    </p:cond>
                                  </p:end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53" presetClass="entr" presetSubtype="16" fill="hold" grpId="0" nodeType="withEffect" nodePh="1">
                                  <p:stCondLst>
                                    <p:cond delay="500"/>
                                  </p:stCondLst>
                                  <p:endCondLst>
                                    <p:cond evt="begin" delay="0">
                                      <p:tn val="40"/>
                                    </p:cond>
                                  </p:end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fade">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P spid="22" grpId="0"/>
      <p:bldP spid="18" grpId="0"/>
      <p:bldP spid="19" grpId="0" build="p">
        <p:tmplLst>
          <p:tmpl lvl="1">
            <p:tnLst>
              <p:par>
                <p:cTn presetID="10" presetClass="entr" presetSubtype="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bldP spid="21" grpId="0" build="p"/>
      <p:bldP spid="9" grpId="0" animBg="1"/>
      <p:bldP spid="12" grpId="0" animBg="1"/>
      <p:bldP spid="1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mplate 40">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8479ED5-117E-45EC-9AB8-C7B3D45B986F}"/>
              </a:ext>
            </a:extLst>
          </p:cNvPr>
          <p:cNvSpPr>
            <a:spLocks noGrp="1"/>
          </p:cNvSpPr>
          <p:nvPr>
            <p:ph type="pic" sz="quarter" idx="10"/>
          </p:nvPr>
        </p:nvSpPr>
        <p:spPr>
          <a:xfrm>
            <a:off x="3546804" y="246979"/>
            <a:ext cx="5597196" cy="4649545"/>
          </a:xfrm>
          <a:custGeom>
            <a:avLst/>
            <a:gdLst>
              <a:gd name="connsiteX0" fmla="*/ 1181644 w 7462928"/>
              <a:gd name="connsiteY0" fmla="*/ 533 h 6199393"/>
              <a:gd name="connsiteX1" fmla="*/ 3415633 w 7462928"/>
              <a:gd name="connsiteY1" fmla="*/ 541238 h 6199393"/>
              <a:gd name="connsiteX2" fmla="*/ 6275138 w 7462928"/>
              <a:gd name="connsiteY2" fmla="*/ 541238 h 6199393"/>
              <a:gd name="connsiteX3" fmla="*/ 6275138 w 7462928"/>
              <a:gd name="connsiteY3" fmla="*/ 5648656 h 6199393"/>
              <a:gd name="connsiteX4" fmla="*/ 3415633 w 7462928"/>
              <a:gd name="connsiteY4" fmla="*/ 5648656 h 6199393"/>
              <a:gd name="connsiteX5" fmla="*/ 556128 w 7462928"/>
              <a:gd name="connsiteY5" fmla="*/ 5648656 h 6199393"/>
              <a:gd name="connsiteX6" fmla="*/ 556128 w 7462928"/>
              <a:gd name="connsiteY6" fmla="*/ 541238 h 6199393"/>
              <a:gd name="connsiteX7" fmla="*/ 1181644 w 7462928"/>
              <a:gd name="connsiteY7" fmla="*/ 533 h 619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2928" h="6199393">
                <a:moveTo>
                  <a:pt x="1181644" y="533"/>
                </a:moveTo>
                <a:cubicBezTo>
                  <a:pt x="1926307" y="37725"/>
                  <a:pt x="2670970" y="2006005"/>
                  <a:pt x="3415633" y="541238"/>
                </a:cubicBezTo>
                <a:cubicBezTo>
                  <a:pt x="4368801" y="-1333663"/>
                  <a:pt x="5321970" y="2416139"/>
                  <a:pt x="6275138" y="541238"/>
                </a:cubicBezTo>
                <a:cubicBezTo>
                  <a:pt x="8873959" y="3759690"/>
                  <a:pt x="6419517" y="3946183"/>
                  <a:pt x="6275138" y="5648656"/>
                </a:cubicBezTo>
                <a:cubicBezTo>
                  <a:pt x="5610728" y="7547620"/>
                  <a:pt x="4368801" y="3773755"/>
                  <a:pt x="3415633" y="5648656"/>
                </a:cubicBezTo>
                <a:cubicBezTo>
                  <a:pt x="2462464" y="7523557"/>
                  <a:pt x="1509296" y="3773755"/>
                  <a:pt x="556128" y="5648656"/>
                </a:cubicBezTo>
                <a:cubicBezTo>
                  <a:pt x="556128" y="3946183"/>
                  <a:pt x="-695158" y="4072511"/>
                  <a:pt x="556128" y="541238"/>
                </a:cubicBezTo>
                <a:cubicBezTo>
                  <a:pt x="764633" y="131104"/>
                  <a:pt x="973139" y="-9880"/>
                  <a:pt x="1181644" y="533"/>
                </a:cubicBezTo>
                <a:close/>
              </a:path>
            </a:pathLst>
          </a:custGeom>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18679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mplate 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a:prstGeom prst="rect">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74880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DBCD5-8FCC-454E-8ABC-9A962063E7A6}"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FAD8E-F8B0-4E40-BAC6-F238C8E609F5}" type="slidenum">
              <a:rPr lang="en-US" smtClean="0"/>
              <a:t>‹#›</a:t>
            </a:fld>
            <a:endParaRPr lang="en-US"/>
          </a:p>
        </p:txBody>
      </p:sp>
    </p:spTree>
    <p:extLst>
      <p:ext uri="{BB962C8B-B14F-4D97-AF65-F5344CB8AC3E}">
        <p14:creationId xmlns:p14="http://schemas.microsoft.com/office/powerpoint/2010/main" val="1343383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mplate 78">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619979-F028-445B-A639-A130BA972219}"/>
              </a:ext>
            </a:extLst>
          </p:cNvPr>
          <p:cNvSpPr/>
          <p:nvPr userDrawn="1"/>
        </p:nvSpPr>
        <p:spPr>
          <a:xfrm>
            <a:off x="0" y="0"/>
            <a:ext cx="4572000" cy="51435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a:p>
        </p:txBody>
      </p:sp>
      <p:sp>
        <p:nvSpPr>
          <p:cNvPr id="25" name="Title 24">
            <a:extLst>
              <a:ext uri="{FF2B5EF4-FFF2-40B4-BE49-F238E27FC236}">
                <a16:creationId xmlns:a16="http://schemas.microsoft.com/office/drawing/2014/main" id="{D0F94223-4A19-4002-A579-67D6334CC5AE}"/>
              </a:ext>
            </a:extLst>
          </p:cNvPr>
          <p:cNvSpPr>
            <a:spLocks noGrp="1"/>
          </p:cNvSpPr>
          <p:nvPr>
            <p:ph type="title"/>
          </p:nvPr>
        </p:nvSpPr>
        <p:spPr>
          <a:xfrm>
            <a:off x="598867" y="1472355"/>
            <a:ext cx="2666360" cy="2198791"/>
          </a:xfrm>
          <a:prstGeom prst="rect">
            <a:avLst/>
          </a:prstGeom>
        </p:spPr>
        <p:txBody>
          <a:bodyPr anchor="ctr">
            <a:normAutofit/>
          </a:bodyPr>
          <a:lstStyle>
            <a:lvl1pPr algn="l">
              <a:defRPr sz="2400">
                <a:solidFill>
                  <a:schemeClr val="tx1">
                    <a:lumMod val="75000"/>
                    <a:lumOff val="25000"/>
                  </a:schemeClr>
                </a:solidFill>
              </a:defRPr>
            </a:lvl1pPr>
          </a:lstStyle>
          <a:p>
            <a:r>
              <a:rPr lang="en-US"/>
              <a:t>Click to edit Master title style</a:t>
            </a:r>
          </a:p>
        </p:txBody>
      </p:sp>
      <p:sp>
        <p:nvSpPr>
          <p:cNvPr id="21" name="Picture Placeholder 20">
            <a:extLst>
              <a:ext uri="{FF2B5EF4-FFF2-40B4-BE49-F238E27FC236}">
                <a16:creationId xmlns:a16="http://schemas.microsoft.com/office/drawing/2014/main" id="{D781CCD8-9640-411A-ABF9-B1CD6A0691FD}"/>
              </a:ext>
            </a:extLst>
          </p:cNvPr>
          <p:cNvSpPr>
            <a:spLocks noGrp="1"/>
          </p:cNvSpPr>
          <p:nvPr>
            <p:ph type="pic" sz="quarter" idx="10"/>
          </p:nvPr>
        </p:nvSpPr>
        <p:spPr>
          <a:xfrm>
            <a:off x="3749040" y="852866"/>
            <a:ext cx="1645920" cy="164592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txBody>
          <a:bodyPr wrap="square" anchor="ctr">
            <a:noAutofit/>
          </a:bodyPr>
          <a:lstStyle>
            <a:lvl1pPr marL="0" indent="0" algn="ctr">
              <a:buNone/>
              <a:defRPr sz="1400">
                <a:solidFill>
                  <a:schemeClr val="bg1"/>
                </a:solidFill>
              </a:defRPr>
            </a:lvl1pPr>
          </a:lstStyle>
          <a:p>
            <a:endParaRPr lang="en-US"/>
          </a:p>
        </p:txBody>
      </p:sp>
      <p:sp>
        <p:nvSpPr>
          <p:cNvPr id="26" name="Picture Placeholder 25">
            <a:extLst>
              <a:ext uri="{FF2B5EF4-FFF2-40B4-BE49-F238E27FC236}">
                <a16:creationId xmlns:a16="http://schemas.microsoft.com/office/drawing/2014/main" id="{9D6E46A4-B500-44AD-A597-689A2210BF37}"/>
              </a:ext>
            </a:extLst>
          </p:cNvPr>
          <p:cNvSpPr>
            <a:spLocks noGrp="1"/>
          </p:cNvSpPr>
          <p:nvPr>
            <p:ph type="pic" sz="quarter" idx="11"/>
          </p:nvPr>
        </p:nvSpPr>
        <p:spPr>
          <a:xfrm>
            <a:off x="3749040" y="2674040"/>
            <a:ext cx="1645920" cy="164592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txBody>
          <a:bodyPr wrap="square" anchor="ctr">
            <a:noAutofit/>
          </a:bodyPr>
          <a:lstStyle>
            <a:lvl1pPr marL="0" indent="0" algn="ctr">
              <a:buNone/>
              <a:defRPr sz="1400">
                <a:solidFill>
                  <a:schemeClr val="bg1"/>
                </a:solidFill>
              </a:defRPr>
            </a:lvl1pPr>
          </a:lstStyle>
          <a:p>
            <a:endParaRPr lang="en-US"/>
          </a:p>
        </p:txBody>
      </p:sp>
      <p:sp>
        <p:nvSpPr>
          <p:cNvPr id="28" name="Text Placeholder 21">
            <a:extLst>
              <a:ext uri="{FF2B5EF4-FFF2-40B4-BE49-F238E27FC236}">
                <a16:creationId xmlns:a16="http://schemas.microsoft.com/office/drawing/2014/main" id="{9A13A067-3B3A-4409-8B1F-C09CB41F9DAC}"/>
              </a:ext>
            </a:extLst>
          </p:cNvPr>
          <p:cNvSpPr>
            <a:spLocks noGrp="1"/>
          </p:cNvSpPr>
          <p:nvPr>
            <p:ph type="body" sz="quarter" idx="12"/>
          </p:nvPr>
        </p:nvSpPr>
        <p:spPr>
          <a:xfrm>
            <a:off x="5479488" y="1622738"/>
            <a:ext cx="3065644" cy="719645"/>
          </a:xfrm>
          <a:prstGeom prst="rect">
            <a:avLst/>
          </a:prstGeom>
        </p:spPr>
        <p:txBody>
          <a:bodyPr anchor="t">
            <a:normAutofit/>
          </a:bodyPr>
          <a:lstStyle>
            <a:lvl1pPr marL="0" indent="0" algn="l">
              <a:buNone/>
              <a:defRPr sz="1200">
                <a:solidFill>
                  <a:schemeClr val="tx1">
                    <a:lumMod val="75000"/>
                    <a:lumOff val="25000"/>
                  </a:schemeClr>
                </a:solidFill>
              </a:defRPr>
            </a:lvl1pPr>
          </a:lstStyle>
          <a:p>
            <a:pPr lvl="0"/>
            <a:r>
              <a:rPr lang="en-US"/>
              <a:t>Click to edit Master text styles</a:t>
            </a:r>
          </a:p>
        </p:txBody>
      </p:sp>
      <p:sp>
        <p:nvSpPr>
          <p:cNvPr id="10" name="Rectangle 9">
            <a:extLst>
              <a:ext uri="{FF2B5EF4-FFF2-40B4-BE49-F238E27FC236}">
                <a16:creationId xmlns:a16="http://schemas.microsoft.com/office/drawing/2014/main" id="{761ACB76-2712-46FB-8311-B6338E8789C0}"/>
              </a:ext>
            </a:extLst>
          </p:cNvPr>
          <p:cNvSpPr/>
          <p:nvPr userDrawn="1"/>
        </p:nvSpPr>
        <p:spPr>
          <a:xfrm>
            <a:off x="0" y="1472354"/>
            <a:ext cx="598868" cy="150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1" name="Text Placeholder 21">
            <a:extLst>
              <a:ext uri="{FF2B5EF4-FFF2-40B4-BE49-F238E27FC236}">
                <a16:creationId xmlns:a16="http://schemas.microsoft.com/office/drawing/2014/main" id="{6E3E67DA-15F3-47CA-ADF3-CDEEAF97E1D5}"/>
              </a:ext>
            </a:extLst>
          </p:cNvPr>
          <p:cNvSpPr>
            <a:spLocks noGrp="1"/>
          </p:cNvSpPr>
          <p:nvPr>
            <p:ph type="body" sz="quarter" idx="14"/>
          </p:nvPr>
        </p:nvSpPr>
        <p:spPr>
          <a:xfrm>
            <a:off x="5479488" y="1262915"/>
            <a:ext cx="3065644" cy="359823"/>
          </a:xfrm>
          <a:prstGeom prst="rect">
            <a:avLst/>
          </a:prstGeom>
        </p:spPr>
        <p:txBody>
          <a:bodyPr anchor="ctr">
            <a:normAutofit/>
          </a:bodyPr>
          <a:lstStyle>
            <a:lvl1pPr marL="0" indent="0" algn="l">
              <a:buNone/>
              <a:defRPr sz="1500">
                <a:solidFill>
                  <a:schemeClr val="tx1">
                    <a:lumMod val="75000"/>
                    <a:lumOff val="25000"/>
                  </a:schemeClr>
                </a:solidFill>
              </a:defRPr>
            </a:lvl1pPr>
          </a:lstStyle>
          <a:p>
            <a:pPr lvl="0"/>
            <a:r>
              <a:rPr lang="en-US"/>
              <a:t>Click to edit Master text styles</a:t>
            </a:r>
          </a:p>
        </p:txBody>
      </p:sp>
      <p:sp>
        <p:nvSpPr>
          <p:cNvPr id="12" name="Text Placeholder 21">
            <a:extLst>
              <a:ext uri="{FF2B5EF4-FFF2-40B4-BE49-F238E27FC236}">
                <a16:creationId xmlns:a16="http://schemas.microsoft.com/office/drawing/2014/main" id="{6CB47643-50DA-41DD-86E6-B746DFBEAFEF}"/>
              </a:ext>
            </a:extLst>
          </p:cNvPr>
          <p:cNvSpPr>
            <a:spLocks noGrp="1"/>
          </p:cNvSpPr>
          <p:nvPr>
            <p:ph type="body" sz="quarter" idx="15"/>
          </p:nvPr>
        </p:nvSpPr>
        <p:spPr>
          <a:xfrm>
            <a:off x="5481445" y="3520762"/>
            <a:ext cx="3065644" cy="719645"/>
          </a:xfrm>
          <a:prstGeom prst="rect">
            <a:avLst/>
          </a:prstGeom>
        </p:spPr>
        <p:txBody>
          <a:bodyPr anchor="t">
            <a:normAutofit/>
          </a:bodyPr>
          <a:lstStyle>
            <a:lvl1pPr marL="0" indent="0" algn="l">
              <a:buNone/>
              <a:defRPr sz="1200">
                <a:solidFill>
                  <a:schemeClr val="tx1">
                    <a:lumMod val="75000"/>
                    <a:lumOff val="25000"/>
                  </a:schemeClr>
                </a:solidFill>
              </a:defRPr>
            </a:lvl1pPr>
          </a:lstStyle>
          <a:p>
            <a:pPr lvl="0"/>
            <a:r>
              <a:rPr lang="en-US"/>
              <a:t>Click to edit Master text styles</a:t>
            </a:r>
          </a:p>
        </p:txBody>
      </p:sp>
      <p:sp>
        <p:nvSpPr>
          <p:cNvPr id="13" name="Text Placeholder 21">
            <a:extLst>
              <a:ext uri="{FF2B5EF4-FFF2-40B4-BE49-F238E27FC236}">
                <a16:creationId xmlns:a16="http://schemas.microsoft.com/office/drawing/2014/main" id="{DFC23DC7-5455-4E1D-B603-DA2521FA4569}"/>
              </a:ext>
            </a:extLst>
          </p:cNvPr>
          <p:cNvSpPr>
            <a:spLocks noGrp="1"/>
          </p:cNvSpPr>
          <p:nvPr>
            <p:ph type="body" sz="quarter" idx="16"/>
          </p:nvPr>
        </p:nvSpPr>
        <p:spPr>
          <a:xfrm>
            <a:off x="5481444" y="3160940"/>
            <a:ext cx="3065644" cy="359823"/>
          </a:xfrm>
          <a:prstGeom prst="rect">
            <a:avLst/>
          </a:prstGeom>
        </p:spPr>
        <p:txBody>
          <a:bodyPr anchor="ctr">
            <a:normAutofit/>
          </a:bodyPr>
          <a:lstStyle>
            <a:lvl1pPr marL="0" indent="0" algn="l">
              <a:buNone/>
              <a:defRPr sz="15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8815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par>
                                <p:cTn id="12" presetID="22" presetClass="entr" presetSubtype="8" fill="hold" grpId="0" nodeType="withEffect">
                                  <p:stCondLst>
                                    <p:cond delay="100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wipe(left)">
                                      <p:cBhvr>
                                        <p:cTn id="25" dur="500"/>
                                        <p:tgtEl>
                                          <p:spTgt spid="2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par>
                                <p:cTn id="34" presetID="22" presetClass="entr" presetSubtype="8" fill="hold" grpId="0" nodeType="withEffect">
                                  <p:stCondLst>
                                    <p:cond delay="100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ipe(left)">
                                      <p:cBhvr>
                                        <p:cTn id="3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P spid="21" grpId="0"/>
      <p:bldP spid="26" grpId="0"/>
      <p:bldP spid="28" grpId="0" build="p">
        <p:tmplLst>
          <p:tmpl lvl="1">
            <p:tnLst>
              <p:par>
                <p:cTn presetID="22" presetClass="entr" presetSubtype="8" fill="hold" nodeType="withEffect">
                  <p:stCondLst>
                    <p:cond delay="10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0" grpId="0" animBg="1"/>
      <p:bldP spid="11" grpId="0" build="p">
        <p:tmplLst>
          <p:tmpl lvl="1">
            <p:tnLst>
              <p:par>
                <p:cTn presetID="22" presetClass="entr" presetSubtype="8"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2" presetClass="entr" presetSubtype="8"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build="p">
        <p:tmplLst>
          <p:tmpl lvl="1">
            <p:tnLst>
              <p:par>
                <p:cTn presetID="22" presetClass="entr" presetSubtype="8"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mplate 9">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83566" y="-164554"/>
            <a:ext cx="5631630" cy="5616624"/>
          </a:xfrm>
          <a:custGeom>
            <a:avLst/>
            <a:gdLst>
              <a:gd name="connsiteX0" fmla="*/ 5095254 w 5631630"/>
              <a:gd name="connsiteY0" fmla="*/ 4619180 h 5616624"/>
              <a:gd name="connsiteX1" fmla="*/ 5138117 w 5631630"/>
              <a:gd name="connsiteY1" fmla="*/ 4629654 h 5616624"/>
              <a:gd name="connsiteX2" fmla="*/ 5062476 w 5631630"/>
              <a:gd name="connsiteY2" fmla="*/ 4619796 h 5616624"/>
              <a:gd name="connsiteX3" fmla="*/ 583900 w 5631630"/>
              <a:gd name="connsiteY3" fmla="*/ 0 h 5616624"/>
              <a:gd name="connsiteX4" fmla="*/ 1548322 w 5631630"/>
              <a:gd name="connsiteY4" fmla="*/ 10475 h 5616624"/>
              <a:gd name="connsiteX5" fmla="*/ 2887798 w 5631630"/>
              <a:gd name="connsiteY5" fmla="*/ 31424 h 5616624"/>
              <a:gd name="connsiteX6" fmla="*/ 3391441 w 5631630"/>
              <a:gd name="connsiteY6" fmla="*/ 52372 h 5616624"/>
              <a:gd name="connsiteX7" fmla="*/ 3541462 w 5631630"/>
              <a:gd name="connsiteY7" fmla="*/ 73321 h 5616624"/>
              <a:gd name="connsiteX8" fmla="*/ 3584325 w 5631630"/>
              <a:gd name="connsiteY8" fmla="*/ 83795 h 5616624"/>
              <a:gd name="connsiteX9" fmla="*/ 3691484 w 5631630"/>
              <a:gd name="connsiteY9" fmla="*/ 94269 h 5616624"/>
              <a:gd name="connsiteX10" fmla="*/ 3820073 w 5631630"/>
              <a:gd name="connsiteY10" fmla="*/ 157115 h 5616624"/>
              <a:gd name="connsiteX11" fmla="*/ 3852220 w 5631630"/>
              <a:gd name="connsiteY11" fmla="*/ 167590 h 5616624"/>
              <a:gd name="connsiteX12" fmla="*/ 3884368 w 5631630"/>
              <a:gd name="connsiteY12" fmla="*/ 178064 h 5616624"/>
              <a:gd name="connsiteX13" fmla="*/ 3873652 w 5631630"/>
              <a:gd name="connsiteY13" fmla="*/ 219961 h 5616624"/>
              <a:gd name="connsiteX14" fmla="*/ 3841505 w 5631630"/>
              <a:gd name="connsiteY14" fmla="*/ 240910 h 5616624"/>
              <a:gd name="connsiteX15" fmla="*/ 3777210 w 5631630"/>
              <a:gd name="connsiteY15" fmla="*/ 261859 h 5616624"/>
              <a:gd name="connsiteX16" fmla="*/ 3734346 w 5631630"/>
              <a:gd name="connsiteY16" fmla="*/ 282807 h 5616624"/>
              <a:gd name="connsiteX17" fmla="*/ 3670051 w 5631630"/>
              <a:gd name="connsiteY17" fmla="*/ 303756 h 5616624"/>
              <a:gd name="connsiteX18" fmla="*/ 3637904 w 5631630"/>
              <a:gd name="connsiteY18" fmla="*/ 314231 h 5616624"/>
              <a:gd name="connsiteX19" fmla="*/ 3616472 w 5631630"/>
              <a:gd name="connsiteY19" fmla="*/ 335179 h 5616624"/>
              <a:gd name="connsiteX20" fmla="*/ 3637904 w 5631630"/>
              <a:gd name="connsiteY20" fmla="*/ 366602 h 5616624"/>
              <a:gd name="connsiteX21" fmla="*/ 3680767 w 5631630"/>
              <a:gd name="connsiteY21" fmla="*/ 377077 h 5616624"/>
              <a:gd name="connsiteX22" fmla="*/ 3755778 w 5631630"/>
              <a:gd name="connsiteY22" fmla="*/ 387551 h 5616624"/>
              <a:gd name="connsiteX23" fmla="*/ 3798641 w 5631630"/>
              <a:gd name="connsiteY23" fmla="*/ 408499 h 5616624"/>
              <a:gd name="connsiteX24" fmla="*/ 4087968 w 5631630"/>
              <a:gd name="connsiteY24" fmla="*/ 460871 h 5616624"/>
              <a:gd name="connsiteX25" fmla="*/ 4162978 w 5631630"/>
              <a:gd name="connsiteY25" fmla="*/ 471345 h 5616624"/>
              <a:gd name="connsiteX26" fmla="*/ 4291568 w 5631630"/>
              <a:gd name="connsiteY26" fmla="*/ 492294 h 5616624"/>
              <a:gd name="connsiteX27" fmla="*/ 4441590 w 5631630"/>
              <a:gd name="connsiteY27" fmla="*/ 502768 h 5616624"/>
              <a:gd name="connsiteX28" fmla="*/ 4527316 w 5631630"/>
              <a:gd name="connsiteY28" fmla="*/ 513243 h 5616624"/>
              <a:gd name="connsiteX29" fmla="*/ 4634474 w 5631630"/>
              <a:gd name="connsiteY29" fmla="*/ 523717 h 5616624"/>
              <a:gd name="connsiteX30" fmla="*/ 4688053 w 5631630"/>
              <a:gd name="connsiteY30" fmla="*/ 544665 h 5616624"/>
              <a:gd name="connsiteX31" fmla="*/ 4720200 w 5631630"/>
              <a:gd name="connsiteY31" fmla="*/ 555140 h 5616624"/>
              <a:gd name="connsiteX32" fmla="*/ 4730916 w 5631630"/>
              <a:gd name="connsiteY32" fmla="*/ 586563 h 5616624"/>
              <a:gd name="connsiteX33" fmla="*/ 4623759 w 5631630"/>
              <a:gd name="connsiteY33" fmla="*/ 659883 h 5616624"/>
              <a:gd name="connsiteX34" fmla="*/ 4591611 w 5631630"/>
              <a:gd name="connsiteY34" fmla="*/ 670358 h 5616624"/>
              <a:gd name="connsiteX35" fmla="*/ 4570180 w 5631630"/>
              <a:gd name="connsiteY35" fmla="*/ 701781 h 5616624"/>
              <a:gd name="connsiteX36" fmla="*/ 4516600 w 5631630"/>
              <a:gd name="connsiteY36" fmla="*/ 743678 h 5616624"/>
              <a:gd name="connsiteX37" fmla="*/ 4484453 w 5631630"/>
              <a:gd name="connsiteY37" fmla="*/ 806524 h 5616624"/>
              <a:gd name="connsiteX38" fmla="*/ 4527316 w 5631630"/>
              <a:gd name="connsiteY38" fmla="*/ 890318 h 5616624"/>
              <a:gd name="connsiteX39" fmla="*/ 4570180 w 5631630"/>
              <a:gd name="connsiteY39" fmla="*/ 942690 h 5616624"/>
              <a:gd name="connsiteX40" fmla="*/ 4688053 w 5631630"/>
              <a:gd name="connsiteY40" fmla="*/ 984588 h 5616624"/>
              <a:gd name="connsiteX41" fmla="*/ 4795211 w 5631630"/>
              <a:gd name="connsiteY41" fmla="*/ 1036959 h 5616624"/>
              <a:gd name="connsiteX42" fmla="*/ 4870222 w 5631630"/>
              <a:gd name="connsiteY42" fmla="*/ 1047434 h 5616624"/>
              <a:gd name="connsiteX43" fmla="*/ 4945233 w 5631630"/>
              <a:gd name="connsiteY43" fmla="*/ 1078856 h 5616624"/>
              <a:gd name="connsiteX44" fmla="*/ 5041674 w 5631630"/>
              <a:gd name="connsiteY44" fmla="*/ 1089331 h 5616624"/>
              <a:gd name="connsiteX45" fmla="*/ 5148833 w 5631630"/>
              <a:gd name="connsiteY45" fmla="*/ 1141702 h 5616624"/>
              <a:gd name="connsiteX46" fmla="*/ 5384580 w 5631630"/>
              <a:gd name="connsiteY46" fmla="*/ 1183600 h 5616624"/>
              <a:gd name="connsiteX47" fmla="*/ 5545318 w 5631630"/>
              <a:gd name="connsiteY47" fmla="*/ 1215023 h 5616624"/>
              <a:gd name="connsiteX48" fmla="*/ 5631044 w 5631630"/>
              <a:gd name="connsiteY48" fmla="*/ 1246446 h 5616624"/>
              <a:gd name="connsiteX49" fmla="*/ 5534601 w 5631630"/>
              <a:gd name="connsiteY49" fmla="*/ 1256920 h 5616624"/>
              <a:gd name="connsiteX50" fmla="*/ 5470307 w 5631630"/>
              <a:gd name="connsiteY50" fmla="*/ 1277869 h 5616624"/>
              <a:gd name="connsiteX51" fmla="*/ 5245275 w 5631630"/>
              <a:gd name="connsiteY51" fmla="*/ 1340715 h 5616624"/>
              <a:gd name="connsiteX52" fmla="*/ 4966664 w 5631630"/>
              <a:gd name="connsiteY52" fmla="*/ 1497830 h 5616624"/>
              <a:gd name="connsiteX53" fmla="*/ 4955948 w 5631630"/>
              <a:gd name="connsiteY53" fmla="*/ 1529253 h 5616624"/>
              <a:gd name="connsiteX54" fmla="*/ 5009527 w 5631630"/>
              <a:gd name="connsiteY54" fmla="*/ 1592099 h 5616624"/>
              <a:gd name="connsiteX55" fmla="*/ 5063107 w 5631630"/>
              <a:gd name="connsiteY55" fmla="*/ 1613047 h 5616624"/>
              <a:gd name="connsiteX56" fmla="*/ 5127401 w 5631630"/>
              <a:gd name="connsiteY56" fmla="*/ 1654945 h 5616624"/>
              <a:gd name="connsiteX57" fmla="*/ 5202412 w 5631630"/>
              <a:gd name="connsiteY57" fmla="*/ 1675893 h 5616624"/>
              <a:gd name="connsiteX58" fmla="*/ 5341717 w 5631630"/>
              <a:gd name="connsiteY58" fmla="*/ 1728265 h 5616624"/>
              <a:gd name="connsiteX59" fmla="*/ 5448875 w 5631630"/>
              <a:gd name="connsiteY59" fmla="*/ 1780637 h 5616624"/>
              <a:gd name="connsiteX60" fmla="*/ 5491739 w 5631630"/>
              <a:gd name="connsiteY60" fmla="*/ 1801585 h 5616624"/>
              <a:gd name="connsiteX61" fmla="*/ 5470307 w 5631630"/>
              <a:gd name="connsiteY61" fmla="*/ 1843483 h 5616624"/>
              <a:gd name="connsiteX62" fmla="*/ 5363149 w 5631630"/>
              <a:gd name="connsiteY62" fmla="*/ 1874906 h 5616624"/>
              <a:gd name="connsiteX63" fmla="*/ 5138117 w 5631630"/>
              <a:gd name="connsiteY63" fmla="*/ 1937752 h 5616624"/>
              <a:gd name="connsiteX64" fmla="*/ 5095254 w 5631630"/>
              <a:gd name="connsiteY64" fmla="*/ 1948226 h 5616624"/>
              <a:gd name="connsiteX65" fmla="*/ 4955948 w 5631630"/>
              <a:gd name="connsiteY65" fmla="*/ 2011072 h 5616624"/>
              <a:gd name="connsiteX66" fmla="*/ 4913085 w 5631630"/>
              <a:gd name="connsiteY66" fmla="*/ 2042495 h 5616624"/>
              <a:gd name="connsiteX67" fmla="*/ 4891653 w 5631630"/>
              <a:gd name="connsiteY67" fmla="*/ 2073918 h 5616624"/>
              <a:gd name="connsiteX68" fmla="*/ 4902369 w 5631630"/>
              <a:gd name="connsiteY68" fmla="*/ 2168187 h 5616624"/>
              <a:gd name="connsiteX69" fmla="*/ 5030959 w 5631630"/>
              <a:gd name="connsiteY69" fmla="*/ 2220558 h 5616624"/>
              <a:gd name="connsiteX70" fmla="*/ 5105970 w 5631630"/>
              <a:gd name="connsiteY70" fmla="*/ 2251982 h 5616624"/>
              <a:gd name="connsiteX71" fmla="*/ 5180980 w 5631630"/>
              <a:gd name="connsiteY71" fmla="*/ 2262456 h 5616624"/>
              <a:gd name="connsiteX72" fmla="*/ 5223843 w 5631630"/>
              <a:gd name="connsiteY72" fmla="*/ 2283404 h 5616624"/>
              <a:gd name="connsiteX73" fmla="*/ 5255991 w 5631630"/>
              <a:gd name="connsiteY73" fmla="*/ 2293879 h 5616624"/>
              <a:gd name="connsiteX74" fmla="*/ 5277422 w 5631630"/>
              <a:gd name="connsiteY74" fmla="*/ 2335776 h 5616624"/>
              <a:gd name="connsiteX75" fmla="*/ 5191696 w 5631630"/>
              <a:gd name="connsiteY75" fmla="*/ 2388148 h 5616624"/>
              <a:gd name="connsiteX76" fmla="*/ 5095254 w 5631630"/>
              <a:gd name="connsiteY76" fmla="*/ 2419571 h 5616624"/>
              <a:gd name="connsiteX77" fmla="*/ 4998812 w 5631630"/>
              <a:gd name="connsiteY77" fmla="*/ 2471942 h 5616624"/>
              <a:gd name="connsiteX78" fmla="*/ 4902369 w 5631630"/>
              <a:gd name="connsiteY78" fmla="*/ 2503365 h 5616624"/>
              <a:gd name="connsiteX79" fmla="*/ 4913085 w 5631630"/>
              <a:gd name="connsiteY79" fmla="*/ 2576686 h 5616624"/>
              <a:gd name="connsiteX80" fmla="*/ 5009527 w 5631630"/>
              <a:gd name="connsiteY80" fmla="*/ 2650006 h 5616624"/>
              <a:gd name="connsiteX81" fmla="*/ 4945233 w 5631630"/>
              <a:gd name="connsiteY81" fmla="*/ 2691903 h 5616624"/>
              <a:gd name="connsiteX82" fmla="*/ 4859506 w 5631630"/>
              <a:gd name="connsiteY82" fmla="*/ 2744275 h 5616624"/>
              <a:gd name="connsiteX83" fmla="*/ 4848790 w 5631630"/>
              <a:gd name="connsiteY83" fmla="*/ 2796647 h 5616624"/>
              <a:gd name="connsiteX84" fmla="*/ 4923801 w 5631630"/>
              <a:gd name="connsiteY84" fmla="*/ 2911865 h 5616624"/>
              <a:gd name="connsiteX85" fmla="*/ 4955948 w 5631630"/>
              <a:gd name="connsiteY85" fmla="*/ 2922339 h 5616624"/>
              <a:gd name="connsiteX86" fmla="*/ 5041674 w 5631630"/>
              <a:gd name="connsiteY86" fmla="*/ 2964236 h 5616624"/>
              <a:gd name="connsiteX87" fmla="*/ 4966664 w 5631630"/>
              <a:gd name="connsiteY87" fmla="*/ 3016608 h 5616624"/>
              <a:gd name="connsiteX88" fmla="*/ 4891653 w 5631630"/>
              <a:gd name="connsiteY88" fmla="*/ 3058505 h 5616624"/>
              <a:gd name="connsiteX89" fmla="*/ 4913085 w 5631630"/>
              <a:gd name="connsiteY89" fmla="*/ 3142300 h 5616624"/>
              <a:gd name="connsiteX90" fmla="*/ 5084538 w 5631630"/>
              <a:gd name="connsiteY90" fmla="*/ 3205146 h 5616624"/>
              <a:gd name="connsiteX91" fmla="*/ 5138117 w 5631630"/>
              <a:gd name="connsiteY91" fmla="*/ 3226094 h 5616624"/>
              <a:gd name="connsiteX92" fmla="*/ 5105970 w 5631630"/>
              <a:gd name="connsiteY92" fmla="*/ 3267992 h 5616624"/>
              <a:gd name="connsiteX93" fmla="*/ 5030959 w 5631630"/>
              <a:gd name="connsiteY93" fmla="*/ 3288940 h 5616624"/>
              <a:gd name="connsiteX94" fmla="*/ 4977380 w 5631630"/>
              <a:gd name="connsiteY94" fmla="*/ 3309889 h 5616624"/>
              <a:gd name="connsiteX95" fmla="*/ 4923801 w 5631630"/>
              <a:gd name="connsiteY95" fmla="*/ 3372735 h 5616624"/>
              <a:gd name="connsiteX96" fmla="*/ 4870222 w 5631630"/>
              <a:gd name="connsiteY96" fmla="*/ 3592696 h 5616624"/>
              <a:gd name="connsiteX97" fmla="*/ 4902369 w 5631630"/>
              <a:gd name="connsiteY97" fmla="*/ 3770759 h 5616624"/>
              <a:gd name="connsiteX98" fmla="*/ 5073822 w 5631630"/>
              <a:gd name="connsiteY98" fmla="*/ 3885977 h 5616624"/>
              <a:gd name="connsiteX99" fmla="*/ 4677338 w 5631630"/>
              <a:gd name="connsiteY99" fmla="*/ 3927875 h 5616624"/>
              <a:gd name="connsiteX100" fmla="*/ 4527316 w 5631630"/>
              <a:gd name="connsiteY100" fmla="*/ 3980246 h 5616624"/>
              <a:gd name="connsiteX101" fmla="*/ 4484453 w 5631630"/>
              <a:gd name="connsiteY101" fmla="*/ 3990721 h 5616624"/>
              <a:gd name="connsiteX102" fmla="*/ 4366579 w 5631630"/>
              <a:gd name="connsiteY102" fmla="*/ 4022143 h 5616624"/>
              <a:gd name="connsiteX103" fmla="*/ 4345147 w 5631630"/>
              <a:gd name="connsiteY103" fmla="*/ 4043092 h 5616624"/>
              <a:gd name="connsiteX104" fmla="*/ 4313000 w 5631630"/>
              <a:gd name="connsiteY104" fmla="*/ 4064041 h 5616624"/>
              <a:gd name="connsiteX105" fmla="*/ 4441590 w 5631630"/>
              <a:gd name="connsiteY105" fmla="*/ 4168784 h 5616624"/>
              <a:gd name="connsiteX106" fmla="*/ 4602326 w 5631630"/>
              <a:gd name="connsiteY106" fmla="*/ 4210681 h 5616624"/>
              <a:gd name="connsiteX107" fmla="*/ 4688053 w 5631630"/>
              <a:gd name="connsiteY107" fmla="*/ 4221156 h 5616624"/>
              <a:gd name="connsiteX108" fmla="*/ 4880938 w 5631630"/>
              <a:gd name="connsiteY108" fmla="*/ 4252579 h 5616624"/>
              <a:gd name="connsiteX109" fmla="*/ 4966664 w 5631630"/>
              <a:gd name="connsiteY109" fmla="*/ 4263053 h 5616624"/>
              <a:gd name="connsiteX110" fmla="*/ 5127401 w 5631630"/>
              <a:gd name="connsiteY110" fmla="*/ 4294476 h 5616624"/>
              <a:gd name="connsiteX111" fmla="*/ 4977380 w 5631630"/>
              <a:gd name="connsiteY111" fmla="*/ 4346848 h 5616624"/>
              <a:gd name="connsiteX112" fmla="*/ 4730916 w 5631630"/>
              <a:gd name="connsiteY112" fmla="*/ 4378271 h 5616624"/>
              <a:gd name="connsiteX113" fmla="*/ 4645190 w 5631630"/>
              <a:gd name="connsiteY113" fmla="*/ 4399219 h 5616624"/>
              <a:gd name="connsiteX114" fmla="*/ 4377295 w 5631630"/>
              <a:gd name="connsiteY114" fmla="*/ 4430642 h 5616624"/>
              <a:gd name="connsiteX115" fmla="*/ 4398726 w 5631630"/>
              <a:gd name="connsiteY115" fmla="*/ 4483014 h 5616624"/>
              <a:gd name="connsiteX116" fmla="*/ 4602326 w 5631630"/>
              <a:gd name="connsiteY116" fmla="*/ 4524912 h 5616624"/>
              <a:gd name="connsiteX117" fmla="*/ 4709485 w 5631630"/>
              <a:gd name="connsiteY117" fmla="*/ 4545860 h 5616624"/>
              <a:gd name="connsiteX118" fmla="*/ 4977380 w 5631630"/>
              <a:gd name="connsiteY118" fmla="*/ 4608706 h 5616624"/>
              <a:gd name="connsiteX119" fmla="*/ 5062476 w 5631630"/>
              <a:gd name="connsiteY119" fmla="*/ 4619796 h 5616624"/>
              <a:gd name="connsiteX120" fmla="*/ 4538032 w 5631630"/>
              <a:gd name="connsiteY120" fmla="*/ 4629654 h 5616624"/>
              <a:gd name="connsiteX121" fmla="*/ 4473737 w 5631630"/>
              <a:gd name="connsiteY121" fmla="*/ 4640129 h 5616624"/>
              <a:gd name="connsiteX122" fmla="*/ 4505885 w 5631630"/>
              <a:gd name="connsiteY122" fmla="*/ 4713450 h 5616624"/>
              <a:gd name="connsiteX123" fmla="*/ 4516600 w 5631630"/>
              <a:gd name="connsiteY123" fmla="*/ 4744872 h 5616624"/>
              <a:gd name="connsiteX124" fmla="*/ 4591611 w 5631630"/>
              <a:gd name="connsiteY124" fmla="*/ 4776296 h 5616624"/>
              <a:gd name="connsiteX125" fmla="*/ 4612657 w 5631630"/>
              <a:gd name="connsiteY125" fmla="*/ 4797082 h 5616624"/>
              <a:gd name="connsiteX126" fmla="*/ 4616684 w 5631630"/>
              <a:gd name="connsiteY126" fmla="*/ 4801210 h 5616624"/>
              <a:gd name="connsiteX127" fmla="*/ 4617689 w 5631630"/>
              <a:gd name="connsiteY127" fmla="*/ 4802328 h 5616624"/>
              <a:gd name="connsiteX128" fmla="*/ 4619699 w 5631630"/>
              <a:gd name="connsiteY128" fmla="*/ 4804301 h 5616624"/>
              <a:gd name="connsiteX129" fmla="*/ 4616684 w 5631630"/>
              <a:gd name="connsiteY129" fmla="*/ 4801210 h 5616624"/>
              <a:gd name="connsiteX130" fmla="*/ 4611580 w 5631630"/>
              <a:gd name="connsiteY130" fmla="*/ 4795538 h 5616624"/>
              <a:gd name="connsiteX131" fmla="*/ 4645190 w 5631630"/>
              <a:gd name="connsiteY131" fmla="*/ 4807718 h 5616624"/>
              <a:gd name="connsiteX132" fmla="*/ 4688053 w 5631630"/>
              <a:gd name="connsiteY132" fmla="*/ 4849616 h 5616624"/>
              <a:gd name="connsiteX133" fmla="*/ 4623759 w 5631630"/>
              <a:gd name="connsiteY133" fmla="*/ 4870564 h 5616624"/>
              <a:gd name="connsiteX134" fmla="*/ 4559464 w 5631630"/>
              <a:gd name="connsiteY134" fmla="*/ 4881038 h 5616624"/>
              <a:gd name="connsiteX135" fmla="*/ 4580895 w 5631630"/>
              <a:gd name="connsiteY135" fmla="*/ 4912462 h 5616624"/>
              <a:gd name="connsiteX136" fmla="*/ 4645190 w 5631630"/>
              <a:gd name="connsiteY136" fmla="*/ 4954359 h 5616624"/>
              <a:gd name="connsiteX137" fmla="*/ 4688053 w 5631630"/>
              <a:gd name="connsiteY137" fmla="*/ 5048628 h 5616624"/>
              <a:gd name="connsiteX138" fmla="*/ 4752348 w 5631630"/>
              <a:gd name="connsiteY138" fmla="*/ 5111474 h 5616624"/>
              <a:gd name="connsiteX139" fmla="*/ 4784495 w 5631630"/>
              <a:gd name="connsiteY139" fmla="*/ 5121948 h 5616624"/>
              <a:gd name="connsiteX140" fmla="*/ 4773780 w 5631630"/>
              <a:gd name="connsiteY140" fmla="*/ 5195269 h 5616624"/>
              <a:gd name="connsiteX141" fmla="*/ 4741633 w 5631630"/>
              <a:gd name="connsiteY141" fmla="*/ 5216217 h 5616624"/>
              <a:gd name="connsiteX142" fmla="*/ 4720200 w 5631630"/>
              <a:gd name="connsiteY142" fmla="*/ 5279063 h 5616624"/>
              <a:gd name="connsiteX143" fmla="*/ 4730916 w 5631630"/>
              <a:gd name="connsiteY143" fmla="*/ 5341909 h 5616624"/>
              <a:gd name="connsiteX144" fmla="*/ 4763064 w 5631630"/>
              <a:gd name="connsiteY144" fmla="*/ 5362857 h 5616624"/>
              <a:gd name="connsiteX145" fmla="*/ 4795211 w 5631630"/>
              <a:gd name="connsiteY145" fmla="*/ 5457127 h 5616624"/>
              <a:gd name="connsiteX146" fmla="*/ 4859506 w 5631630"/>
              <a:gd name="connsiteY146" fmla="*/ 5540921 h 5616624"/>
              <a:gd name="connsiteX147" fmla="*/ 4495169 w 5631630"/>
              <a:gd name="connsiteY147" fmla="*/ 5561870 h 5616624"/>
              <a:gd name="connsiteX148" fmla="*/ 4388011 w 5631630"/>
              <a:gd name="connsiteY148" fmla="*/ 5551396 h 5616624"/>
              <a:gd name="connsiteX149" fmla="*/ 4109399 w 5631630"/>
              <a:gd name="connsiteY149" fmla="*/ 5530447 h 5616624"/>
              <a:gd name="connsiteX150" fmla="*/ 3112830 w 5631630"/>
              <a:gd name="connsiteY150" fmla="*/ 5540921 h 5616624"/>
              <a:gd name="connsiteX151" fmla="*/ 3069966 w 5631630"/>
              <a:gd name="connsiteY151" fmla="*/ 5561870 h 5616624"/>
              <a:gd name="connsiteX152" fmla="*/ 3037819 w 5631630"/>
              <a:gd name="connsiteY152" fmla="*/ 5582819 h 5616624"/>
              <a:gd name="connsiteX153" fmla="*/ 208847 w 5631630"/>
              <a:gd name="connsiteY153" fmla="*/ 5540921 h 5616624"/>
              <a:gd name="connsiteX154" fmla="*/ 165983 w 5631630"/>
              <a:gd name="connsiteY154" fmla="*/ 4975308 h 5616624"/>
              <a:gd name="connsiteX155" fmla="*/ 133836 w 5631630"/>
              <a:gd name="connsiteY155" fmla="*/ 4849616 h 5616624"/>
              <a:gd name="connsiteX156" fmla="*/ 101688 w 5631630"/>
              <a:gd name="connsiteY156" fmla="*/ 4462066 h 5616624"/>
              <a:gd name="connsiteX157" fmla="*/ 90973 w 5631630"/>
              <a:gd name="connsiteY157" fmla="*/ 4263053 h 5616624"/>
              <a:gd name="connsiteX158" fmla="*/ 69541 w 5631630"/>
              <a:gd name="connsiteY158" fmla="*/ 4158309 h 5616624"/>
              <a:gd name="connsiteX159" fmla="*/ 58826 w 5631630"/>
              <a:gd name="connsiteY159" fmla="*/ 4064041 h 5616624"/>
              <a:gd name="connsiteX160" fmla="*/ 37394 w 5631630"/>
              <a:gd name="connsiteY160" fmla="*/ 3990721 h 5616624"/>
              <a:gd name="connsiteX161" fmla="*/ 26678 w 5631630"/>
              <a:gd name="connsiteY161" fmla="*/ 3927875 h 5616624"/>
              <a:gd name="connsiteX162" fmla="*/ 37394 w 5631630"/>
              <a:gd name="connsiteY162" fmla="*/ 2241507 h 5616624"/>
              <a:gd name="connsiteX163" fmla="*/ 48109 w 5631630"/>
              <a:gd name="connsiteY163" fmla="*/ 2168187 h 5616624"/>
              <a:gd name="connsiteX164" fmla="*/ 69541 w 5631630"/>
              <a:gd name="connsiteY164" fmla="*/ 2073918 h 5616624"/>
              <a:gd name="connsiteX165" fmla="*/ 80257 w 5631630"/>
              <a:gd name="connsiteY165" fmla="*/ 1969174 h 5616624"/>
              <a:gd name="connsiteX166" fmla="*/ 101688 w 5631630"/>
              <a:gd name="connsiteY166" fmla="*/ 1927277 h 5616624"/>
              <a:gd name="connsiteX167" fmla="*/ 112404 w 5631630"/>
              <a:gd name="connsiteY167" fmla="*/ 1843483 h 5616624"/>
              <a:gd name="connsiteX168" fmla="*/ 144552 w 5631630"/>
              <a:gd name="connsiteY168" fmla="*/ 1707317 h 5616624"/>
              <a:gd name="connsiteX169" fmla="*/ 155267 w 5631630"/>
              <a:gd name="connsiteY169" fmla="*/ 1602573 h 5616624"/>
              <a:gd name="connsiteX170" fmla="*/ 176700 w 5631630"/>
              <a:gd name="connsiteY170" fmla="*/ 1539727 h 5616624"/>
              <a:gd name="connsiteX171" fmla="*/ 187415 w 5631630"/>
              <a:gd name="connsiteY171" fmla="*/ 1508304 h 5616624"/>
              <a:gd name="connsiteX172" fmla="*/ 198131 w 5631630"/>
              <a:gd name="connsiteY172" fmla="*/ 261859 h 5616624"/>
              <a:gd name="connsiteX173" fmla="*/ 219562 w 5631630"/>
              <a:gd name="connsiteY173" fmla="*/ 240910 h 5616624"/>
              <a:gd name="connsiteX174" fmla="*/ 230278 w 5631630"/>
              <a:gd name="connsiteY174" fmla="*/ 199013 h 5616624"/>
              <a:gd name="connsiteX175" fmla="*/ 262426 w 5631630"/>
              <a:gd name="connsiteY175" fmla="*/ 115218 h 5616624"/>
              <a:gd name="connsiteX176" fmla="*/ 273141 w 5631630"/>
              <a:gd name="connsiteY176" fmla="*/ 41898 h 5616624"/>
              <a:gd name="connsiteX177" fmla="*/ 583900 w 5631630"/>
              <a:gd name="connsiteY177" fmla="*/ 0 h 561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631630" h="5616624">
                <a:moveTo>
                  <a:pt x="5095254" y="4619180"/>
                </a:moveTo>
                <a:cubicBezTo>
                  <a:pt x="5109542" y="4622671"/>
                  <a:pt x="5152784" y="4630958"/>
                  <a:pt x="5138117" y="4629654"/>
                </a:cubicBezTo>
                <a:lnTo>
                  <a:pt x="5062476" y="4619796"/>
                </a:lnTo>
                <a:close/>
                <a:moveTo>
                  <a:pt x="583900" y="0"/>
                </a:moveTo>
                <a:cubicBezTo>
                  <a:pt x="905394" y="0"/>
                  <a:pt x="1226849" y="6983"/>
                  <a:pt x="1548322" y="10475"/>
                </a:cubicBezTo>
                <a:cubicBezTo>
                  <a:pt x="2062196" y="66285"/>
                  <a:pt x="1540601" y="12877"/>
                  <a:pt x="2887798" y="31424"/>
                </a:cubicBezTo>
                <a:cubicBezTo>
                  <a:pt x="2984371" y="32753"/>
                  <a:pt x="3281297" y="47245"/>
                  <a:pt x="3391441" y="52372"/>
                </a:cubicBezTo>
                <a:cubicBezTo>
                  <a:pt x="3489118" y="76241"/>
                  <a:pt x="3370927" y="49507"/>
                  <a:pt x="3541462" y="73321"/>
                </a:cubicBezTo>
                <a:cubicBezTo>
                  <a:pt x="3556041" y="75357"/>
                  <a:pt x="3569746" y="81759"/>
                  <a:pt x="3584325" y="83795"/>
                </a:cubicBezTo>
                <a:cubicBezTo>
                  <a:pt x="3619862" y="88757"/>
                  <a:pt x="3655764" y="90778"/>
                  <a:pt x="3691484" y="94269"/>
                </a:cubicBezTo>
                <a:cubicBezTo>
                  <a:pt x="3774575" y="148416"/>
                  <a:pt x="3731342" y="128205"/>
                  <a:pt x="3820073" y="157115"/>
                </a:cubicBezTo>
                <a:lnTo>
                  <a:pt x="3852220" y="167590"/>
                </a:lnTo>
                <a:lnTo>
                  <a:pt x="3884368" y="178064"/>
                </a:lnTo>
                <a:cubicBezTo>
                  <a:pt x="3880796" y="192030"/>
                  <a:pt x="3881822" y="207984"/>
                  <a:pt x="3873652" y="219961"/>
                </a:cubicBezTo>
                <a:cubicBezTo>
                  <a:pt x="3866508" y="230436"/>
                  <a:pt x="3853273" y="235797"/>
                  <a:pt x="3841505" y="240910"/>
                </a:cubicBezTo>
                <a:cubicBezTo>
                  <a:pt x="3820861" y="249878"/>
                  <a:pt x="3797416" y="251984"/>
                  <a:pt x="3777210" y="261859"/>
                </a:cubicBezTo>
                <a:cubicBezTo>
                  <a:pt x="3762922" y="268842"/>
                  <a:pt x="3749178" y="277008"/>
                  <a:pt x="3734346" y="282807"/>
                </a:cubicBezTo>
                <a:cubicBezTo>
                  <a:pt x="3713371" y="291008"/>
                  <a:pt x="3691483" y="296773"/>
                  <a:pt x="3670051" y="303756"/>
                </a:cubicBezTo>
                <a:lnTo>
                  <a:pt x="3637904" y="314231"/>
                </a:lnTo>
                <a:cubicBezTo>
                  <a:pt x="3630760" y="321214"/>
                  <a:pt x="3616472" y="325304"/>
                  <a:pt x="3616472" y="335179"/>
                </a:cubicBezTo>
                <a:cubicBezTo>
                  <a:pt x="3616472" y="347768"/>
                  <a:pt x="3627189" y="359619"/>
                  <a:pt x="3637904" y="366602"/>
                </a:cubicBezTo>
                <a:cubicBezTo>
                  <a:pt x="3650158" y="374588"/>
                  <a:pt x="3666278" y="374502"/>
                  <a:pt x="3680767" y="377077"/>
                </a:cubicBezTo>
                <a:cubicBezTo>
                  <a:pt x="3705617" y="381493"/>
                  <a:pt x="3730775" y="384060"/>
                  <a:pt x="3755778" y="387551"/>
                </a:cubicBezTo>
                <a:cubicBezTo>
                  <a:pt x="3770066" y="394534"/>
                  <a:pt x="3783628" y="403163"/>
                  <a:pt x="3798641" y="408499"/>
                </a:cubicBezTo>
                <a:cubicBezTo>
                  <a:pt x="3890129" y="441018"/>
                  <a:pt x="3995112" y="447425"/>
                  <a:pt x="4087968" y="460871"/>
                </a:cubicBezTo>
                <a:cubicBezTo>
                  <a:pt x="4112952" y="464489"/>
                  <a:pt x="4138212" y="466503"/>
                  <a:pt x="4162978" y="471345"/>
                </a:cubicBezTo>
                <a:cubicBezTo>
                  <a:pt x="4210822" y="480698"/>
                  <a:pt x="4240827" y="487571"/>
                  <a:pt x="4291568" y="492294"/>
                </a:cubicBezTo>
                <a:cubicBezTo>
                  <a:pt x="4341477" y="496940"/>
                  <a:pt x="4391661" y="498332"/>
                  <a:pt x="4441590" y="502768"/>
                </a:cubicBezTo>
                <a:cubicBezTo>
                  <a:pt x="4470270" y="505317"/>
                  <a:pt x="4498695" y="510134"/>
                  <a:pt x="4527316" y="513243"/>
                </a:cubicBezTo>
                <a:cubicBezTo>
                  <a:pt x="4562994" y="517117"/>
                  <a:pt x="4598755" y="520226"/>
                  <a:pt x="4634474" y="523717"/>
                </a:cubicBezTo>
                <a:cubicBezTo>
                  <a:pt x="4652334" y="530700"/>
                  <a:pt x="4670043" y="538063"/>
                  <a:pt x="4688053" y="544665"/>
                </a:cubicBezTo>
                <a:cubicBezTo>
                  <a:pt x="4698630" y="548542"/>
                  <a:pt x="4712214" y="547333"/>
                  <a:pt x="4720200" y="555140"/>
                </a:cubicBezTo>
                <a:cubicBezTo>
                  <a:pt x="4728187" y="562948"/>
                  <a:pt x="4727344" y="576089"/>
                  <a:pt x="4730916" y="586563"/>
                </a:cubicBezTo>
                <a:cubicBezTo>
                  <a:pt x="4711351" y="600906"/>
                  <a:pt x="4639594" y="654723"/>
                  <a:pt x="4623759" y="659883"/>
                </a:cubicBezTo>
                <a:lnTo>
                  <a:pt x="4591611" y="670358"/>
                </a:lnTo>
                <a:cubicBezTo>
                  <a:pt x="4584467" y="680832"/>
                  <a:pt x="4578225" y="691951"/>
                  <a:pt x="4570180" y="701781"/>
                </a:cubicBezTo>
                <a:cubicBezTo>
                  <a:pt x="4552731" y="723100"/>
                  <a:pt x="4540467" y="728125"/>
                  <a:pt x="4516600" y="743678"/>
                </a:cubicBezTo>
                <a:cubicBezTo>
                  <a:pt x="4505765" y="759565"/>
                  <a:pt x="4484453" y="784842"/>
                  <a:pt x="4484453" y="806524"/>
                </a:cubicBezTo>
                <a:cubicBezTo>
                  <a:pt x="4484453" y="865686"/>
                  <a:pt x="4493680" y="852743"/>
                  <a:pt x="4527316" y="890318"/>
                </a:cubicBezTo>
                <a:cubicBezTo>
                  <a:pt x="4542377" y="907143"/>
                  <a:pt x="4552320" y="928724"/>
                  <a:pt x="4570180" y="942690"/>
                </a:cubicBezTo>
                <a:cubicBezTo>
                  <a:pt x="4610473" y="974199"/>
                  <a:pt x="4641605" y="975508"/>
                  <a:pt x="4688053" y="984588"/>
                </a:cubicBezTo>
                <a:cubicBezTo>
                  <a:pt x="4724286" y="1005837"/>
                  <a:pt x="4753548" y="1026778"/>
                  <a:pt x="4795211" y="1036959"/>
                </a:cubicBezTo>
                <a:cubicBezTo>
                  <a:pt x="4819714" y="1042947"/>
                  <a:pt x="4845218" y="1043942"/>
                  <a:pt x="4870222" y="1047434"/>
                </a:cubicBezTo>
                <a:cubicBezTo>
                  <a:pt x="4895226" y="1057908"/>
                  <a:pt x="4918842" y="1072408"/>
                  <a:pt x="4945233" y="1078856"/>
                </a:cubicBezTo>
                <a:cubicBezTo>
                  <a:pt x="4976612" y="1086525"/>
                  <a:pt x="5010831" y="1079810"/>
                  <a:pt x="5041674" y="1089331"/>
                </a:cubicBezTo>
                <a:cubicBezTo>
                  <a:pt x="5079756" y="1101086"/>
                  <a:pt x="5110389" y="1131134"/>
                  <a:pt x="5148833" y="1141702"/>
                </a:cubicBezTo>
                <a:cubicBezTo>
                  <a:pt x="5225721" y="1162840"/>
                  <a:pt x="5307094" y="1164665"/>
                  <a:pt x="5384580" y="1183600"/>
                </a:cubicBezTo>
                <a:cubicBezTo>
                  <a:pt x="5494810" y="1210536"/>
                  <a:pt x="5441148" y="1200476"/>
                  <a:pt x="5545318" y="1215023"/>
                </a:cubicBezTo>
                <a:cubicBezTo>
                  <a:pt x="5573893" y="1225497"/>
                  <a:pt x="5638446" y="1217506"/>
                  <a:pt x="5631044" y="1246446"/>
                </a:cubicBezTo>
                <a:cubicBezTo>
                  <a:pt x="5623199" y="1277118"/>
                  <a:pt x="5566319" y="1250719"/>
                  <a:pt x="5534601" y="1256920"/>
                </a:cubicBezTo>
                <a:cubicBezTo>
                  <a:pt x="5512449" y="1261250"/>
                  <a:pt x="5491967" y="1271596"/>
                  <a:pt x="5470307" y="1277869"/>
                </a:cubicBezTo>
                <a:cubicBezTo>
                  <a:pt x="5395509" y="1299532"/>
                  <a:pt x="5313762" y="1304201"/>
                  <a:pt x="5245275" y="1340715"/>
                </a:cubicBezTo>
                <a:cubicBezTo>
                  <a:pt x="4993849" y="1474766"/>
                  <a:pt x="5081138" y="1413910"/>
                  <a:pt x="4966664" y="1497830"/>
                </a:cubicBezTo>
                <a:cubicBezTo>
                  <a:pt x="4963092" y="1508304"/>
                  <a:pt x="4954351" y="1518323"/>
                  <a:pt x="4955948" y="1529253"/>
                </a:cubicBezTo>
                <a:cubicBezTo>
                  <a:pt x="4960778" y="1562300"/>
                  <a:pt x="4982116" y="1578703"/>
                  <a:pt x="5009527" y="1592099"/>
                </a:cubicBezTo>
                <a:cubicBezTo>
                  <a:pt x="5026732" y="1600507"/>
                  <a:pt x="5046220" y="1604044"/>
                  <a:pt x="5063107" y="1613047"/>
                </a:cubicBezTo>
                <a:cubicBezTo>
                  <a:pt x="5085719" y="1625103"/>
                  <a:pt x="5104015" y="1644394"/>
                  <a:pt x="5127401" y="1654945"/>
                </a:cubicBezTo>
                <a:cubicBezTo>
                  <a:pt x="5151012" y="1665596"/>
                  <a:pt x="5177867" y="1667496"/>
                  <a:pt x="5202412" y="1675893"/>
                </a:cubicBezTo>
                <a:cubicBezTo>
                  <a:pt x="5249370" y="1691958"/>
                  <a:pt x="5296091" y="1708875"/>
                  <a:pt x="5341717" y="1728265"/>
                </a:cubicBezTo>
                <a:cubicBezTo>
                  <a:pt x="5378340" y="1743829"/>
                  <a:pt x="5413156" y="1763179"/>
                  <a:pt x="5448875" y="1780637"/>
                </a:cubicBezTo>
                <a:lnTo>
                  <a:pt x="5491739" y="1801585"/>
                </a:lnTo>
                <a:cubicBezTo>
                  <a:pt x="5484595" y="1815551"/>
                  <a:pt x="5483086" y="1834114"/>
                  <a:pt x="5470307" y="1843483"/>
                </a:cubicBezTo>
                <a:cubicBezTo>
                  <a:pt x="5455087" y="1854640"/>
                  <a:pt x="5386827" y="1868426"/>
                  <a:pt x="5363149" y="1874906"/>
                </a:cubicBezTo>
                <a:cubicBezTo>
                  <a:pt x="5288026" y="1895466"/>
                  <a:pt x="5213800" y="1919258"/>
                  <a:pt x="5138117" y="1937752"/>
                </a:cubicBezTo>
                <a:cubicBezTo>
                  <a:pt x="5123829" y="1941243"/>
                  <a:pt x="5108872" y="1942745"/>
                  <a:pt x="5095254" y="1948226"/>
                </a:cubicBezTo>
                <a:cubicBezTo>
                  <a:pt x="5047964" y="1967259"/>
                  <a:pt x="5001147" y="1987682"/>
                  <a:pt x="4955948" y="2011072"/>
                </a:cubicBezTo>
                <a:cubicBezTo>
                  <a:pt x="4940164" y="2019240"/>
                  <a:pt x="4927373" y="2032021"/>
                  <a:pt x="4913085" y="2042495"/>
                </a:cubicBezTo>
                <a:cubicBezTo>
                  <a:pt x="4905941" y="2052969"/>
                  <a:pt x="4892723" y="2061373"/>
                  <a:pt x="4891653" y="2073918"/>
                </a:cubicBezTo>
                <a:cubicBezTo>
                  <a:pt x="4888967" y="2105425"/>
                  <a:pt x="4889929" y="2139002"/>
                  <a:pt x="4902369" y="2168187"/>
                </a:cubicBezTo>
                <a:cubicBezTo>
                  <a:pt x="4917818" y="2204427"/>
                  <a:pt x="5011982" y="2215921"/>
                  <a:pt x="5030959" y="2220558"/>
                </a:cubicBezTo>
                <a:cubicBezTo>
                  <a:pt x="5054196" y="2231915"/>
                  <a:pt x="5079689" y="2246844"/>
                  <a:pt x="5105970" y="2251982"/>
                </a:cubicBezTo>
                <a:cubicBezTo>
                  <a:pt x="5130737" y="2256824"/>
                  <a:pt x="5155977" y="2258965"/>
                  <a:pt x="5180980" y="2262456"/>
                </a:cubicBezTo>
                <a:cubicBezTo>
                  <a:pt x="5195268" y="2269439"/>
                  <a:pt x="5209160" y="2277253"/>
                  <a:pt x="5223843" y="2283404"/>
                </a:cubicBezTo>
                <a:cubicBezTo>
                  <a:pt x="5234226" y="2287754"/>
                  <a:pt x="5248003" y="2286072"/>
                  <a:pt x="5255991" y="2293879"/>
                </a:cubicBezTo>
                <a:cubicBezTo>
                  <a:pt x="5267286" y="2304920"/>
                  <a:pt x="5270278" y="2321811"/>
                  <a:pt x="5277422" y="2335776"/>
                </a:cubicBezTo>
                <a:cubicBezTo>
                  <a:pt x="5243706" y="2360495"/>
                  <a:pt x="5230923" y="2373770"/>
                  <a:pt x="5191696" y="2388148"/>
                </a:cubicBezTo>
                <a:cubicBezTo>
                  <a:pt x="5109838" y="2418152"/>
                  <a:pt x="5189063" y="2373723"/>
                  <a:pt x="5095254" y="2419571"/>
                </a:cubicBezTo>
                <a:cubicBezTo>
                  <a:pt x="5062361" y="2435647"/>
                  <a:pt x="5032417" y="2457343"/>
                  <a:pt x="4998812" y="2471942"/>
                </a:cubicBezTo>
                <a:cubicBezTo>
                  <a:pt x="4967846" y="2485394"/>
                  <a:pt x="4902369" y="2503365"/>
                  <a:pt x="4902369" y="2503365"/>
                </a:cubicBezTo>
                <a:cubicBezTo>
                  <a:pt x="4905941" y="2527806"/>
                  <a:pt x="4897091" y="2557578"/>
                  <a:pt x="4913085" y="2576686"/>
                </a:cubicBezTo>
                <a:cubicBezTo>
                  <a:pt x="5047845" y="2737681"/>
                  <a:pt x="4974945" y="2548596"/>
                  <a:pt x="5009527" y="2650006"/>
                </a:cubicBezTo>
                <a:cubicBezTo>
                  <a:pt x="4988096" y="2663972"/>
                  <a:pt x="4966963" y="2678386"/>
                  <a:pt x="4945233" y="2691903"/>
                </a:cubicBezTo>
                <a:cubicBezTo>
                  <a:pt x="4803053" y="2780344"/>
                  <a:pt x="4956940" y="2680783"/>
                  <a:pt x="4859506" y="2744275"/>
                </a:cubicBezTo>
                <a:cubicBezTo>
                  <a:pt x="4855934" y="2761732"/>
                  <a:pt x="4844974" y="2779239"/>
                  <a:pt x="4848790" y="2796647"/>
                </a:cubicBezTo>
                <a:cubicBezTo>
                  <a:pt x="4862278" y="2858175"/>
                  <a:pt x="4875052" y="2888038"/>
                  <a:pt x="4923801" y="2911865"/>
                </a:cubicBezTo>
                <a:cubicBezTo>
                  <a:pt x="4933904" y="2916802"/>
                  <a:pt x="4945665" y="2917770"/>
                  <a:pt x="4955948" y="2922339"/>
                </a:cubicBezTo>
                <a:cubicBezTo>
                  <a:pt x="4985033" y="2935262"/>
                  <a:pt x="5041674" y="2964236"/>
                  <a:pt x="5041674" y="2964236"/>
                </a:cubicBezTo>
                <a:cubicBezTo>
                  <a:pt x="5023277" y="2977723"/>
                  <a:pt x="4988599" y="3004356"/>
                  <a:pt x="4966664" y="3016608"/>
                </a:cubicBezTo>
                <a:cubicBezTo>
                  <a:pt x="4871484" y="3069772"/>
                  <a:pt x="4969986" y="3007462"/>
                  <a:pt x="4891653" y="3058505"/>
                </a:cubicBezTo>
                <a:cubicBezTo>
                  <a:pt x="4898798" y="3086436"/>
                  <a:pt x="4891501" y="3122709"/>
                  <a:pt x="4913085" y="3142300"/>
                </a:cubicBezTo>
                <a:cubicBezTo>
                  <a:pt x="4971789" y="3195582"/>
                  <a:pt x="5023103" y="3185129"/>
                  <a:pt x="5084538" y="3205146"/>
                </a:cubicBezTo>
                <a:cubicBezTo>
                  <a:pt x="5102787" y="3211092"/>
                  <a:pt x="5120257" y="3219111"/>
                  <a:pt x="5138117" y="3226094"/>
                </a:cubicBezTo>
                <a:cubicBezTo>
                  <a:pt x="5127401" y="3240060"/>
                  <a:pt x="5121284" y="3259010"/>
                  <a:pt x="5105970" y="3267992"/>
                </a:cubicBezTo>
                <a:cubicBezTo>
                  <a:pt x="5083672" y="3281070"/>
                  <a:pt x="5055629" y="3280903"/>
                  <a:pt x="5030959" y="3288940"/>
                </a:cubicBezTo>
                <a:cubicBezTo>
                  <a:pt x="5012710" y="3294885"/>
                  <a:pt x="4995239" y="3302906"/>
                  <a:pt x="4977380" y="3309889"/>
                </a:cubicBezTo>
                <a:cubicBezTo>
                  <a:pt x="4966555" y="3320469"/>
                  <a:pt x="4927780" y="3354264"/>
                  <a:pt x="4923801" y="3372735"/>
                </a:cubicBezTo>
                <a:cubicBezTo>
                  <a:pt x="4874473" y="3601763"/>
                  <a:pt x="4941156" y="3477137"/>
                  <a:pt x="4870222" y="3592696"/>
                </a:cubicBezTo>
                <a:cubicBezTo>
                  <a:pt x="4880938" y="3652051"/>
                  <a:pt x="4876678" y="3715968"/>
                  <a:pt x="4902369" y="3770759"/>
                </a:cubicBezTo>
                <a:cubicBezTo>
                  <a:pt x="4926844" y="3822957"/>
                  <a:pt x="5025903" y="3862557"/>
                  <a:pt x="5073822" y="3885977"/>
                </a:cubicBezTo>
                <a:cubicBezTo>
                  <a:pt x="4902100" y="3927940"/>
                  <a:pt x="5158405" y="3867589"/>
                  <a:pt x="4677338" y="3927875"/>
                </a:cubicBezTo>
                <a:cubicBezTo>
                  <a:pt x="4661265" y="3929889"/>
                  <a:pt x="4529938" y="3979392"/>
                  <a:pt x="4527316" y="3980246"/>
                </a:cubicBezTo>
                <a:cubicBezTo>
                  <a:pt x="4513344" y="3984799"/>
                  <a:pt x="4498661" y="3986933"/>
                  <a:pt x="4484453" y="3990721"/>
                </a:cubicBezTo>
                <a:cubicBezTo>
                  <a:pt x="4344315" y="4028078"/>
                  <a:pt x="4463534" y="3998451"/>
                  <a:pt x="4366579" y="4022143"/>
                </a:cubicBezTo>
                <a:cubicBezTo>
                  <a:pt x="4359435" y="4029126"/>
                  <a:pt x="4353037" y="4036923"/>
                  <a:pt x="4345147" y="4043092"/>
                </a:cubicBezTo>
                <a:cubicBezTo>
                  <a:pt x="4335091" y="4050956"/>
                  <a:pt x="4314597" y="4051550"/>
                  <a:pt x="4313000" y="4064041"/>
                </a:cubicBezTo>
                <a:cubicBezTo>
                  <a:pt x="4302902" y="4143010"/>
                  <a:pt x="4387868" y="4151981"/>
                  <a:pt x="4441590" y="4168784"/>
                </a:cubicBezTo>
                <a:cubicBezTo>
                  <a:pt x="4494403" y="4185303"/>
                  <a:pt x="4548141" y="4199167"/>
                  <a:pt x="4602326" y="4210681"/>
                </a:cubicBezTo>
                <a:cubicBezTo>
                  <a:pt x="4630468" y="4216661"/>
                  <a:pt x="4659590" y="4216876"/>
                  <a:pt x="4688053" y="4221156"/>
                </a:cubicBezTo>
                <a:cubicBezTo>
                  <a:pt x="4752477" y="4230844"/>
                  <a:pt x="4816514" y="4242891"/>
                  <a:pt x="4880938" y="4252579"/>
                </a:cubicBezTo>
                <a:cubicBezTo>
                  <a:pt x="4909401" y="4256859"/>
                  <a:pt x="4938219" y="4258662"/>
                  <a:pt x="4966664" y="4263053"/>
                </a:cubicBezTo>
                <a:cubicBezTo>
                  <a:pt x="5064642" y="4278175"/>
                  <a:pt x="5058476" y="4277633"/>
                  <a:pt x="5127401" y="4294476"/>
                </a:cubicBezTo>
                <a:cubicBezTo>
                  <a:pt x="5120592" y="4296972"/>
                  <a:pt x="4996552" y="4343617"/>
                  <a:pt x="4977380" y="4346848"/>
                </a:cubicBezTo>
                <a:cubicBezTo>
                  <a:pt x="4895734" y="4360608"/>
                  <a:pt x="4812709" y="4365376"/>
                  <a:pt x="4730916" y="4378271"/>
                </a:cubicBezTo>
                <a:cubicBezTo>
                  <a:pt x="4701837" y="4382855"/>
                  <a:pt x="4674209" y="4394286"/>
                  <a:pt x="4645190" y="4399219"/>
                </a:cubicBezTo>
                <a:cubicBezTo>
                  <a:pt x="4556646" y="4414271"/>
                  <a:pt x="4466663" y="4421907"/>
                  <a:pt x="4377295" y="4430642"/>
                </a:cubicBezTo>
                <a:cubicBezTo>
                  <a:pt x="4384439" y="4448100"/>
                  <a:pt x="4381046" y="4475607"/>
                  <a:pt x="4398726" y="4483014"/>
                </a:cubicBezTo>
                <a:cubicBezTo>
                  <a:pt x="4462473" y="4509719"/>
                  <a:pt x="4534411" y="4511176"/>
                  <a:pt x="4602326" y="4524912"/>
                </a:cubicBezTo>
                <a:cubicBezTo>
                  <a:pt x="4637997" y="4532126"/>
                  <a:pt x="4674064" y="4537551"/>
                  <a:pt x="4709485" y="4545860"/>
                </a:cubicBezTo>
                <a:cubicBezTo>
                  <a:pt x="4798783" y="4566808"/>
                  <a:pt x="4887329" y="4591102"/>
                  <a:pt x="4977380" y="4608706"/>
                </a:cubicBezTo>
                <a:lnTo>
                  <a:pt x="5062476" y="4619796"/>
                </a:lnTo>
                <a:lnTo>
                  <a:pt x="4538032" y="4629654"/>
                </a:lnTo>
                <a:cubicBezTo>
                  <a:pt x="4516317" y="4630386"/>
                  <a:pt x="4487647" y="4623813"/>
                  <a:pt x="4473737" y="4640129"/>
                </a:cubicBezTo>
                <a:cubicBezTo>
                  <a:pt x="4450651" y="4667207"/>
                  <a:pt x="4491423" y="4699314"/>
                  <a:pt x="4505885" y="4713450"/>
                </a:cubicBezTo>
                <a:cubicBezTo>
                  <a:pt x="4509456" y="4723924"/>
                  <a:pt x="4509544" y="4736251"/>
                  <a:pt x="4516600" y="4744872"/>
                </a:cubicBezTo>
                <a:cubicBezTo>
                  <a:pt x="4535101" y="4767478"/>
                  <a:pt x="4565870" y="4770006"/>
                  <a:pt x="4591611" y="4776296"/>
                </a:cubicBezTo>
                <a:cubicBezTo>
                  <a:pt x="4601510" y="4785972"/>
                  <a:pt x="4608250" y="4792657"/>
                  <a:pt x="4612657" y="4797082"/>
                </a:cubicBezTo>
                <a:lnTo>
                  <a:pt x="4616684" y="4801210"/>
                </a:lnTo>
                <a:lnTo>
                  <a:pt x="4617689" y="4802328"/>
                </a:lnTo>
                <a:cubicBezTo>
                  <a:pt x="4619318" y="4804031"/>
                  <a:pt x="4620263" y="4804932"/>
                  <a:pt x="4619699" y="4804301"/>
                </a:cubicBezTo>
                <a:lnTo>
                  <a:pt x="4616684" y="4801210"/>
                </a:lnTo>
                <a:lnTo>
                  <a:pt x="4611580" y="4795538"/>
                </a:lnTo>
                <a:cubicBezTo>
                  <a:pt x="4602903" y="4785219"/>
                  <a:pt x="4596499" y="4773722"/>
                  <a:pt x="4645190" y="4807718"/>
                </a:cubicBezTo>
                <a:cubicBezTo>
                  <a:pt x="4661632" y="4819198"/>
                  <a:pt x="4688053" y="4849616"/>
                  <a:pt x="4688053" y="4849616"/>
                </a:cubicBezTo>
                <a:cubicBezTo>
                  <a:pt x="4666622" y="4856599"/>
                  <a:pt x="4645675" y="4865208"/>
                  <a:pt x="4623759" y="4870564"/>
                </a:cubicBezTo>
                <a:cubicBezTo>
                  <a:pt x="4602680" y="4875715"/>
                  <a:pt x="4574827" y="4866021"/>
                  <a:pt x="4559464" y="4881038"/>
                </a:cubicBezTo>
                <a:cubicBezTo>
                  <a:pt x="4550357" y="4889940"/>
                  <a:pt x="4571203" y="4904172"/>
                  <a:pt x="4580895" y="4912462"/>
                </a:cubicBezTo>
                <a:cubicBezTo>
                  <a:pt x="4600280" y="4929041"/>
                  <a:pt x="4645190" y="4954359"/>
                  <a:pt x="4645190" y="4954359"/>
                </a:cubicBezTo>
                <a:cubicBezTo>
                  <a:pt x="4656469" y="4987434"/>
                  <a:pt x="4665733" y="5019538"/>
                  <a:pt x="4688053" y="5048628"/>
                </a:cubicBezTo>
                <a:cubicBezTo>
                  <a:pt x="4706239" y="5072328"/>
                  <a:pt x="4728424" y="5093285"/>
                  <a:pt x="4752348" y="5111474"/>
                </a:cubicBezTo>
                <a:cubicBezTo>
                  <a:pt x="4761264" y="5118252"/>
                  <a:pt x="4773780" y="5118457"/>
                  <a:pt x="4784495" y="5121948"/>
                </a:cubicBezTo>
                <a:cubicBezTo>
                  <a:pt x="4780924" y="5146388"/>
                  <a:pt x="4784038" y="5172708"/>
                  <a:pt x="4773780" y="5195269"/>
                </a:cubicBezTo>
                <a:cubicBezTo>
                  <a:pt x="4768549" y="5206772"/>
                  <a:pt x="4748458" y="5205542"/>
                  <a:pt x="4741633" y="5216217"/>
                </a:cubicBezTo>
                <a:cubicBezTo>
                  <a:pt x="4729660" y="5234942"/>
                  <a:pt x="4720200" y="5279063"/>
                  <a:pt x="4720200" y="5279063"/>
                </a:cubicBezTo>
                <a:cubicBezTo>
                  <a:pt x="4723772" y="5300011"/>
                  <a:pt x="4721199" y="5322914"/>
                  <a:pt x="4730916" y="5341909"/>
                </a:cubicBezTo>
                <a:cubicBezTo>
                  <a:pt x="4736676" y="5353169"/>
                  <a:pt x="4756897" y="5351806"/>
                  <a:pt x="4763064" y="5362857"/>
                </a:cubicBezTo>
                <a:cubicBezTo>
                  <a:pt x="4779290" y="5391936"/>
                  <a:pt x="4776414" y="5429567"/>
                  <a:pt x="4795211" y="5457127"/>
                </a:cubicBezTo>
                <a:cubicBezTo>
                  <a:pt x="4843679" y="5528190"/>
                  <a:pt x="4819860" y="5502170"/>
                  <a:pt x="4859506" y="5540921"/>
                </a:cubicBezTo>
                <a:cubicBezTo>
                  <a:pt x="4909584" y="5687772"/>
                  <a:pt x="4883588" y="5578744"/>
                  <a:pt x="4495169" y="5561870"/>
                </a:cubicBezTo>
                <a:cubicBezTo>
                  <a:pt x="4459306" y="5560312"/>
                  <a:pt x="4423730" y="5554887"/>
                  <a:pt x="4388011" y="5551396"/>
                </a:cubicBezTo>
                <a:cubicBezTo>
                  <a:pt x="4274839" y="5529270"/>
                  <a:pt x="4294718" y="5530447"/>
                  <a:pt x="4109399" y="5530447"/>
                </a:cubicBezTo>
                <a:cubicBezTo>
                  <a:pt x="3777190" y="5530447"/>
                  <a:pt x="3445019" y="5537430"/>
                  <a:pt x="3112830" y="5540921"/>
                </a:cubicBezTo>
                <a:cubicBezTo>
                  <a:pt x="3098542" y="5547904"/>
                  <a:pt x="3083835" y="5554124"/>
                  <a:pt x="3069966" y="5561870"/>
                </a:cubicBezTo>
                <a:cubicBezTo>
                  <a:pt x="3058785" y="5568116"/>
                  <a:pt x="3050697" y="5582913"/>
                  <a:pt x="3037819" y="5582819"/>
                </a:cubicBezTo>
                <a:lnTo>
                  <a:pt x="208847" y="5540921"/>
                </a:lnTo>
                <a:cubicBezTo>
                  <a:pt x="194558" y="5352383"/>
                  <a:pt x="186382" y="5163307"/>
                  <a:pt x="165983" y="4975308"/>
                </a:cubicBezTo>
                <a:cubicBezTo>
                  <a:pt x="161323" y="4932362"/>
                  <a:pt x="139206" y="4892482"/>
                  <a:pt x="133836" y="4849616"/>
                </a:cubicBezTo>
                <a:cubicBezTo>
                  <a:pt x="117721" y="4720969"/>
                  <a:pt x="108657" y="4591494"/>
                  <a:pt x="101688" y="4462066"/>
                </a:cubicBezTo>
                <a:cubicBezTo>
                  <a:pt x="98117" y="4395728"/>
                  <a:pt x="97966" y="4329130"/>
                  <a:pt x="90973" y="4263053"/>
                </a:cubicBezTo>
                <a:cubicBezTo>
                  <a:pt x="87225" y="4227636"/>
                  <a:pt x="75223" y="4193480"/>
                  <a:pt x="69541" y="4158309"/>
                </a:cubicBezTo>
                <a:cubicBezTo>
                  <a:pt x="64496" y="4127080"/>
                  <a:pt x="64787" y="4095116"/>
                  <a:pt x="58826" y="4064041"/>
                </a:cubicBezTo>
                <a:cubicBezTo>
                  <a:pt x="54033" y="4039058"/>
                  <a:pt x="43241" y="4015488"/>
                  <a:pt x="37394" y="3990721"/>
                </a:cubicBezTo>
                <a:cubicBezTo>
                  <a:pt x="32508" y="3970027"/>
                  <a:pt x="30250" y="3948823"/>
                  <a:pt x="26678" y="3927875"/>
                </a:cubicBezTo>
                <a:cubicBezTo>
                  <a:pt x="-23915" y="3284978"/>
                  <a:pt x="7714" y="3740412"/>
                  <a:pt x="37394" y="2241507"/>
                </a:cubicBezTo>
                <a:cubicBezTo>
                  <a:pt x="37882" y="2216824"/>
                  <a:pt x="43455" y="2192452"/>
                  <a:pt x="48109" y="2168187"/>
                </a:cubicBezTo>
                <a:cubicBezTo>
                  <a:pt x="54178" y="2136548"/>
                  <a:pt x="62397" y="2105341"/>
                  <a:pt x="69541" y="2073918"/>
                </a:cubicBezTo>
                <a:cubicBezTo>
                  <a:pt x="73113" y="2039003"/>
                  <a:pt x="72735" y="2003484"/>
                  <a:pt x="80257" y="1969174"/>
                </a:cubicBezTo>
                <a:cubicBezTo>
                  <a:pt x="83604" y="1953907"/>
                  <a:pt x="97814" y="1942425"/>
                  <a:pt x="101688" y="1927277"/>
                </a:cubicBezTo>
                <a:cubicBezTo>
                  <a:pt x="108673" y="1899968"/>
                  <a:pt x="108025" y="1871304"/>
                  <a:pt x="112404" y="1843483"/>
                </a:cubicBezTo>
                <a:cubicBezTo>
                  <a:pt x="119000" y="1801578"/>
                  <a:pt x="134709" y="1745798"/>
                  <a:pt x="144552" y="1707317"/>
                </a:cubicBezTo>
                <a:cubicBezTo>
                  <a:pt x="148123" y="1672402"/>
                  <a:pt x="148652" y="1637061"/>
                  <a:pt x="155267" y="1602573"/>
                </a:cubicBezTo>
                <a:cubicBezTo>
                  <a:pt x="159431" y="1580869"/>
                  <a:pt x="169556" y="1560676"/>
                  <a:pt x="176700" y="1539727"/>
                </a:cubicBezTo>
                <a:lnTo>
                  <a:pt x="187415" y="1508304"/>
                </a:lnTo>
                <a:cubicBezTo>
                  <a:pt x="190987" y="1092822"/>
                  <a:pt x="187596" y="677227"/>
                  <a:pt x="198131" y="261859"/>
                </a:cubicBezTo>
                <a:cubicBezTo>
                  <a:pt x="198382" y="251986"/>
                  <a:pt x="215044" y="249742"/>
                  <a:pt x="219562" y="240910"/>
                </a:cubicBezTo>
                <a:cubicBezTo>
                  <a:pt x="226148" y="228034"/>
                  <a:pt x="225620" y="212669"/>
                  <a:pt x="230278" y="199013"/>
                </a:cubicBezTo>
                <a:cubicBezTo>
                  <a:pt x="252929" y="132592"/>
                  <a:pt x="247375" y="166709"/>
                  <a:pt x="262426" y="115218"/>
                </a:cubicBezTo>
                <a:cubicBezTo>
                  <a:pt x="276754" y="66196"/>
                  <a:pt x="271355" y="54118"/>
                  <a:pt x="273141" y="41898"/>
                </a:cubicBezTo>
                <a:cubicBezTo>
                  <a:pt x="423049" y="1936"/>
                  <a:pt x="397930" y="0"/>
                  <a:pt x="5839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83169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mplate 53">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90F8A35F-F8D0-4519-A613-07ACD20F0393}"/>
              </a:ext>
            </a:extLst>
          </p:cNvPr>
          <p:cNvSpPr>
            <a:spLocks noGrp="1"/>
          </p:cNvSpPr>
          <p:nvPr>
            <p:ph type="pic" sz="quarter" idx="10"/>
          </p:nvPr>
        </p:nvSpPr>
        <p:spPr>
          <a:xfrm>
            <a:off x="46224" y="945373"/>
            <a:ext cx="4525776" cy="3252755"/>
          </a:xfrm>
          <a:custGeom>
            <a:avLst/>
            <a:gdLst>
              <a:gd name="connsiteX0" fmla="*/ 208041 w 6034368"/>
              <a:gd name="connsiteY0" fmla="*/ 0 h 4337006"/>
              <a:gd name="connsiteX1" fmla="*/ 1896555 w 6034368"/>
              <a:gd name="connsiteY1" fmla="*/ 0 h 4337006"/>
              <a:gd name="connsiteX2" fmla="*/ 1896556 w 6034368"/>
              <a:gd name="connsiteY2" fmla="*/ 0 h 4337006"/>
              <a:gd name="connsiteX3" fmla="*/ 3965461 w 6034368"/>
              <a:gd name="connsiteY3" fmla="*/ 0 h 4337006"/>
              <a:gd name="connsiteX4" fmla="*/ 6034368 w 6034368"/>
              <a:gd name="connsiteY4" fmla="*/ 2068907 h 4337006"/>
              <a:gd name="connsiteX5" fmla="*/ 6034368 w 6034368"/>
              <a:gd name="connsiteY5" fmla="*/ 2245172 h 4337006"/>
              <a:gd name="connsiteX6" fmla="*/ 3965461 w 6034368"/>
              <a:gd name="connsiteY6" fmla="*/ 4314078 h 4337006"/>
              <a:gd name="connsiteX7" fmla="*/ 1896556 w 6034368"/>
              <a:gd name="connsiteY7" fmla="*/ 4314078 h 4337006"/>
              <a:gd name="connsiteX8" fmla="*/ 1896556 w 6034368"/>
              <a:gd name="connsiteY8" fmla="*/ 4337006 h 4337006"/>
              <a:gd name="connsiteX9" fmla="*/ 909574 w 6034368"/>
              <a:gd name="connsiteY9" fmla="*/ 4337006 h 4337006"/>
              <a:gd name="connsiteX10" fmla="*/ 757171 w 6034368"/>
              <a:gd name="connsiteY10" fmla="*/ 4274111 h 4337006"/>
              <a:gd name="connsiteX11" fmla="*/ 699113 w 6034368"/>
              <a:gd name="connsiteY11" fmla="*/ 4124129 h 4337006"/>
              <a:gd name="connsiteX12" fmla="*/ 752333 w 6034368"/>
              <a:gd name="connsiteY12" fmla="*/ 3974146 h 4337006"/>
              <a:gd name="connsiteX13" fmla="*/ 909574 w 6034368"/>
              <a:gd name="connsiteY13" fmla="*/ 3911250 h 4337006"/>
              <a:gd name="connsiteX14" fmla="*/ 1025688 w 6034368"/>
              <a:gd name="connsiteY14" fmla="*/ 3911250 h 4337006"/>
              <a:gd name="connsiteX15" fmla="*/ 1178089 w 6034368"/>
              <a:gd name="connsiteY15" fmla="*/ 3850772 h 4337006"/>
              <a:gd name="connsiteX16" fmla="*/ 1236149 w 6034368"/>
              <a:gd name="connsiteY16" fmla="*/ 3708046 h 4337006"/>
              <a:gd name="connsiteX17" fmla="*/ 1187766 w 6034368"/>
              <a:gd name="connsiteY17" fmla="*/ 3560483 h 4337006"/>
              <a:gd name="connsiteX18" fmla="*/ 1045041 w 6034368"/>
              <a:gd name="connsiteY18" fmla="*/ 3485492 h 4337006"/>
              <a:gd name="connsiteX19" fmla="*/ 483816 w 6034368"/>
              <a:gd name="connsiteY19" fmla="*/ 3485492 h 4337006"/>
              <a:gd name="connsiteX20" fmla="*/ 326575 w 6034368"/>
              <a:gd name="connsiteY20" fmla="*/ 3417758 h 4337006"/>
              <a:gd name="connsiteX21" fmla="*/ 270937 w 6034368"/>
              <a:gd name="connsiteY21" fmla="*/ 3255681 h 4337006"/>
              <a:gd name="connsiteX22" fmla="*/ 326575 w 6034368"/>
              <a:gd name="connsiteY22" fmla="*/ 3091183 h 4337006"/>
              <a:gd name="connsiteX23" fmla="*/ 483816 w 6034368"/>
              <a:gd name="connsiteY23" fmla="*/ 3021029 h 4337006"/>
              <a:gd name="connsiteX24" fmla="*/ 1330491 w 6034368"/>
              <a:gd name="connsiteY24" fmla="*/ 3021029 h 4337006"/>
              <a:gd name="connsiteX25" fmla="*/ 1485313 w 6034368"/>
              <a:gd name="connsiteY25" fmla="*/ 2962972 h 4337006"/>
              <a:gd name="connsiteX26" fmla="*/ 1548208 w 6034368"/>
              <a:gd name="connsiteY26" fmla="*/ 2822667 h 4337006"/>
              <a:gd name="connsiteX27" fmla="*/ 1504665 w 6034368"/>
              <a:gd name="connsiteY27" fmla="*/ 2675102 h 4337006"/>
              <a:gd name="connsiteX28" fmla="*/ 1364358 w 6034368"/>
              <a:gd name="connsiteY28" fmla="*/ 2595273 h 4337006"/>
              <a:gd name="connsiteX29" fmla="*/ 208041 w 6034368"/>
              <a:gd name="connsiteY29" fmla="*/ 2595273 h 4337006"/>
              <a:gd name="connsiteX30" fmla="*/ 55639 w 6034368"/>
              <a:gd name="connsiteY30" fmla="*/ 2532376 h 4337006"/>
              <a:gd name="connsiteX31" fmla="*/ 0 w 6034368"/>
              <a:gd name="connsiteY31" fmla="*/ 2382394 h 4337006"/>
              <a:gd name="connsiteX32" fmla="*/ 55639 w 6034368"/>
              <a:gd name="connsiteY32" fmla="*/ 2232411 h 4337006"/>
              <a:gd name="connsiteX33" fmla="*/ 208041 w 6034368"/>
              <a:gd name="connsiteY33" fmla="*/ 2169516 h 4337006"/>
              <a:gd name="connsiteX34" fmla="*/ 1896555 w 6034368"/>
              <a:gd name="connsiteY34" fmla="*/ 2169516 h 4337006"/>
              <a:gd name="connsiteX35" fmla="*/ 1896555 w 6034368"/>
              <a:gd name="connsiteY35" fmla="*/ 2167491 h 4337006"/>
              <a:gd name="connsiteX36" fmla="*/ 909574 w 6034368"/>
              <a:gd name="connsiteY36" fmla="*/ 2167491 h 4337006"/>
              <a:gd name="connsiteX37" fmla="*/ 757171 w 6034368"/>
              <a:gd name="connsiteY37" fmla="*/ 2104596 h 4337006"/>
              <a:gd name="connsiteX38" fmla="*/ 699113 w 6034368"/>
              <a:gd name="connsiteY38" fmla="*/ 1954614 h 4337006"/>
              <a:gd name="connsiteX39" fmla="*/ 752333 w 6034368"/>
              <a:gd name="connsiteY39" fmla="*/ 1804630 h 4337006"/>
              <a:gd name="connsiteX40" fmla="*/ 909574 w 6034368"/>
              <a:gd name="connsiteY40" fmla="*/ 1741735 h 4337006"/>
              <a:gd name="connsiteX41" fmla="*/ 1025688 w 6034368"/>
              <a:gd name="connsiteY41" fmla="*/ 1741735 h 4337006"/>
              <a:gd name="connsiteX42" fmla="*/ 1178089 w 6034368"/>
              <a:gd name="connsiteY42" fmla="*/ 1681257 h 4337006"/>
              <a:gd name="connsiteX43" fmla="*/ 1236149 w 6034368"/>
              <a:gd name="connsiteY43" fmla="*/ 1538533 h 4337006"/>
              <a:gd name="connsiteX44" fmla="*/ 1187766 w 6034368"/>
              <a:gd name="connsiteY44" fmla="*/ 1390968 h 4337006"/>
              <a:gd name="connsiteX45" fmla="*/ 1045041 w 6034368"/>
              <a:gd name="connsiteY45" fmla="*/ 1315977 h 4337006"/>
              <a:gd name="connsiteX46" fmla="*/ 483816 w 6034368"/>
              <a:gd name="connsiteY46" fmla="*/ 1315977 h 4337006"/>
              <a:gd name="connsiteX47" fmla="*/ 326575 w 6034368"/>
              <a:gd name="connsiteY47" fmla="*/ 1248243 h 4337006"/>
              <a:gd name="connsiteX48" fmla="*/ 270937 w 6034368"/>
              <a:gd name="connsiteY48" fmla="*/ 1086166 h 4337006"/>
              <a:gd name="connsiteX49" fmla="*/ 326575 w 6034368"/>
              <a:gd name="connsiteY49" fmla="*/ 921668 h 4337006"/>
              <a:gd name="connsiteX50" fmla="*/ 483816 w 6034368"/>
              <a:gd name="connsiteY50" fmla="*/ 851516 h 4337006"/>
              <a:gd name="connsiteX51" fmla="*/ 1330491 w 6034368"/>
              <a:gd name="connsiteY51" fmla="*/ 851516 h 4337006"/>
              <a:gd name="connsiteX52" fmla="*/ 1485313 w 6034368"/>
              <a:gd name="connsiteY52" fmla="*/ 793456 h 4337006"/>
              <a:gd name="connsiteX53" fmla="*/ 1548208 w 6034368"/>
              <a:gd name="connsiteY53" fmla="*/ 653151 h 4337006"/>
              <a:gd name="connsiteX54" fmla="*/ 1504665 w 6034368"/>
              <a:gd name="connsiteY54" fmla="*/ 505587 h 4337006"/>
              <a:gd name="connsiteX55" fmla="*/ 1364358 w 6034368"/>
              <a:gd name="connsiteY55" fmla="*/ 425758 h 4337006"/>
              <a:gd name="connsiteX56" fmla="*/ 208041 w 6034368"/>
              <a:gd name="connsiteY56" fmla="*/ 425758 h 4337006"/>
              <a:gd name="connsiteX57" fmla="*/ 55639 w 6034368"/>
              <a:gd name="connsiteY57" fmla="*/ 362861 h 4337006"/>
              <a:gd name="connsiteX58" fmla="*/ 0 w 6034368"/>
              <a:gd name="connsiteY58" fmla="*/ 212879 h 4337006"/>
              <a:gd name="connsiteX59" fmla="*/ 55639 w 6034368"/>
              <a:gd name="connsiteY59" fmla="*/ 62895 h 4337006"/>
              <a:gd name="connsiteX60" fmla="*/ 208041 w 6034368"/>
              <a:gd name="connsiteY60" fmla="*/ 0 h 433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34368" h="4337006">
                <a:moveTo>
                  <a:pt x="208041" y="0"/>
                </a:moveTo>
                <a:lnTo>
                  <a:pt x="1896555" y="0"/>
                </a:lnTo>
                <a:lnTo>
                  <a:pt x="1896556" y="0"/>
                </a:lnTo>
                <a:lnTo>
                  <a:pt x="3965461" y="0"/>
                </a:lnTo>
                <a:cubicBezTo>
                  <a:pt x="5108087" y="0"/>
                  <a:pt x="6034368" y="926281"/>
                  <a:pt x="6034368" y="2068907"/>
                </a:cubicBezTo>
                <a:lnTo>
                  <a:pt x="6034368" y="2245172"/>
                </a:lnTo>
                <a:cubicBezTo>
                  <a:pt x="6034368" y="3387797"/>
                  <a:pt x="5108087" y="4314078"/>
                  <a:pt x="3965461" y="4314078"/>
                </a:cubicBezTo>
                <a:lnTo>
                  <a:pt x="1896556" y="4314078"/>
                </a:lnTo>
                <a:lnTo>
                  <a:pt x="1896556" y="4337006"/>
                </a:lnTo>
                <a:lnTo>
                  <a:pt x="909574" y="4337006"/>
                </a:lnTo>
                <a:cubicBezTo>
                  <a:pt x="845065" y="4337006"/>
                  <a:pt x="794264" y="4316041"/>
                  <a:pt x="757171" y="4274111"/>
                </a:cubicBezTo>
                <a:cubicBezTo>
                  <a:pt x="720078" y="4232180"/>
                  <a:pt x="700726" y="4182187"/>
                  <a:pt x="699113" y="4124129"/>
                </a:cubicBezTo>
                <a:cubicBezTo>
                  <a:pt x="697500" y="4066071"/>
                  <a:pt x="715240" y="4016076"/>
                  <a:pt x="752333" y="3974146"/>
                </a:cubicBezTo>
                <a:cubicBezTo>
                  <a:pt x="789426" y="3932216"/>
                  <a:pt x="841838" y="3911250"/>
                  <a:pt x="909574" y="3911250"/>
                </a:cubicBezTo>
                <a:lnTo>
                  <a:pt x="1025688" y="3911250"/>
                </a:lnTo>
                <a:cubicBezTo>
                  <a:pt x="1090197" y="3911250"/>
                  <a:pt x="1140998" y="3891091"/>
                  <a:pt x="1178089" y="3850772"/>
                </a:cubicBezTo>
                <a:cubicBezTo>
                  <a:pt x="1215182" y="3810455"/>
                  <a:pt x="1234536" y="3762880"/>
                  <a:pt x="1236149" y="3708046"/>
                </a:cubicBezTo>
                <a:cubicBezTo>
                  <a:pt x="1237760" y="3653215"/>
                  <a:pt x="1221632" y="3604026"/>
                  <a:pt x="1187766" y="3560483"/>
                </a:cubicBezTo>
                <a:cubicBezTo>
                  <a:pt x="1153899" y="3516940"/>
                  <a:pt x="1106325" y="3491943"/>
                  <a:pt x="1045041" y="3485492"/>
                </a:cubicBezTo>
                <a:lnTo>
                  <a:pt x="483816" y="3485492"/>
                </a:lnTo>
                <a:cubicBezTo>
                  <a:pt x="416081" y="3485492"/>
                  <a:pt x="363669" y="3462914"/>
                  <a:pt x="326575" y="3417758"/>
                </a:cubicBezTo>
                <a:cubicBezTo>
                  <a:pt x="289483" y="3372602"/>
                  <a:pt x="270937" y="3318576"/>
                  <a:pt x="270937" y="3255681"/>
                </a:cubicBezTo>
                <a:cubicBezTo>
                  <a:pt x="270937" y="3192785"/>
                  <a:pt x="289483" y="3137952"/>
                  <a:pt x="326575" y="3091183"/>
                </a:cubicBezTo>
                <a:cubicBezTo>
                  <a:pt x="363669" y="3044415"/>
                  <a:pt x="416081" y="3021029"/>
                  <a:pt x="483816" y="3021029"/>
                </a:cubicBezTo>
                <a:lnTo>
                  <a:pt x="1330491" y="3021029"/>
                </a:lnTo>
                <a:cubicBezTo>
                  <a:pt x="1395000" y="3021029"/>
                  <a:pt x="1446607" y="3001677"/>
                  <a:pt x="1485313" y="2962972"/>
                </a:cubicBezTo>
                <a:cubicBezTo>
                  <a:pt x="1524019" y="2924267"/>
                  <a:pt x="1544984" y="2877498"/>
                  <a:pt x="1548208" y="2822667"/>
                </a:cubicBezTo>
                <a:cubicBezTo>
                  <a:pt x="1551434" y="2767833"/>
                  <a:pt x="1536920" y="2718645"/>
                  <a:pt x="1504665" y="2675102"/>
                </a:cubicBezTo>
                <a:cubicBezTo>
                  <a:pt x="1472411" y="2631558"/>
                  <a:pt x="1425642" y="2604948"/>
                  <a:pt x="1364358" y="2595273"/>
                </a:cubicBezTo>
                <a:lnTo>
                  <a:pt x="208041" y="2595273"/>
                </a:lnTo>
                <a:cubicBezTo>
                  <a:pt x="143532" y="2595273"/>
                  <a:pt x="92731" y="2574308"/>
                  <a:pt x="55639" y="2532376"/>
                </a:cubicBezTo>
                <a:cubicBezTo>
                  <a:pt x="18547" y="2490446"/>
                  <a:pt x="0" y="2440452"/>
                  <a:pt x="0" y="2382394"/>
                </a:cubicBezTo>
                <a:cubicBezTo>
                  <a:pt x="0" y="2324336"/>
                  <a:pt x="18547" y="2274343"/>
                  <a:pt x="55639" y="2232411"/>
                </a:cubicBezTo>
                <a:cubicBezTo>
                  <a:pt x="92731" y="2190481"/>
                  <a:pt x="143532" y="2169516"/>
                  <a:pt x="208041" y="2169516"/>
                </a:cubicBezTo>
                <a:lnTo>
                  <a:pt x="1896555" y="2169516"/>
                </a:lnTo>
                <a:lnTo>
                  <a:pt x="1896555" y="2167491"/>
                </a:lnTo>
                <a:lnTo>
                  <a:pt x="909574" y="2167491"/>
                </a:lnTo>
                <a:cubicBezTo>
                  <a:pt x="845065" y="2167491"/>
                  <a:pt x="794264" y="2146526"/>
                  <a:pt x="757171" y="2104596"/>
                </a:cubicBezTo>
                <a:cubicBezTo>
                  <a:pt x="720078" y="2062666"/>
                  <a:pt x="700726" y="2012672"/>
                  <a:pt x="699113" y="1954614"/>
                </a:cubicBezTo>
                <a:cubicBezTo>
                  <a:pt x="697500" y="1896556"/>
                  <a:pt x="715240" y="1846561"/>
                  <a:pt x="752333" y="1804630"/>
                </a:cubicBezTo>
                <a:cubicBezTo>
                  <a:pt x="789426" y="1762700"/>
                  <a:pt x="841838" y="1741735"/>
                  <a:pt x="909574" y="1741735"/>
                </a:cubicBezTo>
                <a:lnTo>
                  <a:pt x="1025688" y="1741735"/>
                </a:lnTo>
                <a:cubicBezTo>
                  <a:pt x="1090197" y="1741735"/>
                  <a:pt x="1140998" y="1721576"/>
                  <a:pt x="1178089" y="1681257"/>
                </a:cubicBezTo>
                <a:cubicBezTo>
                  <a:pt x="1215182" y="1640940"/>
                  <a:pt x="1234536" y="1593365"/>
                  <a:pt x="1236149" y="1538533"/>
                </a:cubicBezTo>
                <a:cubicBezTo>
                  <a:pt x="1237760" y="1483700"/>
                  <a:pt x="1221632" y="1434512"/>
                  <a:pt x="1187766" y="1390968"/>
                </a:cubicBezTo>
                <a:cubicBezTo>
                  <a:pt x="1153899" y="1347425"/>
                  <a:pt x="1106325" y="1322428"/>
                  <a:pt x="1045041" y="1315977"/>
                </a:cubicBezTo>
                <a:lnTo>
                  <a:pt x="483816" y="1315977"/>
                </a:lnTo>
                <a:cubicBezTo>
                  <a:pt x="416081" y="1315977"/>
                  <a:pt x="363669" y="1293399"/>
                  <a:pt x="326575" y="1248243"/>
                </a:cubicBezTo>
                <a:cubicBezTo>
                  <a:pt x="289483" y="1203087"/>
                  <a:pt x="270937" y="1149061"/>
                  <a:pt x="270937" y="1086166"/>
                </a:cubicBezTo>
                <a:cubicBezTo>
                  <a:pt x="270937" y="1023270"/>
                  <a:pt x="289483" y="968437"/>
                  <a:pt x="326575" y="921668"/>
                </a:cubicBezTo>
                <a:cubicBezTo>
                  <a:pt x="363669" y="874900"/>
                  <a:pt x="416081" y="851514"/>
                  <a:pt x="483816" y="851516"/>
                </a:cubicBezTo>
                <a:lnTo>
                  <a:pt x="1330491" y="851516"/>
                </a:lnTo>
                <a:cubicBezTo>
                  <a:pt x="1395000" y="851516"/>
                  <a:pt x="1446607" y="832162"/>
                  <a:pt x="1485313" y="793456"/>
                </a:cubicBezTo>
                <a:cubicBezTo>
                  <a:pt x="1524019" y="754753"/>
                  <a:pt x="1544984" y="707983"/>
                  <a:pt x="1548208" y="653151"/>
                </a:cubicBezTo>
                <a:cubicBezTo>
                  <a:pt x="1551434" y="598318"/>
                  <a:pt x="1536920" y="549130"/>
                  <a:pt x="1504665" y="505587"/>
                </a:cubicBezTo>
                <a:cubicBezTo>
                  <a:pt x="1472411" y="462044"/>
                  <a:pt x="1425642" y="435433"/>
                  <a:pt x="1364358" y="425758"/>
                </a:cubicBezTo>
                <a:lnTo>
                  <a:pt x="208041" y="425758"/>
                </a:lnTo>
                <a:cubicBezTo>
                  <a:pt x="143532" y="425758"/>
                  <a:pt x="92731" y="404793"/>
                  <a:pt x="55639" y="362861"/>
                </a:cubicBezTo>
                <a:cubicBezTo>
                  <a:pt x="18547" y="320931"/>
                  <a:pt x="0" y="270937"/>
                  <a:pt x="0" y="212879"/>
                </a:cubicBezTo>
                <a:cubicBezTo>
                  <a:pt x="0" y="154821"/>
                  <a:pt x="18547" y="104828"/>
                  <a:pt x="55639" y="62895"/>
                </a:cubicBezTo>
                <a:cubicBezTo>
                  <a:pt x="92731" y="20965"/>
                  <a:pt x="143532" y="0"/>
                  <a:pt x="208041" y="0"/>
                </a:cubicBezTo>
                <a:close/>
              </a:path>
            </a:pathLst>
          </a:custGeom>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27407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mplate 64">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895140F6-4EA3-4DD8-93E0-E35179117880}"/>
              </a:ext>
            </a:extLst>
          </p:cNvPr>
          <p:cNvSpPr/>
          <p:nvPr userDrawn="1"/>
        </p:nvSpPr>
        <p:spPr>
          <a:xfrm>
            <a:off x="1899724" y="450673"/>
            <a:ext cx="6221591" cy="4259180"/>
          </a:xfrm>
          <a:custGeom>
            <a:avLst/>
            <a:gdLst>
              <a:gd name="connsiteX0" fmla="*/ 0 w 7668126"/>
              <a:gd name="connsiteY0" fmla="*/ 0 h 5678906"/>
              <a:gd name="connsiteX1" fmla="*/ 7668126 w 7668126"/>
              <a:gd name="connsiteY1" fmla="*/ 0 h 5678906"/>
              <a:gd name="connsiteX2" fmla="*/ 7668126 w 7668126"/>
              <a:gd name="connsiteY2" fmla="*/ 1418381 h 5678906"/>
              <a:gd name="connsiteX3" fmla="*/ 7503722 w 7668126"/>
              <a:gd name="connsiteY3" fmla="*/ 1418381 h 5678906"/>
              <a:gd name="connsiteX4" fmla="*/ 7503722 w 7668126"/>
              <a:gd name="connsiteY4" fmla="*/ 164404 h 5678906"/>
              <a:gd name="connsiteX5" fmla="*/ 164404 w 7668126"/>
              <a:gd name="connsiteY5" fmla="*/ 164404 h 5678906"/>
              <a:gd name="connsiteX6" fmla="*/ 164404 w 7668126"/>
              <a:gd name="connsiteY6" fmla="*/ 5514502 h 5678906"/>
              <a:gd name="connsiteX7" fmla="*/ 7503722 w 7668126"/>
              <a:gd name="connsiteY7" fmla="*/ 5514502 h 5678906"/>
              <a:gd name="connsiteX8" fmla="*/ 7503722 w 7668126"/>
              <a:gd name="connsiteY8" fmla="*/ 4260525 h 5678906"/>
              <a:gd name="connsiteX9" fmla="*/ 7668126 w 7668126"/>
              <a:gd name="connsiteY9" fmla="*/ 4260525 h 5678906"/>
              <a:gd name="connsiteX10" fmla="*/ 7668126 w 7668126"/>
              <a:gd name="connsiteY10" fmla="*/ 5678906 h 5678906"/>
              <a:gd name="connsiteX11" fmla="*/ 0 w 7668126"/>
              <a:gd name="connsiteY11" fmla="*/ 5678906 h 5678906"/>
              <a:gd name="connsiteX12" fmla="*/ 0 w 7668126"/>
              <a:gd name="connsiteY12" fmla="*/ 0 h 56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8126" h="5678906">
                <a:moveTo>
                  <a:pt x="0" y="0"/>
                </a:moveTo>
                <a:lnTo>
                  <a:pt x="7668126" y="0"/>
                </a:lnTo>
                <a:lnTo>
                  <a:pt x="7668126" y="1418381"/>
                </a:lnTo>
                <a:lnTo>
                  <a:pt x="7503722" y="1418381"/>
                </a:lnTo>
                <a:lnTo>
                  <a:pt x="7503722" y="164404"/>
                </a:lnTo>
                <a:lnTo>
                  <a:pt x="164404" y="164404"/>
                </a:lnTo>
                <a:lnTo>
                  <a:pt x="164404" y="5514502"/>
                </a:lnTo>
                <a:lnTo>
                  <a:pt x="7503722" y="5514502"/>
                </a:lnTo>
                <a:lnTo>
                  <a:pt x="7503722" y="4260525"/>
                </a:lnTo>
                <a:lnTo>
                  <a:pt x="7668126" y="4260525"/>
                </a:lnTo>
                <a:lnTo>
                  <a:pt x="7668126" y="5678906"/>
                </a:lnTo>
                <a:lnTo>
                  <a:pt x="0" y="5678906"/>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4" name="Picture Placeholder 13"/>
          <p:cNvSpPr>
            <a:spLocks noGrp="1"/>
          </p:cNvSpPr>
          <p:nvPr>
            <p:ph type="pic" sz="quarter" idx="10"/>
          </p:nvPr>
        </p:nvSpPr>
        <p:spPr>
          <a:xfrm>
            <a:off x="891391" y="1398928"/>
            <a:ext cx="2653393" cy="2245178"/>
          </a:xfrm>
          <a:custGeom>
            <a:avLst/>
            <a:gdLst/>
            <a:ahLst/>
            <a:cxnLst/>
            <a:rect l="l" t="t" r="r" b="b"/>
            <a:pathLst>
              <a:path w="3537857" h="2993571">
                <a:moveTo>
                  <a:pt x="476250" y="0"/>
                </a:moveTo>
                <a:lnTo>
                  <a:pt x="1156607" y="0"/>
                </a:lnTo>
                <a:cubicBezTo>
                  <a:pt x="1287009" y="0"/>
                  <a:pt x="1398984" y="46774"/>
                  <a:pt x="1492533" y="140324"/>
                </a:cubicBezTo>
                <a:cubicBezTo>
                  <a:pt x="1586082" y="233872"/>
                  <a:pt x="1632857" y="345848"/>
                  <a:pt x="1632857" y="476250"/>
                </a:cubicBezTo>
                <a:lnTo>
                  <a:pt x="1632857" y="544286"/>
                </a:lnTo>
                <a:lnTo>
                  <a:pt x="3061607" y="544286"/>
                </a:lnTo>
                <a:cubicBezTo>
                  <a:pt x="3192009" y="544286"/>
                  <a:pt x="3303984" y="591060"/>
                  <a:pt x="3397533" y="684609"/>
                </a:cubicBezTo>
                <a:cubicBezTo>
                  <a:pt x="3491082" y="778158"/>
                  <a:pt x="3537857" y="890134"/>
                  <a:pt x="3537857" y="1020536"/>
                </a:cubicBezTo>
                <a:lnTo>
                  <a:pt x="3537857" y="2517321"/>
                </a:lnTo>
                <a:cubicBezTo>
                  <a:pt x="3537857" y="2647723"/>
                  <a:pt x="3491082" y="2759698"/>
                  <a:pt x="3397533" y="2853248"/>
                </a:cubicBezTo>
                <a:cubicBezTo>
                  <a:pt x="3303984" y="2946797"/>
                  <a:pt x="3192009" y="2993571"/>
                  <a:pt x="3061607" y="2993571"/>
                </a:cubicBezTo>
                <a:lnTo>
                  <a:pt x="476250" y="2993571"/>
                </a:lnTo>
                <a:cubicBezTo>
                  <a:pt x="345848" y="2993571"/>
                  <a:pt x="233872" y="2946797"/>
                  <a:pt x="140323" y="2853248"/>
                </a:cubicBezTo>
                <a:cubicBezTo>
                  <a:pt x="46774" y="2759698"/>
                  <a:pt x="0" y="2647723"/>
                  <a:pt x="0" y="2517321"/>
                </a:cubicBezTo>
                <a:lnTo>
                  <a:pt x="0" y="476250"/>
                </a:lnTo>
                <a:cubicBezTo>
                  <a:pt x="0" y="345848"/>
                  <a:pt x="46774" y="233872"/>
                  <a:pt x="140323" y="140324"/>
                </a:cubicBezTo>
                <a:cubicBezTo>
                  <a:pt x="233872" y="46774"/>
                  <a:pt x="345848" y="0"/>
                  <a:pt x="476250" y="0"/>
                </a:cubicBezTo>
                <a:close/>
              </a:path>
            </a:pathLst>
          </a:custGeom>
          <a:effectLst>
            <a:glow rad="1016000">
              <a:schemeClr val="bg1">
                <a:alpha val="75000"/>
              </a:schemeClr>
            </a:glow>
          </a:effectLst>
        </p:spPr>
        <p:txBody>
          <a:bodyPr wrap="square" anchor="ctr">
            <a:noAutofit/>
          </a:bodyPr>
          <a:lstStyle>
            <a:lvl1pPr marL="0" indent="0">
              <a:buNone/>
              <a:defRPr/>
            </a:lvl1pPr>
          </a:lstStyle>
          <a:p>
            <a:endParaRPr lang="en-US"/>
          </a:p>
        </p:txBody>
      </p:sp>
    </p:spTree>
    <p:extLst>
      <p:ext uri="{BB962C8B-B14F-4D97-AF65-F5344CB8AC3E}">
        <p14:creationId xmlns:p14="http://schemas.microsoft.com/office/powerpoint/2010/main" val="91905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mplate 4">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F33A7F9-6C15-4B3A-8CB4-0944ED466FF3}"/>
              </a:ext>
            </a:extLst>
          </p:cNvPr>
          <p:cNvSpPr>
            <a:spLocks noGrp="1"/>
          </p:cNvSpPr>
          <p:nvPr>
            <p:ph type="pic" sz="quarter" idx="10"/>
          </p:nvPr>
        </p:nvSpPr>
        <p:spPr>
          <a:xfrm>
            <a:off x="3011121" y="0"/>
            <a:ext cx="6132880" cy="5143500"/>
          </a:xfrm>
          <a:custGeom>
            <a:avLst/>
            <a:gdLst>
              <a:gd name="connsiteX0" fmla="*/ 2999927 w 8177173"/>
              <a:gd name="connsiteY0" fmla="*/ 0 h 6858000"/>
              <a:gd name="connsiteX1" fmla="*/ 7702467 w 8177173"/>
              <a:gd name="connsiteY1" fmla="*/ 0 h 6858000"/>
              <a:gd name="connsiteX2" fmla="*/ 7697980 w 8177173"/>
              <a:gd name="connsiteY2" fmla="*/ 5169 h 6858000"/>
              <a:gd name="connsiteX3" fmla="*/ 7665849 w 8177173"/>
              <a:gd name="connsiteY3" fmla="*/ 62013 h 6858000"/>
              <a:gd name="connsiteX4" fmla="*/ 6784302 w 8177173"/>
              <a:gd name="connsiteY4" fmla="*/ 2068292 h 6858000"/>
              <a:gd name="connsiteX5" fmla="*/ 6949755 w 8177173"/>
              <a:gd name="connsiteY5" fmla="*/ 2493102 h 6858000"/>
              <a:gd name="connsiteX6" fmla="*/ 6949754 w 8177173"/>
              <a:gd name="connsiteY6" fmla="*/ 2493103 h 6858000"/>
              <a:gd name="connsiteX7" fmla="*/ 7374564 w 8177173"/>
              <a:gd name="connsiteY7" fmla="*/ 2327650 h 6858000"/>
              <a:gd name="connsiteX8" fmla="*/ 8177173 w 8177173"/>
              <a:gd name="connsiteY8" fmla="*/ 501025 h 6858000"/>
              <a:gd name="connsiteX9" fmla="*/ 8177173 w 8177173"/>
              <a:gd name="connsiteY9" fmla="*/ 6858000 h 6858000"/>
              <a:gd name="connsiteX10" fmla="*/ 5685235 w 8177173"/>
              <a:gd name="connsiteY10" fmla="*/ 6858000 h 6858000"/>
              <a:gd name="connsiteX11" fmla="*/ 5719958 w 8177173"/>
              <a:gd name="connsiteY11" fmla="*/ 6778975 h 6858000"/>
              <a:gd name="connsiteX12" fmla="*/ 5554505 w 8177173"/>
              <a:gd name="connsiteY12" fmla="*/ 6354165 h 6858000"/>
              <a:gd name="connsiteX13" fmla="*/ 5129695 w 8177173"/>
              <a:gd name="connsiteY13" fmla="*/ 6519617 h 6858000"/>
              <a:gd name="connsiteX14" fmla="*/ 4981012 w 8177173"/>
              <a:gd name="connsiteY14" fmla="*/ 6858000 h 6858000"/>
              <a:gd name="connsiteX15" fmla="*/ 2999927 w 8177173"/>
              <a:gd name="connsiteY15" fmla="*/ 6858000 h 6858000"/>
              <a:gd name="connsiteX16" fmla="*/ 2999925 w 8177173"/>
              <a:gd name="connsiteY16" fmla="*/ 0 h 6858000"/>
              <a:gd name="connsiteX17" fmla="*/ 2999925 w 8177173"/>
              <a:gd name="connsiteY17" fmla="*/ 6858000 h 6858000"/>
              <a:gd name="connsiteX18" fmla="*/ 0 w 8177173"/>
              <a:gd name="connsiteY18" fmla="*/ 6858000 h 6858000"/>
              <a:gd name="connsiteX19" fmla="*/ 1522074 w 8177173"/>
              <a:gd name="connsiteY19" fmla="*/ 0 h 6858000"/>
              <a:gd name="connsiteX20" fmla="*/ 2914462 w 8177173"/>
              <a:gd name="connsiteY20" fmla="*/ 0 h 6858000"/>
              <a:gd name="connsiteX21" fmla="*/ 1600937 w 8177173"/>
              <a:gd name="connsiteY21" fmla="*/ 3008555 h 6858000"/>
              <a:gd name="connsiteX22" fmla="*/ 760910 w 8177173"/>
              <a:gd name="connsiteY22" fmla="*/ 3337996 h 6858000"/>
              <a:gd name="connsiteX23" fmla="*/ 431469 w 8177173"/>
              <a:gd name="connsiteY23" fmla="*/ 2497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77173" h="6858000">
                <a:moveTo>
                  <a:pt x="2999927" y="0"/>
                </a:moveTo>
                <a:lnTo>
                  <a:pt x="7702467" y="0"/>
                </a:lnTo>
                <a:lnTo>
                  <a:pt x="7697980" y="5169"/>
                </a:lnTo>
                <a:cubicBezTo>
                  <a:pt x="7685607" y="22653"/>
                  <a:pt x="7674801" y="41639"/>
                  <a:pt x="7665849" y="62013"/>
                </a:cubicBezTo>
                <a:lnTo>
                  <a:pt x="6784302" y="2068292"/>
                </a:lnTo>
                <a:cubicBezTo>
                  <a:pt x="6712683" y="2231288"/>
                  <a:pt x="6786759" y="2421483"/>
                  <a:pt x="6949755" y="2493102"/>
                </a:cubicBezTo>
                <a:lnTo>
                  <a:pt x="6949754" y="2493103"/>
                </a:lnTo>
                <a:cubicBezTo>
                  <a:pt x="7112750" y="2564722"/>
                  <a:pt x="7302944" y="2490646"/>
                  <a:pt x="7374564" y="2327650"/>
                </a:cubicBezTo>
                <a:lnTo>
                  <a:pt x="8177173" y="501025"/>
                </a:lnTo>
                <a:lnTo>
                  <a:pt x="8177173" y="6858000"/>
                </a:lnTo>
                <a:lnTo>
                  <a:pt x="5685235" y="6858000"/>
                </a:lnTo>
                <a:lnTo>
                  <a:pt x="5719958" y="6778975"/>
                </a:lnTo>
                <a:cubicBezTo>
                  <a:pt x="5791577" y="6615979"/>
                  <a:pt x="5717501" y="6425784"/>
                  <a:pt x="5554505" y="6354165"/>
                </a:cubicBezTo>
                <a:cubicBezTo>
                  <a:pt x="5391509" y="6282545"/>
                  <a:pt x="5201314" y="6356621"/>
                  <a:pt x="5129695" y="6519617"/>
                </a:cubicBezTo>
                <a:lnTo>
                  <a:pt x="4981012" y="6858000"/>
                </a:lnTo>
                <a:lnTo>
                  <a:pt x="2999927" y="6858000"/>
                </a:lnTo>
                <a:close/>
                <a:moveTo>
                  <a:pt x="2999925" y="0"/>
                </a:moveTo>
                <a:lnTo>
                  <a:pt x="2999925" y="6858000"/>
                </a:lnTo>
                <a:lnTo>
                  <a:pt x="0" y="6858000"/>
                </a:lnTo>
                <a:close/>
                <a:moveTo>
                  <a:pt x="1522074" y="0"/>
                </a:moveTo>
                <a:lnTo>
                  <a:pt x="2914462" y="0"/>
                </a:lnTo>
                <a:lnTo>
                  <a:pt x="1600937" y="3008555"/>
                </a:lnTo>
                <a:cubicBezTo>
                  <a:pt x="1459942" y="3331495"/>
                  <a:pt x="1083850" y="3478991"/>
                  <a:pt x="760910" y="3337996"/>
                </a:cubicBezTo>
                <a:cubicBezTo>
                  <a:pt x="437969" y="3197002"/>
                  <a:pt x="290473" y="2820909"/>
                  <a:pt x="431469" y="2497969"/>
                </a:cubicBezTo>
                <a:close/>
              </a:path>
            </a:pathLst>
          </a:custGeom>
          <a:pattFill prst="pct5">
            <a:fgClr>
              <a:schemeClr val="accent1"/>
            </a:fgClr>
            <a:bgClr>
              <a:schemeClr val="bg1"/>
            </a:bgClr>
          </a:pattFill>
        </p:spPr>
        <p:txBody>
          <a:bodyPr wrap="square" anchor="ctr">
            <a:noAutofit/>
          </a:bodyPr>
          <a:lstStyle>
            <a:lvl1pPr marL="0" indent="0" algn="ctr">
              <a:buNone/>
              <a:defRPr/>
            </a:lvl1pPr>
          </a:lstStyle>
          <a:p>
            <a:endParaRPr lang="en-US"/>
          </a:p>
        </p:txBody>
      </p:sp>
      <p:grpSp>
        <p:nvGrpSpPr>
          <p:cNvPr id="3" name="Group 2">
            <a:extLst>
              <a:ext uri="{FF2B5EF4-FFF2-40B4-BE49-F238E27FC236}">
                <a16:creationId xmlns:a16="http://schemas.microsoft.com/office/drawing/2014/main" id="{CD133795-FA0D-4624-9989-BEC1BC30BC0E}"/>
              </a:ext>
            </a:extLst>
          </p:cNvPr>
          <p:cNvGrpSpPr/>
          <p:nvPr userDrawn="1"/>
        </p:nvGrpSpPr>
        <p:grpSpPr>
          <a:xfrm>
            <a:off x="1622305" y="2243935"/>
            <a:ext cx="1119086" cy="2850194"/>
            <a:chOff x="2401096" y="1340388"/>
            <a:chExt cx="1492115" cy="3800258"/>
          </a:xfrm>
        </p:grpSpPr>
        <p:sp>
          <p:nvSpPr>
            <p:cNvPr id="4" name="Freeform: Shape 3">
              <a:extLst>
                <a:ext uri="{FF2B5EF4-FFF2-40B4-BE49-F238E27FC236}">
                  <a16:creationId xmlns:a16="http://schemas.microsoft.com/office/drawing/2014/main" id="{37CD79C7-2A64-4E8E-98BB-33ABEEDE79F8}"/>
                </a:ext>
              </a:extLst>
            </p:cNvPr>
            <p:cNvSpPr/>
            <p:nvPr/>
          </p:nvSpPr>
          <p:spPr>
            <a:xfrm>
              <a:off x="2401096" y="1941765"/>
              <a:ext cx="1492115" cy="2597541"/>
            </a:xfrm>
            <a:custGeom>
              <a:avLst/>
              <a:gdLst>
                <a:gd name="connsiteX0" fmla="*/ 152723 w 1492115"/>
                <a:gd name="connsiteY0" fmla="*/ 0 h 2597541"/>
                <a:gd name="connsiteX1" fmla="*/ 1492115 w 1492115"/>
                <a:gd name="connsiteY1" fmla="*/ 0 h 2597541"/>
                <a:gd name="connsiteX2" fmla="*/ 1492115 w 1492115"/>
                <a:gd name="connsiteY2" fmla="*/ 2597541 h 2597541"/>
                <a:gd name="connsiteX3" fmla="*/ 626561 w 1492115"/>
                <a:gd name="connsiteY3" fmla="*/ 2597541 h 2597541"/>
                <a:gd name="connsiteX4" fmla="*/ 626561 w 1492115"/>
                <a:gd name="connsiteY4" fmla="*/ 550220 h 2597541"/>
                <a:gd name="connsiteX5" fmla="*/ 0 w 1492115"/>
                <a:gd name="connsiteY5" fmla="*/ 955581 h 2597541"/>
                <a:gd name="connsiteX6" fmla="*/ 0 w 1492115"/>
                <a:gd name="connsiteY6" fmla="*/ 98796 h 2597541"/>
                <a:gd name="connsiteX7" fmla="*/ 152723 w 1492115"/>
                <a:gd name="connsiteY7" fmla="*/ 0 h 259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115" h="2597541">
                  <a:moveTo>
                    <a:pt x="152723" y="0"/>
                  </a:moveTo>
                  <a:lnTo>
                    <a:pt x="1492115" y="0"/>
                  </a:lnTo>
                  <a:lnTo>
                    <a:pt x="1492115" y="2597541"/>
                  </a:lnTo>
                  <a:lnTo>
                    <a:pt x="626561" y="2597541"/>
                  </a:lnTo>
                  <a:lnTo>
                    <a:pt x="626561" y="550220"/>
                  </a:lnTo>
                  <a:lnTo>
                    <a:pt x="0" y="955581"/>
                  </a:lnTo>
                  <a:lnTo>
                    <a:pt x="0" y="98796"/>
                  </a:lnTo>
                  <a:lnTo>
                    <a:pt x="15272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09181994-D237-4E1C-B732-1FB67CAE77DC}"/>
                </a:ext>
              </a:extLst>
            </p:cNvPr>
            <p:cNvSpPr/>
            <p:nvPr/>
          </p:nvSpPr>
          <p:spPr>
            <a:xfrm>
              <a:off x="2553818" y="1340388"/>
              <a:ext cx="1339392" cy="601377"/>
            </a:xfrm>
            <a:custGeom>
              <a:avLst/>
              <a:gdLst>
                <a:gd name="connsiteX0" fmla="*/ 929632 w 1339392"/>
                <a:gd name="connsiteY0" fmla="*/ 0 h 601377"/>
                <a:gd name="connsiteX1" fmla="*/ 1339392 w 1339392"/>
                <a:gd name="connsiteY1" fmla="*/ 0 h 601377"/>
                <a:gd name="connsiteX2" fmla="*/ 1339392 w 1339392"/>
                <a:gd name="connsiteY2" fmla="*/ 601377 h 601377"/>
                <a:gd name="connsiteX3" fmla="*/ 0 w 1339392"/>
                <a:gd name="connsiteY3" fmla="*/ 601377 h 601377"/>
                <a:gd name="connsiteX4" fmla="*/ 929632 w 1339392"/>
                <a:gd name="connsiteY4" fmla="*/ 0 h 601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392" h="601377">
                  <a:moveTo>
                    <a:pt x="929632" y="0"/>
                  </a:moveTo>
                  <a:lnTo>
                    <a:pt x="1339392" y="0"/>
                  </a:lnTo>
                  <a:lnTo>
                    <a:pt x="1339392" y="601377"/>
                  </a:lnTo>
                  <a:lnTo>
                    <a:pt x="0" y="601377"/>
                  </a:lnTo>
                  <a:lnTo>
                    <a:pt x="92963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8BCEF1AB-D664-4D74-9B06-866D8E1F4F81}"/>
                </a:ext>
              </a:extLst>
            </p:cNvPr>
            <p:cNvSpPr/>
            <p:nvPr/>
          </p:nvSpPr>
          <p:spPr>
            <a:xfrm>
              <a:off x="3026010" y="4539306"/>
              <a:ext cx="867199" cy="601340"/>
            </a:xfrm>
            <a:custGeom>
              <a:avLst/>
              <a:gdLst>
                <a:gd name="connsiteX0" fmla="*/ 0 w 865554"/>
                <a:gd name="connsiteY0" fmla="*/ 0 h 601340"/>
                <a:gd name="connsiteX1" fmla="*/ 865554 w 865554"/>
                <a:gd name="connsiteY1" fmla="*/ 0 h 601340"/>
                <a:gd name="connsiteX2" fmla="*/ 865554 w 865554"/>
                <a:gd name="connsiteY2" fmla="*/ 601340 h 601340"/>
                <a:gd name="connsiteX3" fmla="*/ 0 w 865554"/>
                <a:gd name="connsiteY3" fmla="*/ 601340 h 601340"/>
                <a:gd name="connsiteX4" fmla="*/ 0 w 865554"/>
                <a:gd name="connsiteY4" fmla="*/ 0 h 60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54" h="601340">
                  <a:moveTo>
                    <a:pt x="0" y="0"/>
                  </a:moveTo>
                  <a:lnTo>
                    <a:pt x="865554" y="0"/>
                  </a:lnTo>
                  <a:lnTo>
                    <a:pt x="865554" y="601340"/>
                  </a:lnTo>
                  <a:lnTo>
                    <a:pt x="0" y="60134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4849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mplate 5">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F33A7F9-6C15-4B3A-8CB4-0944ED466FF3}"/>
              </a:ext>
            </a:extLst>
          </p:cNvPr>
          <p:cNvSpPr>
            <a:spLocks noGrp="1"/>
          </p:cNvSpPr>
          <p:nvPr>
            <p:ph type="pic" sz="quarter" idx="10"/>
          </p:nvPr>
        </p:nvSpPr>
        <p:spPr>
          <a:xfrm>
            <a:off x="3011121" y="0"/>
            <a:ext cx="6132880" cy="5143500"/>
          </a:xfrm>
          <a:custGeom>
            <a:avLst/>
            <a:gdLst>
              <a:gd name="connsiteX0" fmla="*/ 2999927 w 8177173"/>
              <a:gd name="connsiteY0" fmla="*/ 0 h 6858000"/>
              <a:gd name="connsiteX1" fmla="*/ 7702467 w 8177173"/>
              <a:gd name="connsiteY1" fmla="*/ 0 h 6858000"/>
              <a:gd name="connsiteX2" fmla="*/ 7697980 w 8177173"/>
              <a:gd name="connsiteY2" fmla="*/ 5169 h 6858000"/>
              <a:gd name="connsiteX3" fmla="*/ 7665849 w 8177173"/>
              <a:gd name="connsiteY3" fmla="*/ 62013 h 6858000"/>
              <a:gd name="connsiteX4" fmla="*/ 6784302 w 8177173"/>
              <a:gd name="connsiteY4" fmla="*/ 2068292 h 6858000"/>
              <a:gd name="connsiteX5" fmla="*/ 6949755 w 8177173"/>
              <a:gd name="connsiteY5" fmla="*/ 2493102 h 6858000"/>
              <a:gd name="connsiteX6" fmla="*/ 6949754 w 8177173"/>
              <a:gd name="connsiteY6" fmla="*/ 2493103 h 6858000"/>
              <a:gd name="connsiteX7" fmla="*/ 7374564 w 8177173"/>
              <a:gd name="connsiteY7" fmla="*/ 2327650 h 6858000"/>
              <a:gd name="connsiteX8" fmla="*/ 8177173 w 8177173"/>
              <a:gd name="connsiteY8" fmla="*/ 501025 h 6858000"/>
              <a:gd name="connsiteX9" fmla="*/ 8177173 w 8177173"/>
              <a:gd name="connsiteY9" fmla="*/ 6858000 h 6858000"/>
              <a:gd name="connsiteX10" fmla="*/ 5685235 w 8177173"/>
              <a:gd name="connsiteY10" fmla="*/ 6858000 h 6858000"/>
              <a:gd name="connsiteX11" fmla="*/ 5719958 w 8177173"/>
              <a:gd name="connsiteY11" fmla="*/ 6778975 h 6858000"/>
              <a:gd name="connsiteX12" fmla="*/ 5554505 w 8177173"/>
              <a:gd name="connsiteY12" fmla="*/ 6354165 h 6858000"/>
              <a:gd name="connsiteX13" fmla="*/ 5129695 w 8177173"/>
              <a:gd name="connsiteY13" fmla="*/ 6519617 h 6858000"/>
              <a:gd name="connsiteX14" fmla="*/ 4981012 w 8177173"/>
              <a:gd name="connsiteY14" fmla="*/ 6858000 h 6858000"/>
              <a:gd name="connsiteX15" fmla="*/ 2999927 w 8177173"/>
              <a:gd name="connsiteY15" fmla="*/ 6858000 h 6858000"/>
              <a:gd name="connsiteX16" fmla="*/ 2999925 w 8177173"/>
              <a:gd name="connsiteY16" fmla="*/ 0 h 6858000"/>
              <a:gd name="connsiteX17" fmla="*/ 2999925 w 8177173"/>
              <a:gd name="connsiteY17" fmla="*/ 6858000 h 6858000"/>
              <a:gd name="connsiteX18" fmla="*/ 0 w 8177173"/>
              <a:gd name="connsiteY18" fmla="*/ 6858000 h 6858000"/>
              <a:gd name="connsiteX19" fmla="*/ 1522074 w 8177173"/>
              <a:gd name="connsiteY19" fmla="*/ 0 h 6858000"/>
              <a:gd name="connsiteX20" fmla="*/ 2914462 w 8177173"/>
              <a:gd name="connsiteY20" fmla="*/ 0 h 6858000"/>
              <a:gd name="connsiteX21" fmla="*/ 1600937 w 8177173"/>
              <a:gd name="connsiteY21" fmla="*/ 3008555 h 6858000"/>
              <a:gd name="connsiteX22" fmla="*/ 760910 w 8177173"/>
              <a:gd name="connsiteY22" fmla="*/ 3337996 h 6858000"/>
              <a:gd name="connsiteX23" fmla="*/ 431469 w 8177173"/>
              <a:gd name="connsiteY23" fmla="*/ 2497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77173" h="6858000">
                <a:moveTo>
                  <a:pt x="2999927" y="0"/>
                </a:moveTo>
                <a:lnTo>
                  <a:pt x="7702467" y="0"/>
                </a:lnTo>
                <a:lnTo>
                  <a:pt x="7697980" y="5169"/>
                </a:lnTo>
                <a:cubicBezTo>
                  <a:pt x="7685607" y="22653"/>
                  <a:pt x="7674801" y="41639"/>
                  <a:pt x="7665849" y="62013"/>
                </a:cubicBezTo>
                <a:lnTo>
                  <a:pt x="6784302" y="2068292"/>
                </a:lnTo>
                <a:cubicBezTo>
                  <a:pt x="6712683" y="2231288"/>
                  <a:pt x="6786759" y="2421483"/>
                  <a:pt x="6949755" y="2493102"/>
                </a:cubicBezTo>
                <a:lnTo>
                  <a:pt x="6949754" y="2493103"/>
                </a:lnTo>
                <a:cubicBezTo>
                  <a:pt x="7112750" y="2564722"/>
                  <a:pt x="7302944" y="2490646"/>
                  <a:pt x="7374564" y="2327650"/>
                </a:cubicBezTo>
                <a:lnTo>
                  <a:pt x="8177173" y="501025"/>
                </a:lnTo>
                <a:lnTo>
                  <a:pt x="8177173" y="6858000"/>
                </a:lnTo>
                <a:lnTo>
                  <a:pt x="5685235" y="6858000"/>
                </a:lnTo>
                <a:lnTo>
                  <a:pt x="5719958" y="6778975"/>
                </a:lnTo>
                <a:cubicBezTo>
                  <a:pt x="5791577" y="6615979"/>
                  <a:pt x="5717501" y="6425784"/>
                  <a:pt x="5554505" y="6354165"/>
                </a:cubicBezTo>
                <a:cubicBezTo>
                  <a:pt x="5391509" y="6282545"/>
                  <a:pt x="5201314" y="6356621"/>
                  <a:pt x="5129695" y="6519617"/>
                </a:cubicBezTo>
                <a:lnTo>
                  <a:pt x="4981012" y="6858000"/>
                </a:lnTo>
                <a:lnTo>
                  <a:pt x="2999927" y="6858000"/>
                </a:lnTo>
                <a:close/>
                <a:moveTo>
                  <a:pt x="2999925" y="0"/>
                </a:moveTo>
                <a:lnTo>
                  <a:pt x="2999925" y="6858000"/>
                </a:lnTo>
                <a:lnTo>
                  <a:pt x="0" y="6858000"/>
                </a:lnTo>
                <a:close/>
                <a:moveTo>
                  <a:pt x="1522074" y="0"/>
                </a:moveTo>
                <a:lnTo>
                  <a:pt x="2914462" y="0"/>
                </a:lnTo>
                <a:lnTo>
                  <a:pt x="1600937" y="3008555"/>
                </a:lnTo>
                <a:cubicBezTo>
                  <a:pt x="1459942" y="3331495"/>
                  <a:pt x="1083850" y="3478991"/>
                  <a:pt x="760910" y="3337996"/>
                </a:cubicBezTo>
                <a:cubicBezTo>
                  <a:pt x="437969" y="3197002"/>
                  <a:pt x="290473" y="2820909"/>
                  <a:pt x="431469" y="2497969"/>
                </a:cubicBezTo>
                <a:close/>
              </a:path>
            </a:pathLst>
          </a:custGeom>
          <a:pattFill prst="pct5">
            <a:fgClr>
              <a:schemeClr val="accent1"/>
            </a:fgClr>
            <a:bgClr>
              <a:schemeClr val="bg1"/>
            </a:bgClr>
          </a:pattFill>
        </p:spPr>
        <p:txBody>
          <a:bodyPr wrap="square" anchor="ctr">
            <a:noAutofit/>
          </a:bodyPr>
          <a:lstStyle>
            <a:lvl1pPr marL="0" indent="0" algn="ctr">
              <a:buNone/>
              <a:defRPr/>
            </a:lvl1pPr>
          </a:lstStyle>
          <a:p>
            <a:endParaRPr lang="en-US"/>
          </a:p>
        </p:txBody>
      </p:sp>
      <p:grpSp>
        <p:nvGrpSpPr>
          <p:cNvPr id="7" name="Group 6">
            <a:extLst>
              <a:ext uri="{FF2B5EF4-FFF2-40B4-BE49-F238E27FC236}">
                <a16:creationId xmlns:a16="http://schemas.microsoft.com/office/drawing/2014/main" id="{CDF64109-DE67-41C5-ADCC-AA3FA9B0E1E1}"/>
              </a:ext>
            </a:extLst>
          </p:cNvPr>
          <p:cNvGrpSpPr/>
          <p:nvPr userDrawn="1"/>
        </p:nvGrpSpPr>
        <p:grpSpPr>
          <a:xfrm>
            <a:off x="694825" y="2250048"/>
            <a:ext cx="2191466" cy="2863010"/>
            <a:chOff x="1552070" y="1484766"/>
            <a:chExt cx="2921955" cy="3817347"/>
          </a:xfrm>
        </p:grpSpPr>
        <p:sp>
          <p:nvSpPr>
            <p:cNvPr id="8" name="Freeform: Shape 7">
              <a:extLst>
                <a:ext uri="{FF2B5EF4-FFF2-40B4-BE49-F238E27FC236}">
                  <a16:creationId xmlns:a16="http://schemas.microsoft.com/office/drawing/2014/main" id="{BEC171DB-5DA8-4B58-A139-5FD27A86FBB8}"/>
                </a:ext>
              </a:extLst>
            </p:cNvPr>
            <p:cNvSpPr/>
            <p:nvPr/>
          </p:nvSpPr>
          <p:spPr>
            <a:xfrm>
              <a:off x="1570234" y="2086143"/>
              <a:ext cx="2903791" cy="2597541"/>
            </a:xfrm>
            <a:custGeom>
              <a:avLst/>
              <a:gdLst>
                <a:gd name="connsiteX0" fmla="*/ 267893 w 2903791"/>
                <a:gd name="connsiteY0" fmla="*/ 0 h 2597541"/>
                <a:gd name="connsiteX1" fmla="*/ 1429692 w 2903791"/>
                <a:gd name="connsiteY1" fmla="*/ 0 h 2597541"/>
                <a:gd name="connsiteX2" fmla="*/ 2669591 w 2903791"/>
                <a:gd name="connsiteY2" fmla="*/ 0 h 2597541"/>
                <a:gd name="connsiteX3" fmla="*/ 2681032 w 2903791"/>
                <a:gd name="connsiteY3" fmla="*/ 17416 h 2597541"/>
                <a:gd name="connsiteX4" fmla="*/ 2744420 w 2903791"/>
                <a:gd name="connsiteY4" fmla="*/ 164532 h 2597541"/>
                <a:gd name="connsiteX5" fmla="*/ 2835615 w 2903791"/>
                <a:gd name="connsiteY5" fmla="*/ 716286 h 2597541"/>
                <a:gd name="connsiteX6" fmla="*/ 2629038 w 2903791"/>
                <a:gd name="connsiteY6" fmla="*/ 1359935 h 2597541"/>
                <a:gd name="connsiteX7" fmla="*/ 2174543 w 2903791"/>
                <a:gd name="connsiteY7" fmla="*/ 1920473 h 2597541"/>
                <a:gd name="connsiteX8" fmla="*/ 1719993 w 2903791"/>
                <a:gd name="connsiteY8" fmla="*/ 2316494 h 2597541"/>
                <a:gd name="connsiteX9" fmla="*/ 1513244 w 2903791"/>
                <a:gd name="connsiteY9" fmla="*/ 2466591 h 2597541"/>
                <a:gd name="connsiteX10" fmla="*/ 2903791 w 2903791"/>
                <a:gd name="connsiteY10" fmla="*/ 2466591 h 2597541"/>
                <a:gd name="connsiteX11" fmla="*/ 2903791 w 2903791"/>
                <a:gd name="connsiteY11" fmla="*/ 2593520 h 2597541"/>
                <a:gd name="connsiteX12" fmla="*/ 2903791 w 2903791"/>
                <a:gd name="connsiteY12" fmla="*/ 2597541 h 2597541"/>
                <a:gd name="connsiteX13" fmla="*/ 444697 w 2903791"/>
                <a:gd name="connsiteY13" fmla="*/ 2597541 h 2597541"/>
                <a:gd name="connsiteX14" fmla="*/ 524640 w 2903791"/>
                <a:gd name="connsiteY14" fmla="*/ 2524374 h 2597541"/>
                <a:gd name="connsiteX15" fmla="*/ 661790 w 2903791"/>
                <a:gd name="connsiteY15" fmla="*/ 2396776 h 2597541"/>
                <a:gd name="connsiteX16" fmla="*/ 1233568 w 2903791"/>
                <a:gd name="connsiteY16" fmla="*/ 1819563 h 2597541"/>
                <a:gd name="connsiteX17" fmla="*/ 1370717 w 2903791"/>
                <a:gd name="connsiteY17" fmla="*/ 1666051 h 2597541"/>
                <a:gd name="connsiteX18" fmla="*/ 1429692 w 2903791"/>
                <a:gd name="connsiteY18" fmla="*/ 1595034 h 2597541"/>
                <a:gd name="connsiteX19" fmla="*/ 1496276 w 2903791"/>
                <a:gd name="connsiteY19" fmla="*/ 1514855 h 2597541"/>
                <a:gd name="connsiteX20" fmla="*/ 1712625 w 2903791"/>
                <a:gd name="connsiteY20" fmla="*/ 1219409 h 2597541"/>
                <a:gd name="connsiteX21" fmla="*/ 1913520 w 2903791"/>
                <a:gd name="connsiteY21" fmla="*/ 716286 h 2597541"/>
                <a:gd name="connsiteX22" fmla="*/ 1886754 w 2903791"/>
                <a:gd name="connsiteY22" fmla="*/ 501267 h 2597541"/>
                <a:gd name="connsiteX23" fmla="*/ 1741815 w 2903791"/>
                <a:gd name="connsiteY23" fmla="*/ 244827 h 2597541"/>
                <a:gd name="connsiteX24" fmla="*/ 1496472 w 2903791"/>
                <a:gd name="connsiteY24" fmla="*/ 131203 h 2597541"/>
                <a:gd name="connsiteX25" fmla="*/ 1429692 w 2903791"/>
                <a:gd name="connsiteY25" fmla="*/ 125109 h 2597541"/>
                <a:gd name="connsiteX26" fmla="*/ 1381739 w 2903791"/>
                <a:gd name="connsiteY26" fmla="*/ 120732 h 2597541"/>
                <a:gd name="connsiteX27" fmla="*/ 1104770 w 2903791"/>
                <a:gd name="connsiteY27" fmla="*/ 232257 h 2597541"/>
                <a:gd name="connsiteX28" fmla="*/ 894273 w 2903791"/>
                <a:gd name="connsiteY28" fmla="*/ 477611 h 2597541"/>
                <a:gd name="connsiteX29" fmla="*/ 760476 w 2903791"/>
                <a:gd name="connsiteY29" fmla="*/ 722964 h 2597541"/>
                <a:gd name="connsiteX30" fmla="*/ 713604 w 2903791"/>
                <a:gd name="connsiteY30" fmla="*/ 834489 h 2597541"/>
                <a:gd name="connsiteX31" fmla="*/ 18 w 2903791"/>
                <a:gd name="connsiteY31" fmla="*/ 488974 h 2597541"/>
                <a:gd name="connsiteX32" fmla="*/ 72740 w 2903791"/>
                <a:gd name="connsiteY32" fmla="*/ 318607 h 2597541"/>
                <a:gd name="connsiteX33" fmla="*/ 233382 w 2903791"/>
                <a:gd name="connsiteY33" fmla="*/ 47083 h 259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03791" h="2597541">
                  <a:moveTo>
                    <a:pt x="267893" y="0"/>
                  </a:moveTo>
                  <a:lnTo>
                    <a:pt x="1429692" y="0"/>
                  </a:lnTo>
                  <a:lnTo>
                    <a:pt x="2669591" y="0"/>
                  </a:lnTo>
                  <a:lnTo>
                    <a:pt x="2681032" y="17416"/>
                  </a:lnTo>
                  <a:cubicBezTo>
                    <a:pt x="2706626" y="64813"/>
                    <a:pt x="2727756" y="113852"/>
                    <a:pt x="2744420" y="164532"/>
                  </a:cubicBezTo>
                  <a:cubicBezTo>
                    <a:pt x="2811079" y="367253"/>
                    <a:pt x="2841477" y="551171"/>
                    <a:pt x="2835615" y="716286"/>
                  </a:cubicBezTo>
                  <a:cubicBezTo>
                    <a:pt x="2828729" y="937904"/>
                    <a:pt x="2759870" y="1152453"/>
                    <a:pt x="2629038" y="1359935"/>
                  </a:cubicBezTo>
                  <a:cubicBezTo>
                    <a:pt x="2498203" y="1567416"/>
                    <a:pt x="2346705" y="1754263"/>
                    <a:pt x="2174543" y="1920473"/>
                  </a:cubicBezTo>
                  <a:cubicBezTo>
                    <a:pt x="2002381" y="2086683"/>
                    <a:pt x="1850865" y="2218690"/>
                    <a:pt x="1719993" y="2316494"/>
                  </a:cubicBezTo>
                  <a:cubicBezTo>
                    <a:pt x="1589122" y="2414297"/>
                    <a:pt x="1520205" y="2464329"/>
                    <a:pt x="1513244" y="2466591"/>
                  </a:cubicBezTo>
                  <a:lnTo>
                    <a:pt x="2903791" y="2466591"/>
                  </a:lnTo>
                  <a:lnTo>
                    <a:pt x="2903791" y="2593520"/>
                  </a:lnTo>
                  <a:lnTo>
                    <a:pt x="2903791" y="2597541"/>
                  </a:lnTo>
                  <a:lnTo>
                    <a:pt x="444697" y="2597541"/>
                  </a:lnTo>
                  <a:lnTo>
                    <a:pt x="524640" y="2524374"/>
                  </a:lnTo>
                  <a:cubicBezTo>
                    <a:pt x="568425" y="2483955"/>
                    <a:pt x="614142" y="2441422"/>
                    <a:pt x="661790" y="2396776"/>
                  </a:cubicBezTo>
                  <a:cubicBezTo>
                    <a:pt x="852382" y="2218193"/>
                    <a:pt x="1042975" y="2025787"/>
                    <a:pt x="1233568" y="1819563"/>
                  </a:cubicBezTo>
                  <a:cubicBezTo>
                    <a:pt x="1281216" y="1768007"/>
                    <a:pt x="1326933" y="1716836"/>
                    <a:pt x="1370717" y="1666051"/>
                  </a:cubicBezTo>
                  <a:lnTo>
                    <a:pt x="1429692" y="1595034"/>
                  </a:lnTo>
                  <a:lnTo>
                    <a:pt x="1496276" y="1514855"/>
                  </a:lnTo>
                  <a:cubicBezTo>
                    <a:pt x="1576119" y="1414829"/>
                    <a:pt x="1648236" y="1316347"/>
                    <a:pt x="1712625" y="1219409"/>
                  </a:cubicBezTo>
                  <a:cubicBezTo>
                    <a:pt x="1841404" y="1025531"/>
                    <a:pt x="1908369" y="857824"/>
                    <a:pt x="1913520" y="716286"/>
                  </a:cubicBezTo>
                  <a:cubicBezTo>
                    <a:pt x="1916213" y="665997"/>
                    <a:pt x="1907291" y="594323"/>
                    <a:pt x="1886754" y="501267"/>
                  </a:cubicBezTo>
                  <a:cubicBezTo>
                    <a:pt x="1866217" y="408210"/>
                    <a:pt x="1817904" y="322730"/>
                    <a:pt x="1741815" y="244827"/>
                  </a:cubicBezTo>
                  <a:cubicBezTo>
                    <a:pt x="1684748" y="186400"/>
                    <a:pt x="1602967" y="148525"/>
                    <a:pt x="1496472" y="131203"/>
                  </a:cubicBezTo>
                  <a:lnTo>
                    <a:pt x="1429692" y="125109"/>
                  </a:lnTo>
                  <a:lnTo>
                    <a:pt x="1381739" y="120732"/>
                  </a:lnTo>
                  <a:cubicBezTo>
                    <a:pt x="1279190" y="124450"/>
                    <a:pt x="1186867" y="161624"/>
                    <a:pt x="1104770" y="232257"/>
                  </a:cubicBezTo>
                  <a:cubicBezTo>
                    <a:pt x="1022673" y="302889"/>
                    <a:pt x="952508" y="384673"/>
                    <a:pt x="894273" y="477611"/>
                  </a:cubicBezTo>
                  <a:cubicBezTo>
                    <a:pt x="836039" y="570547"/>
                    <a:pt x="791439" y="652332"/>
                    <a:pt x="760476" y="722964"/>
                  </a:cubicBezTo>
                  <a:cubicBezTo>
                    <a:pt x="729512" y="793596"/>
                    <a:pt x="713888" y="830771"/>
                    <a:pt x="713604" y="834489"/>
                  </a:cubicBezTo>
                  <a:lnTo>
                    <a:pt x="18" y="488974"/>
                  </a:lnTo>
                  <a:cubicBezTo>
                    <a:pt x="-740" y="483295"/>
                    <a:pt x="23500" y="426506"/>
                    <a:pt x="72740" y="318607"/>
                  </a:cubicBezTo>
                  <a:cubicBezTo>
                    <a:pt x="109669" y="237682"/>
                    <a:pt x="163217" y="147174"/>
                    <a:pt x="233382" y="4708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DBE1842D-3A4B-45E9-8163-94E88E619B14}"/>
                </a:ext>
              </a:extLst>
            </p:cNvPr>
            <p:cNvSpPr/>
            <p:nvPr/>
          </p:nvSpPr>
          <p:spPr>
            <a:xfrm>
              <a:off x="1838126" y="1484766"/>
              <a:ext cx="2401698" cy="601377"/>
            </a:xfrm>
            <a:custGeom>
              <a:avLst/>
              <a:gdLst>
                <a:gd name="connsiteX0" fmla="*/ 1113846 w 2401698"/>
                <a:gd name="connsiteY0" fmla="*/ 0 h 601377"/>
                <a:gd name="connsiteX1" fmla="*/ 2062249 w 2401698"/>
                <a:gd name="connsiteY1" fmla="*/ 236548 h 601377"/>
                <a:gd name="connsiteX2" fmla="*/ 2322964 w 2401698"/>
                <a:gd name="connsiteY2" fmla="*/ 481528 h 601377"/>
                <a:gd name="connsiteX3" fmla="*/ 2401698 w 2401698"/>
                <a:gd name="connsiteY3" fmla="*/ 601377 h 601377"/>
                <a:gd name="connsiteX4" fmla="*/ 0 w 2401698"/>
                <a:gd name="connsiteY4" fmla="*/ 601377 h 601377"/>
                <a:gd name="connsiteX5" fmla="*/ 41194 w 2401698"/>
                <a:gd name="connsiteY5" fmla="*/ 545175 h 601377"/>
                <a:gd name="connsiteX6" fmla="*/ 468437 w 2401698"/>
                <a:gd name="connsiteY6" fmla="*/ 170368 h 601377"/>
                <a:gd name="connsiteX7" fmla="*/ 1113846 w 2401698"/>
                <a:gd name="connsiteY7" fmla="*/ 0 h 60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1698" h="601377">
                  <a:moveTo>
                    <a:pt x="1113846" y="0"/>
                  </a:moveTo>
                  <a:cubicBezTo>
                    <a:pt x="1536589" y="7512"/>
                    <a:pt x="1852723" y="86361"/>
                    <a:pt x="2062249" y="236548"/>
                  </a:cubicBezTo>
                  <a:cubicBezTo>
                    <a:pt x="2167013" y="311641"/>
                    <a:pt x="2253918" y="393301"/>
                    <a:pt x="2322964" y="481528"/>
                  </a:cubicBezTo>
                  <a:lnTo>
                    <a:pt x="2401698" y="601377"/>
                  </a:lnTo>
                  <a:lnTo>
                    <a:pt x="0" y="601377"/>
                  </a:lnTo>
                  <a:lnTo>
                    <a:pt x="41194" y="545175"/>
                  </a:lnTo>
                  <a:cubicBezTo>
                    <a:pt x="149520" y="403202"/>
                    <a:pt x="291934" y="278267"/>
                    <a:pt x="468437" y="170368"/>
                  </a:cubicBezTo>
                  <a:cubicBezTo>
                    <a:pt x="644939" y="62468"/>
                    <a:pt x="860076" y="5679"/>
                    <a:pt x="11138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B251C2A-D3F3-47F7-ABDB-876BB1744EDE}"/>
                </a:ext>
              </a:extLst>
            </p:cNvPr>
            <p:cNvSpPr/>
            <p:nvPr/>
          </p:nvSpPr>
          <p:spPr>
            <a:xfrm>
              <a:off x="1552070" y="4683684"/>
              <a:ext cx="2921954" cy="618429"/>
            </a:xfrm>
            <a:custGeom>
              <a:avLst/>
              <a:gdLst>
                <a:gd name="connsiteX0" fmla="*/ 462860 w 2921954"/>
                <a:gd name="connsiteY0" fmla="*/ 0 h 618429"/>
                <a:gd name="connsiteX1" fmla="*/ 2921954 w 2921954"/>
                <a:gd name="connsiteY1" fmla="*/ 0 h 618429"/>
                <a:gd name="connsiteX2" fmla="*/ 2921954 w 2921954"/>
                <a:gd name="connsiteY2" fmla="*/ 618429 h 618429"/>
                <a:gd name="connsiteX3" fmla="*/ 0 w 2921954"/>
                <a:gd name="connsiteY3" fmla="*/ 618429 h 618429"/>
                <a:gd name="connsiteX4" fmla="*/ 0 w 2921954"/>
                <a:gd name="connsiteY4" fmla="*/ 404971 h 618429"/>
                <a:gd name="connsiteX5" fmla="*/ 200895 w 2921954"/>
                <a:gd name="connsiteY5" fmla="*/ 233542 h 618429"/>
                <a:gd name="connsiteX6" fmla="*/ 417244 w 2921954"/>
                <a:gd name="connsiteY6" fmla="*/ 41750 h 618429"/>
                <a:gd name="connsiteX7" fmla="*/ 462860 w 2921954"/>
                <a:gd name="connsiteY7" fmla="*/ 0 h 61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954" h="618429">
                  <a:moveTo>
                    <a:pt x="462860" y="0"/>
                  </a:moveTo>
                  <a:lnTo>
                    <a:pt x="2921954" y="0"/>
                  </a:lnTo>
                  <a:lnTo>
                    <a:pt x="2921954" y="618429"/>
                  </a:lnTo>
                  <a:lnTo>
                    <a:pt x="0" y="618429"/>
                  </a:lnTo>
                  <a:lnTo>
                    <a:pt x="0" y="404971"/>
                  </a:lnTo>
                  <a:cubicBezTo>
                    <a:pt x="5151" y="401638"/>
                    <a:pt x="72117" y="344495"/>
                    <a:pt x="200895" y="233542"/>
                  </a:cubicBezTo>
                  <a:cubicBezTo>
                    <a:pt x="265285" y="178065"/>
                    <a:pt x="337401" y="114135"/>
                    <a:pt x="417244" y="41750"/>
                  </a:cubicBezTo>
                  <a:lnTo>
                    <a:pt x="4628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8819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mplate 6">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F33A7F9-6C15-4B3A-8CB4-0944ED466FF3}"/>
              </a:ext>
            </a:extLst>
          </p:cNvPr>
          <p:cNvSpPr>
            <a:spLocks noGrp="1"/>
          </p:cNvSpPr>
          <p:nvPr>
            <p:ph type="pic" sz="quarter" idx="10"/>
          </p:nvPr>
        </p:nvSpPr>
        <p:spPr>
          <a:xfrm>
            <a:off x="3011121" y="0"/>
            <a:ext cx="6132880" cy="5143500"/>
          </a:xfrm>
          <a:custGeom>
            <a:avLst/>
            <a:gdLst>
              <a:gd name="connsiteX0" fmla="*/ 2999927 w 8177173"/>
              <a:gd name="connsiteY0" fmla="*/ 0 h 6858000"/>
              <a:gd name="connsiteX1" fmla="*/ 7702467 w 8177173"/>
              <a:gd name="connsiteY1" fmla="*/ 0 h 6858000"/>
              <a:gd name="connsiteX2" fmla="*/ 7697980 w 8177173"/>
              <a:gd name="connsiteY2" fmla="*/ 5169 h 6858000"/>
              <a:gd name="connsiteX3" fmla="*/ 7665849 w 8177173"/>
              <a:gd name="connsiteY3" fmla="*/ 62013 h 6858000"/>
              <a:gd name="connsiteX4" fmla="*/ 6784302 w 8177173"/>
              <a:gd name="connsiteY4" fmla="*/ 2068292 h 6858000"/>
              <a:gd name="connsiteX5" fmla="*/ 6949755 w 8177173"/>
              <a:gd name="connsiteY5" fmla="*/ 2493102 h 6858000"/>
              <a:gd name="connsiteX6" fmla="*/ 6949754 w 8177173"/>
              <a:gd name="connsiteY6" fmla="*/ 2493103 h 6858000"/>
              <a:gd name="connsiteX7" fmla="*/ 7374564 w 8177173"/>
              <a:gd name="connsiteY7" fmla="*/ 2327650 h 6858000"/>
              <a:gd name="connsiteX8" fmla="*/ 8177173 w 8177173"/>
              <a:gd name="connsiteY8" fmla="*/ 501025 h 6858000"/>
              <a:gd name="connsiteX9" fmla="*/ 8177173 w 8177173"/>
              <a:gd name="connsiteY9" fmla="*/ 6858000 h 6858000"/>
              <a:gd name="connsiteX10" fmla="*/ 5685235 w 8177173"/>
              <a:gd name="connsiteY10" fmla="*/ 6858000 h 6858000"/>
              <a:gd name="connsiteX11" fmla="*/ 5719958 w 8177173"/>
              <a:gd name="connsiteY11" fmla="*/ 6778975 h 6858000"/>
              <a:gd name="connsiteX12" fmla="*/ 5554505 w 8177173"/>
              <a:gd name="connsiteY12" fmla="*/ 6354165 h 6858000"/>
              <a:gd name="connsiteX13" fmla="*/ 5129695 w 8177173"/>
              <a:gd name="connsiteY13" fmla="*/ 6519617 h 6858000"/>
              <a:gd name="connsiteX14" fmla="*/ 4981012 w 8177173"/>
              <a:gd name="connsiteY14" fmla="*/ 6858000 h 6858000"/>
              <a:gd name="connsiteX15" fmla="*/ 2999927 w 8177173"/>
              <a:gd name="connsiteY15" fmla="*/ 6858000 h 6858000"/>
              <a:gd name="connsiteX16" fmla="*/ 2999925 w 8177173"/>
              <a:gd name="connsiteY16" fmla="*/ 0 h 6858000"/>
              <a:gd name="connsiteX17" fmla="*/ 2999925 w 8177173"/>
              <a:gd name="connsiteY17" fmla="*/ 6858000 h 6858000"/>
              <a:gd name="connsiteX18" fmla="*/ 0 w 8177173"/>
              <a:gd name="connsiteY18" fmla="*/ 6858000 h 6858000"/>
              <a:gd name="connsiteX19" fmla="*/ 1522074 w 8177173"/>
              <a:gd name="connsiteY19" fmla="*/ 0 h 6858000"/>
              <a:gd name="connsiteX20" fmla="*/ 2914462 w 8177173"/>
              <a:gd name="connsiteY20" fmla="*/ 0 h 6858000"/>
              <a:gd name="connsiteX21" fmla="*/ 1600937 w 8177173"/>
              <a:gd name="connsiteY21" fmla="*/ 3008555 h 6858000"/>
              <a:gd name="connsiteX22" fmla="*/ 760910 w 8177173"/>
              <a:gd name="connsiteY22" fmla="*/ 3337996 h 6858000"/>
              <a:gd name="connsiteX23" fmla="*/ 431469 w 8177173"/>
              <a:gd name="connsiteY23" fmla="*/ 2497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77173" h="6858000">
                <a:moveTo>
                  <a:pt x="2999927" y="0"/>
                </a:moveTo>
                <a:lnTo>
                  <a:pt x="7702467" y="0"/>
                </a:lnTo>
                <a:lnTo>
                  <a:pt x="7697980" y="5169"/>
                </a:lnTo>
                <a:cubicBezTo>
                  <a:pt x="7685607" y="22653"/>
                  <a:pt x="7674801" y="41639"/>
                  <a:pt x="7665849" y="62013"/>
                </a:cubicBezTo>
                <a:lnTo>
                  <a:pt x="6784302" y="2068292"/>
                </a:lnTo>
                <a:cubicBezTo>
                  <a:pt x="6712683" y="2231288"/>
                  <a:pt x="6786759" y="2421483"/>
                  <a:pt x="6949755" y="2493102"/>
                </a:cubicBezTo>
                <a:lnTo>
                  <a:pt x="6949754" y="2493103"/>
                </a:lnTo>
                <a:cubicBezTo>
                  <a:pt x="7112750" y="2564722"/>
                  <a:pt x="7302944" y="2490646"/>
                  <a:pt x="7374564" y="2327650"/>
                </a:cubicBezTo>
                <a:lnTo>
                  <a:pt x="8177173" y="501025"/>
                </a:lnTo>
                <a:lnTo>
                  <a:pt x="8177173" y="6858000"/>
                </a:lnTo>
                <a:lnTo>
                  <a:pt x="5685235" y="6858000"/>
                </a:lnTo>
                <a:lnTo>
                  <a:pt x="5719958" y="6778975"/>
                </a:lnTo>
                <a:cubicBezTo>
                  <a:pt x="5791577" y="6615979"/>
                  <a:pt x="5717501" y="6425784"/>
                  <a:pt x="5554505" y="6354165"/>
                </a:cubicBezTo>
                <a:cubicBezTo>
                  <a:pt x="5391509" y="6282545"/>
                  <a:pt x="5201314" y="6356621"/>
                  <a:pt x="5129695" y="6519617"/>
                </a:cubicBezTo>
                <a:lnTo>
                  <a:pt x="4981012" y="6858000"/>
                </a:lnTo>
                <a:lnTo>
                  <a:pt x="2999927" y="6858000"/>
                </a:lnTo>
                <a:close/>
                <a:moveTo>
                  <a:pt x="2999925" y="0"/>
                </a:moveTo>
                <a:lnTo>
                  <a:pt x="2999925" y="6858000"/>
                </a:lnTo>
                <a:lnTo>
                  <a:pt x="0" y="6858000"/>
                </a:lnTo>
                <a:close/>
                <a:moveTo>
                  <a:pt x="1522074" y="0"/>
                </a:moveTo>
                <a:lnTo>
                  <a:pt x="2914462" y="0"/>
                </a:lnTo>
                <a:lnTo>
                  <a:pt x="1600937" y="3008555"/>
                </a:lnTo>
                <a:cubicBezTo>
                  <a:pt x="1459942" y="3331495"/>
                  <a:pt x="1083850" y="3478991"/>
                  <a:pt x="760910" y="3337996"/>
                </a:cubicBezTo>
                <a:cubicBezTo>
                  <a:pt x="437969" y="3197002"/>
                  <a:pt x="290473" y="2820909"/>
                  <a:pt x="431469" y="2497969"/>
                </a:cubicBezTo>
                <a:close/>
              </a:path>
            </a:pathLst>
          </a:custGeom>
          <a:pattFill prst="pct5">
            <a:fgClr>
              <a:schemeClr val="accent1"/>
            </a:fgClr>
            <a:bgClr>
              <a:schemeClr val="bg1"/>
            </a:bgClr>
          </a:pattFill>
        </p:spPr>
        <p:txBody>
          <a:bodyPr wrap="square" anchor="ctr">
            <a:noAutofit/>
          </a:bodyPr>
          <a:lstStyle>
            <a:lvl1pPr marL="0" indent="0" algn="ctr">
              <a:buNone/>
              <a:defRPr/>
            </a:lvl1pPr>
          </a:lstStyle>
          <a:p>
            <a:endParaRPr lang="en-US"/>
          </a:p>
        </p:txBody>
      </p:sp>
      <p:grpSp>
        <p:nvGrpSpPr>
          <p:cNvPr id="7" name="Group 6">
            <a:extLst>
              <a:ext uri="{FF2B5EF4-FFF2-40B4-BE49-F238E27FC236}">
                <a16:creationId xmlns:a16="http://schemas.microsoft.com/office/drawing/2014/main" id="{BE500389-2D9D-4330-B947-8813A35D9BD3}"/>
              </a:ext>
            </a:extLst>
          </p:cNvPr>
          <p:cNvGrpSpPr/>
          <p:nvPr userDrawn="1"/>
        </p:nvGrpSpPr>
        <p:grpSpPr>
          <a:xfrm>
            <a:off x="683847" y="2234141"/>
            <a:ext cx="2276770" cy="2850193"/>
            <a:chOff x="911795" y="1528872"/>
            <a:chExt cx="3035693" cy="3800257"/>
          </a:xfrm>
        </p:grpSpPr>
        <p:sp>
          <p:nvSpPr>
            <p:cNvPr id="8" name="Freeform: Shape 7">
              <a:extLst>
                <a:ext uri="{FF2B5EF4-FFF2-40B4-BE49-F238E27FC236}">
                  <a16:creationId xmlns:a16="http://schemas.microsoft.com/office/drawing/2014/main" id="{EF2D6C20-C519-4BF1-82DA-C37A7E6FC82A}"/>
                </a:ext>
              </a:extLst>
            </p:cNvPr>
            <p:cNvSpPr/>
            <p:nvPr/>
          </p:nvSpPr>
          <p:spPr>
            <a:xfrm>
              <a:off x="911795" y="2146291"/>
              <a:ext cx="3035693" cy="2597541"/>
            </a:xfrm>
            <a:custGeom>
              <a:avLst/>
              <a:gdLst>
                <a:gd name="connsiteX0" fmla="*/ 192308 w 3035693"/>
                <a:gd name="connsiteY0" fmla="*/ 0 h 2597541"/>
                <a:gd name="connsiteX1" fmla="*/ 2786346 w 3035693"/>
                <a:gd name="connsiteY1" fmla="*/ 0 h 2597541"/>
                <a:gd name="connsiteX2" fmla="*/ 2802562 w 3035693"/>
                <a:gd name="connsiteY2" fmla="*/ 39943 h 2597541"/>
                <a:gd name="connsiteX3" fmla="*/ 2847683 w 3035693"/>
                <a:gd name="connsiteY3" fmla="*/ 325127 h 2597541"/>
                <a:gd name="connsiteX4" fmla="*/ 2717331 w 3035693"/>
                <a:gd name="connsiteY4" fmla="*/ 756290 h 2597541"/>
                <a:gd name="connsiteX5" fmla="*/ 2323769 w 3035693"/>
                <a:gd name="connsiteY5" fmla="*/ 1094705 h 2597541"/>
                <a:gd name="connsiteX6" fmla="*/ 2649649 w 3035693"/>
                <a:gd name="connsiteY6" fmla="*/ 1217534 h 2597541"/>
                <a:gd name="connsiteX7" fmla="*/ 2934170 w 3035693"/>
                <a:gd name="connsiteY7" fmla="*/ 1514585 h 2597541"/>
                <a:gd name="connsiteX8" fmla="*/ 3035693 w 3035693"/>
                <a:gd name="connsiteY8" fmla="*/ 1954523 h 2597541"/>
                <a:gd name="connsiteX9" fmla="*/ 2867741 w 3035693"/>
                <a:gd name="connsiteY9" fmla="*/ 2569937 h 2597541"/>
                <a:gd name="connsiteX10" fmla="*/ 2849203 w 3035693"/>
                <a:gd name="connsiteY10" fmla="*/ 2597541 h 2597541"/>
                <a:gd name="connsiteX11" fmla="*/ 197863 w 3035693"/>
                <a:gd name="connsiteY11" fmla="*/ 2597541 h 2597541"/>
                <a:gd name="connsiteX12" fmla="*/ 121891 w 3035693"/>
                <a:gd name="connsiteY12" fmla="*/ 2464336 h 2597541"/>
                <a:gd name="connsiteX13" fmla="*/ 0 w 3035693"/>
                <a:gd name="connsiteY13" fmla="*/ 2150052 h 2597541"/>
                <a:gd name="connsiteX14" fmla="*/ 1020253 w 3035693"/>
                <a:gd name="connsiteY14" fmla="*/ 2014687 h 2597541"/>
                <a:gd name="connsiteX15" fmla="*/ 1207005 w 3035693"/>
                <a:gd name="connsiteY15" fmla="*/ 2442091 h 2597541"/>
                <a:gd name="connsiteX16" fmla="*/ 1529126 w 3035693"/>
                <a:gd name="connsiteY16" fmla="*/ 2561161 h 2597541"/>
                <a:gd name="connsiteX17" fmla="*/ 1871300 w 3035693"/>
                <a:gd name="connsiteY17" fmla="*/ 2410756 h 2597541"/>
                <a:gd name="connsiteX18" fmla="*/ 2007918 w 3035693"/>
                <a:gd name="connsiteY18" fmla="*/ 2009671 h 2597541"/>
                <a:gd name="connsiteX19" fmla="*/ 1876313 w 3035693"/>
                <a:gd name="connsiteY19" fmla="*/ 1613602 h 2597541"/>
                <a:gd name="connsiteX20" fmla="*/ 1519097 w 3035693"/>
                <a:gd name="connsiteY20" fmla="*/ 1473226 h 2597541"/>
                <a:gd name="connsiteX21" fmla="*/ 1188205 w 3035693"/>
                <a:gd name="connsiteY21" fmla="*/ 1533385 h 2597541"/>
                <a:gd name="connsiteX22" fmla="*/ 1240846 w 3035693"/>
                <a:gd name="connsiteY22" fmla="*/ 803919 h 2597541"/>
                <a:gd name="connsiteX23" fmla="*/ 1373704 w 3035693"/>
                <a:gd name="connsiteY23" fmla="*/ 816454 h 2597541"/>
                <a:gd name="connsiteX24" fmla="*/ 1708360 w 3035693"/>
                <a:gd name="connsiteY24" fmla="*/ 688608 h 2597541"/>
                <a:gd name="connsiteX25" fmla="*/ 1842472 w 3035693"/>
                <a:gd name="connsiteY25" fmla="*/ 385287 h 2597541"/>
                <a:gd name="connsiteX26" fmla="*/ 1742201 w 3035693"/>
                <a:gd name="connsiteY26" fmla="*/ 117064 h 2597541"/>
                <a:gd name="connsiteX27" fmla="*/ 1466456 w 3035693"/>
                <a:gd name="connsiteY27" fmla="*/ 16794 h 2597541"/>
                <a:gd name="connsiteX28" fmla="*/ 1173164 w 3035693"/>
                <a:gd name="connsiteY28" fmla="*/ 125840 h 2597541"/>
                <a:gd name="connsiteX29" fmla="*/ 1020253 w 3035693"/>
                <a:gd name="connsiteY29" fmla="*/ 508121 h 2597541"/>
                <a:gd name="connsiteX30" fmla="*/ 55147 w 3035693"/>
                <a:gd name="connsiteY30" fmla="*/ 335152 h 2597541"/>
                <a:gd name="connsiteX31" fmla="*/ 129175 w 3035693"/>
                <a:gd name="connsiteY31" fmla="*/ 118004 h 2597541"/>
                <a:gd name="connsiteX32" fmla="*/ 192308 w 3035693"/>
                <a:gd name="connsiteY32" fmla="*/ 0 h 259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35693" h="2597541">
                  <a:moveTo>
                    <a:pt x="192308" y="0"/>
                  </a:moveTo>
                  <a:lnTo>
                    <a:pt x="2786346" y="0"/>
                  </a:lnTo>
                  <a:lnTo>
                    <a:pt x="2802562" y="39943"/>
                  </a:lnTo>
                  <a:cubicBezTo>
                    <a:pt x="2832643" y="128541"/>
                    <a:pt x="2847683" y="223603"/>
                    <a:pt x="2847683" y="325127"/>
                  </a:cubicBezTo>
                  <a:cubicBezTo>
                    <a:pt x="2847683" y="483889"/>
                    <a:pt x="2804233" y="627610"/>
                    <a:pt x="2717331" y="756290"/>
                  </a:cubicBezTo>
                  <a:cubicBezTo>
                    <a:pt x="2630430" y="884970"/>
                    <a:pt x="2499244" y="997775"/>
                    <a:pt x="2323769" y="1094705"/>
                  </a:cubicBezTo>
                  <a:cubicBezTo>
                    <a:pt x="2465822" y="1129799"/>
                    <a:pt x="2574449" y="1170744"/>
                    <a:pt x="2649649" y="1217534"/>
                  </a:cubicBezTo>
                  <a:cubicBezTo>
                    <a:pt x="2771645" y="1292739"/>
                    <a:pt x="2866483" y="1391756"/>
                    <a:pt x="2934170" y="1514585"/>
                  </a:cubicBezTo>
                  <a:cubicBezTo>
                    <a:pt x="3001852" y="1637419"/>
                    <a:pt x="3035693" y="1784065"/>
                    <a:pt x="3035693" y="1954523"/>
                  </a:cubicBezTo>
                  <a:cubicBezTo>
                    <a:pt x="3035693" y="2168432"/>
                    <a:pt x="2979708" y="2373570"/>
                    <a:pt x="2867741" y="2569937"/>
                  </a:cubicBezTo>
                  <a:lnTo>
                    <a:pt x="2849203" y="2597541"/>
                  </a:lnTo>
                  <a:lnTo>
                    <a:pt x="197863" y="2597541"/>
                  </a:lnTo>
                  <a:lnTo>
                    <a:pt x="121891" y="2464336"/>
                  </a:lnTo>
                  <a:cubicBezTo>
                    <a:pt x="74054" y="2369288"/>
                    <a:pt x="33424" y="2264527"/>
                    <a:pt x="0" y="2150052"/>
                  </a:cubicBezTo>
                  <a:lnTo>
                    <a:pt x="1020253" y="2014687"/>
                  </a:lnTo>
                  <a:cubicBezTo>
                    <a:pt x="1060359" y="2220240"/>
                    <a:pt x="1122614" y="2362707"/>
                    <a:pt x="1207005" y="2442091"/>
                  </a:cubicBezTo>
                  <a:cubicBezTo>
                    <a:pt x="1291401" y="2521469"/>
                    <a:pt x="1398774" y="2561161"/>
                    <a:pt x="1529126" y="2561161"/>
                  </a:cubicBezTo>
                  <a:cubicBezTo>
                    <a:pt x="1666163" y="2561161"/>
                    <a:pt x="1780221" y="2511026"/>
                    <a:pt x="1871300" y="2410756"/>
                  </a:cubicBezTo>
                  <a:cubicBezTo>
                    <a:pt x="1962380" y="2310486"/>
                    <a:pt x="2007918" y="2176789"/>
                    <a:pt x="2007918" y="2009671"/>
                  </a:cubicBezTo>
                  <a:cubicBezTo>
                    <a:pt x="2007918" y="1839212"/>
                    <a:pt x="1964048" y="1707188"/>
                    <a:pt x="1876313" y="1613602"/>
                  </a:cubicBezTo>
                  <a:cubicBezTo>
                    <a:pt x="1788577" y="1520017"/>
                    <a:pt x="1669507" y="1473226"/>
                    <a:pt x="1519097" y="1473226"/>
                  </a:cubicBezTo>
                  <a:cubicBezTo>
                    <a:pt x="1438880" y="1473226"/>
                    <a:pt x="1328586" y="1493279"/>
                    <a:pt x="1188205" y="1533385"/>
                  </a:cubicBezTo>
                  <a:lnTo>
                    <a:pt x="1240846" y="803919"/>
                  </a:lnTo>
                  <a:cubicBezTo>
                    <a:pt x="1297670" y="812275"/>
                    <a:pt x="1341955" y="816454"/>
                    <a:pt x="1373704" y="816454"/>
                  </a:cubicBezTo>
                  <a:cubicBezTo>
                    <a:pt x="1507401" y="816454"/>
                    <a:pt x="1618953" y="773837"/>
                    <a:pt x="1708360" y="688608"/>
                  </a:cubicBezTo>
                  <a:cubicBezTo>
                    <a:pt x="1797768" y="603379"/>
                    <a:pt x="1842472" y="502270"/>
                    <a:pt x="1842472" y="385287"/>
                  </a:cubicBezTo>
                  <a:cubicBezTo>
                    <a:pt x="1842472" y="273320"/>
                    <a:pt x="1809050" y="183913"/>
                    <a:pt x="1742201" y="117064"/>
                  </a:cubicBezTo>
                  <a:cubicBezTo>
                    <a:pt x="1675353" y="50216"/>
                    <a:pt x="1583440" y="16794"/>
                    <a:pt x="1466456" y="16794"/>
                  </a:cubicBezTo>
                  <a:cubicBezTo>
                    <a:pt x="1346133" y="16794"/>
                    <a:pt x="1248369" y="53141"/>
                    <a:pt x="1173164" y="125840"/>
                  </a:cubicBezTo>
                  <a:cubicBezTo>
                    <a:pt x="1097964" y="198535"/>
                    <a:pt x="1046990" y="325961"/>
                    <a:pt x="1020253" y="508121"/>
                  </a:cubicBezTo>
                  <a:lnTo>
                    <a:pt x="55147" y="335152"/>
                  </a:lnTo>
                  <a:cubicBezTo>
                    <a:pt x="75201" y="258278"/>
                    <a:pt x="99877" y="185896"/>
                    <a:pt x="129175" y="118004"/>
                  </a:cubicBezTo>
                  <a:lnTo>
                    <a:pt x="19230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D6E0CE32-3B32-47D0-84FE-362D06ACB710}"/>
                </a:ext>
              </a:extLst>
            </p:cNvPr>
            <p:cNvSpPr/>
            <p:nvPr/>
          </p:nvSpPr>
          <p:spPr>
            <a:xfrm>
              <a:off x="1104103" y="1528872"/>
              <a:ext cx="2594038" cy="617419"/>
            </a:xfrm>
            <a:custGeom>
              <a:avLst/>
              <a:gdLst>
                <a:gd name="connsiteX0" fmla="*/ 1294201 w 2594038"/>
                <a:gd name="connsiteY0" fmla="*/ 0 h 617419"/>
                <a:gd name="connsiteX1" fmla="*/ 2334512 w 2594038"/>
                <a:gd name="connsiteY1" fmla="*/ 268227 h 617419"/>
                <a:gd name="connsiteX2" fmla="*/ 2575159 w 2594038"/>
                <a:gd name="connsiteY2" fmla="*/ 570918 h 617419"/>
                <a:gd name="connsiteX3" fmla="*/ 2594038 w 2594038"/>
                <a:gd name="connsiteY3" fmla="*/ 617419 h 617419"/>
                <a:gd name="connsiteX4" fmla="*/ 0 w 2594038"/>
                <a:gd name="connsiteY4" fmla="*/ 617419 h 617419"/>
                <a:gd name="connsiteX5" fmla="*/ 38626 w 2594038"/>
                <a:gd name="connsiteY5" fmla="*/ 545222 h 617419"/>
                <a:gd name="connsiteX6" fmla="*/ 325337 w 2594038"/>
                <a:gd name="connsiteY6" fmla="*/ 245663 h 617419"/>
                <a:gd name="connsiteX7" fmla="*/ 1294201 w 2594038"/>
                <a:gd name="connsiteY7" fmla="*/ 0 h 61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038" h="617419">
                  <a:moveTo>
                    <a:pt x="1294201" y="0"/>
                  </a:moveTo>
                  <a:cubicBezTo>
                    <a:pt x="1773831" y="0"/>
                    <a:pt x="2120598" y="89407"/>
                    <a:pt x="2334512" y="268227"/>
                  </a:cubicBezTo>
                  <a:cubicBezTo>
                    <a:pt x="2441467" y="357635"/>
                    <a:pt x="2521682" y="458531"/>
                    <a:pt x="2575159" y="570918"/>
                  </a:cubicBezTo>
                  <a:lnTo>
                    <a:pt x="2594038" y="617419"/>
                  </a:lnTo>
                  <a:lnTo>
                    <a:pt x="0" y="617419"/>
                  </a:lnTo>
                  <a:lnTo>
                    <a:pt x="38626" y="545222"/>
                  </a:lnTo>
                  <a:cubicBezTo>
                    <a:pt x="115709" y="427403"/>
                    <a:pt x="211279" y="327550"/>
                    <a:pt x="325337" y="245663"/>
                  </a:cubicBezTo>
                  <a:cubicBezTo>
                    <a:pt x="553453" y="81889"/>
                    <a:pt x="876408" y="0"/>
                    <a:pt x="129420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55A26AC-61F4-44D0-8F47-99307E0D7E30}"/>
                </a:ext>
              </a:extLst>
            </p:cNvPr>
            <p:cNvSpPr/>
            <p:nvPr/>
          </p:nvSpPr>
          <p:spPr>
            <a:xfrm>
              <a:off x="1109658" y="4743831"/>
              <a:ext cx="2651340" cy="585298"/>
            </a:xfrm>
            <a:custGeom>
              <a:avLst/>
              <a:gdLst>
                <a:gd name="connsiteX0" fmla="*/ 0 w 2651340"/>
                <a:gd name="connsiteY0" fmla="*/ 0 h 585298"/>
                <a:gd name="connsiteX1" fmla="*/ 2651340 w 2651340"/>
                <a:gd name="connsiteY1" fmla="*/ 0 h 585298"/>
                <a:gd name="connsiteX2" fmla="*/ 2576657 w 2651340"/>
                <a:gd name="connsiteY2" fmla="*/ 111208 h 585298"/>
                <a:gd name="connsiteX3" fmla="*/ 2186070 w 2651340"/>
                <a:gd name="connsiteY3" fmla="*/ 426117 h 585298"/>
                <a:gd name="connsiteX4" fmla="*/ 1356333 w 2651340"/>
                <a:gd name="connsiteY4" fmla="*/ 585298 h 585298"/>
                <a:gd name="connsiteX5" fmla="*/ 565445 w 2651340"/>
                <a:gd name="connsiteY5" fmla="*/ 467481 h 585298"/>
                <a:gd name="connsiteX6" fmla="*/ 89159 w 2651340"/>
                <a:gd name="connsiteY6" fmla="*/ 122801 h 585298"/>
                <a:gd name="connsiteX7" fmla="*/ 1188 w 2651340"/>
                <a:gd name="connsiteY7" fmla="*/ 2083 h 585298"/>
                <a:gd name="connsiteX8" fmla="*/ 0 w 2651340"/>
                <a:gd name="connsiteY8" fmla="*/ 0 h 58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340" h="585298">
                  <a:moveTo>
                    <a:pt x="0" y="0"/>
                  </a:moveTo>
                  <a:lnTo>
                    <a:pt x="2651340" y="0"/>
                  </a:lnTo>
                  <a:lnTo>
                    <a:pt x="2576657" y="111208"/>
                  </a:lnTo>
                  <a:cubicBezTo>
                    <a:pt x="2474192" y="241559"/>
                    <a:pt x="2343997" y="346530"/>
                    <a:pt x="2186070" y="426117"/>
                  </a:cubicBezTo>
                  <a:cubicBezTo>
                    <a:pt x="1975501" y="532238"/>
                    <a:pt x="1698922" y="585298"/>
                    <a:pt x="1356333" y="585298"/>
                  </a:cubicBezTo>
                  <a:cubicBezTo>
                    <a:pt x="1022096" y="585298"/>
                    <a:pt x="758467" y="546026"/>
                    <a:pt x="565445" y="467481"/>
                  </a:cubicBezTo>
                  <a:cubicBezTo>
                    <a:pt x="372427" y="388936"/>
                    <a:pt x="213666" y="274040"/>
                    <a:pt x="89159" y="122801"/>
                  </a:cubicBezTo>
                  <a:cubicBezTo>
                    <a:pt x="58034" y="84990"/>
                    <a:pt x="28710" y="44751"/>
                    <a:pt x="1188" y="208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845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mplate 7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75D2EEC-FC86-4F30-91DF-AD218211B364}"/>
              </a:ext>
            </a:extLst>
          </p:cNvPr>
          <p:cNvSpPr>
            <a:spLocks noGrp="1"/>
          </p:cNvSpPr>
          <p:nvPr>
            <p:ph type="pic" sz="quarter" idx="10"/>
          </p:nvPr>
        </p:nvSpPr>
        <p:spPr>
          <a:xfrm>
            <a:off x="251520" y="267494"/>
            <a:ext cx="8640962" cy="4608513"/>
          </a:xfrm>
          <a:custGeom>
            <a:avLst/>
            <a:gdLst>
              <a:gd name="connsiteX0" fmla="*/ 0 w 8640962"/>
              <a:gd name="connsiteY0" fmla="*/ 2880321 h 4608513"/>
              <a:gd name="connsiteX1" fmla="*/ 8640962 w 8640962"/>
              <a:gd name="connsiteY1" fmla="*/ 2880321 h 4608513"/>
              <a:gd name="connsiteX2" fmla="*/ 8640962 w 8640962"/>
              <a:gd name="connsiteY2" fmla="*/ 4608513 h 4608513"/>
              <a:gd name="connsiteX3" fmla="*/ 0 w 8640962"/>
              <a:gd name="connsiteY3" fmla="*/ 4608513 h 4608513"/>
              <a:gd name="connsiteX4" fmla="*/ 5832650 w 8640962"/>
              <a:gd name="connsiteY4" fmla="*/ 0 h 4608513"/>
              <a:gd name="connsiteX5" fmla="*/ 8640962 w 8640962"/>
              <a:gd name="connsiteY5" fmla="*/ 0 h 4608513"/>
              <a:gd name="connsiteX6" fmla="*/ 8640962 w 8640962"/>
              <a:gd name="connsiteY6" fmla="*/ 2808312 h 4608513"/>
              <a:gd name="connsiteX7" fmla="*/ 5832650 w 8640962"/>
              <a:gd name="connsiteY7" fmla="*/ 2808312 h 4608513"/>
              <a:gd name="connsiteX8" fmla="*/ 2916324 w 8640962"/>
              <a:gd name="connsiteY8" fmla="*/ 0 h 4608513"/>
              <a:gd name="connsiteX9" fmla="*/ 5724636 w 8640962"/>
              <a:gd name="connsiteY9" fmla="*/ 0 h 4608513"/>
              <a:gd name="connsiteX10" fmla="*/ 5724636 w 8640962"/>
              <a:gd name="connsiteY10" fmla="*/ 2808312 h 4608513"/>
              <a:gd name="connsiteX11" fmla="*/ 2916324 w 8640962"/>
              <a:gd name="connsiteY11" fmla="*/ 2808312 h 460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40962" h="4608513">
                <a:moveTo>
                  <a:pt x="0" y="2880321"/>
                </a:moveTo>
                <a:lnTo>
                  <a:pt x="8640962" y="2880321"/>
                </a:lnTo>
                <a:lnTo>
                  <a:pt x="8640962" y="4608513"/>
                </a:lnTo>
                <a:lnTo>
                  <a:pt x="0" y="4608513"/>
                </a:lnTo>
                <a:close/>
                <a:moveTo>
                  <a:pt x="5832650" y="0"/>
                </a:moveTo>
                <a:lnTo>
                  <a:pt x="8640962" y="0"/>
                </a:lnTo>
                <a:lnTo>
                  <a:pt x="8640962" y="2808312"/>
                </a:lnTo>
                <a:lnTo>
                  <a:pt x="5832650" y="2808312"/>
                </a:lnTo>
                <a:close/>
                <a:moveTo>
                  <a:pt x="2916324" y="0"/>
                </a:moveTo>
                <a:lnTo>
                  <a:pt x="5724636" y="0"/>
                </a:lnTo>
                <a:lnTo>
                  <a:pt x="5724636" y="2808312"/>
                </a:lnTo>
                <a:lnTo>
                  <a:pt x="2916324" y="2808312"/>
                </a:lnTo>
                <a:close/>
              </a:path>
            </a:pathLst>
          </a:custGeom>
          <a:pattFill prst="pct5">
            <a:fgClr>
              <a:schemeClr val="accent1"/>
            </a:fgClr>
            <a:bgClr>
              <a:schemeClr val="bg1"/>
            </a:bgClr>
          </a:patt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77389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DBCD5-8FCC-454E-8ABC-9A962063E7A6}"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FAD8E-F8B0-4E40-BAC6-F238C8E609F5}" type="slidenum">
              <a:rPr lang="en-US" smtClean="0"/>
              <a:t>‹#›</a:t>
            </a:fld>
            <a:endParaRPr lang="en-US"/>
          </a:p>
        </p:txBody>
      </p:sp>
    </p:spTree>
    <p:extLst>
      <p:ext uri="{BB962C8B-B14F-4D97-AF65-F5344CB8AC3E}">
        <p14:creationId xmlns:p14="http://schemas.microsoft.com/office/powerpoint/2010/main" val="161832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DBCD5-8FCC-454E-8ABC-9A962063E7A6}"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FAD8E-F8B0-4E40-BAC6-F238C8E609F5}" type="slidenum">
              <a:rPr lang="en-US" smtClean="0"/>
              <a:t>‹#›</a:t>
            </a:fld>
            <a:endParaRPr lang="en-US"/>
          </a:p>
        </p:txBody>
      </p:sp>
    </p:spTree>
    <p:extLst>
      <p:ext uri="{BB962C8B-B14F-4D97-AF65-F5344CB8AC3E}">
        <p14:creationId xmlns:p14="http://schemas.microsoft.com/office/powerpoint/2010/main" val="238293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DBCD5-8FCC-454E-8ABC-9A962063E7A6}" type="datetimeFigureOut">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FAD8E-F8B0-4E40-BAC6-F238C8E609F5}" type="slidenum">
              <a:rPr lang="en-US" smtClean="0"/>
              <a:t>‹#›</a:t>
            </a:fld>
            <a:endParaRPr lang="en-US"/>
          </a:p>
        </p:txBody>
      </p:sp>
    </p:spTree>
    <p:extLst>
      <p:ext uri="{BB962C8B-B14F-4D97-AF65-F5344CB8AC3E}">
        <p14:creationId xmlns:p14="http://schemas.microsoft.com/office/powerpoint/2010/main" val="126023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DBCD5-8FCC-454E-8ABC-9A962063E7A6}" type="datetimeFigureOut">
              <a:rPr lang="en-US" smtClean="0"/>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FAD8E-F8B0-4E40-BAC6-F238C8E609F5}" type="slidenum">
              <a:rPr lang="en-US" smtClean="0"/>
              <a:t>‹#›</a:t>
            </a:fld>
            <a:endParaRPr lang="en-US"/>
          </a:p>
        </p:txBody>
      </p:sp>
    </p:spTree>
    <p:extLst>
      <p:ext uri="{BB962C8B-B14F-4D97-AF65-F5344CB8AC3E}">
        <p14:creationId xmlns:p14="http://schemas.microsoft.com/office/powerpoint/2010/main" val="141417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DBCD5-8FCC-454E-8ABC-9A962063E7A6}" type="datetimeFigureOut">
              <a:rPr lang="en-US" smtClean="0"/>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FAD8E-F8B0-4E40-BAC6-F238C8E609F5}" type="slidenum">
              <a:rPr lang="en-US" smtClean="0"/>
              <a:t>‹#›</a:t>
            </a:fld>
            <a:endParaRPr lang="en-US"/>
          </a:p>
        </p:txBody>
      </p:sp>
    </p:spTree>
    <p:extLst>
      <p:ext uri="{BB962C8B-B14F-4D97-AF65-F5344CB8AC3E}">
        <p14:creationId xmlns:p14="http://schemas.microsoft.com/office/powerpoint/2010/main" val="239267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DBCD5-8FCC-454E-8ABC-9A962063E7A6}"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FAD8E-F8B0-4E40-BAC6-F238C8E609F5}" type="slidenum">
              <a:rPr lang="en-US" smtClean="0"/>
              <a:t>‹#›</a:t>
            </a:fld>
            <a:endParaRPr lang="en-US"/>
          </a:p>
        </p:txBody>
      </p:sp>
    </p:spTree>
    <p:extLst>
      <p:ext uri="{BB962C8B-B14F-4D97-AF65-F5344CB8AC3E}">
        <p14:creationId xmlns:p14="http://schemas.microsoft.com/office/powerpoint/2010/main" val="28862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DBCD5-8FCC-454E-8ABC-9A962063E7A6}"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FAD8E-F8B0-4E40-BAC6-F238C8E609F5}" type="slidenum">
              <a:rPr lang="en-US" smtClean="0"/>
              <a:t>‹#›</a:t>
            </a:fld>
            <a:endParaRPr lang="en-US"/>
          </a:p>
        </p:txBody>
      </p:sp>
    </p:spTree>
    <p:extLst>
      <p:ext uri="{BB962C8B-B14F-4D97-AF65-F5344CB8AC3E}">
        <p14:creationId xmlns:p14="http://schemas.microsoft.com/office/powerpoint/2010/main" val="2304429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EADBCD5-8FCC-454E-8ABC-9A962063E7A6}" type="datetimeFigureOut">
              <a:rPr lang="en-US" smtClean="0"/>
              <a:t>4/27/2021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52FAD8E-F8B0-4E40-BAC6-F238C8E609F5}" type="slidenum">
              <a:rPr lang="en-US" smtClean="0"/>
              <a:t>‹#›</a:t>
            </a:fld>
            <a:endParaRPr lang="en-US"/>
          </a:p>
        </p:txBody>
      </p:sp>
    </p:spTree>
    <p:extLst>
      <p:ext uri="{BB962C8B-B14F-4D97-AF65-F5344CB8AC3E}">
        <p14:creationId xmlns:p14="http://schemas.microsoft.com/office/powerpoint/2010/main" val="289415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 id="2147483673" r:id="rId24"/>
    <p:sldLayoutId id="2147483674" r:id="rId25"/>
    <p:sldLayoutId id="2147483675" r:id="rId26"/>
    <p:sldLayoutId id="2147483676" r:id="rId2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p:nvPr/>
        </p:nvSpPr>
        <p:spPr>
          <a:xfrm>
            <a:off x="364213" y="1095709"/>
            <a:ext cx="3538546" cy="561692"/>
          </a:xfrm>
          <a:prstGeom prst="rect">
            <a:avLst/>
          </a:prstGeom>
        </p:spPr>
        <p:txBody>
          <a:bodyPr wrap="square" lIns="68580" tIns="34290" rIns="68580" bIns="34290">
            <a:spAutoFit/>
          </a:bodyPr>
          <a:lstStyle/>
          <a:p>
            <a:pPr defTabSz="685800">
              <a:defRPr/>
            </a:pPr>
            <a:r>
              <a:rPr lang="en-US" sz="3200" dirty="0">
                <a:latin typeface="Impact" pitchFamily="34" charset="0"/>
              </a:rPr>
              <a:t>KOTA PERLINDUNGAN</a:t>
            </a:r>
            <a:endParaRPr lang="en-US" sz="3200" kern="0" dirty="0">
              <a:solidFill>
                <a:schemeClr val="bg2">
                  <a:lumMod val="25000"/>
                </a:schemeClr>
              </a:solidFill>
              <a:latin typeface="League Spartan" panose="00000800000000000000" pitchFamily="50" charset="0"/>
            </a:endParaRPr>
          </a:p>
        </p:txBody>
      </p:sp>
      <p:sp>
        <p:nvSpPr>
          <p:cNvPr id="6" name="TextBox 2"/>
          <p:cNvSpPr txBox="1">
            <a:spLocks/>
          </p:cNvSpPr>
          <p:nvPr/>
        </p:nvSpPr>
        <p:spPr>
          <a:xfrm>
            <a:off x="385383" y="1851670"/>
            <a:ext cx="2464106" cy="1139030"/>
          </a:xfrm>
          <a:prstGeom prst="rect">
            <a:avLst/>
          </a:prstGeom>
        </p:spPr>
        <p:txBody>
          <a:bodyPr vert="horz"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lnSpc>
                <a:spcPct val="150000"/>
              </a:lnSpc>
              <a:spcBef>
                <a:spcPts val="0"/>
              </a:spcBef>
              <a:buNone/>
              <a:defRPr/>
            </a:pPr>
            <a:r>
              <a:rPr lang="en-US" b="1" dirty="0" err="1"/>
              <a:t>Ulangan</a:t>
            </a:r>
            <a:r>
              <a:rPr lang="en-US" b="1" dirty="0"/>
              <a:t> 19:1-13, </a:t>
            </a:r>
          </a:p>
          <a:p>
            <a:pPr marL="0" indent="0" defTabSz="685800">
              <a:lnSpc>
                <a:spcPct val="150000"/>
              </a:lnSpc>
              <a:spcBef>
                <a:spcPts val="0"/>
              </a:spcBef>
              <a:buNone/>
              <a:defRPr/>
            </a:pPr>
            <a:r>
              <a:rPr lang="en-US" b="1" dirty="0" err="1"/>
              <a:t>Bilangan</a:t>
            </a:r>
            <a:r>
              <a:rPr lang="en-US" b="1" dirty="0"/>
              <a:t> 35:9-34 </a:t>
            </a:r>
            <a:r>
              <a:rPr lang="en-US" b="1" dirty="0" err="1"/>
              <a:t>dan</a:t>
            </a:r>
            <a:r>
              <a:rPr lang="en-US" b="1" dirty="0"/>
              <a:t> </a:t>
            </a:r>
          </a:p>
          <a:p>
            <a:pPr marL="0" indent="0" defTabSz="685800">
              <a:lnSpc>
                <a:spcPct val="150000"/>
              </a:lnSpc>
              <a:spcBef>
                <a:spcPts val="0"/>
              </a:spcBef>
              <a:buNone/>
              <a:defRPr/>
            </a:pPr>
            <a:r>
              <a:rPr lang="en-US" b="1" dirty="0" err="1"/>
              <a:t>Yosua</a:t>
            </a:r>
            <a:r>
              <a:rPr lang="en-US" b="1" dirty="0"/>
              <a:t> 20:1-9</a:t>
            </a:r>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783" r="10783"/>
          <a:stretch>
            <a:fillRect/>
          </a:stretch>
        </p:blipFill>
        <p:spPr>
          <a:xfrm>
            <a:off x="2699792" y="2496"/>
            <a:ext cx="6444208" cy="5135081"/>
          </a:xfrm>
        </p:spPr>
      </p:pic>
    </p:spTree>
    <p:extLst>
      <p:ext uri="{BB962C8B-B14F-4D97-AF65-F5344CB8AC3E}">
        <p14:creationId xmlns:p14="http://schemas.microsoft.com/office/powerpoint/2010/main" val="35772164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FFFF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A5B56-E526-40FF-A50F-2FBDED4057A9}"/>
              </a:ext>
            </a:extLst>
          </p:cNvPr>
          <p:cNvSpPr>
            <a:spLocks noGrp="1"/>
          </p:cNvSpPr>
          <p:nvPr>
            <p:ph type="title"/>
          </p:nvPr>
        </p:nvSpPr>
        <p:spPr>
          <a:xfrm>
            <a:off x="592646" y="1347614"/>
            <a:ext cx="7886700" cy="572557"/>
          </a:xfrm>
          <a:prstGeom prst="rect">
            <a:avLst/>
          </a:prstGeom>
        </p:spPr>
        <p:txBody>
          <a:bodyPr>
            <a:normAutofit fontScale="90000"/>
          </a:bodyPr>
          <a:lstStyle/>
          <a:p>
            <a:pPr lvl="0"/>
            <a:r>
              <a:rPr lang="en-US" dirty="0">
                <a:latin typeface="Arial Black" pitchFamily="34" charset="0"/>
              </a:rPr>
              <a:t>Di </a:t>
            </a:r>
            <a:r>
              <a:rPr lang="en-US" dirty="0" err="1">
                <a:latin typeface="Arial Black" pitchFamily="34" charset="0"/>
              </a:rPr>
              <a:t>sebelah</a:t>
            </a:r>
            <a:r>
              <a:rPr lang="en-US" dirty="0">
                <a:latin typeface="Arial Black" pitchFamily="34" charset="0"/>
              </a:rPr>
              <a:t> </a:t>
            </a:r>
            <a:r>
              <a:rPr lang="en-US" dirty="0" err="1">
                <a:latin typeface="Arial Black" pitchFamily="34" charset="0"/>
              </a:rPr>
              <a:t>barat</a:t>
            </a:r>
            <a:r>
              <a:rPr lang="en-US" dirty="0">
                <a:latin typeface="Arial Black" pitchFamily="34" charset="0"/>
              </a:rPr>
              <a:t> </a:t>
            </a:r>
            <a:r>
              <a:rPr lang="en-US" dirty="0" err="1">
                <a:latin typeface="Arial Black" pitchFamily="34" charset="0"/>
              </a:rPr>
              <a:t>sungai</a:t>
            </a:r>
            <a:r>
              <a:rPr lang="en-US" dirty="0">
                <a:latin typeface="Arial Black" pitchFamily="34" charset="0"/>
              </a:rPr>
              <a:t> </a:t>
            </a:r>
            <a:r>
              <a:rPr lang="en-US" dirty="0" err="1">
                <a:latin typeface="Arial Black" pitchFamily="34" charset="0"/>
              </a:rPr>
              <a:t>Yordan</a:t>
            </a:r>
            <a:r>
              <a:rPr lang="en-US" dirty="0">
                <a:latin typeface="Arial Black" pitchFamily="34" charset="0"/>
              </a:rPr>
              <a:t> (di </a:t>
            </a:r>
            <a:r>
              <a:rPr lang="en-US" dirty="0" err="1">
                <a:latin typeface="Arial Black" pitchFamily="34" charset="0"/>
              </a:rPr>
              <a:t>tanah</a:t>
            </a:r>
            <a:r>
              <a:rPr lang="en-US" dirty="0">
                <a:latin typeface="Arial Black" pitchFamily="34" charset="0"/>
              </a:rPr>
              <a:t> </a:t>
            </a:r>
            <a:r>
              <a:rPr lang="en-US" dirty="0" err="1">
                <a:latin typeface="Arial Black" pitchFamily="34" charset="0"/>
              </a:rPr>
              <a:t>Kanaan</a:t>
            </a:r>
            <a:r>
              <a:rPr lang="en-US" dirty="0">
                <a:latin typeface="Arial Black" pitchFamily="34" charset="0"/>
              </a:rPr>
              <a:t>):</a:t>
            </a:r>
            <a:br>
              <a:rPr lang="en-US" dirty="0">
                <a:latin typeface="Arial Black" pitchFamily="34" charset="0"/>
              </a:rPr>
            </a:br>
            <a:r>
              <a:rPr lang="en-US" dirty="0" err="1">
                <a:latin typeface="Arial Black" pitchFamily="34" charset="0"/>
              </a:rPr>
              <a:t>Bilangan</a:t>
            </a:r>
            <a:r>
              <a:rPr lang="en-US" dirty="0">
                <a:latin typeface="Arial Black" pitchFamily="34" charset="0"/>
              </a:rPr>
              <a:t> 35:13-15</a:t>
            </a:r>
            <a:endParaRPr lang="en-US" spc="225" dirty="0"/>
          </a:p>
        </p:txBody>
      </p:sp>
      <p:sp>
        <p:nvSpPr>
          <p:cNvPr id="3" name="Text Placeholder 2">
            <a:extLst>
              <a:ext uri="{FF2B5EF4-FFF2-40B4-BE49-F238E27FC236}">
                <a16:creationId xmlns:a16="http://schemas.microsoft.com/office/drawing/2014/main" id="{32E4F0D4-AB68-4A1A-80E8-431FA7761E0F}"/>
              </a:ext>
            </a:extLst>
          </p:cNvPr>
          <p:cNvSpPr>
            <a:spLocks noGrp="1"/>
          </p:cNvSpPr>
          <p:nvPr>
            <p:ph type="body" sz="quarter" idx="10"/>
          </p:nvPr>
        </p:nvSpPr>
        <p:spPr>
          <a:xfrm>
            <a:off x="683568" y="4011910"/>
            <a:ext cx="2565435" cy="407194"/>
          </a:xfrm>
        </p:spPr>
        <p:txBody>
          <a:bodyPr>
            <a:noAutofit/>
          </a:bodyPr>
          <a:lstStyle/>
          <a:p>
            <a:pPr lvl="0">
              <a:spcBef>
                <a:spcPts val="0"/>
              </a:spcBef>
              <a:defRPr/>
            </a:pPr>
            <a:r>
              <a:rPr lang="en-US" sz="1400" dirty="0" err="1">
                <a:latin typeface="Gill Sans Ultra Bold Condensed" pitchFamily="34" charset="0"/>
              </a:rPr>
              <a:t>Kedesh</a:t>
            </a:r>
            <a:r>
              <a:rPr lang="en-US" sz="1400" dirty="0">
                <a:latin typeface="Gill Sans Ultra Bold Condensed" pitchFamily="34" charset="0"/>
              </a:rPr>
              <a:t> di </a:t>
            </a:r>
            <a:r>
              <a:rPr lang="en-US" sz="1400" dirty="0" err="1">
                <a:latin typeface="Gill Sans Ultra Bold Condensed" pitchFamily="34" charset="0"/>
              </a:rPr>
              <a:t>Galilea</a:t>
            </a:r>
            <a:r>
              <a:rPr lang="en-US" sz="1400" dirty="0">
                <a:latin typeface="Gill Sans Ultra Bold Condensed" pitchFamily="34" charset="0"/>
              </a:rPr>
              <a:t> di </a:t>
            </a:r>
            <a:r>
              <a:rPr lang="en-US" sz="1400" dirty="0" err="1">
                <a:latin typeface="Gill Sans Ultra Bold Condensed" pitchFamily="34" charset="0"/>
              </a:rPr>
              <a:t>pegunungan</a:t>
            </a:r>
            <a:r>
              <a:rPr lang="en-US" sz="1400" dirty="0">
                <a:latin typeface="Gill Sans Ultra Bold Condensed" pitchFamily="34" charset="0"/>
              </a:rPr>
              <a:t> </a:t>
            </a:r>
            <a:r>
              <a:rPr lang="en-US" sz="1400" dirty="0" err="1">
                <a:latin typeface="Gill Sans Ultra Bold Condensed" pitchFamily="34" charset="0"/>
              </a:rPr>
              <a:t>Naftali</a:t>
            </a:r>
            <a:endParaRPr lang="en-US" sz="1400" dirty="0">
              <a:latin typeface="Gill Sans Ultra Bold Condensed" pitchFamily="34" charset="0"/>
            </a:endParaRPr>
          </a:p>
        </p:txBody>
      </p:sp>
      <p:pic>
        <p:nvPicPr>
          <p:cNvPr id="17" name="Picture Placeholder 16">
            <a:extLst>
              <a:ext uri="{FF2B5EF4-FFF2-40B4-BE49-F238E27FC236}">
                <a16:creationId xmlns:a16="http://schemas.microsoft.com/office/drawing/2014/main" id="{ED53952F-3B9B-4562-A632-C330E788C2F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1338397" y="2552460"/>
            <a:ext cx="1150085" cy="765329"/>
          </a:xfrm>
        </p:spPr>
      </p:pic>
      <p:sp>
        <p:nvSpPr>
          <p:cNvPr id="8" name="Text Placeholder 7">
            <a:extLst>
              <a:ext uri="{FF2B5EF4-FFF2-40B4-BE49-F238E27FC236}">
                <a16:creationId xmlns:a16="http://schemas.microsoft.com/office/drawing/2014/main" id="{DC9B29D0-E3B5-495A-AC08-5E3F4FFBFD6C}"/>
              </a:ext>
            </a:extLst>
          </p:cNvPr>
          <p:cNvSpPr>
            <a:spLocks noGrp="1"/>
          </p:cNvSpPr>
          <p:nvPr>
            <p:ph type="body" sz="quarter" idx="15"/>
          </p:nvPr>
        </p:nvSpPr>
        <p:spPr>
          <a:xfrm>
            <a:off x="3275856" y="3939902"/>
            <a:ext cx="2565435" cy="407194"/>
          </a:xfrm>
        </p:spPr>
        <p:txBody>
          <a:bodyPr>
            <a:noAutofit/>
          </a:bodyPr>
          <a:lstStyle/>
          <a:p>
            <a:pPr lvl="0"/>
            <a:r>
              <a:rPr lang="en-US" sz="1400" dirty="0" err="1">
                <a:latin typeface="Gill Sans Ultra Bold Condensed" pitchFamily="34" charset="0"/>
              </a:rPr>
              <a:t>Sikhem</a:t>
            </a:r>
            <a:r>
              <a:rPr lang="en-US" sz="1400" dirty="0">
                <a:latin typeface="Gill Sans Ultra Bold Condensed" pitchFamily="34" charset="0"/>
              </a:rPr>
              <a:t> di </a:t>
            </a:r>
            <a:r>
              <a:rPr lang="en-US" sz="1400" dirty="0" err="1">
                <a:latin typeface="Gill Sans Ultra Bold Condensed" pitchFamily="34" charset="0"/>
              </a:rPr>
              <a:t>pegunungan</a:t>
            </a:r>
            <a:r>
              <a:rPr lang="en-US" sz="1400" dirty="0">
                <a:latin typeface="Gill Sans Ultra Bold Condensed" pitchFamily="34" charset="0"/>
              </a:rPr>
              <a:t> </a:t>
            </a:r>
            <a:r>
              <a:rPr lang="en-US" sz="1400" dirty="0" err="1">
                <a:latin typeface="Gill Sans Ultra Bold Condensed" pitchFamily="34" charset="0"/>
              </a:rPr>
              <a:t>Efraim</a:t>
            </a:r>
            <a:r>
              <a:rPr lang="en-US" sz="1400" dirty="0">
                <a:latin typeface="Gill Sans Ultra Bold Condensed" pitchFamily="34" charset="0"/>
              </a:rPr>
              <a:t>.</a:t>
            </a:r>
          </a:p>
        </p:txBody>
      </p:sp>
      <p:pic>
        <p:nvPicPr>
          <p:cNvPr id="19" name="Picture Placeholder 18">
            <a:extLst>
              <a:ext uri="{FF2B5EF4-FFF2-40B4-BE49-F238E27FC236}">
                <a16:creationId xmlns:a16="http://schemas.microsoft.com/office/drawing/2014/main" id="{EC299B99-D247-49D5-9CE4-579186506A2E}"/>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tretch>
            <a:fillRect/>
          </a:stretch>
        </p:blipFill>
        <p:spPr>
          <a:xfrm>
            <a:off x="3998506" y="2514473"/>
            <a:ext cx="1150085" cy="846561"/>
          </a:xfrm>
        </p:spPr>
      </p:pic>
      <p:sp>
        <p:nvSpPr>
          <p:cNvPr id="12" name="Text Placeholder 11">
            <a:extLst>
              <a:ext uri="{FF2B5EF4-FFF2-40B4-BE49-F238E27FC236}">
                <a16:creationId xmlns:a16="http://schemas.microsoft.com/office/drawing/2014/main" id="{C81DAFD1-014C-4511-908B-F0E7439625FD}"/>
              </a:ext>
            </a:extLst>
          </p:cNvPr>
          <p:cNvSpPr>
            <a:spLocks noGrp="1"/>
          </p:cNvSpPr>
          <p:nvPr>
            <p:ph type="body" sz="quarter" idx="18"/>
          </p:nvPr>
        </p:nvSpPr>
        <p:spPr>
          <a:xfrm>
            <a:off x="5940152" y="3939902"/>
            <a:ext cx="2565435" cy="407194"/>
          </a:xfrm>
        </p:spPr>
        <p:txBody>
          <a:bodyPr>
            <a:noAutofit/>
          </a:bodyPr>
          <a:lstStyle/>
          <a:p>
            <a:pPr lvl="0"/>
            <a:r>
              <a:rPr lang="en-US" sz="1400" dirty="0" err="1">
                <a:latin typeface="Gill Sans Ultra Bold Condensed" pitchFamily="34" charset="0"/>
              </a:rPr>
              <a:t>Kiryat-Arba</a:t>
            </a:r>
            <a:r>
              <a:rPr lang="en-US" sz="1400" dirty="0">
                <a:latin typeface="Gill Sans Ultra Bold Condensed" pitchFamily="34" charset="0"/>
              </a:rPr>
              <a:t>, </a:t>
            </a:r>
            <a:r>
              <a:rPr lang="en-US" sz="1400" dirty="0" err="1">
                <a:latin typeface="Gill Sans Ultra Bold Condensed" pitchFamily="34" charset="0"/>
              </a:rPr>
              <a:t>yaitu</a:t>
            </a:r>
            <a:r>
              <a:rPr lang="en-US" sz="1400" dirty="0">
                <a:latin typeface="Gill Sans Ultra Bold Condensed" pitchFamily="34" charset="0"/>
              </a:rPr>
              <a:t> Hebron, di </a:t>
            </a:r>
            <a:r>
              <a:rPr lang="en-US" sz="1400" dirty="0" err="1">
                <a:latin typeface="Gill Sans Ultra Bold Condensed" pitchFamily="34" charset="0"/>
              </a:rPr>
              <a:t>pegunungan</a:t>
            </a:r>
            <a:r>
              <a:rPr lang="en-US" sz="1400" dirty="0">
                <a:latin typeface="Gill Sans Ultra Bold Condensed" pitchFamily="34" charset="0"/>
              </a:rPr>
              <a:t> Yehuda.</a:t>
            </a:r>
          </a:p>
        </p:txBody>
      </p:sp>
      <p:pic>
        <p:nvPicPr>
          <p:cNvPr id="21" name="Picture Placeholder 20">
            <a:extLst>
              <a:ext uri="{FF2B5EF4-FFF2-40B4-BE49-F238E27FC236}">
                <a16:creationId xmlns:a16="http://schemas.microsoft.com/office/drawing/2014/main" id="{444F615B-2234-4E5A-80CE-4A207FAB6C07}"/>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tretch>
            <a:fillRect/>
          </a:stretch>
        </p:blipFill>
        <p:spPr>
          <a:xfrm>
            <a:off x="6645859" y="2612431"/>
            <a:ext cx="1150085" cy="645387"/>
          </a:xfrm>
        </p:spPr>
      </p:pic>
      <p:sp>
        <p:nvSpPr>
          <p:cNvPr id="13" name="Title 1"/>
          <p:cNvSpPr txBox="1">
            <a:spLocks/>
          </p:cNvSpPr>
          <p:nvPr/>
        </p:nvSpPr>
        <p:spPr>
          <a:xfrm>
            <a:off x="1115616" y="195486"/>
            <a:ext cx="6840760" cy="853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kern="1200">
                <a:solidFill>
                  <a:schemeClr val="tx1"/>
                </a:solidFill>
                <a:latin typeface="+mj-lt"/>
                <a:ea typeface="+mj-ea"/>
                <a:cs typeface="+mj-cs"/>
              </a:defRPr>
            </a:lvl1pPr>
          </a:lstStyle>
          <a:p>
            <a:r>
              <a:rPr lang="en-US" sz="2000" dirty="0">
                <a:latin typeface="Arial Black" pitchFamily="34" charset="0"/>
              </a:rPr>
              <a:t>6 Kota </a:t>
            </a:r>
            <a:r>
              <a:rPr lang="en-US" sz="2000" dirty="0" err="1">
                <a:latin typeface="Arial Black" pitchFamily="34" charset="0"/>
              </a:rPr>
              <a:t>Perlindungan</a:t>
            </a:r>
            <a:r>
              <a:rPr lang="en-US" sz="2000" dirty="0">
                <a:latin typeface="Arial Black" pitchFamily="34" charset="0"/>
              </a:rPr>
              <a:t> </a:t>
            </a:r>
            <a:br>
              <a:rPr lang="en-US" sz="2000" dirty="0">
                <a:latin typeface="Arial Black" pitchFamily="34" charset="0"/>
              </a:rPr>
            </a:br>
            <a:r>
              <a:rPr lang="en-US" sz="2000" dirty="0" err="1">
                <a:latin typeface="Arial Black" pitchFamily="34" charset="0"/>
              </a:rPr>
              <a:t>Bilangan</a:t>
            </a:r>
            <a:r>
              <a:rPr lang="en-US" sz="2000" dirty="0">
                <a:latin typeface="Arial Black" pitchFamily="34" charset="0"/>
              </a:rPr>
              <a:t> 35:13-15 </a:t>
            </a:r>
            <a:r>
              <a:rPr lang="en-US" sz="2000" dirty="0" err="1">
                <a:latin typeface="Arial Black" pitchFamily="34" charset="0"/>
              </a:rPr>
              <a:t>dan</a:t>
            </a:r>
            <a:r>
              <a:rPr lang="en-US" sz="2000" dirty="0">
                <a:latin typeface="Arial Black" pitchFamily="34" charset="0"/>
              </a:rPr>
              <a:t> </a:t>
            </a:r>
            <a:r>
              <a:rPr lang="en-US" sz="2000" dirty="0" err="1">
                <a:latin typeface="Arial Black" pitchFamily="34" charset="0"/>
              </a:rPr>
              <a:t>Yosua</a:t>
            </a:r>
            <a:r>
              <a:rPr lang="en-US" sz="2000" dirty="0">
                <a:latin typeface="Arial Black" pitchFamily="34" charset="0"/>
              </a:rPr>
              <a:t> 20:7-9</a:t>
            </a:r>
          </a:p>
        </p:txBody>
      </p:sp>
    </p:spTree>
    <p:extLst>
      <p:ext uri="{BB962C8B-B14F-4D97-AF65-F5344CB8AC3E}">
        <p14:creationId xmlns:p14="http://schemas.microsoft.com/office/powerpoint/2010/main" val="34545801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FFFF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25">
            <a:extLst>
              <a:ext uri="{FF2B5EF4-FFF2-40B4-BE49-F238E27FC236}">
                <a16:creationId xmlns:a16="http://schemas.microsoft.com/office/drawing/2014/main" id="{BF56B6CC-9A2C-4DDA-B777-E76455A4B2A8}"/>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6297216" y="2206069"/>
            <a:ext cx="1838865" cy="1033208"/>
          </a:xfrm>
        </p:spPr>
      </p:pic>
      <p:pic>
        <p:nvPicPr>
          <p:cNvPr id="24" name="Picture Placeholder 23">
            <a:extLst>
              <a:ext uri="{FF2B5EF4-FFF2-40B4-BE49-F238E27FC236}">
                <a16:creationId xmlns:a16="http://schemas.microsoft.com/office/drawing/2014/main" id="{85971F07-1DD3-4959-8C0A-507BAAF4A3AF}"/>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3667989" y="2032977"/>
            <a:ext cx="1839191" cy="1379393"/>
          </a:xfrm>
        </p:spPr>
      </p:pic>
      <p:pic>
        <p:nvPicPr>
          <p:cNvPr id="22" name="Picture Placeholder 21">
            <a:extLst>
              <a:ext uri="{FF2B5EF4-FFF2-40B4-BE49-F238E27FC236}">
                <a16:creationId xmlns:a16="http://schemas.microsoft.com/office/drawing/2014/main" id="{9757009E-F6E7-426C-BB34-3AF2FB8E1CCE}"/>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tretch>
            <a:fillRect/>
          </a:stretch>
        </p:blipFill>
        <p:spPr>
          <a:xfrm>
            <a:off x="1039087" y="2206285"/>
            <a:ext cx="1839191" cy="1032776"/>
          </a:xfrm>
        </p:spPr>
      </p:pic>
      <p:sp>
        <p:nvSpPr>
          <p:cNvPr id="2" name="Title 1">
            <a:extLst>
              <a:ext uri="{FF2B5EF4-FFF2-40B4-BE49-F238E27FC236}">
                <a16:creationId xmlns:a16="http://schemas.microsoft.com/office/drawing/2014/main" id="{57A8CEB8-9514-4223-B492-617417945F86}"/>
              </a:ext>
            </a:extLst>
          </p:cNvPr>
          <p:cNvSpPr>
            <a:spLocks noGrp="1"/>
          </p:cNvSpPr>
          <p:nvPr>
            <p:ph type="title"/>
          </p:nvPr>
        </p:nvSpPr>
        <p:spPr/>
        <p:txBody>
          <a:bodyPr>
            <a:normAutofit fontScale="90000"/>
          </a:bodyPr>
          <a:lstStyle/>
          <a:p>
            <a:r>
              <a:rPr lang="en-US" sz="1800" dirty="0">
                <a:latin typeface="Arial Black" pitchFamily="34" charset="0"/>
              </a:rPr>
              <a:t>Di </a:t>
            </a:r>
            <a:r>
              <a:rPr lang="en-US" sz="1800" dirty="0" err="1">
                <a:latin typeface="Arial Black" pitchFamily="34" charset="0"/>
              </a:rPr>
              <a:t>sebelah</a:t>
            </a:r>
            <a:r>
              <a:rPr lang="en-US" sz="1800" dirty="0">
                <a:latin typeface="Arial Black" pitchFamily="34" charset="0"/>
              </a:rPr>
              <a:t> </a:t>
            </a:r>
            <a:r>
              <a:rPr lang="en-US" sz="1800" dirty="0" err="1">
                <a:latin typeface="Arial Black" pitchFamily="34" charset="0"/>
              </a:rPr>
              <a:t>timur</a:t>
            </a:r>
            <a:r>
              <a:rPr lang="en-US" sz="1800" dirty="0">
                <a:latin typeface="Arial Black" pitchFamily="34" charset="0"/>
              </a:rPr>
              <a:t> </a:t>
            </a:r>
            <a:r>
              <a:rPr lang="en-US" sz="1800" dirty="0" err="1">
                <a:latin typeface="Arial Black" pitchFamily="34" charset="0"/>
              </a:rPr>
              <a:t>sungai</a:t>
            </a:r>
            <a:r>
              <a:rPr lang="en-US" sz="1800" dirty="0">
                <a:latin typeface="Arial Black" pitchFamily="34" charset="0"/>
              </a:rPr>
              <a:t> </a:t>
            </a:r>
            <a:r>
              <a:rPr lang="en-US" sz="1800" dirty="0" err="1">
                <a:latin typeface="Arial Black" pitchFamily="34" charset="0"/>
              </a:rPr>
              <a:t>Yordan</a:t>
            </a:r>
            <a:br>
              <a:rPr lang="en-US" sz="1800" dirty="0">
                <a:latin typeface="Arial Black" pitchFamily="34" charset="0"/>
              </a:rPr>
            </a:br>
            <a:r>
              <a:rPr lang="en-US" sz="1600" dirty="0" err="1">
                <a:latin typeface="Arial Black" pitchFamily="34" charset="0"/>
              </a:rPr>
              <a:t>Yosua</a:t>
            </a:r>
            <a:r>
              <a:rPr lang="en-US" sz="1600" dirty="0">
                <a:latin typeface="Arial Black" pitchFamily="34" charset="0"/>
              </a:rPr>
              <a:t> 20:7-9</a:t>
            </a:r>
            <a:endParaRPr lang="en-US" sz="1800" dirty="0">
              <a:latin typeface="Arial Black" pitchFamily="34" charset="0"/>
            </a:endParaRPr>
          </a:p>
        </p:txBody>
      </p:sp>
      <p:sp>
        <p:nvSpPr>
          <p:cNvPr id="12" name="Text Placeholder 11">
            <a:extLst>
              <a:ext uri="{FF2B5EF4-FFF2-40B4-BE49-F238E27FC236}">
                <a16:creationId xmlns:a16="http://schemas.microsoft.com/office/drawing/2014/main" id="{32372A1B-9E5E-48FD-8103-3DFEB0B6E799}"/>
              </a:ext>
            </a:extLst>
          </p:cNvPr>
          <p:cNvSpPr>
            <a:spLocks noGrp="1"/>
          </p:cNvSpPr>
          <p:nvPr>
            <p:ph type="body" sz="quarter" idx="13"/>
          </p:nvPr>
        </p:nvSpPr>
        <p:spPr/>
        <p:txBody>
          <a:bodyPr>
            <a:normAutofit/>
          </a:bodyPr>
          <a:lstStyle/>
          <a:p>
            <a:pPr lvl="0">
              <a:lnSpc>
                <a:spcPct val="100000"/>
              </a:lnSpc>
              <a:defRPr/>
            </a:pPr>
            <a:r>
              <a:rPr lang="en-US" dirty="0">
                <a:latin typeface="Gill Sans Ultra Bold Condensed" pitchFamily="34" charset="0"/>
              </a:rPr>
              <a:t>Golan di </a:t>
            </a:r>
            <a:r>
              <a:rPr lang="en-US" dirty="0" err="1">
                <a:latin typeface="Gill Sans Ultra Bold Condensed" pitchFamily="34" charset="0"/>
              </a:rPr>
              <a:t>Basan</a:t>
            </a:r>
            <a:r>
              <a:rPr lang="en-US" dirty="0">
                <a:latin typeface="Gill Sans Ultra Bold Condensed" pitchFamily="34" charset="0"/>
              </a:rPr>
              <a:t> </a:t>
            </a:r>
            <a:r>
              <a:rPr lang="en-US" dirty="0" err="1">
                <a:latin typeface="Gill Sans Ultra Bold Condensed" pitchFamily="34" charset="0"/>
              </a:rPr>
              <a:t>dari</a:t>
            </a:r>
            <a:r>
              <a:rPr lang="en-US" dirty="0">
                <a:latin typeface="Gill Sans Ultra Bold Condensed" pitchFamily="34" charset="0"/>
              </a:rPr>
              <a:t> </a:t>
            </a:r>
            <a:r>
              <a:rPr lang="en-US" dirty="0" err="1">
                <a:latin typeface="Gill Sans Ultra Bold Condensed" pitchFamily="34" charset="0"/>
              </a:rPr>
              <a:t>suku</a:t>
            </a:r>
            <a:r>
              <a:rPr lang="en-US" dirty="0">
                <a:latin typeface="Gill Sans Ultra Bold Condensed" pitchFamily="34" charset="0"/>
              </a:rPr>
              <a:t> </a:t>
            </a:r>
            <a:r>
              <a:rPr lang="en-US" dirty="0" err="1">
                <a:latin typeface="Gill Sans Ultra Bold Condensed" pitchFamily="34" charset="0"/>
              </a:rPr>
              <a:t>Manasye</a:t>
            </a:r>
            <a:r>
              <a:rPr lang="en-US" dirty="0">
                <a:latin typeface="Gill Sans Ultra Bold Condensed" pitchFamily="34" charset="0"/>
              </a:rPr>
              <a:t>.</a:t>
            </a:r>
            <a:endParaRPr lang="en-US" dirty="0">
              <a:solidFill>
                <a:prstClr val="black"/>
              </a:solidFill>
              <a:latin typeface="Gill Sans Ultra Bold Condensed" pitchFamily="34" charset="0"/>
            </a:endParaRPr>
          </a:p>
          <a:p>
            <a:endParaRPr lang="en-US" dirty="0">
              <a:latin typeface="Gill Sans Ultra Bold Condensed" pitchFamily="34" charset="0"/>
            </a:endParaRPr>
          </a:p>
        </p:txBody>
      </p:sp>
      <p:sp>
        <p:nvSpPr>
          <p:cNvPr id="14" name="Text Placeholder 13">
            <a:extLst>
              <a:ext uri="{FF2B5EF4-FFF2-40B4-BE49-F238E27FC236}">
                <a16:creationId xmlns:a16="http://schemas.microsoft.com/office/drawing/2014/main" id="{B56E7386-DA61-45CD-859C-EA8AA84743F0}"/>
              </a:ext>
            </a:extLst>
          </p:cNvPr>
          <p:cNvSpPr>
            <a:spLocks noGrp="1"/>
          </p:cNvSpPr>
          <p:nvPr>
            <p:ph type="body" sz="quarter" idx="14"/>
          </p:nvPr>
        </p:nvSpPr>
        <p:spPr/>
        <p:txBody>
          <a:bodyPr>
            <a:normAutofit/>
          </a:bodyPr>
          <a:lstStyle/>
          <a:p>
            <a:pPr>
              <a:lnSpc>
                <a:spcPct val="100000"/>
              </a:lnSpc>
              <a:defRPr/>
            </a:pPr>
            <a:r>
              <a:rPr lang="en-US" dirty="0" err="1">
                <a:latin typeface="Gill Sans Ultra Bold Condensed" pitchFamily="34" charset="0"/>
              </a:rPr>
              <a:t>Ramot</a:t>
            </a:r>
            <a:r>
              <a:rPr lang="en-US" dirty="0">
                <a:latin typeface="Gill Sans Ultra Bold Condensed" pitchFamily="34" charset="0"/>
              </a:rPr>
              <a:t> di Gilead </a:t>
            </a:r>
            <a:r>
              <a:rPr lang="en-US" dirty="0" err="1">
                <a:latin typeface="Gill Sans Ultra Bold Condensed" pitchFamily="34" charset="0"/>
              </a:rPr>
              <a:t>dari</a:t>
            </a:r>
            <a:r>
              <a:rPr lang="en-US" dirty="0">
                <a:latin typeface="Gill Sans Ultra Bold Condensed" pitchFamily="34" charset="0"/>
              </a:rPr>
              <a:t> </a:t>
            </a:r>
            <a:r>
              <a:rPr lang="en-US" dirty="0" err="1">
                <a:latin typeface="Gill Sans Ultra Bold Condensed" pitchFamily="34" charset="0"/>
              </a:rPr>
              <a:t>suku</a:t>
            </a:r>
            <a:r>
              <a:rPr lang="en-US" dirty="0">
                <a:latin typeface="Gill Sans Ultra Bold Condensed" pitchFamily="34" charset="0"/>
              </a:rPr>
              <a:t> Gad</a:t>
            </a:r>
            <a:r>
              <a:rPr lang="en-US" dirty="0">
                <a:solidFill>
                  <a:prstClr val="black">
                    <a:lumMod val="75000"/>
                    <a:lumOff val="25000"/>
                  </a:prstClr>
                </a:solidFill>
                <a:latin typeface="Gill Sans Ultra Bold Condensed" pitchFamily="34" charset="0"/>
                <a:ea typeface="Open Sans" panose="020B0606030504020204" pitchFamily="34" charset="0"/>
                <a:cs typeface="Open Sans" panose="020B0606030504020204" pitchFamily="34" charset="0"/>
              </a:rPr>
              <a:t>.</a:t>
            </a:r>
            <a:endParaRPr lang="en-US" dirty="0">
              <a:solidFill>
                <a:prstClr val="black"/>
              </a:solidFill>
              <a:latin typeface="Gill Sans Ultra Bold Condensed" pitchFamily="34" charset="0"/>
            </a:endParaRPr>
          </a:p>
        </p:txBody>
      </p:sp>
      <p:sp>
        <p:nvSpPr>
          <p:cNvPr id="16" name="Text Placeholder 15">
            <a:extLst>
              <a:ext uri="{FF2B5EF4-FFF2-40B4-BE49-F238E27FC236}">
                <a16:creationId xmlns:a16="http://schemas.microsoft.com/office/drawing/2014/main" id="{4895A54D-FC28-4557-BC05-BC5AC115595E}"/>
              </a:ext>
            </a:extLst>
          </p:cNvPr>
          <p:cNvSpPr>
            <a:spLocks noGrp="1"/>
          </p:cNvSpPr>
          <p:nvPr>
            <p:ph type="body" sz="quarter" idx="15"/>
          </p:nvPr>
        </p:nvSpPr>
        <p:spPr/>
        <p:txBody>
          <a:bodyPr>
            <a:normAutofit/>
          </a:bodyPr>
          <a:lstStyle/>
          <a:p>
            <a:pPr>
              <a:lnSpc>
                <a:spcPct val="100000"/>
              </a:lnSpc>
              <a:defRPr/>
            </a:pPr>
            <a:r>
              <a:rPr lang="en-US" dirty="0" err="1">
                <a:latin typeface="Gill Sans Ultra Bold Condensed" pitchFamily="34" charset="0"/>
              </a:rPr>
              <a:t>Bezer</a:t>
            </a:r>
            <a:r>
              <a:rPr lang="en-US" dirty="0">
                <a:latin typeface="Gill Sans Ultra Bold Condensed" pitchFamily="34" charset="0"/>
              </a:rPr>
              <a:t>, di </a:t>
            </a:r>
            <a:r>
              <a:rPr lang="en-US" dirty="0" err="1">
                <a:latin typeface="Gill Sans Ultra Bold Condensed" pitchFamily="34" charset="0"/>
              </a:rPr>
              <a:t>padang</a:t>
            </a:r>
            <a:r>
              <a:rPr lang="en-US" dirty="0">
                <a:latin typeface="Gill Sans Ultra Bold Condensed" pitchFamily="34" charset="0"/>
              </a:rPr>
              <a:t> </a:t>
            </a:r>
            <a:r>
              <a:rPr lang="en-US" dirty="0" err="1">
                <a:latin typeface="Gill Sans Ultra Bold Condensed" pitchFamily="34" charset="0"/>
              </a:rPr>
              <a:t>gurun</a:t>
            </a:r>
            <a:r>
              <a:rPr lang="en-US" dirty="0">
                <a:latin typeface="Gill Sans Ultra Bold Condensed" pitchFamily="34" charset="0"/>
              </a:rPr>
              <a:t>, di </a:t>
            </a:r>
            <a:r>
              <a:rPr lang="en-US" dirty="0" err="1">
                <a:latin typeface="Gill Sans Ultra Bold Condensed" pitchFamily="34" charset="0"/>
              </a:rPr>
              <a:t>dataran</a:t>
            </a:r>
            <a:r>
              <a:rPr lang="en-US" dirty="0">
                <a:latin typeface="Gill Sans Ultra Bold Condensed" pitchFamily="34" charset="0"/>
              </a:rPr>
              <a:t> </a:t>
            </a:r>
            <a:r>
              <a:rPr lang="en-US" dirty="0" err="1">
                <a:latin typeface="Gill Sans Ultra Bold Condensed" pitchFamily="34" charset="0"/>
              </a:rPr>
              <a:t>tinggi</a:t>
            </a:r>
            <a:r>
              <a:rPr lang="en-US" dirty="0">
                <a:latin typeface="Gill Sans Ultra Bold Condensed" pitchFamily="34" charset="0"/>
              </a:rPr>
              <a:t>, </a:t>
            </a:r>
            <a:r>
              <a:rPr lang="en-US" dirty="0" err="1">
                <a:latin typeface="Gill Sans Ultra Bold Condensed" pitchFamily="34" charset="0"/>
              </a:rPr>
              <a:t>dari</a:t>
            </a:r>
            <a:r>
              <a:rPr lang="en-US" dirty="0">
                <a:latin typeface="Gill Sans Ultra Bold Condensed" pitchFamily="34" charset="0"/>
              </a:rPr>
              <a:t> </a:t>
            </a:r>
            <a:r>
              <a:rPr lang="en-US" dirty="0" err="1">
                <a:latin typeface="Gill Sans Ultra Bold Condensed" pitchFamily="34" charset="0"/>
              </a:rPr>
              <a:t>suku</a:t>
            </a:r>
            <a:r>
              <a:rPr lang="en-US" dirty="0">
                <a:latin typeface="Gill Sans Ultra Bold Condensed" pitchFamily="34" charset="0"/>
              </a:rPr>
              <a:t> Ruben</a:t>
            </a:r>
            <a:r>
              <a:rPr lang="en-US" dirty="0">
                <a:solidFill>
                  <a:prstClr val="black">
                    <a:lumMod val="75000"/>
                    <a:lumOff val="25000"/>
                  </a:prstClr>
                </a:solidFill>
                <a:latin typeface="Gill Sans Ultra Bold Condensed" pitchFamily="34" charset="0"/>
                <a:ea typeface="Open Sans" panose="020B0606030504020204" pitchFamily="34" charset="0"/>
                <a:cs typeface="Open Sans" panose="020B0606030504020204" pitchFamily="34" charset="0"/>
              </a:rPr>
              <a:t> </a:t>
            </a:r>
            <a:endParaRPr lang="en-US" dirty="0">
              <a:solidFill>
                <a:prstClr val="black"/>
              </a:solidFill>
              <a:latin typeface="Gill Sans Ultra Bold Condensed" pitchFamily="34" charset="0"/>
            </a:endParaRPr>
          </a:p>
          <a:p>
            <a:endParaRPr lang="en-US" dirty="0">
              <a:latin typeface="Gill Sans Ultra Bold Condensed" pitchFamily="34" charset="0"/>
            </a:endParaRPr>
          </a:p>
        </p:txBody>
      </p:sp>
    </p:spTree>
    <p:extLst>
      <p:ext uri="{BB962C8B-B14F-4D97-AF65-F5344CB8AC3E}">
        <p14:creationId xmlns:p14="http://schemas.microsoft.com/office/powerpoint/2010/main" val="680415228"/>
      </p:ext>
    </p:extLst>
  </p:cSld>
  <p:clrMapOvr>
    <a:masterClrMapping/>
  </p:clrMapOvr>
  <p:transition spd="slow">
    <p:push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accent3">
              <a:lumMod val="40000"/>
              <a:lumOff val="6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572000" y="987574"/>
            <a:ext cx="4383989" cy="3287991"/>
          </a:xfrm>
        </p:spPr>
      </p:pic>
      <p:sp>
        <p:nvSpPr>
          <p:cNvPr id="4" name="Content Placeholder 2"/>
          <p:cNvSpPr txBox="1">
            <a:spLocks/>
          </p:cNvSpPr>
          <p:nvPr/>
        </p:nvSpPr>
        <p:spPr>
          <a:xfrm>
            <a:off x="323528" y="1491630"/>
            <a:ext cx="4186808" cy="237971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err="1">
                <a:latin typeface="Bahnschrift SemiBold Condensed" pitchFamily="34" charset="0"/>
              </a:rPr>
              <a:t>Kadesh</a:t>
            </a:r>
            <a:r>
              <a:rPr lang="en-US" sz="2400" dirty="0">
                <a:latin typeface="Bahnschrift SemiBold Condensed" pitchFamily="34" charset="0"/>
              </a:rPr>
              <a:t> – </a:t>
            </a:r>
            <a:r>
              <a:rPr lang="en-US" sz="2400" dirty="0" err="1">
                <a:latin typeface="Bahnschrift SemiBold Condensed" pitchFamily="34" charset="0"/>
              </a:rPr>
              <a:t>Kebenaran</a:t>
            </a:r>
            <a:endParaRPr lang="en-US" sz="2400" dirty="0">
              <a:latin typeface="Bahnschrift SemiBold Condensed" pitchFamily="34" charset="0"/>
            </a:endParaRPr>
          </a:p>
          <a:p>
            <a:pPr marL="514350" indent="-514350">
              <a:buFont typeface="+mj-lt"/>
              <a:buAutoNum type="arabicPeriod"/>
            </a:pPr>
            <a:r>
              <a:rPr lang="en-US" sz="2400" dirty="0" err="1">
                <a:latin typeface="Bahnschrift SemiBold Condensed" pitchFamily="34" charset="0"/>
              </a:rPr>
              <a:t>Sikhem</a:t>
            </a:r>
            <a:r>
              <a:rPr lang="en-US" sz="2400" dirty="0">
                <a:latin typeface="Bahnschrift SemiBold Condensed" pitchFamily="34" charset="0"/>
              </a:rPr>
              <a:t> – </a:t>
            </a:r>
            <a:r>
              <a:rPr lang="en-US" sz="2400" dirty="0" err="1">
                <a:latin typeface="Bahnschrift SemiBold Condensed" pitchFamily="34" charset="0"/>
              </a:rPr>
              <a:t>Bahu</a:t>
            </a:r>
            <a:endParaRPr lang="en-US" sz="2400" dirty="0">
              <a:latin typeface="Bahnschrift SemiBold Condensed" pitchFamily="34" charset="0"/>
            </a:endParaRPr>
          </a:p>
          <a:p>
            <a:pPr marL="514350" indent="-514350">
              <a:buFont typeface="+mj-lt"/>
              <a:buAutoNum type="arabicPeriod"/>
            </a:pPr>
            <a:r>
              <a:rPr lang="en-US" sz="2400" dirty="0" err="1">
                <a:latin typeface="Bahnschrift SemiBold Condensed" pitchFamily="34" charset="0"/>
              </a:rPr>
              <a:t>Kiryat</a:t>
            </a:r>
            <a:r>
              <a:rPr lang="en-US" sz="2400" dirty="0">
                <a:latin typeface="Bahnschrift SemiBold Condensed" pitchFamily="34" charset="0"/>
              </a:rPr>
              <a:t> </a:t>
            </a:r>
            <a:r>
              <a:rPr lang="en-US" sz="2400" dirty="0" err="1">
                <a:latin typeface="Bahnschrift SemiBold Condensed" pitchFamily="34" charset="0"/>
              </a:rPr>
              <a:t>Arba</a:t>
            </a:r>
            <a:r>
              <a:rPr lang="en-US" sz="2400" dirty="0">
                <a:latin typeface="Bahnschrift SemiBold Condensed" pitchFamily="34" charset="0"/>
              </a:rPr>
              <a:t>/Hebron – Persekutuan</a:t>
            </a:r>
          </a:p>
          <a:p>
            <a:pPr marL="514350" indent="-514350">
              <a:buFont typeface="+mj-lt"/>
              <a:buAutoNum type="arabicPeriod"/>
            </a:pPr>
            <a:r>
              <a:rPr lang="en-US" sz="2400" dirty="0">
                <a:latin typeface="Bahnschrift SemiBold Condensed" pitchFamily="34" charset="0"/>
              </a:rPr>
              <a:t>Golan – </a:t>
            </a:r>
            <a:r>
              <a:rPr lang="en-US" sz="2400" dirty="0" err="1">
                <a:latin typeface="Bahnschrift SemiBold Condensed" pitchFamily="34" charset="0"/>
              </a:rPr>
              <a:t>Sukacita</a:t>
            </a:r>
            <a:endParaRPr lang="en-US" sz="2400" dirty="0">
              <a:latin typeface="Bahnschrift SemiBold Condensed" pitchFamily="34" charset="0"/>
            </a:endParaRPr>
          </a:p>
          <a:p>
            <a:pPr marL="514350" indent="-514350">
              <a:buFont typeface="+mj-lt"/>
              <a:buAutoNum type="arabicPeriod"/>
            </a:pPr>
            <a:r>
              <a:rPr lang="en-US" sz="2400" dirty="0" err="1">
                <a:latin typeface="Bahnschrift SemiBold Condensed" pitchFamily="34" charset="0"/>
              </a:rPr>
              <a:t>Ramoth</a:t>
            </a:r>
            <a:r>
              <a:rPr lang="en-US" sz="2400" dirty="0">
                <a:latin typeface="Bahnschrift SemiBold Condensed" pitchFamily="34" charset="0"/>
              </a:rPr>
              <a:t> – </a:t>
            </a:r>
            <a:r>
              <a:rPr lang="en-US" sz="2400" dirty="0" err="1">
                <a:latin typeface="Bahnschrift SemiBold Condensed" pitchFamily="34" charset="0"/>
              </a:rPr>
              <a:t>Ketinggian</a:t>
            </a:r>
            <a:endParaRPr lang="en-US" sz="2400" dirty="0">
              <a:latin typeface="Bahnschrift SemiBold Condensed" pitchFamily="34" charset="0"/>
            </a:endParaRPr>
          </a:p>
          <a:p>
            <a:pPr marL="514350" indent="-514350">
              <a:buFont typeface="+mj-lt"/>
              <a:buAutoNum type="arabicPeriod"/>
            </a:pPr>
            <a:r>
              <a:rPr lang="en-US" sz="2400" dirty="0" err="1">
                <a:latin typeface="Bahnschrift SemiBold Condensed" pitchFamily="34" charset="0"/>
              </a:rPr>
              <a:t>Bezer</a:t>
            </a:r>
            <a:r>
              <a:rPr lang="en-US" sz="2400" dirty="0">
                <a:latin typeface="Bahnschrift SemiBold Condensed" pitchFamily="34" charset="0"/>
              </a:rPr>
              <a:t> – </a:t>
            </a:r>
            <a:r>
              <a:rPr lang="en-US" sz="2400" dirty="0" err="1">
                <a:latin typeface="Bahnschrift SemiBold Condensed" pitchFamily="34" charset="0"/>
              </a:rPr>
              <a:t>Benteng</a:t>
            </a:r>
            <a:endParaRPr lang="en-US" sz="2400" dirty="0">
              <a:latin typeface="Bahnschrift SemiBold Condensed" pitchFamily="34" charset="0"/>
            </a:endParaRPr>
          </a:p>
          <a:p>
            <a:pPr marL="0" indent="0">
              <a:buFont typeface="Arial" pitchFamily="34" charset="0"/>
              <a:buNone/>
            </a:pPr>
            <a:endParaRPr lang="en-US" sz="2400" dirty="0">
              <a:latin typeface="Bahnschrift SemiBold Condensed" pitchFamily="34" charset="0"/>
            </a:endParaRPr>
          </a:p>
        </p:txBody>
      </p:sp>
    </p:spTree>
    <p:extLst>
      <p:ext uri="{BB962C8B-B14F-4D97-AF65-F5344CB8AC3E}">
        <p14:creationId xmlns:p14="http://schemas.microsoft.com/office/powerpoint/2010/main" val="37883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2699792" y="-5050"/>
            <a:ext cx="6444208" cy="5148549"/>
          </a:xfrm>
        </p:spPr>
      </p:pic>
      <p:sp>
        <p:nvSpPr>
          <p:cNvPr id="2" name="Flowchart: Document 1"/>
          <p:cNvSpPr/>
          <p:nvPr/>
        </p:nvSpPr>
        <p:spPr>
          <a:xfrm rot="16200000" flipH="1">
            <a:off x="613986" y="-613986"/>
            <a:ext cx="5143500" cy="637147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9884"/>
              <a:gd name="connsiteX1" fmla="*/ 21600 w 21600"/>
              <a:gd name="connsiteY1" fmla="*/ 0 h 29884"/>
              <a:gd name="connsiteX2" fmla="*/ 21600 w 21600"/>
              <a:gd name="connsiteY2" fmla="*/ 17322 h 29884"/>
              <a:gd name="connsiteX3" fmla="*/ 0 w 21600"/>
              <a:gd name="connsiteY3" fmla="*/ 29307 h 29884"/>
              <a:gd name="connsiteX4" fmla="*/ 0 w 21600"/>
              <a:gd name="connsiteY4" fmla="*/ 0 h 2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9884">
                <a:moveTo>
                  <a:pt x="0" y="0"/>
                </a:moveTo>
                <a:lnTo>
                  <a:pt x="21600" y="0"/>
                </a:lnTo>
                <a:lnTo>
                  <a:pt x="21600" y="17322"/>
                </a:lnTo>
                <a:cubicBezTo>
                  <a:pt x="10800" y="17322"/>
                  <a:pt x="10800" y="33057"/>
                  <a:pt x="0" y="29307"/>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Freeform: Shape 7">
            <a:extLst>
              <a:ext uri="{FF2B5EF4-FFF2-40B4-BE49-F238E27FC236}">
                <a16:creationId xmlns:a16="http://schemas.microsoft.com/office/drawing/2014/main" id="{9A1B97CA-E1A8-43FB-9A29-A295BEC9F287}"/>
              </a:ext>
            </a:extLst>
          </p:cNvPr>
          <p:cNvSpPr/>
          <p:nvPr/>
        </p:nvSpPr>
        <p:spPr>
          <a:xfrm rot="16200000" flipV="1">
            <a:off x="6716554" y="-200778"/>
            <a:ext cx="5143500" cy="5545055"/>
          </a:xfrm>
          <a:custGeom>
            <a:avLst/>
            <a:gdLst>
              <a:gd name="connsiteX0" fmla="*/ 0 w 6858000"/>
              <a:gd name="connsiteY0" fmla="*/ 5581552 h 5982949"/>
              <a:gd name="connsiteX1" fmla="*/ 0 w 6858000"/>
              <a:gd name="connsiteY1" fmla="*/ 5867302 h 5982949"/>
              <a:gd name="connsiteX2" fmla="*/ 6858000 w 6858000"/>
              <a:gd name="connsiteY2" fmla="*/ 3467888 h 5982949"/>
              <a:gd name="connsiteX3" fmla="*/ 6858000 w 6858000"/>
              <a:gd name="connsiteY3" fmla="*/ 0 h 5982949"/>
              <a:gd name="connsiteX4" fmla="*/ 6857999 w 6858000"/>
              <a:gd name="connsiteY4" fmla="*/ 0 h 5982949"/>
              <a:gd name="connsiteX5" fmla="*/ 6857999 w 6858000"/>
              <a:gd name="connsiteY5" fmla="*/ 3182138 h 5982949"/>
              <a:gd name="connsiteX6" fmla="*/ 311631 w 6858000"/>
              <a:gd name="connsiteY6" fmla="*/ 5640722 h 5982949"/>
              <a:gd name="connsiteX7" fmla="*/ 0 w 6858000"/>
              <a:gd name="connsiteY7" fmla="*/ 5581552 h 598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5982949">
                <a:moveTo>
                  <a:pt x="0" y="5581552"/>
                </a:moveTo>
                <a:lnTo>
                  <a:pt x="0" y="5867302"/>
                </a:lnTo>
                <a:cubicBezTo>
                  <a:pt x="3429000" y="6618057"/>
                  <a:pt x="3429000" y="3467888"/>
                  <a:pt x="6858000" y="3467888"/>
                </a:cubicBezTo>
                <a:lnTo>
                  <a:pt x="6858000" y="0"/>
                </a:lnTo>
                <a:lnTo>
                  <a:pt x="6857999" y="0"/>
                </a:lnTo>
                <a:lnTo>
                  <a:pt x="6857999" y="3182138"/>
                </a:lnTo>
                <a:cubicBezTo>
                  <a:pt x="3536155" y="3182138"/>
                  <a:pt x="3432348" y="6138498"/>
                  <a:pt x="311631" y="5640722"/>
                </a:cubicBezTo>
                <a:lnTo>
                  <a:pt x="0" y="5581552"/>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Content Placeholder 2"/>
          <p:cNvSpPr txBox="1">
            <a:spLocks/>
          </p:cNvSpPr>
          <p:nvPr/>
        </p:nvSpPr>
        <p:spPr>
          <a:xfrm>
            <a:off x="107504" y="123478"/>
            <a:ext cx="4104456" cy="396044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Kota </a:t>
            </a:r>
            <a:r>
              <a:rPr lang="en-US" dirty="0" err="1"/>
              <a:t>kota</a:t>
            </a:r>
            <a:r>
              <a:rPr lang="en-US" dirty="0"/>
              <a:t> </a:t>
            </a:r>
            <a:r>
              <a:rPr lang="en-US" dirty="0" err="1"/>
              <a:t>perlindungan</a:t>
            </a:r>
            <a:r>
              <a:rPr lang="en-US" dirty="0"/>
              <a:t> </a:t>
            </a:r>
            <a:r>
              <a:rPr lang="en-US" dirty="0" err="1"/>
              <a:t>itu</a:t>
            </a:r>
            <a:r>
              <a:rPr lang="en-US" dirty="0"/>
              <a:t> </a:t>
            </a:r>
            <a:r>
              <a:rPr lang="en-US" dirty="0" err="1"/>
              <a:t>ditempatkan</a:t>
            </a:r>
            <a:r>
              <a:rPr lang="en-US" dirty="0"/>
              <a:t> </a:t>
            </a:r>
            <a:r>
              <a:rPr lang="en-US" dirty="0" err="1"/>
              <a:t>sedemikian</a:t>
            </a:r>
            <a:r>
              <a:rPr lang="en-US" dirty="0"/>
              <a:t> </a:t>
            </a:r>
            <a:r>
              <a:rPr lang="en-US" dirty="0" err="1"/>
              <a:t>rupa</a:t>
            </a:r>
            <a:r>
              <a:rPr lang="en-US" dirty="0"/>
              <a:t> </a:t>
            </a:r>
            <a:r>
              <a:rPr lang="en-US" dirty="0" err="1"/>
              <a:t>sehingga</a:t>
            </a:r>
            <a:r>
              <a:rPr lang="en-US" dirty="0"/>
              <a:t> </a:t>
            </a:r>
            <a:r>
              <a:rPr lang="en-US" dirty="0" err="1"/>
              <a:t>berada</a:t>
            </a:r>
            <a:r>
              <a:rPr lang="en-US" dirty="0"/>
              <a:t> </a:t>
            </a:r>
            <a:r>
              <a:rPr lang="en-US" dirty="0" err="1">
                <a:latin typeface="Geometr212 BkCn BT" pitchFamily="34" charset="0"/>
              </a:rPr>
              <a:t>dalam</a:t>
            </a:r>
            <a:r>
              <a:rPr lang="en-US" dirty="0">
                <a:latin typeface="Geometr212 BkCn BT" pitchFamily="34" charset="0"/>
              </a:rPr>
              <a:t> </a:t>
            </a:r>
            <a:r>
              <a:rPr lang="en-US" dirty="0" err="1">
                <a:latin typeface="Geometr212 BkCn BT" pitchFamily="34" charset="0"/>
              </a:rPr>
              <a:t>jarak</a:t>
            </a:r>
            <a:r>
              <a:rPr lang="en-US" dirty="0">
                <a:latin typeface="Geometr212 BkCn BT" pitchFamily="34" charset="0"/>
              </a:rPr>
              <a:t> </a:t>
            </a:r>
            <a:r>
              <a:rPr lang="en-US" dirty="0" err="1">
                <a:latin typeface="Geometr212 BkCn BT" pitchFamily="34" charset="0"/>
              </a:rPr>
              <a:t>setengah</a:t>
            </a:r>
            <a:r>
              <a:rPr lang="en-US" dirty="0">
                <a:latin typeface="Geometr212 BkCn BT" pitchFamily="34" charset="0"/>
              </a:rPr>
              <a:t> </a:t>
            </a:r>
            <a:r>
              <a:rPr lang="en-US" dirty="0" err="1">
                <a:latin typeface="Geometr212 BkCn BT" pitchFamily="34" charset="0"/>
              </a:rPr>
              <a:t>hari</a:t>
            </a:r>
            <a:r>
              <a:rPr lang="en-US" dirty="0">
                <a:latin typeface="Geometr212 BkCn BT" pitchFamily="34" charset="0"/>
              </a:rPr>
              <a:t> </a:t>
            </a:r>
            <a:r>
              <a:rPr lang="en-US" dirty="0" err="1">
                <a:latin typeface="Geometr212 BkCn BT" pitchFamily="34" charset="0"/>
              </a:rPr>
              <a:t>perjalanan</a:t>
            </a:r>
            <a:r>
              <a:rPr lang="en-US" dirty="0">
                <a:latin typeface="Geometr212 BkCn BT" pitchFamily="34" charset="0"/>
              </a:rPr>
              <a:t> </a:t>
            </a:r>
            <a:r>
              <a:rPr lang="en-US" dirty="0" err="1">
                <a:latin typeface="Geometr212 BkCn BT" pitchFamily="34" charset="0"/>
              </a:rPr>
              <a:t>dari</a:t>
            </a:r>
            <a:r>
              <a:rPr lang="en-US" dirty="0">
                <a:latin typeface="Geometr212 BkCn BT" pitchFamily="34" charset="0"/>
              </a:rPr>
              <a:t> </a:t>
            </a:r>
            <a:r>
              <a:rPr lang="en-US" dirty="0" err="1">
                <a:latin typeface="Geometr212 BkCn BT" pitchFamily="34" charset="0"/>
              </a:rPr>
              <a:t>setiap</a:t>
            </a:r>
            <a:r>
              <a:rPr lang="en-US" dirty="0">
                <a:latin typeface="Geometr212 BkCn BT" pitchFamily="34" charset="0"/>
              </a:rPr>
              <a:t> </a:t>
            </a:r>
            <a:r>
              <a:rPr lang="en-US" dirty="0" err="1">
                <a:latin typeface="Geometr212 BkCn BT" pitchFamily="34" charset="0"/>
              </a:rPr>
              <a:t>bagian</a:t>
            </a:r>
            <a:r>
              <a:rPr lang="en-US" dirty="0">
                <a:latin typeface="Geometr212 BkCn BT" pitchFamily="34" charset="0"/>
              </a:rPr>
              <a:t> </a:t>
            </a:r>
            <a:r>
              <a:rPr lang="en-US" dirty="0" err="1">
                <a:latin typeface="Geometr212 BkCn BT" pitchFamily="34" charset="0"/>
              </a:rPr>
              <a:t>negeri</a:t>
            </a:r>
            <a:r>
              <a:rPr lang="en-US" dirty="0">
                <a:latin typeface="Geometr212 BkCn BT" pitchFamily="34" charset="0"/>
              </a:rPr>
              <a:t> </a:t>
            </a:r>
            <a:r>
              <a:rPr lang="en-US" dirty="0" err="1">
                <a:latin typeface="Geometr212 BkCn BT" pitchFamily="34" charset="0"/>
              </a:rPr>
              <a:t>itu</a:t>
            </a:r>
            <a:r>
              <a:rPr lang="en-US" dirty="0"/>
              <a:t>. </a:t>
            </a:r>
          </a:p>
          <a:p>
            <a:pPr marL="0" indent="0">
              <a:buNone/>
            </a:pPr>
            <a:endParaRPr lang="en-US" b="1" dirty="0"/>
          </a:p>
          <a:p>
            <a:pPr marL="0" indent="0">
              <a:buNone/>
            </a:pPr>
            <a:r>
              <a:rPr lang="en-US" b="1" dirty="0" err="1"/>
              <a:t>Jalan</a:t>
            </a:r>
            <a:r>
              <a:rPr lang="en-US" b="1" dirty="0"/>
              <a:t> </a:t>
            </a:r>
            <a:r>
              <a:rPr lang="en-US" b="1" dirty="0" err="1"/>
              <a:t>jalan</a:t>
            </a:r>
            <a:r>
              <a:rPr lang="en-US" b="1" dirty="0"/>
              <a:t> yang </a:t>
            </a:r>
            <a:r>
              <a:rPr lang="en-US" b="1" dirty="0" err="1"/>
              <a:t>menuju</a:t>
            </a:r>
            <a:r>
              <a:rPr lang="en-US" b="1" dirty="0"/>
              <a:t> </a:t>
            </a:r>
            <a:r>
              <a:rPr lang="en-US" b="1" dirty="0" err="1"/>
              <a:t>ke</a:t>
            </a:r>
            <a:r>
              <a:rPr lang="en-US" b="1" dirty="0"/>
              <a:t> </a:t>
            </a:r>
            <a:r>
              <a:rPr lang="en-US" b="1" dirty="0" err="1"/>
              <a:t>kota</a:t>
            </a:r>
            <a:r>
              <a:rPr lang="en-US" b="1" dirty="0"/>
              <a:t> </a:t>
            </a:r>
            <a:r>
              <a:rPr lang="en-US" b="1" dirty="0" err="1"/>
              <a:t>kota</a:t>
            </a:r>
            <a:r>
              <a:rPr lang="en-US" b="1" dirty="0"/>
              <a:t> </a:t>
            </a:r>
            <a:r>
              <a:rPr lang="en-US" b="1" dirty="0" err="1"/>
              <a:t>itu</a:t>
            </a:r>
            <a:r>
              <a:rPr lang="en-US" b="1" dirty="0"/>
              <a:t> </a:t>
            </a:r>
            <a:r>
              <a:rPr lang="en-US" b="1" dirty="0" err="1"/>
              <a:t>senantiasa</a:t>
            </a:r>
            <a:r>
              <a:rPr lang="en-US" b="1" dirty="0"/>
              <a:t> </a:t>
            </a:r>
            <a:r>
              <a:rPr lang="en-US" b="1" dirty="0" err="1"/>
              <a:t>terpelihara</a:t>
            </a:r>
            <a:r>
              <a:rPr lang="en-US" b="1" dirty="0"/>
              <a:t> </a:t>
            </a:r>
            <a:r>
              <a:rPr lang="en-US" b="1" dirty="0" err="1"/>
              <a:t>dengan</a:t>
            </a:r>
            <a:r>
              <a:rPr lang="en-US" b="1" dirty="0"/>
              <a:t> </a:t>
            </a:r>
            <a:r>
              <a:rPr lang="en-US" b="1" dirty="0" err="1"/>
              <a:t>baik</a:t>
            </a:r>
            <a:r>
              <a:rPr lang="en-US" dirty="0"/>
              <a:t>; di </a:t>
            </a:r>
            <a:r>
              <a:rPr lang="en-US" dirty="0" err="1"/>
              <a:t>sepanjang</a:t>
            </a:r>
            <a:r>
              <a:rPr lang="en-US" dirty="0"/>
              <a:t> </a:t>
            </a:r>
            <a:r>
              <a:rPr lang="en-US" dirty="0" err="1"/>
              <a:t>jalan</a:t>
            </a:r>
            <a:r>
              <a:rPr lang="en-US" dirty="0"/>
              <a:t> </a:t>
            </a:r>
            <a:r>
              <a:rPr lang="en-US" dirty="0" err="1"/>
              <a:t>itu</a:t>
            </a:r>
            <a:r>
              <a:rPr lang="en-US" dirty="0"/>
              <a:t>, </a:t>
            </a:r>
            <a:r>
              <a:rPr lang="en-US" dirty="0" err="1">
                <a:latin typeface="Arial Black" pitchFamily="34" charset="0"/>
              </a:rPr>
              <a:t>tanda</a:t>
            </a:r>
            <a:r>
              <a:rPr lang="en-US" dirty="0">
                <a:latin typeface="Arial Black" pitchFamily="34" charset="0"/>
              </a:rPr>
              <a:t> </a:t>
            </a:r>
            <a:r>
              <a:rPr lang="en-US" dirty="0" err="1">
                <a:latin typeface="Arial Black" pitchFamily="34" charset="0"/>
              </a:rPr>
              <a:t>tanda</a:t>
            </a:r>
            <a:r>
              <a:rPr lang="en-US" dirty="0">
                <a:latin typeface="Arial Black" pitchFamily="34" charset="0"/>
              </a:rPr>
              <a:t> </a:t>
            </a:r>
            <a:r>
              <a:rPr lang="en-US" dirty="0" err="1">
                <a:latin typeface="Arial Black" pitchFamily="34" charset="0"/>
              </a:rPr>
              <a:t>petunjuk</a:t>
            </a:r>
            <a:r>
              <a:rPr lang="en-US" dirty="0">
                <a:latin typeface="Arial Black" pitchFamily="34" charset="0"/>
              </a:rPr>
              <a:t> </a:t>
            </a:r>
            <a:r>
              <a:rPr lang="en-US" dirty="0" err="1"/>
              <a:t>didirikan</a:t>
            </a:r>
            <a:r>
              <a:rPr lang="en-US" dirty="0"/>
              <a:t> </a:t>
            </a:r>
            <a:r>
              <a:rPr lang="en-US" dirty="0" err="1"/>
              <a:t>dengan</a:t>
            </a:r>
            <a:r>
              <a:rPr lang="en-US" dirty="0"/>
              <a:t> </a:t>
            </a:r>
            <a:r>
              <a:rPr lang="en-US" dirty="0" err="1"/>
              <a:t>bertuliskan</a:t>
            </a:r>
            <a:r>
              <a:rPr lang="en-US" dirty="0"/>
              <a:t> kata </a:t>
            </a:r>
            <a:r>
              <a:rPr lang="en-US" dirty="0">
                <a:latin typeface="Gill Sans Ultra Bold Condensed" pitchFamily="34" charset="0"/>
              </a:rPr>
              <a:t>"</a:t>
            </a:r>
            <a:r>
              <a:rPr lang="en-US" dirty="0" err="1">
                <a:latin typeface="Gill Sans Ultra Bold Condensed" pitchFamily="34" charset="0"/>
              </a:rPr>
              <a:t>Perlindungan</a:t>
            </a:r>
            <a:r>
              <a:rPr lang="en-US" dirty="0">
                <a:latin typeface="Gill Sans Ultra Bold Condensed" pitchFamily="34" charset="0"/>
              </a:rPr>
              <a:t>" </a:t>
            </a:r>
            <a:r>
              <a:rPr lang="en-US" dirty="0" err="1">
                <a:solidFill>
                  <a:srgbClr val="C00000"/>
                </a:solidFill>
                <a:latin typeface="Geometr212 BkCn BT" pitchFamily="34" charset="0"/>
              </a:rPr>
              <a:t>dalam</a:t>
            </a:r>
            <a:r>
              <a:rPr lang="en-US" dirty="0">
                <a:solidFill>
                  <a:srgbClr val="C00000"/>
                </a:solidFill>
                <a:latin typeface="Geometr212 BkCn BT" pitchFamily="34" charset="0"/>
              </a:rPr>
              <a:t> </a:t>
            </a:r>
            <a:r>
              <a:rPr lang="en-US" dirty="0" err="1">
                <a:solidFill>
                  <a:srgbClr val="C00000"/>
                </a:solidFill>
                <a:latin typeface="Geometr212 BkCn BT" pitchFamily="34" charset="0"/>
              </a:rPr>
              <a:t>huruf</a:t>
            </a:r>
            <a:r>
              <a:rPr lang="en-US" dirty="0">
                <a:solidFill>
                  <a:srgbClr val="C00000"/>
                </a:solidFill>
                <a:latin typeface="Geometr212 BkCn BT" pitchFamily="34" charset="0"/>
              </a:rPr>
              <a:t> </a:t>
            </a:r>
            <a:r>
              <a:rPr lang="en-US" dirty="0" err="1">
                <a:solidFill>
                  <a:srgbClr val="C00000"/>
                </a:solidFill>
                <a:latin typeface="Geometr212 BkCn BT" pitchFamily="34" charset="0"/>
              </a:rPr>
              <a:t>huruf</a:t>
            </a:r>
            <a:r>
              <a:rPr lang="en-US" dirty="0">
                <a:solidFill>
                  <a:srgbClr val="C00000"/>
                </a:solidFill>
                <a:latin typeface="Geometr212 BkCn BT" pitchFamily="34" charset="0"/>
              </a:rPr>
              <a:t> yang </a:t>
            </a:r>
            <a:r>
              <a:rPr lang="en-US" dirty="0" err="1">
                <a:solidFill>
                  <a:srgbClr val="C00000"/>
                </a:solidFill>
                <a:latin typeface="Geometr212 BkCn BT" pitchFamily="34" charset="0"/>
              </a:rPr>
              <a:t>amat</a:t>
            </a:r>
            <a:r>
              <a:rPr lang="en-US" dirty="0">
                <a:solidFill>
                  <a:srgbClr val="C00000"/>
                </a:solidFill>
                <a:latin typeface="Geometr212 BkCn BT" pitchFamily="34" charset="0"/>
              </a:rPr>
              <a:t> </a:t>
            </a:r>
            <a:r>
              <a:rPr lang="en-US" dirty="0" err="1">
                <a:solidFill>
                  <a:srgbClr val="C00000"/>
                </a:solidFill>
                <a:latin typeface="Geometr212 BkCn BT" pitchFamily="34" charset="0"/>
              </a:rPr>
              <a:t>jelas</a:t>
            </a:r>
            <a:r>
              <a:rPr lang="en-US" dirty="0"/>
              <a:t>, </a:t>
            </a:r>
            <a:r>
              <a:rPr lang="en-US" dirty="0" err="1"/>
              <a:t>sehingga</a:t>
            </a:r>
            <a:r>
              <a:rPr lang="en-US" dirty="0"/>
              <a:t> orang yang </a:t>
            </a:r>
            <a:r>
              <a:rPr lang="en-US" dirty="0" err="1"/>
              <a:t>sedang</a:t>
            </a:r>
            <a:r>
              <a:rPr lang="en-US" dirty="0"/>
              <a:t> </a:t>
            </a:r>
            <a:r>
              <a:rPr lang="en-US" dirty="0" err="1"/>
              <a:t>melarikan</a:t>
            </a:r>
            <a:r>
              <a:rPr lang="en-US" dirty="0"/>
              <a:t> </a:t>
            </a:r>
            <a:r>
              <a:rPr lang="en-US" dirty="0" err="1"/>
              <a:t>diri</a:t>
            </a:r>
            <a:r>
              <a:rPr lang="en-US" dirty="0"/>
              <a:t> </a:t>
            </a:r>
            <a:r>
              <a:rPr lang="en-US" dirty="0" err="1"/>
              <a:t>tidak</a:t>
            </a:r>
            <a:r>
              <a:rPr lang="en-US" dirty="0"/>
              <a:t> </a:t>
            </a:r>
            <a:r>
              <a:rPr lang="en-US" dirty="0" err="1"/>
              <a:t>akan</a:t>
            </a:r>
            <a:r>
              <a:rPr lang="en-US" dirty="0"/>
              <a:t> </a:t>
            </a:r>
            <a:r>
              <a:rPr lang="en-US" dirty="0" err="1"/>
              <a:t>dilambatkan</a:t>
            </a:r>
            <a:r>
              <a:rPr lang="en-US" dirty="0"/>
              <a:t> </a:t>
            </a:r>
            <a:r>
              <a:rPr lang="en-US" dirty="0" err="1"/>
              <a:t>sedikit</a:t>
            </a:r>
            <a:r>
              <a:rPr lang="en-US" dirty="0"/>
              <a:t> pun. </a:t>
            </a:r>
          </a:p>
        </p:txBody>
      </p:sp>
    </p:spTree>
    <p:extLst>
      <p:ext uri="{BB962C8B-B14F-4D97-AF65-F5344CB8AC3E}">
        <p14:creationId xmlns:p14="http://schemas.microsoft.com/office/powerpoint/2010/main" val="30855415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E585AA-DDCB-40E7-B80C-318E9D58B6B0}"/>
              </a:ext>
            </a:extLst>
          </p:cNvPr>
          <p:cNvSpPr>
            <a:spLocks noGrp="1"/>
          </p:cNvSpPr>
          <p:nvPr>
            <p:ph type="title"/>
          </p:nvPr>
        </p:nvSpPr>
        <p:spPr/>
        <p:txBody>
          <a:bodyPr/>
          <a:lstStyle/>
          <a:p>
            <a:r>
              <a:rPr lang="en-US" sz="3300" dirty="0">
                <a:latin typeface="League Spartan" panose="00000800000000000000" pitchFamily="50" charset="0"/>
              </a:rPr>
              <a:t>DUA </a:t>
            </a:r>
            <a:br>
              <a:rPr lang="en-US" sz="3300" dirty="0">
                <a:latin typeface="League Spartan" panose="00000800000000000000" pitchFamily="50" charset="0"/>
              </a:rPr>
            </a:br>
            <a:r>
              <a:rPr lang="en-US" sz="3300" dirty="0">
                <a:latin typeface="League Spartan" panose="00000800000000000000" pitchFamily="50" charset="0"/>
              </a:rPr>
              <a:t>POINT</a:t>
            </a:r>
            <a:br>
              <a:rPr lang="en-US" sz="3300" dirty="0">
                <a:latin typeface="League Spartan" panose="00000800000000000000" pitchFamily="50" charset="0"/>
              </a:rPr>
            </a:br>
            <a:r>
              <a:rPr lang="en-US" dirty="0">
                <a:latin typeface="League Spartan" panose="00000800000000000000" pitchFamily="50" charset="0"/>
              </a:rPr>
              <a:t>PENTING</a:t>
            </a:r>
            <a:endParaRPr lang="en-US" dirty="0"/>
          </a:p>
        </p:txBody>
      </p:sp>
      <p:pic>
        <p:nvPicPr>
          <p:cNvPr id="13" name="Picture Placeholder 12">
            <a:extLst>
              <a:ext uri="{FF2B5EF4-FFF2-40B4-BE49-F238E27FC236}">
                <a16:creationId xmlns:a16="http://schemas.microsoft.com/office/drawing/2014/main" id="{71DF7FEA-8670-4BAF-9191-80DD0ECF42E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2771800" y="771550"/>
            <a:ext cx="2263120" cy="1697340"/>
          </a:xfrm>
          <a:ln>
            <a:solidFill>
              <a:schemeClr val="accent1">
                <a:shade val="50000"/>
              </a:schemeClr>
            </a:solidFill>
          </a:ln>
        </p:spPr>
      </p:pic>
      <p:pic>
        <p:nvPicPr>
          <p:cNvPr id="15" name="Picture Placeholder 14">
            <a:extLst>
              <a:ext uri="{FF2B5EF4-FFF2-40B4-BE49-F238E27FC236}">
                <a16:creationId xmlns:a16="http://schemas.microsoft.com/office/drawing/2014/main" id="{AD83A91E-EF30-4283-9773-DD91941F1899}"/>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2915816" y="2859782"/>
            <a:ext cx="2376266" cy="1584176"/>
          </a:xfrm>
          <a:ln>
            <a:solidFill>
              <a:schemeClr val="accent1">
                <a:shade val="50000"/>
              </a:schemeClr>
            </a:solidFill>
          </a:ln>
        </p:spPr>
      </p:pic>
      <p:sp>
        <p:nvSpPr>
          <p:cNvPr id="10" name="Text Placeholder 9">
            <a:extLst>
              <a:ext uri="{FF2B5EF4-FFF2-40B4-BE49-F238E27FC236}">
                <a16:creationId xmlns:a16="http://schemas.microsoft.com/office/drawing/2014/main" id="{94AED6B2-6136-46BF-B551-092BDB942C25}"/>
              </a:ext>
            </a:extLst>
          </p:cNvPr>
          <p:cNvSpPr>
            <a:spLocks noGrp="1"/>
          </p:cNvSpPr>
          <p:nvPr>
            <p:ph type="body" sz="quarter" idx="12"/>
          </p:nvPr>
        </p:nvSpPr>
        <p:spPr>
          <a:xfrm>
            <a:off x="5538804" y="928909"/>
            <a:ext cx="3065644" cy="1426817"/>
          </a:xfrm>
        </p:spPr>
        <p:txBody>
          <a:bodyPr>
            <a:noAutofit/>
          </a:bodyPr>
          <a:lstStyle/>
          <a:p>
            <a:r>
              <a:rPr lang="en-US" sz="2000" dirty="0" err="1">
                <a:latin typeface="Gill Sans Ultra Bold Condensed" pitchFamily="34" charset="0"/>
              </a:rPr>
              <a:t>Setiap</a:t>
            </a:r>
            <a:r>
              <a:rPr lang="en-US" sz="2000" dirty="0">
                <a:latin typeface="Gill Sans Ultra Bold Condensed" pitchFamily="34" charset="0"/>
              </a:rPr>
              <a:t> orang--orang Israel, orang </a:t>
            </a:r>
            <a:r>
              <a:rPr lang="en-US" sz="2000" dirty="0" err="1">
                <a:latin typeface="Gill Sans Ultra Bold Condensed" pitchFamily="34" charset="0"/>
              </a:rPr>
              <a:t>asing</a:t>
            </a:r>
            <a:r>
              <a:rPr lang="en-US" sz="2000" dirty="0">
                <a:latin typeface="Gill Sans Ultra Bold Condensed" pitchFamily="34" charset="0"/>
              </a:rPr>
              <a:t>, </a:t>
            </a:r>
            <a:r>
              <a:rPr lang="en-US" sz="2000" dirty="0" err="1">
                <a:latin typeface="Gill Sans Ultra Bold Condensed" pitchFamily="34" charset="0"/>
              </a:rPr>
              <a:t>atau</a:t>
            </a:r>
            <a:r>
              <a:rPr lang="en-US" sz="2000" dirty="0">
                <a:latin typeface="Gill Sans Ultra Bold Condensed" pitchFamily="34" charset="0"/>
              </a:rPr>
              <a:t> </a:t>
            </a:r>
            <a:r>
              <a:rPr lang="en-US" sz="2000" dirty="0" err="1">
                <a:latin typeface="Gill Sans Ultra Bold Condensed" pitchFamily="34" charset="0"/>
              </a:rPr>
              <a:t>pendatang</a:t>
            </a:r>
            <a:r>
              <a:rPr lang="en-US" sz="2000" dirty="0">
                <a:latin typeface="Gill Sans Ultra Bold Condensed" pitchFamily="34" charset="0"/>
              </a:rPr>
              <a:t> </a:t>
            </a:r>
            <a:r>
              <a:rPr lang="en-US" sz="2000" dirty="0" err="1">
                <a:latin typeface="Gill Sans Ultra Bold Condensed" pitchFamily="34" charset="0"/>
              </a:rPr>
              <a:t>dapat</a:t>
            </a:r>
            <a:r>
              <a:rPr lang="en-US" sz="2000" dirty="0">
                <a:latin typeface="Gill Sans Ultra Bold Condensed" pitchFamily="34" charset="0"/>
              </a:rPr>
              <a:t> </a:t>
            </a:r>
            <a:r>
              <a:rPr lang="en-US" sz="2000" dirty="0" err="1">
                <a:latin typeface="Gill Sans Ultra Bold Condensed" pitchFamily="34" charset="0"/>
              </a:rPr>
              <a:t>memperoleh</a:t>
            </a:r>
            <a:r>
              <a:rPr lang="en-US" sz="2000" dirty="0">
                <a:latin typeface="Gill Sans Ultra Bold Condensed" pitchFamily="34" charset="0"/>
              </a:rPr>
              <a:t> </a:t>
            </a:r>
            <a:r>
              <a:rPr lang="en-US" sz="2000" dirty="0" err="1">
                <a:latin typeface="Gill Sans Ultra Bold Condensed" pitchFamily="34" charset="0"/>
              </a:rPr>
              <a:t>keuntungan</a:t>
            </a:r>
            <a:r>
              <a:rPr lang="en-US" sz="2000" dirty="0">
                <a:latin typeface="Gill Sans Ultra Bold Condensed" pitchFamily="34" charset="0"/>
              </a:rPr>
              <a:t> </a:t>
            </a:r>
            <a:r>
              <a:rPr lang="en-US" sz="2000" dirty="0" err="1">
                <a:latin typeface="Gill Sans Ultra Bold Condensed" pitchFamily="34" charset="0"/>
              </a:rPr>
              <a:t>dari</a:t>
            </a:r>
            <a:r>
              <a:rPr lang="en-US" sz="2000" dirty="0">
                <a:latin typeface="Gill Sans Ultra Bold Condensed" pitchFamily="34" charset="0"/>
              </a:rPr>
              <a:t> </a:t>
            </a:r>
            <a:r>
              <a:rPr lang="en-US" sz="2000" dirty="0" err="1">
                <a:latin typeface="Gill Sans Ultra Bold Condensed" pitchFamily="34" charset="0"/>
              </a:rPr>
              <a:t>kesempatan</a:t>
            </a:r>
            <a:r>
              <a:rPr lang="en-US" sz="2000" dirty="0">
                <a:latin typeface="Gill Sans Ultra Bold Condensed" pitchFamily="34" charset="0"/>
              </a:rPr>
              <a:t> </a:t>
            </a:r>
            <a:r>
              <a:rPr lang="en-US" sz="2000" dirty="0" err="1">
                <a:latin typeface="Gill Sans Ultra Bold Condensed" pitchFamily="34" charset="0"/>
              </a:rPr>
              <a:t>ini</a:t>
            </a:r>
            <a:r>
              <a:rPr lang="en-US" sz="2000" dirty="0"/>
              <a:t>. </a:t>
            </a:r>
          </a:p>
        </p:txBody>
      </p:sp>
      <p:sp>
        <p:nvSpPr>
          <p:cNvPr id="2" name="Text Placeholder 1">
            <a:extLst>
              <a:ext uri="{FF2B5EF4-FFF2-40B4-BE49-F238E27FC236}">
                <a16:creationId xmlns:a16="http://schemas.microsoft.com/office/drawing/2014/main" id="{D153419D-4E17-4561-B4AF-DC31114CF9C1}"/>
              </a:ext>
            </a:extLst>
          </p:cNvPr>
          <p:cNvSpPr>
            <a:spLocks noGrp="1"/>
          </p:cNvSpPr>
          <p:nvPr>
            <p:ph type="body" sz="quarter" idx="15"/>
          </p:nvPr>
        </p:nvSpPr>
        <p:spPr>
          <a:xfrm>
            <a:off x="5580112" y="2931790"/>
            <a:ext cx="3065644" cy="1728192"/>
          </a:xfrm>
        </p:spPr>
        <p:txBody>
          <a:bodyPr>
            <a:noAutofit/>
          </a:bodyPr>
          <a:lstStyle/>
          <a:p>
            <a:pPr>
              <a:lnSpc>
                <a:spcPct val="150000"/>
              </a:lnSpc>
              <a:spcBef>
                <a:spcPts val="0"/>
              </a:spcBef>
            </a:pPr>
            <a:r>
              <a:rPr lang="en-US" sz="1800" dirty="0" err="1">
                <a:latin typeface="Bahnschrift SemiBold Condensed" pitchFamily="34" charset="0"/>
              </a:rPr>
              <a:t>Tetapi</a:t>
            </a:r>
            <a:r>
              <a:rPr lang="en-US" sz="1800" dirty="0">
                <a:latin typeface="Bahnschrift SemiBold Condensed" pitchFamily="34" charset="0"/>
              </a:rPr>
              <a:t> </a:t>
            </a:r>
            <a:r>
              <a:rPr lang="en-US" sz="1800" dirty="0" err="1">
                <a:latin typeface="Bahnschrift SemiBold Condensed" pitchFamily="34" charset="0"/>
              </a:rPr>
              <a:t>sementara</a:t>
            </a:r>
            <a:r>
              <a:rPr lang="en-US" sz="1800" dirty="0">
                <a:latin typeface="Bahnschrift SemiBold Condensed" pitchFamily="34" charset="0"/>
              </a:rPr>
              <a:t> orang yang </a:t>
            </a:r>
            <a:r>
              <a:rPr lang="en-US" sz="1800" dirty="0" err="1">
                <a:latin typeface="Bahnschrift SemiBold Condensed" pitchFamily="34" charset="0"/>
              </a:rPr>
              <a:t>tidak</a:t>
            </a:r>
            <a:r>
              <a:rPr lang="en-US" sz="1800" dirty="0">
                <a:latin typeface="Bahnschrift SemiBold Condensed" pitchFamily="34" charset="0"/>
              </a:rPr>
              <a:t> </a:t>
            </a:r>
            <a:r>
              <a:rPr lang="en-US" sz="1800" dirty="0" err="1">
                <a:latin typeface="Bahnschrift SemiBold Condensed" pitchFamily="34" charset="0"/>
              </a:rPr>
              <a:t>bersalah</a:t>
            </a:r>
            <a:r>
              <a:rPr lang="en-US" sz="1800" dirty="0">
                <a:latin typeface="Bahnschrift SemiBold Condensed" pitchFamily="34" charset="0"/>
              </a:rPr>
              <a:t> </a:t>
            </a:r>
            <a:r>
              <a:rPr lang="en-US" sz="1800" dirty="0" err="1">
                <a:latin typeface="Bahnschrift SemiBold Condensed" pitchFamily="34" charset="0"/>
              </a:rPr>
              <a:t>tidak</a:t>
            </a:r>
            <a:r>
              <a:rPr lang="en-US" sz="1800" dirty="0">
                <a:latin typeface="Bahnschrift SemiBold Condensed" pitchFamily="34" charset="0"/>
              </a:rPr>
              <a:t> </a:t>
            </a:r>
            <a:r>
              <a:rPr lang="en-US" sz="1800" dirty="0" err="1">
                <a:latin typeface="Bahnschrift SemiBold Condensed" pitchFamily="34" charset="0"/>
              </a:rPr>
              <a:t>boleh</a:t>
            </a:r>
            <a:r>
              <a:rPr lang="en-US" sz="1800" dirty="0">
                <a:latin typeface="Bahnschrift SemiBold Condensed" pitchFamily="34" charset="0"/>
              </a:rPr>
              <a:t> </a:t>
            </a:r>
            <a:r>
              <a:rPr lang="en-US" sz="1800" dirty="0" err="1">
                <a:latin typeface="Bahnschrift SemiBold Condensed" pitchFamily="34" charset="0"/>
              </a:rPr>
              <a:t>dibunuh</a:t>
            </a:r>
            <a:r>
              <a:rPr lang="en-US" sz="1800" dirty="0">
                <a:latin typeface="Bahnschrift SemiBold Condensed" pitchFamily="34" charset="0"/>
              </a:rPr>
              <a:t> </a:t>
            </a:r>
            <a:r>
              <a:rPr lang="en-US" sz="1800" dirty="0" err="1">
                <a:latin typeface="Bahnschrift SemiBold Condensed" pitchFamily="34" charset="0"/>
              </a:rPr>
              <a:t>dengan</a:t>
            </a:r>
            <a:r>
              <a:rPr lang="en-US" sz="1800" dirty="0">
                <a:latin typeface="Bahnschrift SemiBold Condensed" pitchFamily="34" charset="0"/>
              </a:rPr>
              <a:t> </a:t>
            </a:r>
            <a:r>
              <a:rPr lang="en-US" sz="1800" dirty="0" err="1">
                <a:latin typeface="Bahnschrift SemiBold Condensed" pitchFamily="34" charset="0"/>
              </a:rPr>
              <a:t>kejam</a:t>
            </a:r>
            <a:r>
              <a:rPr lang="en-US" sz="1800" dirty="0">
                <a:latin typeface="Bahnschrift SemiBold Condensed" pitchFamily="34" charset="0"/>
              </a:rPr>
              <a:t>, orang yang </a:t>
            </a:r>
            <a:r>
              <a:rPr lang="en-US" sz="1800" dirty="0" err="1">
                <a:latin typeface="Bahnschrift SemiBold Condensed" pitchFamily="34" charset="0"/>
              </a:rPr>
              <a:t>bersalah</a:t>
            </a:r>
            <a:r>
              <a:rPr lang="en-US" sz="1800" dirty="0">
                <a:latin typeface="Bahnschrift SemiBold Condensed" pitchFamily="34" charset="0"/>
              </a:rPr>
              <a:t> </a:t>
            </a:r>
            <a:r>
              <a:rPr lang="en-US" sz="1800" dirty="0" err="1">
                <a:latin typeface="Bahnschrift SemiBold Condensed" pitchFamily="34" charset="0"/>
              </a:rPr>
              <a:t>tidak</a:t>
            </a:r>
            <a:r>
              <a:rPr lang="en-US" sz="1800" dirty="0">
                <a:latin typeface="Bahnschrift SemiBold Condensed" pitchFamily="34" charset="0"/>
              </a:rPr>
              <a:t> </a:t>
            </a:r>
            <a:r>
              <a:rPr lang="en-US" sz="1800" dirty="0" err="1">
                <a:latin typeface="Bahnschrift SemiBold Condensed" pitchFamily="34" charset="0"/>
              </a:rPr>
              <a:t>akan</a:t>
            </a:r>
            <a:r>
              <a:rPr lang="en-US" sz="1800" dirty="0">
                <a:latin typeface="Bahnschrift SemiBold Condensed" pitchFamily="34" charset="0"/>
              </a:rPr>
              <a:t> </a:t>
            </a:r>
            <a:r>
              <a:rPr lang="en-US" sz="1800" dirty="0" err="1">
                <a:latin typeface="Bahnschrift SemiBold Condensed" pitchFamily="34" charset="0"/>
              </a:rPr>
              <a:t>terlepas</a:t>
            </a:r>
            <a:r>
              <a:rPr lang="en-US" sz="1800" dirty="0">
                <a:latin typeface="Bahnschrift SemiBold Condensed" pitchFamily="34" charset="0"/>
              </a:rPr>
              <a:t> </a:t>
            </a:r>
            <a:r>
              <a:rPr lang="en-US" sz="1800" dirty="0" err="1">
                <a:latin typeface="Bahnschrift SemiBold Condensed" pitchFamily="34" charset="0"/>
              </a:rPr>
              <a:t>dari</a:t>
            </a:r>
            <a:r>
              <a:rPr lang="en-US" sz="1800" dirty="0">
                <a:latin typeface="Bahnschrift SemiBold Condensed" pitchFamily="34" charset="0"/>
              </a:rPr>
              <a:t> </a:t>
            </a:r>
            <a:r>
              <a:rPr lang="en-US" sz="1800" dirty="0" err="1">
                <a:latin typeface="Bahnschrift SemiBold Condensed" pitchFamily="34" charset="0"/>
              </a:rPr>
              <a:t>hukuman</a:t>
            </a:r>
            <a:endParaRPr lang="en-US" sz="1800" dirty="0"/>
          </a:p>
        </p:txBody>
      </p:sp>
    </p:spTree>
    <p:extLst>
      <p:ext uri="{BB962C8B-B14F-4D97-AF65-F5344CB8AC3E}">
        <p14:creationId xmlns:p14="http://schemas.microsoft.com/office/powerpoint/2010/main" val="202625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C3C04C">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224975" y="1121321"/>
            <a:ext cx="2812812" cy="3600400"/>
          </a:xfrm>
        </p:spPr>
      </p:pic>
      <p:sp>
        <p:nvSpPr>
          <p:cNvPr id="5" name="Content Placeholder 2"/>
          <p:cNvSpPr txBox="1">
            <a:spLocks/>
          </p:cNvSpPr>
          <p:nvPr/>
        </p:nvSpPr>
        <p:spPr>
          <a:xfrm>
            <a:off x="3049488" y="843558"/>
            <a:ext cx="5915000" cy="4155926"/>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a:t>Perkara</a:t>
            </a:r>
            <a:r>
              <a:rPr lang="en-US" dirty="0"/>
              <a:t> orang-orang yang </a:t>
            </a:r>
            <a:r>
              <a:rPr lang="en-US" dirty="0" err="1"/>
              <a:t>mencari</a:t>
            </a:r>
            <a:r>
              <a:rPr lang="en-US" dirty="0"/>
              <a:t> </a:t>
            </a:r>
            <a:r>
              <a:rPr lang="en-US" dirty="0" err="1"/>
              <a:t>perlindungan</a:t>
            </a:r>
            <a:r>
              <a:rPr lang="en-US" dirty="0"/>
              <a:t> </a:t>
            </a:r>
            <a:r>
              <a:rPr lang="en-US" dirty="0" err="1"/>
              <a:t>haruslah</a:t>
            </a:r>
            <a:r>
              <a:rPr lang="en-US" dirty="0"/>
              <a:t> </a:t>
            </a:r>
            <a:r>
              <a:rPr lang="en-US" dirty="0" err="1"/>
              <a:t>diadili</a:t>
            </a:r>
            <a:r>
              <a:rPr lang="en-US" dirty="0"/>
              <a:t> </a:t>
            </a:r>
            <a:r>
              <a:rPr lang="en-US" dirty="0" err="1"/>
              <a:t>secara</a:t>
            </a:r>
            <a:r>
              <a:rPr lang="en-US" dirty="0"/>
              <a:t> </a:t>
            </a:r>
            <a:r>
              <a:rPr lang="en-US" dirty="0" err="1"/>
              <a:t>adil</a:t>
            </a:r>
            <a:r>
              <a:rPr lang="en-US" dirty="0"/>
              <a:t> </a:t>
            </a:r>
            <a:r>
              <a:rPr lang="en-US" dirty="0" err="1"/>
              <a:t>oleh</a:t>
            </a:r>
            <a:r>
              <a:rPr lang="en-US" dirty="0"/>
              <a:t> </a:t>
            </a:r>
            <a:r>
              <a:rPr lang="en-US" dirty="0" err="1"/>
              <a:t>pemimpin</a:t>
            </a:r>
            <a:r>
              <a:rPr lang="en-US" dirty="0"/>
              <a:t> </a:t>
            </a:r>
            <a:r>
              <a:rPr lang="en-US" dirty="0" err="1"/>
              <a:t>pemimpin</a:t>
            </a:r>
            <a:r>
              <a:rPr lang="en-US" dirty="0"/>
              <a:t> yang </a:t>
            </a:r>
            <a:r>
              <a:rPr lang="en-US" dirty="0" err="1"/>
              <a:t>sepantasnya</a:t>
            </a:r>
            <a:r>
              <a:rPr lang="en-US" dirty="0"/>
              <a:t>, </a:t>
            </a:r>
            <a:r>
              <a:rPr lang="en-US" dirty="0" err="1"/>
              <a:t>dan</a:t>
            </a:r>
            <a:r>
              <a:rPr lang="en-US" dirty="0"/>
              <a:t> </a:t>
            </a:r>
            <a:r>
              <a:rPr lang="en-US" dirty="0" err="1"/>
              <a:t>hanya</a:t>
            </a:r>
            <a:r>
              <a:rPr lang="en-US" dirty="0"/>
              <a:t> </a:t>
            </a:r>
            <a:r>
              <a:rPr lang="en-US" dirty="0" err="1"/>
              <a:t>apabila</a:t>
            </a:r>
            <a:r>
              <a:rPr lang="en-US" dirty="0"/>
              <a:t> orang </a:t>
            </a:r>
            <a:r>
              <a:rPr lang="en-US" dirty="0" err="1"/>
              <a:t>itu</a:t>
            </a:r>
            <a:r>
              <a:rPr lang="en-US" dirty="0"/>
              <a:t> </a:t>
            </a:r>
            <a:r>
              <a:rPr lang="en-US" dirty="0" err="1"/>
              <a:t>didapati</a:t>
            </a:r>
            <a:r>
              <a:rPr lang="en-US" dirty="0"/>
              <a:t> </a:t>
            </a:r>
            <a:r>
              <a:rPr lang="en-US" dirty="0" err="1"/>
              <a:t>tidak</a:t>
            </a:r>
            <a:r>
              <a:rPr lang="en-US" dirty="0"/>
              <a:t> </a:t>
            </a:r>
            <a:r>
              <a:rPr lang="en-US" dirty="0" err="1"/>
              <a:t>bersalah</a:t>
            </a:r>
            <a:r>
              <a:rPr lang="en-US" dirty="0"/>
              <a:t> </a:t>
            </a:r>
            <a:r>
              <a:rPr lang="en-US" dirty="0" err="1">
                <a:latin typeface="Gill Sans Ultra Bold Condensed" pitchFamily="34" charset="0"/>
              </a:rPr>
              <a:t>karena</a:t>
            </a:r>
            <a:r>
              <a:rPr lang="en-US" dirty="0">
                <a:latin typeface="Gill Sans Ultra Bold Condensed" pitchFamily="34" charset="0"/>
              </a:rPr>
              <a:t> </a:t>
            </a:r>
            <a:r>
              <a:rPr lang="en-US" dirty="0" err="1">
                <a:latin typeface="Gill Sans Ultra Bold Condensed" pitchFamily="34" charset="0"/>
              </a:rPr>
              <a:t>telah</a:t>
            </a:r>
            <a:r>
              <a:rPr lang="en-US" dirty="0">
                <a:latin typeface="Gill Sans Ultra Bold Condensed" pitchFamily="34" charset="0"/>
              </a:rPr>
              <a:t> </a:t>
            </a:r>
            <a:r>
              <a:rPr lang="en-US" dirty="0" err="1">
                <a:latin typeface="Gill Sans Ultra Bold Condensed" pitchFamily="34" charset="0"/>
              </a:rPr>
              <a:t>membunuh</a:t>
            </a:r>
            <a:r>
              <a:rPr lang="en-US" dirty="0">
                <a:latin typeface="Gill Sans Ultra Bold Condensed" pitchFamily="34" charset="0"/>
              </a:rPr>
              <a:t> </a:t>
            </a:r>
            <a:r>
              <a:rPr lang="en-US" dirty="0" err="1">
                <a:latin typeface="Gill Sans Ultra Bold Condensed" pitchFamily="34" charset="0"/>
              </a:rPr>
              <a:t>dengan</a:t>
            </a:r>
            <a:r>
              <a:rPr lang="en-US" dirty="0">
                <a:latin typeface="Gill Sans Ultra Bold Condensed" pitchFamily="34" charset="0"/>
              </a:rPr>
              <a:t> </a:t>
            </a:r>
            <a:r>
              <a:rPr lang="en-US" dirty="0" err="1">
                <a:latin typeface="Gill Sans Ultra Bold Condensed" pitchFamily="34" charset="0"/>
              </a:rPr>
              <a:t>tidak</a:t>
            </a:r>
            <a:r>
              <a:rPr lang="en-US" dirty="0">
                <a:latin typeface="Gill Sans Ultra Bold Condensed" pitchFamily="34" charset="0"/>
              </a:rPr>
              <a:t> </a:t>
            </a:r>
            <a:r>
              <a:rPr lang="en-US" dirty="0" err="1">
                <a:latin typeface="Gill Sans Ultra Bold Condensed" pitchFamily="34" charset="0"/>
              </a:rPr>
              <a:t>sengaja</a:t>
            </a:r>
            <a:r>
              <a:rPr lang="en-US" dirty="0">
                <a:latin typeface="Gill Sans Ultra Bold Condensed" pitchFamily="34" charset="0"/>
              </a:rPr>
              <a:t>, </a:t>
            </a:r>
            <a:r>
              <a:rPr lang="en-US" dirty="0" err="1">
                <a:latin typeface="Gill Sans Ultra Bold Condensed" pitchFamily="34" charset="0"/>
              </a:rPr>
              <a:t>maka</a:t>
            </a:r>
            <a:r>
              <a:rPr lang="en-US" dirty="0">
                <a:latin typeface="Gill Sans Ultra Bold Condensed" pitchFamily="34" charset="0"/>
              </a:rPr>
              <a:t> </a:t>
            </a:r>
            <a:r>
              <a:rPr lang="en-US" dirty="0" err="1">
                <a:latin typeface="Gill Sans Ultra Bold Condensed" pitchFamily="34" charset="0"/>
              </a:rPr>
              <a:t>ia</a:t>
            </a:r>
            <a:r>
              <a:rPr lang="en-US" dirty="0">
                <a:latin typeface="Gill Sans Ultra Bold Condensed" pitchFamily="34" charset="0"/>
              </a:rPr>
              <a:t> </a:t>
            </a:r>
            <a:r>
              <a:rPr lang="en-US" dirty="0" err="1">
                <a:latin typeface="Gill Sans Ultra Bold Condensed" pitchFamily="34" charset="0"/>
              </a:rPr>
              <a:t>bisa</a:t>
            </a:r>
            <a:r>
              <a:rPr lang="en-US" dirty="0">
                <a:latin typeface="Gill Sans Ultra Bold Condensed" pitchFamily="34" charset="0"/>
              </a:rPr>
              <a:t> </a:t>
            </a:r>
            <a:r>
              <a:rPr lang="en-US" dirty="0" err="1">
                <a:latin typeface="Gill Sans Ultra Bold Condensed" pitchFamily="34" charset="0"/>
              </a:rPr>
              <a:t>dilindungi</a:t>
            </a:r>
            <a:r>
              <a:rPr lang="en-US" dirty="0">
                <a:latin typeface="Gill Sans Ultra Bold Condensed" pitchFamily="34" charset="0"/>
              </a:rPr>
              <a:t> di </a:t>
            </a:r>
            <a:r>
              <a:rPr lang="en-US" dirty="0" err="1">
                <a:latin typeface="Gill Sans Ultra Bold Condensed" pitchFamily="34" charset="0"/>
              </a:rPr>
              <a:t>dalam</a:t>
            </a:r>
            <a:r>
              <a:rPr lang="en-US" dirty="0">
                <a:latin typeface="Gill Sans Ultra Bold Condensed" pitchFamily="34" charset="0"/>
              </a:rPr>
              <a:t> </a:t>
            </a:r>
            <a:r>
              <a:rPr lang="en-US" dirty="0" err="1">
                <a:latin typeface="Gill Sans Ultra Bold Condensed" pitchFamily="34" charset="0"/>
              </a:rPr>
              <a:t>kota</a:t>
            </a:r>
            <a:r>
              <a:rPr lang="en-US" dirty="0">
                <a:latin typeface="Gill Sans Ultra Bold Condensed" pitchFamily="34" charset="0"/>
              </a:rPr>
              <a:t> </a:t>
            </a:r>
            <a:r>
              <a:rPr lang="en-US" dirty="0" err="1">
                <a:latin typeface="Gill Sans Ultra Bold Condensed" pitchFamily="34" charset="0"/>
              </a:rPr>
              <a:t>perlindungan</a:t>
            </a:r>
            <a:r>
              <a:rPr lang="en-US" dirty="0">
                <a:latin typeface="Gill Sans Ultra Bold Condensed" pitchFamily="34" charset="0"/>
              </a:rPr>
              <a:t> </a:t>
            </a:r>
            <a:r>
              <a:rPr lang="en-US" dirty="0" err="1">
                <a:latin typeface="Gill Sans Ultra Bold Condensed" pitchFamily="34" charset="0"/>
              </a:rPr>
              <a:t>itu</a:t>
            </a:r>
            <a:r>
              <a:rPr lang="en-US" dirty="0">
                <a:latin typeface="Gill Sans Ultra Bold Condensed" pitchFamily="34" charset="0"/>
              </a:rPr>
              <a:t>. </a:t>
            </a:r>
          </a:p>
          <a:p>
            <a:pPr marL="0" indent="0">
              <a:buFont typeface="Arial" pitchFamily="34" charset="0"/>
              <a:buNone/>
            </a:pPr>
            <a:r>
              <a:rPr lang="en-US" dirty="0">
                <a:latin typeface="Britannic Bold" pitchFamily="34" charset="0"/>
              </a:rPr>
              <a:t>Orang yang </a:t>
            </a:r>
            <a:r>
              <a:rPr lang="en-US" dirty="0" err="1">
                <a:latin typeface="Britannic Bold" pitchFamily="34" charset="0"/>
              </a:rPr>
              <a:t>bersalah</a:t>
            </a:r>
            <a:r>
              <a:rPr lang="en-US" dirty="0">
                <a:latin typeface="Britannic Bold" pitchFamily="34" charset="0"/>
              </a:rPr>
              <a:t> </a:t>
            </a:r>
            <a:r>
              <a:rPr lang="en-US" dirty="0" err="1">
                <a:latin typeface="Britannic Bold" pitchFamily="34" charset="0"/>
              </a:rPr>
              <a:t>harus</a:t>
            </a:r>
            <a:r>
              <a:rPr lang="en-US" dirty="0">
                <a:latin typeface="Britannic Bold" pitchFamily="34" charset="0"/>
              </a:rPr>
              <a:t> </a:t>
            </a:r>
            <a:r>
              <a:rPr lang="en-US" dirty="0" err="1">
                <a:latin typeface="Britannic Bold" pitchFamily="34" charset="0"/>
              </a:rPr>
              <a:t>diserahkan</a:t>
            </a:r>
            <a:r>
              <a:rPr lang="en-US" dirty="0">
                <a:latin typeface="Britannic Bold" pitchFamily="34" charset="0"/>
              </a:rPr>
              <a:t> </a:t>
            </a:r>
            <a:r>
              <a:rPr lang="en-US" dirty="0" err="1">
                <a:latin typeface="Britannic Bold" pitchFamily="34" charset="0"/>
              </a:rPr>
              <a:t>kepada</a:t>
            </a:r>
            <a:r>
              <a:rPr lang="en-US" dirty="0">
                <a:latin typeface="Britannic Bold" pitchFamily="34" charset="0"/>
              </a:rPr>
              <a:t> </a:t>
            </a:r>
            <a:r>
              <a:rPr lang="en-US" dirty="0" err="1">
                <a:latin typeface="Britannic Bold" pitchFamily="34" charset="0"/>
              </a:rPr>
              <a:t>sipembalas</a:t>
            </a:r>
            <a:r>
              <a:rPr lang="en-US" dirty="0"/>
              <a:t>. </a:t>
            </a:r>
          </a:p>
          <a:p>
            <a:pPr marL="0" indent="0">
              <a:buFont typeface="Arial" pitchFamily="34" charset="0"/>
              <a:buNone/>
            </a:pPr>
            <a:r>
              <a:rPr lang="en-US" dirty="0"/>
              <a:t>Dan </a:t>
            </a:r>
            <a:r>
              <a:rPr lang="en-US" dirty="0" err="1"/>
              <a:t>mereka</a:t>
            </a:r>
            <a:r>
              <a:rPr lang="en-US" dirty="0"/>
              <a:t> yang </a:t>
            </a:r>
            <a:r>
              <a:rPr lang="en-US" dirty="0" err="1"/>
              <a:t>berhak</a:t>
            </a:r>
            <a:r>
              <a:rPr lang="en-US" dirty="0"/>
              <a:t> </a:t>
            </a:r>
            <a:r>
              <a:rPr lang="en-US" dirty="0" err="1"/>
              <a:t>untuk</a:t>
            </a:r>
            <a:r>
              <a:rPr lang="en-US" dirty="0"/>
              <a:t> </a:t>
            </a:r>
            <a:r>
              <a:rPr lang="en-US" dirty="0" err="1"/>
              <a:t>mendapat</a:t>
            </a:r>
            <a:r>
              <a:rPr lang="en-US" dirty="0"/>
              <a:t> </a:t>
            </a:r>
            <a:r>
              <a:rPr lang="en-US" dirty="0" err="1"/>
              <a:t>perlindungan</a:t>
            </a:r>
            <a:r>
              <a:rPr lang="en-US" dirty="0"/>
              <a:t> </a:t>
            </a:r>
            <a:r>
              <a:rPr lang="en-US" dirty="0" err="1"/>
              <a:t>hanya</a:t>
            </a:r>
            <a:r>
              <a:rPr lang="en-US" dirty="0"/>
              <a:t> </a:t>
            </a:r>
            <a:r>
              <a:rPr lang="en-US" dirty="0" err="1"/>
              <a:t>dapat</a:t>
            </a:r>
            <a:r>
              <a:rPr lang="en-US" dirty="0"/>
              <a:t> </a:t>
            </a:r>
            <a:r>
              <a:rPr lang="en-US" dirty="0" err="1"/>
              <a:t>memperolehnya</a:t>
            </a:r>
            <a:r>
              <a:rPr lang="en-US" dirty="0"/>
              <a:t> </a:t>
            </a:r>
            <a:r>
              <a:rPr lang="en-US" dirty="0" err="1"/>
              <a:t>dengan</a:t>
            </a:r>
            <a:r>
              <a:rPr lang="en-US" dirty="0"/>
              <a:t> </a:t>
            </a:r>
            <a:r>
              <a:rPr lang="en-US" dirty="0" err="1">
                <a:latin typeface="Impact" pitchFamily="34" charset="0"/>
              </a:rPr>
              <a:t>syarat</a:t>
            </a:r>
            <a:r>
              <a:rPr lang="en-US" dirty="0">
                <a:latin typeface="Impact" pitchFamily="34" charset="0"/>
              </a:rPr>
              <a:t> </a:t>
            </a:r>
            <a:r>
              <a:rPr lang="en-US" dirty="0" err="1">
                <a:latin typeface="Impact" pitchFamily="34" charset="0"/>
              </a:rPr>
              <a:t>bahwa</a:t>
            </a:r>
            <a:r>
              <a:rPr lang="en-US" dirty="0">
                <a:latin typeface="Impact" pitchFamily="34" charset="0"/>
              </a:rPr>
              <a:t> </a:t>
            </a:r>
            <a:r>
              <a:rPr lang="en-US" dirty="0" err="1">
                <a:latin typeface="Impact" pitchFamily="34" charset="0"/>
              </a:rPr>
              <a:t>ia</a:t>
            </a:r>
            <a:r>
              <a:rPr lang="en-US" dirty="0">
                <a:latin typeface="Impact" pitchFamily="34" charset="0"/>
              </a:rPr>
              <a:t> </a:t>
            </a:r>
            <a:r>
              <a:rPr lang="en-US" dirty="0" err="1">
                <a:latin typeface="Impact" pitchFamily="34" charset="0"/>
              </a:rPr>
              <a:t>tetap</a:t>
            </a:r>
            <a:r>
              <a:rPr lang="en-US" dirty="0">
                <a:latin typeface="Impact" pitchFamily="34" charset="0"/>
              </a:rPr>
              <a:t> </a:t>
            </a:r>
            <a:r>
              <a:rPr lang="en-US" dirty="0" err="1">
                <a:latin typeface="Impact" pitchFamily="34" charset="0"/>
              </a:rPr>
              <a:t>tinggal</a:t>
            </a:r>
            <a:r>
              <a:rPr lang="en-US" dirty="0">
                <a:latin typeface="Impact" pitchFamily="34" charset="0"/>
              </a:rPr>
              <a:t> di </a:t>
            </a:r>
            <a:r>
              <a:rPr lang="en-US" dirty="0" err="1">
                <a:latin typeface="Impact" pitchFamily="34" charset="0"/>
              </a:rPr>
              <a:t>dalam</a:t>
            </a:r>
            <a:r>
              <a:rPr lang="en-US" dirty="0">
                <a:latin typeface="Impact" pitchFamily="34" charset="0"/>
              </a:rPr>
              <a:t> </a:t>
            </a:r>
            <a:r>
              <a:rPr lang="en-US" dirty="0" err="1">
                <a:latin typeface="Impact" pitchFamily="34" charset="0"/>
              </a:rPr>
              <a:t>kota</a:t>
            </a:r>
            <a:r>
              <a:rPr lang="en-US" dirty="0">
                <a:latin typeface="Impact" pitchFamily="34" charset="0"/>
              </a:rPr>
              <a:t> </a:t>
            </a:r>
            <a:r>
              <a:rPr lang="en-US" dirty="0" err="1">
                <a:latin typeface="Impact" pitchFamily="34" charset="0"/>
              </a:rPr>
              <a:t>perlindungan</a:t>
            </a:r>
            <a:r>
              <a:rPr lang="en-US" dirty="0">
                <a:latin typeface="Impact" pitchFamily="34" charset="0"/>
              </a:rPr>
              <a:t> yang </a:t>
            </a:r>
            <a:r>
              <a:rPr lang="en-US" dirty="0" err="1">
                <a:latin typeface="Impact" pitchFamily="34" charset="0"/>
              </a:rPr>
              <a:t>telah</a:t>
            </a:r>
            <a:r>
              <a:rPr lang="en-US" dirty="0">
                <a:latin typeface="Impact" pitchFamily="34" charset="0"/>
              </a:rPr>
              <a:t> </a:t>
            </a:r>
            <a:r>
              <a:rPr lang="en-US" dirty="0" err="1">
                <a:latin typeface="Impact" pitchFamily="34" charset="0"/>
              </a:rPr>
              <a:t>ditetapkan</a:t>
            </a:r>
            <a:r>
              <a:rPr lang="en-US" dirty="0">
                <a:latin typeface="Impact" pitchFamily="34" charset="0"/>
              </a:rPr>
              <a:t> </a:t>
            </a:r>
            <a:r>
              <a:rPr lang="en-US" dirty="0" err="1">
                <a:latin typeface="Impact" pitchFamily="34" charset="0"/>
              </a:rPr>
              <a:t>itu</a:t>
            </a:r>
            <a:r>
              <a:rPr lang="en-US" dirty="0">
                <a:latin typeface="Impact" pitchFamily="34" charset="0"/>
              </a:rPr>
              <a:t>. </a:t>
            </a:r>
          </a:p>
          <a:p>
            <a:pPr marL="0" indent="0">
              <a:buFont typeface="Arial" pitchFamily="34" charset="0"/>
              <a:buNone/>
            </a:pPr>
            <a:r>
              <a:rPr lang="en-US" dirty="0" err="1">
                <a:latin typeface="Bahnschrift SemiBold Condensed" pitchFamily="34" charset="0"/>
              </a:rPr>
              <a:t>Kalau</a:t>
            </a:r>
            <a:r>
              <a:rPr lang="en-US" dirty="0">
                <a:latin typeface="Bahnschrift SemiBold Condensed" pitchFamily="34" charset="0"/>
              </a:rPr>
              <a:t> </a:t>
            </a:r>
            <a:r>
              <a:rPr lang="en-US" dirty="0" err="1">
                <a:latin typeface="Bahnschrift SemiBold Condensed" pitchFamily="34" charset="0"/>
              </a:rPr>
              <a:t>seseorang</a:t>
            </a:r>
            <a:r>
              <a:rPr lang="en-US" dirty="0">
                <a:latin typeface="Bahnschrift SemiBold Condensed" pitchFamily="34" charset="0"/>
              </a:rPr>
              <a:t> </a:t>
            </a:r>
            <a:r>
              <a:rPr lang="en-US" dirty="0" err="1">
                <a:latin typeface="Bahnschrift SemiBold Condensed" pitchFamily="34" charset="0"/>
              </a:rPr>
              <a:t>berjalan</a:t>
            </a:r>
            <a:r>
              <a:rPr lang="en-US" dirty="0">
                <a:latin typeface="Bahnschrift SemiBold Condensed" pitchFamily="34" charset="0"/>
              </a:rPr>
              <a:t> </a:t>
            </a:r>
            <a:r>
              <a:rPr lang="en-US" dirty="0" err="1">
                <a:latin typeface="Bahnschrift SemiBold Condensed" pitchFamily="34" charset="0"/>
              </a:rPr>
              <a:t>keluar</a:t>
            </a:r>
            <a:r>
              <a:rPr lang="en-US" dirty="0">
                <a:latin typeface="Bahnschrift SemiBold Condensed" pitchFamily="34" charset="0"/>
              </a:rPr>
              <a:t> </a:t>
            </a:r>
            <a:r>
              <a:rPr lang="en-US" dirty="0" err="1">
                <a:latin typeface="Bahnschrift SemiBold Condensed" pitchFamily="34" charset="0"/>
              </a:rPr>
              <a:t>dari</a:t>
            </a:r>
            <a:r>
              <a:rPr lang="en-US" dirty="0">
                <a:latin typeface="Bahnschrift SemiBold Condensed" pitchFamily="34" charset="0"/>
              </a:rPr>
              <a:t> </a:t>
            </a:r>
            <a:r>
              <a:rPr lang="en-US" dirty="0" err="1">
                <a:latin typeface="Bahnschrift SemiBold Condensed" pitchFamily="34" charset="0"/>
              </a:rPr>
              <a:t>batas</a:t>
            </a:r>
            <a:r>
              <a:rPr lang="en-US" dirty="0">
                <a:latin typeface="Bahnschrift SemiBold Condensed" pitchFamily="34" charset="0"/>
              </a:rPr>
              <a:t> </a:t>
            </a:r>
            <a:r>
              <a:rPr lang="en-US" dirty="0" err="1">
                <a:latin typeface="Bahnschrift SemiBold Condensed" pitchFamily="34" charset="0"/>
              </a:rPr>
              <a:t>batas</a:t>
            </a:r>
            <a:r>
              <a:rPr lang="en-US" dirty="0">
                <a:latin typeface="Bahnschrift SemiBold Condensed" pitchFamily="34" charset="0"/>
              </a:rPr>
              <a:t> yang </a:t>
            </a:r>
            <a:r>
              <a:rPr lang="en-US" dirty="0" err="1">
                <a:latin typeface="Bahnschrift SemiBold Condensed" pitchFamily="34" charset="0"/>
              </a:rPr>
              <a:t>telah</a:t>
            </a:r>
            <a:r>
              <a:rPr lang="en-US" dirty="0">
                <a:latin typeface="Bahnschrift SemiBold Condensed" pitchFamily="34" charset="0"/>
              </a:rPr>
              <a:t> </a:t>
            </a:r>
            <a:r>
              <a:rPr lang="en-US" dirty="0" err="1">
                <a:latin typeface="Bahnschrift SemiBold Condensed" pitchFamily="34" charset="0"/>
              </a:rPr>
              <a:t>ditentukan</a:t>
            </a:r>
            <a:r>
              <a:rPr lang="en-US" dirty="0">
                <a:latin typeface="Bahnschrift SemiBold Condensed" pitchFamily="34" charset="0"/>
              </a:rPr>
              <a:t>, </a:t>
            </a:r>
            <a:r>
              <a:rPr lang="en-US" dirty="0" err="1">
                <a:latin typeface="Bahnschrift SemiBold Condensed" pitchFamily="34" charset="0"/>
              </a:rPr>
              <a:t>dan</a:t>
            </a:r>
            <a:r>
              <a:rPr lang="en-US" dirty="0">
                <a:latin typeface="Bahnschrift SemiBold Condensed" pitchFamily="34" charset="0"/>
              </a:rPr>
              <a:t> </a:t>
            </a:r>
            <a:r>
              <a:rPr lang="en-US" dirty="0" err="1">
                <a:latin typeface="Bahnschrift SemiBold Condensed" pitchFamily="34" charset="0"/>
              </a:rPr>
              <a:t>ia</a:t>
            </a:r>
            <a:r>
              <a:rPr lang="en-US" dirty="0">
                <a:latin typeface="Bahnschrift SemiBold Condensed" pitchFamily="34" charset="0"/>
              </a:rPr>
              <a:t> </a:t>
            </a:r>
            <a:r>
              <a:rPr lang="en-US" dirty="0" err="1">
                <a:latin typeface="Bahnschrift SemiBold Condensed" pitchFamily="34" charset="0"/>
              </a:rPr>
              <a:t>didapati</a:t>
            </a:r>
            <a:r>
              <a:rPr lang="en-US" dirty="0">
                <a:latin typeface="Bahnschrift SemiBold Condensed" pitchFamily="34" charset="0"/>
              </a:rPr>
              <a:t> </a:t>
            </a:r>
            <a:r>
              <a:rPr lang="en-US" dirty="0" err="1">
                <a:latin typeface="Bahnschrift SemiBold Condensed" pitchFamily="34" charset="0"/>
              </a:rPr>
              <a:t>oleh</a:t>
            </a:r>
            <a:r>
              <a:rPr lang="en-US" dirty="0">
                <a:latin typeface="Bahnschrift SemiBold Condensed" pitchFamily="34" charset="0"/>
              </a:rPr>
              <a:t> </a:t>
            </a:r>
            <a:r>
              <a:rPr lang="en-US" dirty="0" err="1">
                <a:latin typeface="Bahnschrift SemiBold Condensed" pitchFamily="34" charset="0"/>
              </a:rPr>
              <a:t>sipembalas</a:t>
            </a:r>
            <a:r>
              <a:rPr lang="en-US" dirty="0">
                <a:latin typeface="Bahnschrift SemiBold Condensed" pitchFamily="34" charset="0"/>
              </a:rPr>
              <a:t> </a:t>
            </a:r>
            <a:r>
              <a:rPr lang="en-US" dirty="0" err="1">
                <a:latin typeface="Bahnschrift SemiBold Condensed" pitchFamily="34" charset="0"/>
              </a:rPr>
              <a:t>itu</a:t>
            </a:r>
            <a:r>
              <a:rPr lang="en-US" dirty="0">
                <a:latin typeface="Bahnschrift SemiBold Condensed" pitchFamily="34" charset="0"/>
              </a:rPr>
              <a:t>, </a:t>
            </a:r>
            <a:r>
              <a:rPr lang="en-US" dirty="0" err="1">
                <a:latin typeface="Bahnschrift SemiBold Condensed" pitchFamily="34" charset="0"/>
              </a:rPr>
              <a:t>maka</a:t>
            </a:r>
            <a:r>
              <a:rPr lang="en-US" dirty="0">
                <a:latin typeface="Bahnschrift SemiBold Condensed" pitchFamily="34" charset="0"/>
              </a:rPr>
              <a:t> </a:t>
            </a:r>
            <a:r>
              <a:rPr lang="en-US" dirty="0" err="1">
                <a:latin typeface="Bahnschrift SemiBold Condensed" pitchFamily="34" charset="0"/>
              </a:rPr>
              <a:t>hidupnya</a:t>
            </a:r>
            <a:r>
              <a:rPr lang="en-US" dirty="0">
                <a:latin typeface="Bahnschrift SemiBold Condensed" pitchFamily="34" charset="0"/>
              </a:rPr>
              <a:t> </a:t>
            </a:r>
            <a:r>
              <a:rPr lang="en-US" dirty="0" err="1">
                <a:latin typeface="Bahnschrift SemiBold Condensed" pitchFamily="34" charset="0"/>
              </a:rPr>
              <a:t>akan</a:t>
            </a:r>
            <a:r>
              <a:rPr lang="en-US" dirty="0">
                <a:latin typeface="Bahnschrift SemiBold Condensed" pitchFamily="34" charset="0"/>
              </a:rPr>
              <a:t> </a:t>
            </a:r>
            <a:r>
              <a:rPr lang="en-US" dirty="0" err="1">
                <a:latin typeface="Bahnschrift SemiBold Condensed" pitchFamily="34" charset="0"/>
              </a:rPr>
              <a:t>membayar</a:t>
            </a:r>
            <a:r>
              <a:rPr lang="en-US" dirty="0">
                <a:latin typeface="Bahnschrift SemiBold Condensed" pitchFamily="34" charset="0"/>
              </a:rPr>
              <a:t> </a:t>
            </a:r>
            <a:r>
              <a:rPr lang="en-US" dirty="0" err="1">
                <a:latin typeface="Bahnschrift SemiBold Condensed" pitchFamily="34" charset="0"/>
              </a:rPr>
              <a:t>hukuman</a:t>
            </a:r>
            <a:r>
              <a:rPr lang="en-US" dirty="0">
                <a:latin typeface="Bahnschrift SemiBold Condensed" pitchFamily="34" charset="0"/>
              </a:rPr>
              <a:t> </a:t>
            </a:r>
            <a:r>
              <a:rPr lang="en-US" dirty="0" err="1">
                <a:latin typeface="Bahnschrift SemiBold Condensed" pitchFamily="34" charset="0"/>
              </a:rPr>
              <a:t>daripada</a:t>
            </a:r>
            <a:r>
              <a:rPr lang="en-US" dirty="0">
                <a:latin typeface="Bahnschrift SemiBold Condensed" pitchFamily="34" charset="0"/>
              </a:rPr>
              <a:t> </a:t>
            </a:r>
            <a:r>
              <a:rPr lang="en-US" dirty="0" err="1">
                <a:latin typeface="Bahnschrift SemiBold Condensed" pitchFamily="34" charset="0"/>
              </a:rPr>
              <a:t>pelanggarannya</a:t>
            </a:r>
            <a:r>
              <a:rPr lang="en-US" dirty="0">
                <a:latin typeface="Bahnschrift SemiBold Condensed" pitchFamily="34" charset="0"/>
              </a:rPr>
              <a:t> </a:t>
            </a:r>
            <a:r>
              <a:rPr lang="en-US" dirty="0" err="1">
                <a:latin typeface="Bahnschrift SemiBold Condensed" pitchFamily="34" charset="0"/>
              </a:rPr>
              <a:t>terhadap</a:t>
            </a:r>
            <a:r>
              <a:rPr lang="en-US" dirty="0">
                <a:latin typeface="Bahnschrift SemiBold Condensed" pitchFamily="34" charset="0"/>
              </a:rPr>
              <a:t> </a:t>
            </a:r>
            <a:r>
              <a:rPr lang="en-US" dirty="0" err="1">
                <a:latin typeface="Bahnschrift SemiBold Condensed" pitchFamily="34" charset="0"/>
              </a:rPr>
              <a:t>jalan</a:t>
            </a:r>
            <a:r>
              <a:rPr lang="en-US" dirty="0">
                <a:latin typeface="Bahnschrift SemiBold Condensed" pitchFamily="34" charset="0"/>
              </a:rPr>
              <a:t> yang </a:t>
            </a:r>
            <a:r>
              <a:rPr lang="en-US" dirty="0" err="1">
                <a:latin typeface="Bahnschrift SemiBold Condensed" pitchFamily="34" charset="0"/>
              </a:rPr>
              <a:t>telah</a:t>
            </a:r>
            <a:r>
              <a:rPr lang="en-US" dirty="0">
                <a:latin typeface="Bahnschrift SemiBold Condensed" pitchFamily="34" charset="0"/>
              </a:rPr>
              <a:t> </a:t>
            </a:r>
            <a:r>
              <a:rPr lang="en-US" dirty="0" err="1">
                <a:latin typeface="Bahnschrift SemiBold Condensed" pitchFamily="34" charset="0"/>
              </a:rPr>
              <a:t>disediakan</a:t>
            </a:r>
            <a:r>
              <a:rPr lang="en-US" dirty="0">
                <a:latin typeface="Bahnschrift SemiBold Condensed" pitchFamily="34" charset="0"/>
              </a:rPr>
              <a:t> </a:t>
            </a:r>
            <a:r>
              <a:rPr lang="en-US" dirty="0" err="1">
                <a:latin typeface="Bahnschrift SemiBold Condensed" pitchFamily="34" charset="0"/>
              </a:rPr>
              <a:t>oleh</a:t>
            </a:r>
            <a:r>
              <a:rPr lang="en-US" dirty="0">
                <a:latin typeface="Bahnschrift SemiBold Condensed" pitchFamily="34" charset="0"/>
              </a:rPr>
              <a:t> </a:t>
            </a:r>
            <a:r>
              <a:rPr lang="en-US" dirty="0" err="1">
                <a:latin typeface="Bahnschrift SemiBold Condensed" pitchFamily="34" charset="0"/>
              </a:rPr>
              <a:t>Tuhan</a:t>
            </a:r>
            <a:r>
              <a:rPr lang="en-US" dirty="0">
                <a:latin typeface="Bahnschrift SemiBold Condensed" pitchFamily="34" charset="0"/>
              </a:rPr>
              <a:t>. </a:t>
            </a:r>
          </a:p>
          <a:p>
            <a:pPr marL="0" indent="0">
              <a:buFont typeface="Arial" pitchFamily="34" charset="0"/>
              <a:buNone/>
            </a:pPr>
            <a:r>
              <a:rPr lang="en-US" dirty="0" err="1">
                <a:latin typeface="Gill Sans Ultra Bold Condensed" pitchFamily="34" charset="0"/>
              </a:rPr>
              <a:t>Pada</a:t>
            </a:r>
            <a:r>
              <a:rPr lang="en-US" dirty="0">
                <a:latin typeface="Gill Sans Ultra Bold Condensed" pitchFamily="34" charset="0"/>
              </a:rPr>
              <a:t> </a:t>
            </a:r>
            <a:r>
              <a:rPr lang="en-US" dirty="0" err="1">
                <a:latin typeface="Gill Sans Ultra Bold Condensed" pitchFamily="34" charset="0"/>
              </a:rPr>
              <a:t>saat</a:t>
            </a:r>
            <a:r>
              <a:rPr lang="en-US" dirty="0">
                <a:latin typeface="Gill Sans Ultra Bold Condensed" pitchFamily="34" charset="0"/>
              </a:rPr>
              <a:t> </a:t>
            </a:r>
            <a:r>
              <a:rPr lang="en-US" dirty="0" err="1">
                <a:latin typeface="Gill Sans Ultra Bold Condensed" pitchFamily="34" charset="0"/>
              </a:rPr>
              <a:t>kematian</a:t>
            </a:r>
            <a:r>
              <a:rPr lang="en-US" dirty="0">
                <a:latin typeface="Gill Sans Ultra Bold Condensed" pitchFamily="34" charset="0"/>
              </a:rPr>
              <a:t> imam </a:t>
            </a:r>
            <a:r>
              <a:rPr lang="en-US" dirty="0" err="1">
                <a:latin typeface="Gill Sans Ultra Bold Condensed" pitchFamily="34" charset="0"/>
              </a:rPr>
              <a:t>besar</a:t>
            </a:r>
            <a:r>
              <a:rPr lang="en-US" dirty="0">
                <a:latin typeface="Gill Sans Ultra Bold Condensed" pitchFamily="34" charset="0"/>
              </a:rPr>
              <a:t>, </a:t>
            </a:r>
            <a:r>
              <a:rPr lang="en-US" dirty="0" err="1"/>
              <a:t>namun</a:t>
            </a:r>
            <a:r>
              <a:rPr lang="en-US" dirty="0"/>
              <a:t> </a:t>
            </a:r>
            <a:r>
              <a:rPr lang="en-US" dirty="0" err="1"/>
              <a:t>demikian</a:t>
            </a:r>
            <a:r>
              <a:rPr lang="en-US" dirty="0"/>
              <a:t>, </a:t>
            </a:r>
            <a:r>
              <a:rPr lang="en-US" dirty="0" err="1">
                <a:latin typeface="Bahnschrift SemiBold Condensed" pitchFamily="34" charset="0"/>
              </a:rPr>
              <a:t>semua</a:t>
            </a:r>
            <a:r>
              <a:rPr lang="en-US" dirty="0">
                <a:latin typeface="Bahnschrift SemiBold Condensed" pitchFamily="34" charset="0"/>
              </a:rPr>
              <a:t> orang yang </a:t>
            </a:r>
            <a:r>
              <a:rPr lang="en-US" dirty="0" err="1">
                <a:latin typeface="Bahnschrift SemiBold Condensed" pitchFamily="34" charset="0"/>
              </a:rPr>
              <a:t>telah</a:t>
            </a:r>
            <a:r>
              <a:rPr lang="en-US" dirty="0">
                <a:latin typeface="Bahnschrift SemiBold Condensed" pitchFamily="34" charset="0"/>
              </a:rPr>
              <a:t> </a:t>
            </a:r>
            <a:r>
              <a:rPr lang="en-US" dirty="0" err="1">
                <a:latin typeface="Bahnschrift SemiBold Condensed" pitchFamily="34" charset="0"/>
              </a:rPr>
              <a:t>mencari</a:t>
            </a:r>
            <a:r>
              <a:rPr lang="en-US" dirty="0">
                <a:latin typeface="Bahnschrift SemiBold Condensed" pitchFamily="34" charset="0"/>
              </a:rPr>
              <a:t> </a:t>
            </a:r>
            <a:r>
              <a:rPr lang="en-US" dirty="0" err="1">
                <a:latin typeface="Bahnschrift SemiBold Condensed" pitchFamily="34" charset="0"/>
              </a:rPr>
              <a:t>perlindungan</a:t>
            </a:r>
            <a:r>
              <a:rPr lang="en-US" dirty="0">
                <a:latin typeface="Bahnschrift SemiBold Condensed" pitchFamily="34" charset="0"/>
              </a:rPr>
              <a:t> di </a:t>
            </a:r>
            <a:r>
              <a:rPr lang="en-US" dirty="0" err="1">
                <a:latin typeface="Bahnschrift SemiBold Condensed" pitchFamily="34" charset="0"/>
              </a:rPr>
              <a:t>dalam</a:t>
            </a:r>
            <a:r>
              <a:rPr lang="en-US" dirty="0">
                <a:latin typeface="Bahnschrift SemiBold Condensed" pitchFamily="34" charset="0"/>
              </a:rPr>
              <a:t> </a:t>
            </a:r>
            <a:r>
              <a:rPr lang="en-US" dirty="0" err="1">
                <a:latin typeface="Bahnschrift SemiBold Condensed" pitchFamily="34" charset="0"/>
              </a:rPr>
              <a:t>kota</a:t>
            </a:r>
            <a:r>
              <a:rPr lang="en-US" dirty="0">
                <a:latin typeface="Bahnschrift SemiBold Condensed" pitchFamily="34" charset="0"/>
              </a:rPr>
              <a:t> </a:t>
            </a:r>
            <a:r>
              <a:rPr lang="en-US" dirty="0" err="1">
                <a:latin typeface="Bahnschrift SemiBold Condensed" pitchFamily="34" charset="0"/>
              </a:rPr>
              <a:t>kota</a:t>
            </a:r>
            <a:r>
              <a:rPr lang="en-US" dirty="0">
                <a:latin typeface="Bahnschrift SemiBold Condensed" pitchFamily="34" charset="0"/>
              </a:rPr>
              <a:t> </a:t>
            </a:r>
            <a:r>
              <a:rPr lang="en-US" dirty="0" err="1">
                <a:latin typeface="Bahnschrift SemiBold Condensed" pitchFamily="34" charset="0"/>
              </a:rPr>
              <a:t>perlindungan</a:t>
            </a:r>
            <a:r>
              <a:rPr lang="en-US" dirty="0">
                <a:latin typeface="Bahnschrift SemiBold Condensed" pitchFamily="34" charset="0"/>
              </a:rPr>
              <a:t> </a:t>
            </a:r>
            <a:r>
              <a:rPr lang="en-US" dirty="0" err="1">
                <a:latin typeface="Bahnschrift SemiBold Condensed" pitchFamily="34" charset="0"/>
              </a:rPr>
              <a:t>itu</a:t>
            </a:r>
            <a:r>
              <a:rPr lang="en-US" dirty="0">
                <a:latin typeface="Bahnschrift SemiBold Condensed" pitchFamily="34" charset="0"/>
              </a:rPr>
              <a:t> </a:t>
            </a:r>
            <a:r>
              <a:rPr lang="en-US" dirty="0" err="1">
                <a:latin typeface="Bahnschrift SemiBold Condensed" pitchFamily="34" charset="0"/>
              </a:rPr>
              <a:t>memperoleh</a:t>
            </a:r>
            <a:r>
              <a:rPr lang="en-US" dirty="0">
                <a:latin typeface="Bahnschrift SemiBold Condensed" pitchFamily="34" charset="0"/>
              </a:rPr>
              <a:t> </a:t>
            </a:r>
            <a:r>
              <a:rPr lang="en-US" dirty="0" err="1">
                <a:latin typeface="Bahnschrift SemiBold Condensed" pitchFamily="34" charset="0"/>
              </a:rPr>
              <a:t>kebebasan</a:t>
            </a:r>
            <a:r>
              <a:rPr lang="en-US" dirty="0">
                <a:latin typeface="Bahnschrift SemiBold Condensed" pitchFamily="34" charset="0"/>
              </a:rPr>
              <a:t> </a:t>
            </a:r>
            <a:r>
              <a:rPr lang="en-US" dirty="0" err="1">
                <a:latin typeface="Bahnschrift SemiBold Condensed" pitchFamily="34" charset="0"/>
              </a:rPr>
              <a:t>untuk</a:t>
            </a:r>
            <a:r>
              <a:rPr lang="en-US" dirty="0">
                <a:latin typeface="Bahnschrift SemiBold Condensed" pitchFamily="34" charset="0"/>
              </a:rPr>
              <a:t> </a:t>
            </a:r>
            <a:r>
              <a:rPr lang="en-US" dirty="0" err="1">
                <a:latin typeface="Bahnschrift SemiBold Condensed" pitchFamily="34" charset="0"/>
              </a:rPr>
              <a:t>kembali</a:t>
            </a:r>
            <a:r>
              <a:rPr lang="en-US" dirty="0">
                <a:latin typeface="Bahnschrift SemiBold Condensed" pitchFamily="34" charset="0"/>
              </a:rPr>
              <a:t> </a:t>
            </a:r>
            <a:r>
              <a:rPr lang="en-US" dirty="0" err="1">
                <a:latin typeface="Bahnschrift SemiBold Condensed" pitchFamily="34" charset="0"/>
              </a:rPr>
              <a:t>ke</a:t>
            </a:r>
            <a:r>
              <a:rPr lang="en-US" dirty="0">
                <a:latin typeface="Bahnschrift SemiBold Condensed" pitchFamily="34" charset="0"/>
              </a:rPr>
              <a:t> </a:t>
            </a:r>
            <a:r>
              <a:rPr lang="en-US" dirty="0" err="1">
                <a:latin typeface="Bahnschrift SemiBold Condensed" pitchFamily="34" charset="0"/>
              </a:rPr>
              <a:t>tanah</a:t>
            </a:r>
            <a:r>
              <a:rPr lang="en-US" dirty="0">
                <a:latin typeface="Bahnschrift SemiBold Condensed" pitchFamily="34" charset="0"/>
              </a:rPr>
              <a:t> </a:t>
            </a:r>
            <a:r>
              <a:rPr lang="en-US" dirty="0" err="1">
                <a:latin typeface="Bahnschrift SemiBold Condensed" pitchFamily="34" charset="0"/>
              </a:rPr>
              <a:t>pusaka</a:t>
            </a:r>
            <a:r>
              <a:rPr lang="en-US" dirty="0">
                <a:latin typeface="Bahnschrift SemiBold Condensed" pitchFamily="34" charset="0"/>
              </a:rPr>
              <a:t> </a:t>
            </a:r>
            <a:r>
              <a:rPr lang="en-US" dirty="0" err="1">
                <a:latin typeface="Bahnschrift SemiBold Condensed" pitchFamily="34" charset="0"/>
              </a:rPr>
              <a:t>mereka</a:t>
            </a:r>
            <a:endParaRPr lang="en-US" dirty="0">
              <a:latin typeface="Bahnschrift SemiBold Condensed" pitchFamily="34" charset="0"/>
            </a:endParaRPr>
          </a:p>
        </p:txBody>
      </p:sp>
      <p:sp>
        <p:nvSpPr>
          <p:cNvPr id="8" name="Title 1"/>
          <p:cNvSpPr txBox="1">
            <a:spLocks/>
          </p:cNvSpPr>
          <p:nvPr/>
        </p:nvSpPr>
        <p:spPr>
          <a:xfrm>
            <a:off x="457200" y="205979"/>
            <a:ext cx="7499176" cy="4286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a:latin typeface="Arial Black" pitchFamily="34" charset="0"/>
              </a:rPr>
              <a:t>Ellen G. White, Sejarah Para Nabi, 125</a:t>
            </a:r>
            <a:endParaRPr lang="en-US" sz="2000" dirty="0">
              <a:latin typeface="Arial Black" pitchFamily="34" charset="0"/>
            </a:endParaRPr>
          </a:p>
        </p:txBody>
      </p:sp>
    </p:spTree>
    <p:extLst>
      <p:ext uri="{BB962C8B-B14F-4D97-AF65-F5344CB8AC3E}">
        <p14:creationId xmlns:p14="http://schemas.microsoft.com/office/powerpoint/2010/main" val="35554531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55,036+ Simple Background Images |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6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5979"/>
            <a:ext cx="5194920" cy="857250"/>
          </a:xfrm>
        </p:spPr>
        <p:txBody>
          <a:bodyPr>
            <a:noAutofit/>
          </a:bodyPr>
          <a:lstStyle/>
          <a:p>
            <a:r>
              <a:rPr lang="en-US" sz="1600" b="1" dirty="0" err="1">
                <a:latin typeface="Arial Black" pitchFamily="34" charset="0"/>
              </a:rPr>
              <a:t>Apa</a:t>
            </a:r>
            <a:r>
              <a:rPr lang="en-US" sz="1600" b="1" dirty="0">
                <a:latin typeface="Arial Black" pitchFamily="34" charset="0"/>
              </a:rPr>
              <a:t> </a:t>
            </a:r>
            <a:r>
              <a:rPr lang="en-US" sz="1600" b="1" dirty="0" err="1">
                <a:latin typeface="Arial Black" pitchFamily="34" charset="0"/>
              </a:rPr>
              <a:t>tujuan</a:t>
            </a:r>
            <a:r>
              <a:rPr lang="en-US" sz="1600" b="1" dirty="0">
                <a:latin typeface="Arial Black" pitchFamily="34" charset="0"/>
              </a:rPr>
              <a:t> </a:t>
            </a:r>
            <a:r>
              <a:rPr lang="en-US" sz="1600" b="1" dirty="0" err="1">
                <a:latin typeface="Arial Black" pitchFamily="34" charset="0"/>
              </a:rPr>
              <a:t>dari</a:t>
            </a:r>
            <a:r>
              <a:rPr lang="en-US" sz="1600" b="1" dirty="0">
                <a:latin typeface="Arial Black" pitchFamily="34" charset="0"/>
              </a:rPr>
              <a:t> </a:t>
            </a:r>
            <a:r>
              <a:rPr lang="en-US" sz="1600" b="1" dirty="0" err="1">
                <a:latin typeface="Arial Black" pitchFamily="34" charset="0"/>
              </a:rPr>
              <a:t>kota</a:t>
            </a:r>
            <a:r>
              <a:rPr lang="en-US" sz="1600" b="1" dirty="0">
                <a:latin typeface="Arial Black" pitchFamily="34" charset="0"/>
              </a:rPr>
              <a:t> </a:t>
            </a:r>
            <a:r>
              <a:rPr lang="en-US" sz="1600" b="1" dirty="0" err="1">
                <a:latin typeface="Arial Black" pitchFamily="34" charset="0"/>
              </a:rPr>
              <a:t>perlindungan</a:t>
            </a:r>
            <a:r>
              <a:rPr lang="en-US" sz="1600" b="1" dirty="0">
                <a:latin typeface="Arial Black" pitchFamily="34" charset="0"/>
              </a:rPr>
              <a:t> </a:t>
            </a:r>
            <a:r>
              <a:rPr lang="en-US" sz="1600" b="1" dirty="0" err="1">
                <a:latin typeface="Arial Black" pitchFamily="34" charset="0"/>
              </a:rPr>
              <a:t>dalam</a:t>
            </a:r>
            <a:r>
              <a:rPr lang="en-US" sz="1600" b="1" dirty="0">
                <a:latin typeface="Arial Black" pitchFamily="34" charset="0"/>
              </a:rPr>
              <a:t> </a:t>
            </a:r>
            <a:r>
              <a:rPr lang="en-US" sz="1600" b="1" dirty="0" err="1">
                <a:latin typeface="Arial Black" pitchFamily="34" charset="0"/>
              </a:rPr>
              <a:t>Perjanjian</a:t>
            </a:r>
            <a:r>
              <a:rPr lang="en-US" sz="1600" b="1" dirty="0">
                <a:latin typeface="Arial Black" pitchFamily="34" charset="0"/>
              </a:rPr>
              <a:t> Lama?</a:t>
            </a:r>
            <a:endParaRPr lang="en-US" sz="1600" dirty="0">
              <a:latin typeface="Arial Black" pitchFamily="34" charset="0"/>
            </a:endParaRPr>
          </a:p>
        </p:txBody>
      </p:sp>
      <p:sp>
        <p:nvSpPr>
          <p:cNvPr id="3" name="Content Placeholder 2"/>
          <p:cNvSpPr>
            <a:spLocks noGrp="1"/>
          </p:cNvSpPr>
          <p:nvPr>
            <p:ph idx="1"/>
          </p:nvPr>
        </p:nvSpPr>
        <p:spPr>
          <a:xfrm>
            <a:off x="457200" y="1344167"/>
            <a:ext cx="5122912" cy="3747863"/>
          </a:xfrm>
        </p:spPr>
        <p:txBody>
          <a:bodyPr>
            <a:normAutofit fontScale="70000" lnSpcReduction="20000"/>
          </a:bodyPr>
          <a:lstStyle/>
          <a:p>
            <a:pPr marL="514350" indent="-514350">
              <a:buFont typeface="+mj-lt"/>
              <a:buAutoNum type="arabicPeriod"/>
            </a:pPr>
            <a:r>
              <a:rPr lang="en-US" b="1" dirty="0" err="1"/>
              <a:t>Batasi</a:t>
            </a:r>
            <a:r>
              <a:rPr lang="en-US" b="1" dirty="0"/>
              <a:t> </a:t>
            </a:r>
            <a:r>
              <a:rPr lang="en-US" b="1" dirty="0" err="1"/>
              <a:t>Peran</a:t>
            </a:r>
            <a:r>
              <a:rPr lang="en-US" b="1" dirty="0"/>
              <a:t> </a:t>
            </a:r>
            <a:r>
              <a:rPr lang="en-US" b="1" dirty="0" err="1"/>
              <a:t>Pembalas</a:t>
            </a:r>
            <a:r>
              <a:rPr lang="en-US" b="1" dirty="0"/>
              <a:t> </a:t>
            </a:r>
            <a:r>
              <a:rPr lang="en-US" b="1" dirty="0" err="1"/>
              <a:t>Darah</a:t>
            </a:r>
            <a:r>
              <a:rPr lang="en-US" b="1" dirty="0"/>
              <a:t> (</a:t>
            </a:r>
            <a:r>
              <a:rPr lang="en-US" b="1" dirty="0" err="1"/>
              <a:t>Go'el</a:t>
            </a:r>
            <a:r>
              <a:rPr lang="en-US" b="1" dirty="0"/>
              <a:t>) (</a:t>
            </a:r>
            <a:r>
              <a:rPr lang="en-US" dirty="0" err="1"/>
              <a:t>Bilangan</a:t>
            </a:r>
            <a:r>
              <a:rPr lang="en-US" dirty="0"/>
              <a:t> 35:12) </a:t>
            </a:r>
            <a:r>
              <a:rPr lang="en-US" dirty="0" err="1"/>
              <a:t>Jika</a:t>
            </a:r>
            <a:r>
              <a:rPr lang="en-US" dirty="0"/>
              <a:t> orang </a:t>
            </a:r>
            <a:r>
              <a:rPr lang="en-US" dirty="0" err="1"/>
              <a:t>tersebut</a:t>
            </a:r>
            <a:r>
              <a:rPr lang="en-US" dirty="0"/>
              <a:t> </a:t>
            </a:r>
            <a:r>
              <a:rPr lang="en-US" dirty="0" err="1"/>
              <a:t>bersalah</a:t>
            </a:r>
            <a:r>
              <a:rPr lang="en-US" dirty="0"/>
              <a:t> </a:t>
            </a:r>
            <a:r>
              <a:rPr lang="en-US" dirty="0" err="1"/>
              <a:t>seperti</a:t>
            </a:r>
            <a:r>
              <a:rPr lang="en-US" dirty="0"/>
              <a:t> yang </a:t>
            </a:r>
            <a:r>
              <a:rPr lang="en-US" dirty="0" err="1"/>
              <a:t>dituduhkan</a:t>
            </a:r>
            <a:r>
              <a:rPr lang="en-US" dirty="0"/>
              <a:t>, </a:t>
            </a:r>
            <a:r>
              <a:rPr lang="en-US" dirty="0" err="1"/>
              <a:t>maka</a:t>
            </a:r>
            <a:r>
              <a:rPr lang="en-US" dirty="0"/>
              <a:t> </a:t>
            </a:r>
            <a:r>
              <a:rPr lang="en-US" dirty="0" err="1"/>
              <a:t>penebus</a:t>
            </a:r>
            <a:r>
              <a:rPr lang="en-US" dirty="0"/>
              <a:t> / </a:t>
            </a:r>
            <a:r>
              <a:rPr lang="en-US" dirty="0" err="1"/>
              <a:t>penuntut</a:t>
            </a:r>
            <a:r>
              <a:rPr lang="en-US" dirty="0"/>
              <a:t> </a:t>
            </a:r>
            <a:r>
              <a:rPr lang="en-US" dirty="0" err="1"/>
              <a:t>darah</a:t>
            </a:r>
            <a:r>
              <a:rPr lang="en-US" dirty="0"/>
              <a:t> </a:t>
            </a:r>
            <a:r>
              <a:rPr lang="en-US" dirty="0" err="1"/>
              <a:t>berfungsi</a:t>
            </a:r>
            <a:r>
              <a:rPr lang="en-US" dirty="0"/>
              <a:t> </a:t>
            </a:r>
            <a:r>
              <a:rPr lang="en-US" dirty="0" err="1"/>
              <a:t>sebagai</a:t>
            </a:r>
            <a:r>
              <a:rPr lang="en-US" dirty="0"/>
              <a:t> </a:t>
            </a:r>
            <a:r>
              <a:rPr lang="en-US" dirty="0" err="1"/>
              <a:t>eksekutor</a:t>
            </a:r>
            <a:r>
              <a:rPr lang="en-US" dirty="0"/>
              <a:t> </a:t>
            </a:r>
            <a:r>
              <a:rPr lang="en-US" dirty="0" err="1"/>
              <a:t>hukuman</a:t>
            </a:r>
            <a:r>
              <a:rPr lang="en-US" dirty="0"/>
              <a:t> </a:t>
            </a:r>
            <a:r>
              <a:rPr lang="en-US" dirty="0" err="1"/>
              <a:t>dengan</a:t>
            </a:r>
            <a:r>
              <a:rPr lang="en-US" dirty="0"/>
              <a:t> </a:t>
            </a:r>
            <a:r>
              <a:rPr lang="en-US" dirty="0" err="1"/>
              <a:t>membunuh</a:t>
            </a:r>
            <a:r>
              <a:rPr lang="en-US" dirty="0"/>
              <a:t> </a:t>
            </a:r>
            <a:r>
              <a:rPr lang="en-US" dirty="0" err="1"/>
              <a:t>si</a:t>
            </a:r>
            <a:r>
              <a:rPr lang="en-US" dirty="0"/>
              <a:t> </a:t>
            </a:r>
            <a:r>
              <a:rPr lang="en-US" dirty="0" err="1"/>
              <a:t>pembunuh</a:t>
            </a:r>
            <a:r>
              <a:rPr lang="en-US" dirty="0"/>
              <a:t>. </a:t>
            </a:r>
          </a:p>
          <a:p>
            <a:pPr marL="514350" indent="-514350">
              <a:buFont typeface="+mj-lt"/>
              <a:buAutoNum type="arabicPeriod"/>
            </a:pPr>
            <a:r>
              <a:rPr lang="en-US" b="1" dirty="0" err="1"/>
              <a:t>Menetapkan</a:t>
            </a:r>
            <a:r>
              <a:rPr lang="en-US" b="1" dirty="0"/>
              <a:t> </a:t>
            </a:r>
            <a:r>
              <a:rPr lang="en-US" b="1" dirty="0" err="1"/>
              <a:t>Perbedaan</a:t>
            </a:r>
            <a:r>
              <a:rPr lang="en-US" b="1" dirty="0"/>
              <a:t> </a:t>
            </a:r>
            <a:r>
              <a:rPr lang="en-US" b="1" dirty="0" err="1"/>
              <a:t>Hukum</a:t>
            </a:r>
            <a:r>
              <a:rPr lang="en-US" b="1" dirty="0"/>
              <a:t> yang </a:t>
            </a:r>
            <a:r>
              <a:rPr lang="en-US" b="1" dirty="0" err="1"/>
              <a:t>Penting</a:t>
            </a:r>
            <a:r>
              <a:rPr lang="en-US" dirty="0"/>
              <a:t> (</a:t>
            </a:r>
            <a:r>
              <a:rPr lang="en-US" dirty="0" err="1"/>
              <a:t>Bilangan</a:t>
            </a:r>
            <a:r>
              <a:rPr lang="en-US" dirty="0"/>
              <a:t> 35:24) </a:t>
            </a:r>
            <a:r>
              <a:rPr lang="en-US" dirty="0" err="1"/>
              <a:t>Tanggung</a:t>
            </a:r>
            <a:r>
              <a:rPr lang="en-US" dirty="0"/>
              <a:t> </a:t>
            </a:r>
            <a:r>
              <a:rPr lang="en-US" dirty="0" err="1"/>
              <a:t>jawab</a:t>
            </a:r>
            <a:r>
              <a:rPr lang="en-US" dirty="0"/>
              <a:t> "</a:t>
            </a:r>
            <a:r>
              <a:rPr lang="en-US" dirty="0" err="1"/>
              <a:t>majelis</a:t>
            </a:r>
            <a:r>
              <a:rPr lang="en-US" dirty="0"/>
              <a:t>" </a:t>
            </a:r>
            <a:r>
              <a:rPr lang="en-US" dirty="0" err="1"/>
              <a:t>adalah</a:t>
            </a:r>
            <a:r>
              <a:rPr lang="en-US" dirty="0"/>
              <a:t> </a:t>
            </a:r>
            <a:r>
              <a:rPr lang="en-US" dirty="0" err="1"/>
              <a:t>untuk</a:t>
            </a:r>
            <a:r>
              <a:rPr lang="en-US" dirty="0"/>
              <a:t> </a:t>
            </a:r>
            <a:r>
              <a:rPr lang="en-US" dirty="0" err="1"/>
              <a:t>menilai</a:t>
            </a:r>
            <a:r>
              <a:rPr lang="en-US" dirty="0"/>
              <a:t> "</a:t>
            </a:r>
            <a:r>
              <a:rPr lang="en-US" dirty="0" err="1"/>
              <a:t>antara</a:t>
            </a:r>
            <a:r>
              <a:rPr lang="en-US" dirty="0"/>
              <a:t> </a:t>
            </a:r>
            <a:r>
              <a:rPr lang="en-US" dirty="0" err="1"/>
              <a:t>tertuduh</a:t>
            </a:r>
            <a:r>
              <a:rPr lang="en-US" dirty="0"/>
              <a:t> [</a:t>
            </a:r>
            <a:r>
              <a:rPr lang="en-US" dirty="0" err="1"/>
              <a:t>tersangka</a:t>
            </a:r>
            <a:r>
              <a:rPr lang="en-US" dirty="0"/>
              <a:t> </a:t>
            </a:r>
            <a:r>
              <a:rPr lang="en-US" dirty="0" err="1"/>
              <a:t>pembunuh</a:t>
            </a:r>
            <a:r>
              <a:rPr lang="en-US" dirty="0"/>
              <a:t>] </a:t>
            </a:r>
            <a:r>
              <a:rPr lang="en-US" dirty="0" err="1"/>
              <a:t>dan</a:t>
            </a:r>
            <a:r>
              <a:rPr lang="en-US" dirty="0"/>
              <a:t> </a:t>
            </a:r>
            <a:r>
              <a:rPr lang="en-US" dirty="0" err="1"/>
              <a:t>penuntut</a:t>
            </a:r>
            <a:r>
              <a:rPr lang="en-US" dirty="0"/>
              <a:t> </a:t>
            </a:r>
            <a:r>
              <a:rPr lang="en-US" dirty="0" err="1"/>
              <a:t>darah</a:t>
            </a:r>
            <a:r>
              <a:rPr lang="en-US" dirty="0"/>
              <a:t> </a:t>
            </a:r>
            <a:r>
              <a:rPr lang="en-US" dirty="0" err="1"/>
              <a:t>menurut</a:t>
            </a:r>
            <a:r>
              <a:rPr lang="en-US" dirty="0"/>
              <a:t> </a:t>
            </a:r>
            <a:r>
              <a:rPr lang="en-US" dirty="0" err="1"/>
              <a:t>peraturan</a:t>
            </a:r>
            <a:r>
              <a:rPr lang="en-US" dirty="0"/>
              <a:t> </a:t>
            </a:r>
            <a:r>
              <a:rPr lang="en-US" dirty="0" err="1"/>
              <a:t>ini</a:t>
            </a:r>
            <a:r>
              <a:rPr lang="en-US" dirty="0"/>
              <a:t>“. </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298"/>
          <a:stretch/>
        </p:blipFill>
        <p:spPr bwMode="auto">
          <a:xfrm>
            <a:off x="5796136" y="1423992"/>
            <a:ext cx="3049635" cy="247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34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Placeholder 1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6224" y="1086730"/>
            <a:ext cx="4525776" cy="2970040"/>
          </a:xfrm>
        </p:spPr>
      </p:pic>
      <p:sp>
        <p:nvSpPr>
          <p:cNvPr id="2" name="Rectangle 1"/>
          <p:cNvSpPr/>
          <p:nvPr/>
        </p:nvSpPr>
        <p:spPr>
          <a:xfrm>
            <a:off x="4427984" y="771550"/>
            <a:ext cx="4572000" cy="4031873"/>
          </a:xfrm>
          <a:prstGeom prst="rect">
            <a:avLst/>
          </a:prstGeom>
        </p:spPr>
        <p:txBody>
          <a:bodyPr>
            <a:spAutoFit/>
          </a:bodyPr>
          <a:lstStyle/>
          <a:p>
            <a:pPr marL="514350" indent="-514350">
              <a:buFont typeface="Arial" pitchFamily="34" charset="0"/>
              <a:buAutoNum type="arabicPeriod" startAt="3"/>
            </a:pPr>
            <a:r>
              <a:rPr lang="en-US" sz="1600" b="1" dirty="0" err="1"/>
              <a:t>Mengatasi</a:t>
            </a:r>
            <a:r>
              <a:rPr lang="en-US" sz="1600" b="1" dirty="0"/>
              <a:t> </a:t>
            </a:r>
            <a:r>
              <a:rPr lang="en-US" sz="1600" b="1" dirty="0" err="1"/>
              <a:t>Penumpahan</a:t>
            </a:r>
            <a:r>
              <a:rPr lang="en-US" sz="1600" b="1" dirty="0"/>
              <a:t> </a:t>
            </a:r>
            <a:r>
              <a:rPr lang="en-US" sz="1600" b="1" dirty="0" err="1"/>
              <a:t>Darah</a:t>
            </a:r>
            <a:r>
              <a:rPr lang="en-US" sz="1600" b="1" dirty="0"/>
              <a:t> </a:t>
            </a:r>
            <a:r>
              <a:rPr lang="en-US" sz="1600" b="1" dirty="0" err="1"/>
              <a:t>Tak</a:t>
            </a:r>
            <a:r>
              <a:rPr lang="en-US" sz="1600" b="1" dirty="0"/>
              <a:t> </a:t>
            </a:r>
            <a:r>
              <a:rPr lang="en-US" sz="1600" b="1" dirty="0" err="1"/>
              <a:t>Bersalah</a:t>
            </a:r>
            <a:r>
              <a:rPr lang="en-US" sz="1600" dirty="0"/>
              <a:t> (</a:t>
            </a:r>
            <a:r>
              <a:rPr lang="en-US" sz="1600" dirty="0" err="1"/>
              <a:t>Bilangan</a:t>
            </a:r>
            <a:r>
              <a:rPr lang="en-US" sz="1600" dirty="0"/>
              <a:t> 35:33, 34) </a:t>
            </a:r>
            <a:r>
              <a:rPr lang="en-US" sz="1600" dirty="0" err="1">
                <a:latin typeface="Bahnschrift SemiBold Condensed" pitchFamily="34" charset="0"/>
              </a:rPr>
              <a:t>Penumpahan</a:t>
            </a:r>
            <a:r>
              <a:rPr lang="en-US" sz="1600" dirty="0">
                <a:latin typeface="Bahnschrift SemiBold Condensed" pitchFamily="34" charset="0"/>
              </a:rPr>
              <a:t> </a:t>
            </a:r>
            <a:r>
              <a:rPr lang="en-US" sz="1600" dirty="0" err="1">
                <a:latin typeface="Bahnschrift SemiBold Condensed" pitchFamily="34" charset="0"/>
              </a:rPr>
              <a:t>darah</a:t>
            </a:r>
            <a:r>
              <a:rPr lang="en-US" sz="1600" dirty="0">
                <a:latin typeface="Bahnschrift SemiBold Condensed" pitchFamily="34" charset="0"/>
              </a:rPr>
              <a:t> </a:t>
            </a:r>
            <a:r>
              <a:rPr lang="en-US" sz="1600" dirty="0" err="1">
                <a:latin typeface="Bahnschrift SemiBold Condensed" pitchFamily="34" charset="0"/>
              </a:rPr>
              <a:t>tak</a:t>
            </a:r>
            <a:r>
              <a:rPr lang="en-US" sz="1600" dirty="0">
                <a:latin typeface="Bahnschrift SemiBold Condensed" pitchFamily="34" charset="0"/>
              </a:rPr>
              <a:t> </a:t>
            </a:r>
            <a:r>
              <a:rPr lang="en-US" sz="1600" dirty="0" err="1">
                <a:latin typeface="Bahnschrift SemiBold Condensed" pitchFamily="34" charset="0"/>
              </a:rPr>
              <a:t>berdosa</a:t>
            </a:r>
            <a:r>
              <a:rPr lang="en-US" sz="1600" dirty="0">
                <a:latin typeface="Bahnschrift SemiBold Condensed" pitchFamily="34" charset="0"/>
              </a:rPr>
              <a:t> </a:t>
            </a:r>
            <a:r>
              <a:rPr lang="en-US" sz="1600" dirty="0" err="1">
                <a:latin typeface="Bahnschrift SemiBold Condensed" pitchFamily="34" charset="0"/>
              </a:rPr>
              <a:t>tidak</a:t>
            </a:r>
            <a:r>
              <a:rPr lang="en-US" sz="1600" dirty="0">
                <a:latin typeface="Bahnschrift SemiBold Condensed" pitchFamily="34" charset="0"/>
              </a:rPr>
              <a:t> </a:t>
            </a:r>
            <a:r>
              <a:rPr lang="en-US" sz="1600" dirty="0" err="1">
                <a:latin typeface="Bahnschrift SemiBold Condensed" pitchFamily="34" charset="0"/>
              </a:rPr>
              <a:t>hanya</a:t>
            </a:r>
            <a:r>
              <a:rPr lang="en-US" sz="1600" dirty="0">
                <a:latin typeface="Bahnschrift SemiBold Condensed" pitchFamily="34" charset="0"/>
              </a:rPr>
              <a:t> </a:t>
            </a:r>
            <a:r>
              <a:rPr lang="en-US" sz="1600" dirty="0" err="1">
                <a:latin typeface="Bahnschrift SemiBold Condensed" pitchFamily="34" charset="0"/>
              </a:rPr>
              <a:t>merusak</a:t>
            </a:r>
            <a:r>
              <a:rPr lang="en-US" sz="1600" dirty="0">
                <a:latin typeface="Bahnschrift SemiBold Condensed" pitchFamily="34" charset="0"/>
              </a:rPr>
              <a:t> </a:t>
            </a:r>
            <a:r>
              <a:rPr lang="en-US" sz="1600" dirty="0" err="1">
                <a:latin typeface="Bahnschrift SemiBold Condensed" pitchFamily="34" charset="0"/>
              </a:rPr>
              <a:t>kehidupan</a:t>
            </a:r>
            <a:r>
              <a:rPr lang="en-US" sz="1600" dirty="0">
                <a:latin typeface="Bahnschrift SemiBold Condensed" pitchFamily="34" charset="0"/>
              </a:rPr>
              <a:t> </a:t>
            </a:r>
            <a:r>
              <a:rPr lang="en-US" sz="1600" dirty="0" err="1">
                <a:latin typeface="Bahnschrift SemiBold Condensed" pitchFamily="34" charset="0"/>
              </a:rPr>
              <a:t>sosial</a:t>
            </a:r>
            <a:r>
              <a:rPr lang="en-US" sz="1600" dirty="0">
                <a:latin typeface="Bahnschrift SemiBold Condensed" pitchFamily="34" charset="0"/>
              </a:rPr>
              <a:t> </a:t>
            </a:r>
            <a:r>
              <a:rPr lang="en-US" sz="1600" dirty="0" err="1">
                <a:latin typeface="Bahnschrift SemiBold Condensed" pitchFamily="34" charset="0"/>
              </a:rPr>
              <a:t>dan</a:t>
            </a:r>
            <a:r>
              <a:rPr lang="en-US" sz="1600" dirty="0">
                <a:latin typeface="Bahnschrift SemiBold Condensed" pitchFamily="34" charset="0"/>
              </a:rPr>
              <a:t> spiritual orang-orang </a:t>
            </a:r>
            <a:r>
              <a:rPr lang="en-US" sz="1600" dirty="0"/>
              <a:t>— </a:t>
            </a:r>
            <a:r>
              <a:rPr lang="en-US" sz="1600" dirty="0" err="1">
                <a:latin typeface="Coolvetica Rg" pitchFamily="34" charset="0"/>
              </a:rPr>
              <a:t>itu</a:t>
            </a:r>
            <a:r>
              <a:rPr lang="en-US" sz="1600" dirty="0">
                <a:latin typeface="Coolvetica Rg" pitchFamily="34" charset="0"/>
              </a:rPr>
              <a:t> </a:t>
            </a:r>
            <a:r>
              <a:rPr lang="en-US" sz="1600" dirty="0" err="1">
                <a:latin typeface="Coolvetica Rg" pitchFamily="34" charset="0"/>
              </a:rPr>
              <a:t>juga</a:t>
            </a:r>
            <a:r>
              <a:rPr lang="en-US" sz="1600" dirty="0">
                <a:latin typeface="Coolvetica Rg" pitchFamily="34" charset="0"/>
              </a:rPr>
              <a:t> </a:t>
            </a:r>
            <a:r>
              <a:rPr lang="en-US" sz="1600" dirty="0" err="1">
                <a:latin typeface="Coolvetica Rg" pitchFamily="34" charset="0"/>
              </a:rPr>
              <a:t>mencemari</a:t>
            </a:r>
            <a:r>
              <a:rPr lang="en-US" sz="1600" dirty="0">
                <a:latin typeface="Coolvetica Rg" pitchFamily="34" charset="0"/>
              </a:rPr>
              <a:t> </a:t>
            </a:r>
            <a:r>
              <a:rPr lang="en-US" sz="1600" dirty="0" err="1">
                <a:latin typeface="Coolvetica Rg" pitchFamily="34" charset="0"/>
              </a:rPr>
              <a:t>tanah</a:t>
            </a:r>
            <a:r>
              <a:rPr lang="en-US" sz="1600" dirty="0">
                <a:latin typeface="Coolvetica Rg" pitchFamily="34" charset="0"/>
              </a:rPr>
              <a:t> </a:t>
            </a:r>
            <a:r>
              <a:rPr lang="en-US" sz="1600" dirty="0" err="1">
                <a:latin typeface="Coolvetica Rg" pitchFamily="34" charset="0"/>
              </a:rPr>
              <a:t>tempat</a:t>
            </a:r>
            <a:r>
              <a:rPr lang="en-US" sz="1600" dirty="0">
                <a:latin typeface="Coolvetica Rg" pitchFamily="34" charset="0"/>
              </a:rPr>
              <a:t> </a:t>
            </a:r>
            <a:r>
              <a:rPr lang="en-US" sz="1600" dirty="0" err="1">
                <a:latin typeface="Coolvetica Rg" pitchFamily="34" charset="0"/>
              </a:rPr>
              <a:t>darah</a:t>
            </a:r>
            <a:r>
              <a:rPr lang="en-US" sz="1600" dirty="0">
                <a:latin typeface="Coolvetica Rg" pitchFamily="34" charset="0"/>
              </a:rPr>
              <a:t> </a:t>
            </a:r>
            <a:r>
              <a:rPr lang="en-US" sz="1600" dirty="0" err="1">
                <a:latin typeface="Coolvetica Rg" pitchFamily="34" charset="0"/>
              </a:rPr>
              <a:t>jatuh</a:t>
            </a:r>
            <a:r>
              <a:rPr lang="en-US" sz="1600" dirty="0"/>
              <a:t>. </a:t>
            </a:r>
            <a:r>
              <a:rPr lang="en-US" sz="1600" dirty="0" err="1">
                <a:latin typeface="Gill Sans Ultra Bold Condensed" pitchFamily="34" charset="0"/>
              </a:rPr>
              <a:t>Hidup</a:t>
            </a:r>
            <a:r>
              <a:rPr lang="en-US" sz="1600" dirty="0">
                <a:latin typeface="Gill Sans Ultra Bold Condensed" pitchFamily="34" charset="0"/>
              </a:rPr>
              <a:t> </a:t>
            </a:r>
            <a:r>
              <a:rPr lang="en-US" sz="1600" dirty="0" err="1">
                <a:latin typeface="Gill Sans Ultra Bold Condensed" pitchFamily="34" charset="0"/>
              </a:rPr>
              <a:t>terlalu</a:t>
            </a:r>
            <a:r>
              <a:rPr lang="en-US" sz="1600" dirty="0">
                <a:latin typeface="Gill Sans Ultra Bold Condensed" pitchFamily="34" charset="0"/>
              </a:rPr>
              <a:t> </a:t>
            </a:r>
            <a:r>
              <a:rPr lang="en-US" sz="1600" dirty="0" err="1">
                <a:latin typeface="Gill Sans Ultra Bold Condensed" pitchFamily="34" charset="0"/>
              </a:rPr>
              <a:t>berharga</a:t>
            </a:r>
            <a:r>
              <a:rPr lang="en-US" sz="1600" dirty="0"/>
              <a:t>; </a:t>
            </a:r>
            <a:r>
              <a:rPr lang="en-US" sz="1600" dirty="0" err="1"/>
              <a:t>dan</a:t>
            </a:r>
            <a:r>
              <a:rPr lang="en-US" sz="1600" dirty="0"/>
              <a:t> </a:t>
            </a:r>
            <a:r>
              <a:rPr lang="en-US" sz="1600" dirty="0" err="1"/>
              <a:t>satu-satunya</a:t>
            </a:r>
            <a:r>
              <a:rPr lang="en-US" sz="1600" dirty="0"/>
              <a:t> </a:t>
            </a:r>
            <a:r>
              <a:rPr lang="en-US" sz="1600" dirty="0" err="1"/>
              <a:t>cara</a:t>
            </a:r>
            <a:r>
              <a:rPr lang="en-US" sz="1600" dirty="0"/>
              <a:t> </a:t>
            </a:r>
            <a:r>
              <a:rPr lang="en-US" sz="1600" dirty="0" err="1"/>
              <a:t>untuk</a:t>
            </a:r>
            <a:r>
              <a:rPr lang="en-US" sz="1600" dirty="0"/>
              <a:t> </a:t>
            </a:r>
            <a:r>
              <a:rPr lang="en-US" sz="1600" dirty="0" err="1"/>
              <a:t>membersihkan</a:t>
            </a:r>
            <a:r>
              <a:rPr lang="en-US" sz="1600" dirty="0"/>
              <a:t> </a:t>
            </a:r>
            <a:r>
              <a:rPr lang="en-US" sz="1600" dirty="0" err="1"/>
              <a:t>tanah</a:t>
            </a:r>
            <a:r>
              <a:rPr lang="en-US" sz="1600" dirty="0"/>
              <a:t> </a:t>
            </a:r>
            <a:r>
              <a:rPr lang="en-US" sz="1600" dirty="0" err="1"/>
              <a:t>itu</a:t>
            </a:r>
            <a:r>
              <a:rPr lang="en-US" sz="1600" dirty="0"/>
              <a:t> </a:t>
            </a:r>
            <a:r>
              <a:rPr lang="en-US" sz="1600" dirty="0" err="1"/>
              <a:t>adalah</a:t>
            </a:r>
            <a:r>
              <a:rPr lang="en-US" sz="1600" dirty="0"/>
              <a:t> </a:t>
            </a:r>
            <a:r>
              <a:rPr lang="en-US" sz="1600" dirty="0" err="1"/>
              <a:t>melalui</a:t>
            </a:r>
            <a:r>
              <a:rPr lang="en-US" sz="1600" dirty="0"/>
              <a:t> </a:t>
            </a:r>
            <a:r>
              <a:rPr lang="en-US" sz="1600" dirty="0" err="1"/>
              <a:t>eksekusi</a:t>
            </a:r>
            <a:r>
              <a:rPr lang="en-US" sz="1600" dirty="0"/>
              <a:t>  </a:t>
            </a:r>
            <a:r>
              <a:rPr lang="en-US" sz="1600" dirty="0" err="1"/>
              <a:t>si</a:t>
            </a:r>
            <a:r>
              <a:rPr lang="en-US" sz="1600" dirty="0"/>
              <a:t> </a:t>
            </a:r>
            <a:r>
              <a:rPr lang="en-US" sz="1600" dirty="0" err="1"/>
              <a:t>pembunuh</a:t>
            </a:r>
            <a:r>
              <a:rPr lang="en-US" sz="1600" dirty="0"/>
              <a:t>.</a:t>
            </a:r>
            <a:r>
              <a:rPr lang="id-ID" sz="1600" dirty="0"/>
              <a:t> </a:t>
            </a:r>
            <a:r>
              <a:rPr lang="id-ID" sz="1600" dirty="0">
                <a:latin typeface="Geometr212 BkCn BT" pitchFamily="34" charset="0"/>
              </a:rPr>
              <a:t>Hidup manusia, yang hanya Allah dapat memberikannya, harus dijaga dengan penuh rasa kesucian</a:t>
            </a:r>
            <a:r>
              <a:rPr lang="en-US" sz="1600" dirty="0"/>
              <a:t>.</a:t>
            </a:r>
            <a:r>
              <a:rPr lang="en-US" sz="1600" i="1" dirty="0"/>
              <a:t> </a:t>
            </a:r>
            <a:r>
              <a:rPr lang="en-US" sz="1600" dirty="0"/>
              <a:t>Ellen G. White</a:t>
            </a:r>
            <a:r>
              <a:rPr lang="en-US" sz="1600" i="1" dirty="0"/>
              <a:t>, </a:t>
            </a:r>
            <a:r>
              <a:rPr lang="en-US" sz="1600" i="1" dirty="0" err="1"/>
              <a:t>Sejarah</a:t>
            </a:r>
            <a:r>
              <a:rPr lang="en-US" sz="1600" i="1" dirty="0"/>
              <a:t> Para </a:t>
            </a:r>
            <a:r>
              <a:rPr lang="en-US" sz="1600" i="1" dirty="0" err="1"/>
              <a:t>Nabi</a:t>
            </a:r>
            <a:r>
              <a:rPr lang="en-US" sz="1600" i="1" dirty="0"/>
              <a:t>,</a:t>
            </a:r>
            <a:r>
              <a:rPr lang="en-US" sz="1600" dirty="0"/>
              <a:t> 127</a:t>
            </a:r>
          </a:p>
          <a:p>
            <a:pPr marL="514350" indent="-514350">
              <a:buFont typeface="Arial" pitchFamily="34" charset="0"/>
              <a:buAutoNum type="arabicPeriod" startAt="3"/>
            </a:pPr>
            <a:r>
              <a:rPr lang="en-US" sz="1600" b="1" dirty="0" err="1"/>
              <a:t>Makna</a:t>
            </a:r>
            <a:r>
              <a:rPr lang="en-US" sz="1600" b="1" dirty="0"/>
              <a:t> </a:t>
            </a:r>
            <a:r>
              <a:rPr lang="en-US" sz="1600" b="1" dirty="0" err="1"/>
              <a:t>Hukum</a:t>
            </a:r>
            <a:r>
              <a:rPr lang="en-US" sz="1600" b="1" dirty="0"/>
              <a:t> (</a:t>
            </a:r>
            <a:r>
              <a:rPr lang="en-US" sz="1600" dirty="0" err="1"/>
              <a:t>Bilangan</a:t>
            </a:r>
            <a:r>
              <a:rPr lang="en-US" sz="1600" dirty="0"/>
              <a:t> 35: 25, 28) </a:t>
            </a:r>
            <a:r>
              <a:rPr lang="en-US" sz="1600" dirty="0" err="1"/>
              <a:t>Mungkin</a:t>
            </a:r>
            <a:r>
              <a:rPr lang="en-US" sz="1600" dirty="0"/>
              <a:t> </a:t>
            </a:r>
            <a:r>
              <a:rPr lang="en-US" sz="1600" dirty="0" err="1"/>
              <a:t>perincian</a:t>
            </a:r>
            <a:r>
              <a:rPr lang="en-US" sz="1600" dirty="0"/>
              <a:t> </a:t>
            </a:r>
            <a:r>
              <a:rPr lang="en-US" sz="1600" dirty="0" err="1"/>
              <a:t>terpenting</a:t>
            </a:r>
            <a:r>
              <a:rPr lang="en-US" sz="1600" dirty="0"/>
              <a:t> </a:t>
            </a:r>
            <a:r>
              <a:rPr lang="en-US" sz="1600" dirty="0" err="1"/>
              <a:t>dalam</a:t>
            </a:r>
            <a:r>
              <a:rPr lang="en-US" sz="1600" dirty="0"/>
              <a:t> </a:t>
            </a:r>
            <a:r>
              <a:rPr lang="en-US" sz="1600" dirty="0" err="1"/>
              <a:t>undang-undang</a:t>
            </a:r>
            <a:r>
              <a:rPr lang="en-US" sz="1600" dirty="0"/>
              <a:t> </a:t>
            </a:r>
            <a:r>
              <a:rPr lang="en-US" sz="1600" dirty="0" err="1"/>
              <a:t>tersebut</a:t>
            </a:r>
            <a:r>
              <a:rPr lang="en-US" sz="1600" dirty="0"/>
              <a:t> </a:t>
            </a:r>
            <a:r>
              <a:rPr lang="en-US" sz="1600" dirty="0" err="1"/>
              <a:t>adalah</a:t>
            </a:r>
            <a:r>
              <a:rPr lang="en-US" sz="1600" dirty="0"/>
              <a:t> </a:t>
            </a:r>
            <a:r>
              <a:rPr lang="en-US" sz="1600" dirty="0" err="1"/>
              <a:t>bahwa</a:t>
            </a:r>
            <a:r>
              <a:rPr lang="en-US" sz="1600" dirty="0"/>
              <a:t> </a:t>
            </a:r>
            <a:r>
              <a:rPr lang="en-US" sz="1600" dirty="0">
                <a:latin typeface="Gill Sans Ultra Bold Condensed" pitchFamily="34" charset="0"/>
              </a:rPr>
              <a:t>orang </a:t>
            </a:r>
            <a:r>
              <a:rPr lang="en-US" sz="1600" dirty="0" err="1">
                <a:latin typeface="Gill Sans Ultra Bold Condensed" pitchFamily="34" charset="0"/>
              </a:rPr>
              <a:t>tersebut</a:t>
            </a:r>
            <a:r>
              <a:rPr lang="en-US" sz="1600" dirty="0">
                <a:latin typeface="Gill Sans Ultra Bold Condensed" pitchFamily="34" charset="0"/>
              </a:rPr>
              <a:t> </a:t>
            </a:r>
            <a:r>
              <a:rPr lang="en-US" sz="1600" dirty="0" err="1">
                <a:latin typeface="Gill Sans Ultra Bold Condensed" pitchFamily="34" charset="0"/>
              </a:rPr>
              <a:t>harus</a:t>
            </a:r>
            <a:r>
              <a:rPr lang="en-US" sz="1600" dirty="0">
                <a:latin typeface="Gill Sans Ultra Bold Condensed" pitchFamily="34" charset="0"/>
              </a:rPr>
              <a:t> </a:t>
            </a:r>
            <a:r>
              <a:rPr lang="en-US" sz="1600" dirty="0" err="1">
                <a:latin typeface="Gill Sans Ultra Bold Condensed" pitchFamily="34" charset="0"/>
              </a:rPr>
              <a:t>tetap</a:t>
            </a:r>
            <a:r>
              <a:rPr lang="en-US" sz="1600" dirty="0">
                <a:latin typeface="Gill Sans Ultra Bold Condensed" pitchFamily="34" charset="0"/>
              </a:rPr>
              <a:t> di </a:t>
            </a:r>
            <a:r>
              <a:rPr lang="en-US" sz="1600" dirty="0" err="1">
                <a:latin typeface="Gill Sans Ultra Bold Condensed" pitchFamily="34" charset="0"/>
              </a:rPr>
              <a:t>kota</a:t>
            </a:r>
            <a:r>
              <a:rPr lang="en-US" sz="1600" dirty="0">
                <a:latin typeface="Gill Sans Ultra Bold Condensed" pitchFamily="34" charset="0"/>
              </a:rPr>
              <a:t> </a:t>
            </a:r>
            <a:r>
              <a:rPr lang="en-US" sz="1600" dirty="0" err="1">
                <a:latin typeface="Gill Sans Ultra Bold Condensed" pitchFamily="34" charset="0"/>
              </a:rPr>
              <a:t>sampai</a:t>
            </a:r>
            <a:r>
              <a:rPr lang="en-US" sz="1600" dirty="0">
                <a:latin typeface="Gill Sans Ultra Bold Condensed" pitchFamily="34" charset="0"/>
              </a:rPr>
              <a:t> </a:t>
            </a:r>
            <a:r>
              <a:rPr lang="en-US" sz="1600" dirty="0" err="1">
                <a:latin typeface="Gill Sans Ultra Bold Condensed" pitchFamily="34" charset="0"/>
              </a:rPr>
              <a:t>kematian</a:t>
            </a:r>
            <a:r>
              <a:rPr lang="en-US" sz="1600" dirty="0">
                <a:latin typeface="Gill Sans Ultra Bold Condensed" pitchFamily="34" charset="0"/>
              </a:rPr>
              <a:t> imam </a:t>
            </a:r>
            <a:r>
              <a:rPr lang="en-US" sz="1600" dirty="0" err="1">
                <a:latin typeface="Gill Sans Ultra Bold Condensed" pitchFamily="34" charset="0"/>
              </a:rPr>
              <a:t>besar</a:t>
            </a:r>
            <a:r>
              <a:rPr lang="en-US" sz="1600" dirty="0">
                <a:latin typeface="Gill Sans Ultra Bold Condensed" pitchFamily="34" charset="0"/>
              </a:rPr>
              <a:t> </a:t>
            </a:r>
          </a:p>
          <a:p>
            <a:endParaRPr lang="en-US" sz="1600" dirty="0"/>
          </a:p>
        </p:txBody>
      </p:sp>
    </p:spTree>
    <p:extLst>
      <p:ext uri="{BB962C8B-B14F-4D97-AF65-F5344CB8AC3E}">
        <p14:creationId xmlns:p14="http://schemas.microsoft.com/office/powerpoint/2010/main" val="175871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36561"/>
            <a:ext cx="6768752" cy="1440160"/>
          </a:xfrm>
          <a:prstGeom prst="rect">
            <a:avLst/>
          </a:prstGeom>
        </p:spPr>
      </p:pic>
      <p:sp>
        <p:nvSpPr>
          <p:cNvPr id="2" name="Title 1"/>
          <p:cNvSpPr>
            <a:spLocks noGrp="1"/>
          </p:cNvSpPr>
          <p:nvPr>
            <p:ph type="title"/>
          </p:nvPr>
        </p:nvSpPr>
        <p:spPr>
          <a:xfrm>
            <a:off x="1547664" y="51470"/>
            <a:ext cx="5515922" cy="857250"/>
          </a:xfrm>
        </p:spPr>
        <p:txBody>
          <a:bodyPr>
            <a:noAutofit/>
          </a:bodyPr>
          <a:lstStyle/>
          <a:p>
            <a:r>
              <a:rPr lang="en-US" sz="1800" dirty="0" err="1">
                <a:solidFill>
                  <a:schemeClr val="bg1"/>
                </a:solidFill>
                <a:effectLst>
                  <a:outerShdw blurRad="38100" dist="38100" dir="2700000" algn="tl">
                    <a:srgbClr val="000000">
                      <a:alpha val="43137"/>
                    </a:srgbClr>
                  </a:outerShdw>
                </a:effectLst>
                <a:latin typeface="Arial Black" pitchFamily="34" charset="0"/>
              </a:rPr>
              <a:t>Hubungan</a:t>
            </a:r>
            <a:r>
              <a:rPr lang="en-US" sz="1800" dirty="0">
                <a:solidFill>
                  <a:schemeClr val="bg1"/>
                </a:solidFill>
                <a:effectLst>
                  <a:outerShdw blurRad="38100" dist="38100" dir="2700000" algn="tl">
                    <a:srgbClr val="000000">
                      <a:alpha val="43137"/>
                    </a:srgbClr>
                  </a:outerShdw>
                </a:effectLst>
                <a:latin typeface="Arial Black" pitchFamily="34" charset="0"/>
              </a:rPr>
              <a:t> Kota-</a:t>
            </a:r>
            <a:r>
              <a:rPr lang="en-US" sz="1800" dirty="0" err="1">
                <a:solidFill>
                  <a:schemeClr val="bg1"/>
                </a:solidFill>
                <a:effectLst>
                  <a:outerShdw blurRad="38100" dist="38100" dir="2700000" algn="tl">
                    <a:srgbClr val="000000">
                      <a:alpha val="43137"/>
                    </a:srgbClr>
                  </a:outerShdw>
                </a:effectLst>
                <a:latin typeface="Arial Black" pitchFamily="34" charset="0"/>
              </a:rPr>
              <a:t>kota</a:t>
            </a:r>
            <a:r>
              <a:rPr lang="en-US" sz="1800" dirty="0">
                <a:solidFill>
                  <a:schemeClr val="bg1"/>
                </a:solidFill>
                <a:effectLst>
                  <a:outerShdw blurRad="38100" dist="38100" dir="2700000" algn="tl">
                    <a:srgbClr val="000000">
                      <a:alpha val="43137"/>
                    </a:srgbClr>
                  </a:outerShdw>
                </a:effectLst>
                <a:latin typeface="Arial Black" pitchFamily="34" charset="0"/>
              </a:rPr>
              <a:t> </a:t>
            </a:r>
            <a:r>
              <a:rPr lang="en-US" sz="1800" dirty="0" err="1">
                <a:solidFill>
                  <a:schemeClr val="bg1"/>
                </a:solidFill>
                <a:effectLst>
                  <a:outerShdw blurRad="38100" dist="38100" dir="2700000" algn="tl">
                    <a:srgbClr val="000000">
                      <a:alpha val="43137"/>
                    </a:srgbClr>
                  </a:outerShdw>
                </a:effectLst>
                <a:latin typeface="Arial Black" pitchFamily="34" charset="0"/>
              </a:rPr>
              <a:t>Perlindungan</a:t>
            </a:r>
            <a:r>
              <a:rPr lang="en-US" sz="1800" dirty="0">
                <a:solidFill>
                  <a:schemeClr val="bg1"/>
                </a:solidFill>
                <a:effectLst>
                  <a:outerShdw blurRad="38100" dist="38100" dir="2700000" algn="tl">
                    <a:srgbClr val="000000">
                      <a:alpha val="43137"/>
                    </a:srgbClr>
                  </a:outerShdw>
                </a:effectLst>
                <a:latin typeface="Arial Black" pitchFamily="34" charset="0"/>
              </a:rPr>
              <a:t> </a:t>
            </a:r>
            <a:br>
              <a:rPr lang="en-US" sz="1800" dirty="0">
                <a:solidFill>
                  <a:schemeClr val="bg1"/>
                </a:solidFill>
                <a:effectLst>
                  <a:outerShdw blurRad="38100" dist="38100" dir="2700000" algn="tl">
                    <a:srgbClr val="000000">
                      <a:alpha val="43137"/>
                    </a:srgbClr>
                  </a:outerShdw>
                </a:effectLst>
                <a:latin typeface="Arial Black" pitchFamily="34" charset="0"/>
              </a:rPr>
            </a:br>
            <a:r>
              <a:rPr lang="en-US" sz="1800" dirty="0" err="1">
                <a:solidFill>
                  <a:schemeClr val="bg1"/>
                </a:solidFill>
                <a:effectLst>
                  <a:outerShdw blurRad="38100" dist="38100" dir="2700000" algn="tl">
                    <a:srgbClr val="000000">
                      <a:alpha val="43137"/>
                    </a:srgbClr>
                  </a:outerShdw>
                </a:effectLst>
                <a:latin typeface="Arial Black" pitchFamily="34" charset="0"/>
              </a:rPr>
              <a:t>Dengan</a:t>
            </a:r>
            <a:r>
              <a:rPr lang="en-US" sz="1800" dirty="0">
                <a:solidFill>
                  <a:schemeClr val="bg1"/>
                </a:solidFill>
                <a:effectLst>
                  <a:outerShdw blurRad="38100" dist="38100" dir="2700000" algn="tl">
                    <a:srgbClr val="000000">
                      <a:alpha val="43137"/>
                    </a:srgbClr>
                  </a:outerShdw>
                </a:effectLst>
                <a:latin typeface="Arial Black" pitchFamily="34" charset="0"/>
              </a:rPr>
              <a:t> </a:t>
            </a:r>
            <a:r>
              <a:rPr lang="en-US" sz="1800" dirty="0" err="1">
                <a:solidFill>
                  <a:schemeClr val="bg1"/>
                </a:solidFill>
                <a:effectLst>
                  <a:outerShdw blurRad="38100" dist="38100" dir="2700000" algn="tl">
                    <a:srgbClr val="000000">
                      <a:alpha val="43137"/>
                    </a:srgbClr>
                  </a:outerShdw>
                </a:effectLst>
                <a:latin typeface="Arial Black" pitchFamily="34" charset="0"/>
              </a:rPr>
              <a:t>Yesus</a:t>
            </a:r>
            <a:r>
              <a:rPr lang="en-US" sz="1800" dirty="0">
                <a:solidFill>
                  <a:schemeClr val="bg1"/>
                </a:solidFill>
                <a:effectLst>
                  <a:outerShdw blurRad="38100" dist="38100" dir="2700000" algn="tl">
                    <a:srgbClr val="000000">
                      <a:alpha val="43137"/>
                    </a:srgbClr>
                  </a:outerShdw>
                </a:effectLst>
                <a:latin typeface="Arial Black" pitchFamily="34" charset="0"/>
              </a:rPr>
              <a:t> </a:t>
            </a:r>
            <a:r>
              <a:rPr lang="en-US" sz="1800" dirty="0" err="1">
                <a:solidFill>
                  <a:schemeClr val="bg1"/>
                </a:solidFill>
                <a:effectLst>
                  <a:outerShdw blurRad="38100" dist="38100" dir="2700000" algn="tl">
                    <a:srgbClr val="000000">
                      <a:alpha val="43137"/>
                    </a:srgbClr>
                  </a:outerShdw>
                </a:effectLst>
                <a:latin typeface="Arial Black" pitchFamily="34" charset="0"/>
              </a:rPr>
              <a:t>Kristus</a:t>
            </a:r>
            <a:r>
              <a:rPr lang="en-US" sz="1800" dirty="0">
                <a:solidFill>
                  <a:schemeClr val="bg1"/>
                </a:solidFill>
                <a:effectLst>
                  <a:outerShdw blurRad="38100" dist="38100" dir="2700000" algn="tl">
                    <a:srgbClr val="000000">
                      <a:alpha val="43137"/>
                    </a:srgbClr>
                  </a:outerShdw>
                </a:effectLst>
                <a:latin typeface="Arial Black" pitchFamily="34" charset="0"/>
              </a:rPr>
              <a:t> </a:t>
            </a:r>
          </a:p>
        </p:txBody>
      </p:sp>
      <p:sp>
        <p:nvSpPr>
          <p:cNvPr id="3" name="Content Placeholder 2"/>
          <p:cNvSpPr>
            <a:spLocks noGrp="1"/>
          </p:cNvSpPr>
          <p:nvPr>
            <p:ph idx="1"/>
          </p:nvPr>
        </p:nvSpPr>
        <p:spPr>
          <a:xfrm>
            <a:off x="2277616" y="1344167"/>
            <a:ext cx="6326831" cy="3747863"/>
          </a:xfrm>
          <a:noFill/>
        </p:spPr>
        <p:txBody>
          <a:bodyPr>
            <a:normAutofit fontScale="47500" lnSpcReduction="20000"/>
          </a:bodyPr>
          <a:lstStyle/>
          <a:p>
            <a:r>
              <a:rPr lang="id-ID" dirty="0"/>
              <a:t>Kota‑kota perlindungan yang telah ditetapkan bagi umat Allah pada zaman dulu adalah </a:t>
            </a:r>
            <a:r>
              <a:rPr lang="id-ID" dirty="0">
                <a:latin typeface="Gill Sans Ultra Bold Condensed" pitchFamily="34" charset="0"/>
              </a:rPr>
              <a:t>satu lambang daripada perlindungan yang disediakan di dalam Kristus</a:t>
            </a:r>
            <a:r>
              <a:rPr lang="id-ID" dirty="0"/>
              <a:t>. Juruselamat yang penuh rahmat yang sama yang telah menetapkan kota‑kota perlindungan yang sementara itu, </a:t>
            </a:r>
            <a:r>
              <a:rPr lang="id-ID" b="1" dirty="0"/>
              <a:t>oleh menumpahkan darah‑Nya sendiri telah menyediakan bagi pelanggar‑pelanggar hukum Allah satu tempat berlindung yang pasti</a:t>
            </a:r>
            <a:r>
              <a:rPr lang="id-ID" dirty="0"/>
              <a:t>, ke kota mana mereka bisa melarikan diri untuk menyelamatkan diri dari kematian yang kedua. </a:t>
            </a:r>
            <a:r>
              <a:rPr lang="id-ID" dirty="0">
                <a:latin typeface="Arial Black" pitchFamily="34" charset="0"/>
              </a:rPr>
              <a:t>Tidak ada kuasa yang dapat merebut dari tangan‑Nya jiwa‑jiwa yang telah pergi kepada‑Nya untuk memperoleh keampunan</a:t>
            </a:r>
            <a:r>
              <a:rPr lang="id-ID" dirty="0"/>
              <a:t>. "Maka sebab itu sekarang tiadalah lagi hukuman ke atas orang yang di dalam Kristus Yesus." "Siapakah yang menjatuhkan hukum? Kristus Yesus itulah, yang sudah mati, bahkan, yang dihidupkan pula, dan yang ada di sebelah kanan Allah, dan yang memohonkan karena kita," supaya "kita akan beroleh hati yang kuat yaitu kita ini yang mencari perlindungan, hendak mencapai pengharapan yang terletak di hadapan kita</a:t>
            </a:r>
            <a:r>
              <a:rPr lang="en-US" dirty="0"/>
              <a:t>.</a:t>
            </a:r>
          </a:p>
          <a:p>
            <a:pPr marL="0" indent="0">
              <a:buNone/>
            </a:pPr>
            <a:endParaRPr lang="en-US" dirty="0"/>
          </a:p>
          <a:p>
            <a:pPr marL="0" indent="0">
              <a:buNone/>
            </a:pPr>
            <a:r>
              <a:rPr lang="en-US" dirty="0">
                <a:latin typeface="Impact" pitchFamily="34" charset="0"/>
              </a:rPr>
              <a:t>Ellen G. White, </a:t>
            </a:r>
            <a:r>
              <a:rPr lang="en-US" dirty="0" err="1">
                <a:latin typeface="Impact" pitchFamily="34" charset="0"/>
              </a:rPr>
              <a:t>Sejarah</a:t>
            </a:r>
            <a:r>
              <a:rPr lang="en-US" dirty="0">
                <a:latin typeface="Impact" pitchFamily="34" charset="0"/>
              </a:rPr>
              <a:t> Para </a:t>
            </a:r>
            <a:r>
              <a:rPr lang="en-US" dirty="0" err="1">
                <a:latin typeface="Impact" pitchFamily="34" charset="0"/>
              </a:rPr>
              <a:t>Nabi</a:t>
            </a:r>
            <a:r>
              <a:rPr lang="en-US" dirty="0">
                <a:latin typeface="Impact" pitchFamily="34" charset="0"/>
              </a:rPr>
              <a:t>, 127</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059582"/>
            <a:ext cx="2170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04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96253" cy="514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0153" t="9630" b="9630"/>
          <a:stretch/>
        </p:blipFill>
        <p:spPr>
          <a:xfrm>
            <a:off x="0" y="0"/>
            <a:ext cx="5755830" cy="5143500"/>
          </a:xfrm>
        </p:spPr>
      </p:pic>
      <p:sp>
        <p:nvSpPr>
          <p:cNvPr id="5" name="Flowchart: Document 1"/>
          <p:cNvSpPr/>
          <p:nvPr/>
        </p:nvSpPr>
        <p:spPr>
          <a:xfrm rot="5400000">
            <a:off x="3544120" y="-508634"/>
            <a:ext cx="5143500" cy="616076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9884"/>
              <a:gd name="connsiteX1" fmla="*/ 21600 w 21600"/>
              <a:gd name="connsiteY1" fmla="*/ 0 h 29884"/>
              <a:gd name="connsiteX2" fmla="*/ 21600 w 21600"/>
              <a:gd name="connsiteY2" fmla="*/ 17322 h 29884"/>
              <a:gd name="connsiteX3" fmla="*/ 0 w 21600"/>
              <a:gd name="connsiteY3" fmla="*/ 29307 h 29884"/>
              <a:gd name="connsiteX4" fmla="*/ 0 w 21600"/>
              <a:gd name="connsiteY4" fmla="*/ 0 h 2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9884">
                <a:moveTo>
                  <a:pt x="0" y="0"/>
                </a:moveTo>
                <a:lnTo>
                  <a:pt x="21600" y="0"/>
                </a:lnTo>
                <a:lnTo>
                  <a:pt x="21600" y="17322"/>
                </a:lnTo>
                <a:cubicBezTo>
                  <a:pt x="10800" y="17322"/>
                  <a:pt x="10800" y="33057"/>
                  <a:pt x="0" y="29307"/>
                </a:cubicBezTo>
                <a:lnTo>
                  <a:pt x="0" y="0"/>
                </a:lnTo>
                <a:close/>
              </a:path>
            </a:pathLst>
          </a:custGeom>
          <a:solidFill>
            <a:srgbClr val="FAFA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Freeform: Shape 5"/>
          <p:cNvSpPr/>
          <p:nvPr/>
        </p:nvSpPr>
        <p:spPr>
          <a:xfrm rot="5400000">
            <a:off x="463737" y="-200777"/>
            <a:ext cx="5143500" cy="5545055"/>
          </a:xfrm>
          <a:custGeom>
            <a:avLst/>
            <a:gdLst>
              <a:gd name="connsiteX0" fmla="*/ 0 w 6858000"/>
              <a:gd name="connsiteY0" fmla="*/ 5581552 h 5982949"/>
              <a:gd name="connsiteX1" fmla="*/ 0 w 6858000"/>
              <a:gd name="connsiteY1" fmla="*/ 5867302 h 5982949"/>
              <a:gd name="connsiteX2" fmla="*/ 6858000 w 6858000"/>
              <a:gd name="connsiteY2" fmla="*/ 3467888 h 5982949"/>
              <a:gd name="connsiteX3" fmla="*/ 6858000 w 6858000"/>
              <a:gd name="connsiteY3" fmla="*/ 0 h 5982949"/>
              <a:gd name="connsiteX4" fmla="*/ 6857999 w 6858000"/>
              <a:gd name="connsiteY4" fmla="*/ 0 h 5982949"/>
              <a:gd name="connsiteX5" fmla="*/ 6857999 w 6858000"/>
              <a:gd name="connsiteY5" fmla="*/ 3182138 h 5982949"/>
              <a:gd name="connsiteX6" fmla="*/ 311631 w 6858000"/>
              <a:gd name="connsiteY6" fmla="*/ 5640722 h 5982949"/>
              <a:gd name="connsiteX7" fmla="*/ 0 w 6858000"/>
              <a:gd name="connsiteY7" fmla="*/ 5581552 h 598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5982949">
                <a:moveTo>
                  <a:pt x="0" y="5581552"/>
                </a:moveTo>
                <a:lnTo>
                  <a:pt x="0" y="5867302"/>
                </a:lnTo>
                <a:cubicBezTo>
                  <a:pt x="3429000" y="6618057"/>
                  <a:pt x="3429000" y="3467888"/>
                  <a:pt x="6858000" y="3467888"/>
                </a:cubicBezTo>
                <a:lnTo>
                  <a:pt x="6858000" y="0"/>
                </a:lnTo>
                <a:lnTo>
                  <a:pt x="6857999" y="0"/>
                </a:lnTo>
                <a:lnTo>
                  <a:pt x="6857999" y="3182138"/>
                </a:lnTo>
                <a:cubicBezTo>
                  <a:pt x="3536155" y="3182138"/>
                  <a:pt x="3432348" y="6138498"/>
                  <a:pt x="311631" y="5640722"/>
                </a:cubicBezTo>
                <a:lnTo>
                  <a:pt x="0" y="5581552"/>
                </a:lnTo>
                <a:close/>
              </a:path>
            </a:pathLst>
          </a:custGeom>
          <a:solidFill>
            <a:srgbClr val="FAFA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1" name="TextBox10"/>
          <p:cNvSpPr/>
          <p:nvPr/>
        </p:nvSpPr>
        <p:spPr>
          <a:xfrm>
            <a:off x="5148064" y="699542"/>
            <a:ext cx="3816424" cy="3670236"/>
          </a:xfrm>
          <a:prstGeom prst="rect">
            <a:avLst/>
          </a:prstGeom>
        </p:spPr>
        <p:txBody>
          <a:bodyPr wrap="square" lIns="68580" tIns="34290" rIns="68580" bIns="34290">
            <a:spAutoFit/>
          </a:bodyPr>
          <a:lstStyle/>
          <a:p>
            <a:r>
              <a:rPr lang="en-US" dirty="0" err="1"/>
              <a:t>Kristus</a:t>
            </a:r>
            <a:r>
              <a:rPr lang="en-US" dirty="0"/>
              <a:t> </a:t>
            </a:r>
            <a:r>
              <a:rPr lang="en-US" dirty="0" err="1"/>
              <a:t>membungkus</a:t>
            </a:r>
            <a:r>
              <a:rPr lang="en-US" dirty="0"/>
              <a:t> </a:t>
            </a:r>
            <a:r>
              <a:rPr lang="en-US" dirty="0" err="1"/>
              <a:t>diri-Nya</a:t>
            </a:r>
            <a:r>
              <a:rPr lang="en-US" dirty="0"/>
              <a:t> </a:t>
            </a:r>
            <a:r>
              <a:rPr lang="en-US" dirty="0" err="1"/>
              <a:t>dengan</a:t>
            </a:r>
            <a:r>
              <a:rPr lang="en-US" dirty="0"/>
              <a:t> </a:t>
            </a:r>
            <a:r>
              <a:rPr lang="en-US" dirty="0" err="1"/>
              <a:t>kemanusiaan</a:t>
            </a:r>
            <a:r>
              <a:rPr lang="en-US" dirty="0"/>
              <a:t> agar </a:t>
            </a:r>
            <a:r>
              <a:rPr lang="en-US" dirty="0" err="1"/>
              <a:t>Dia</a:t>
            </a:r>
            <a:r>
              <a:rPr lang="en-US" dirty="0"/>
              <a:t> </a:t>
            </a:r>
            <a:r>
              <a:rPr lang="en-US" dirty="0" err="1"/>
              <a:t>dapat</a:t>
            </a:r>
            <a:r>
              <a:rPr lang="en-US" dirty="0"/>
              <a:t> </a:t>
            </a:r>
            <a:r>
              <a:rPr lang="en-US" dirty="0" err="1"/>
              <a:t>menyelamatkan</a:t>
            </a:r>
            <a:r>
              <a:rPr lang="en-US" dirty="0"/>
              <a:t> </a:t>
            </a:r>
            <a:r>
              <a:rPr lang="en-US" dirty="0" err="1"/>
              <a:t>manusia</a:t>
            </a:r>
            <a:r>
              <a:rPr lang="en-US" dirty="0"/>
              <a:t>. </a:t>
            </a:r>
            <a:r>
              <a:rPr lang="en-US" dirty="0" err="1">
                <a:latin typeface="Gill Sans Ultra Bold Condensed" pitchFamily="34" charset="0"/>
              </a:rPr>
              <a:t>Juruselamat</a:t>
            </a:r>
            <a:r>
              <a:rPr lang="en-US" dirty="0">
                <a:latin typeface="Gill Sans Ultra Bold Condensed" pitchFamily="34" charset="0"/>
              </a:rPr>
              <a:t> yang </a:t>
            </a:r>
            <a:r>
              <a:rPr lang="en-US" dirty="0" err="1">
                <a:latin typeface="Gill Sans Ultra Bold Condensed" pitchFamily="34" charset="0"/>
              </a:rPr>
              <a:t>adalah</a:t>
            </a:r>
            <a:r>
              <a:rPr lang="en-US" dirty="0">
                <a:latin typeface="Gill Sans Ultra Bold Condensed" pitchFamily="34" charset="0"/>
              </a:rPr>
              <a:t> </a:t>
            </a:r>
            <a:r>
              <a:rPr lang="en-US" dirty="0" err="1">
                <a:latin typeface="Gill Sans Ultra Bold Condensed" pitchFamily="34" charset="0"/>
              </a:rPr>
              <a:t>manusia</a:t>
            </a:r>
            <a:r>
              <a:rPr lang="en-US" dirty="0">
                <a:latin typeface="Gill Sans Ultra Bold Condensed" pitchFamily="34" charset="0"/>
              </a:rPr>
              <a:t> </a:t>
            </a:r>
            <a:r>
              <a:rPr lang="en-US" dirty="0" err="1">
                <a:latin typeface="Gill Sans Ultra Bold Condensed" pitchFamily="34" charset="0"/>
              </a:rPr>
              <a:t>Ilahi</a:t>
            </a:r>
            <a:r>
              <a:rPr lang="en-US" dirty="0">
                <a:latin typeface="Gill Sans Ultra Bold Condensed" pitchFamily="34" charset="0"/>
              </a:rPr>
              <a:t> </a:t>
            </a:r>
            <a:r>
              <a:rPr lang="en-US" dirty="0" err="1">
                <a:latin typeface="Gill Sans Ultra Bold Condensed" pitchFamily="34" charset="0"/>
              </a:rPr>
              <a:t>diperlukan</a:t>
            </a:r>
            <a:r>
              <a:rPr lang="en-US" dirty="0">
                <a:latin typeface="Gill Sans Ultra Bold Condensed" pitchFamily="34" charset="0"/>
              </a:rPr>
              <a:t> </a:t>
            </a:r>
            <a:r>
              <a:rPr lang="en-US" dirty="0" err="1">
                <a:latin typeface="Gill Sans Ultra Bold Condensed" pitchFamily="34" charset="0"/>
              </a:rPr>
              <a:t>untuk</a:t>
            </a:r>
            <a:r>
              <a:rPr lang="en-US" dirty="0">
                <a:latin typeface="Gill Sans Ultra Bold Condensed" pitchFamily="34" charset="0"/>
              </a:rPr>
              <a:t> </a:t>
            </a:r>
            <a:r>
              <a:rPr lang="en-US" dirty="0" err="1">
                <a:latin typeface="Gill Sans Ultra Bold Condensed" pitchFamily="34" charset="0"/>
              </a:rPr>
              <a:t>membawa</a:t>
            </a:r>
            <a:r>
              <a:rPr lang="en-US" dirty="0">
                <a:latin typeface="Gill Sans Ultra Bold Condensed" pitchFamily="34" charset="0"/>
              </a:rPr>
              <a:t> </a:t>
            </a:r>
            <a:r>
              <a:rPr lang="en-US" dirty="0" err="1">
                <a:latin typeface="Gill Sans Ultra Bold Condensed" pitchFamily="34" charset="0"/>
              </a:rPr>
              <a:t>keselamatan</a:t>
            </a:r>
            <a:r>
              <a:rPr lang="en-US" dirty="0">
                <a:latin typeface="Gill Sans Ultra Bold Condensed" pitchFamily="34" charset="0"/>
              </a:rPr>
              <a:t> </a:t>
            </a:r>
            <a:r>
              <a:rPr lang="en-US" dirty="0" err="1">
                <a:latin typeface="Gill Sans Ultra Bold Condensed" pitchFamily="34" charset="0"/>
              </a:rPr>
              <a:t>kepada</a:t>
            </a:r>
            <a:r>
              <a:rPr lang="en-US" dirty="0">
                <a:latin typeface="Gill Sans Ultra Bold Condensed" pitchFamily="34" charset="0"/>
              </a:rPr>
              <a:t> </a:t>
            </a:r>
            <a:r>
              <a:rPr lang="en-US" dirty="0" err="1">
                <a:latin typeface="Gill Sans Ultra Bold Condensed" pitchFamily="34" charset="0"/>
              </a:rPr>
              <a:t>dunia</a:t>
            </a:r>
            <a:r>
              <a:rPr lang="en-US" dirty="0">
                <a:latin typeface="Gill Sans Ultra Bold Condensed" pitchFamily="34" charset="0"/>
              </a:rPr>
              <a:t>.</a:t>
            </a:r>
            <a:r>
              <a:rPr lang="en-US" dirty="0"/>
              <a:t> </a:t>
            </a:r>
            <a:r>
              <a:rPr lang="en-US" dirty="0" err="1"/>
              <a:t>Kepada</a:t>
            </a:r>
            <a:r>
              <a:rPr lang="en-US" dirty="0"/>
              <a:t> </a:t>
            </a:r>
            <a:r>
              <a:rPr lang="en-US" dirty="0" err="1"/>
              <a:t>laki-laki</a:t>
            </a:r>
            <a:r>
              <a:rPr lang="en-US" dirty="0"/>
              <a:t> </a:t>
            </a:r>
            <a:r>
              <a:rPr lang="en-US" dirty="0" err="1"/>
              <a:t>dan</a:t>
            </a:r>
            <a:r>
              <a:rPr lang="en-US" dirty="0"/>
              <a:t> </a:t>
            </a:r>
            <a:r>
              <a:rPr lang="en-US" dirty="0" err="1"/>
              <a:t>perempuan</a:t>
            </a:r>
            <a:r>
              <a:rPr lang="en-US" dirty="0"/>
              <a:t> </a:t>
            </a:r>
            <a:r>
              <a:rPr lang="en-US" dirty="0" err="1"/>
              <a:t>telah</a:t>
            </a:r>
            <a:r>
              <a:rPr lang="en-US" dirty="0"/>
              <a:t> </a:t>
            </a:r>
            <a:r>
              <a:rPr lang="en-US" dirty="0" err="1"/>
              <a:t>diserahkan</a:t>
            </a:r>
            <a:r>
              <a:rPr lang="en-US" dirty="0"/>
              <a:t> </a:t>
            </a:r>
            <a:r>
              <a:rPr lang="en-US" dirty="0" err="1"/>
              <a:t>satu</a:t>
            </a:r>
            <a:r>
              <a:rPr lang="en-US" dirty="0"/>
              <a:t> </a:t>
            </a:r>
            <a:r>
              <a:rPr lang="en-US" dirty="0" err="1"/>
              <a:t>kepercayaan</a:t>
            </a:r>
            <a:r>
              <a:rPr lang="en-US" dirty="0"/>
              <a:t> yang kudus </a:t>
            </a:r>
            <a:r>
              <a:rPr lang="en-US" dirty="0" err="1"/>
              <a:t>untuk</a:t>
            </a:r>
            <a:r>
              <a:rPr lang="en-US" dirty="0"/>
              <a:t> </a:t>
            </a:r>
            <a:r>
              <a:rPr lang="en-US" dirty="0" err="1"/>
              <a:t>memperkenalkan</a:t>
            </a:r>
            <a:r>
              <a:rPr lang="en-US" dirty="0"/>
              <a:t> </a:t>
            </a:r>
            <a:r>
              <a:rPr lang="en-US" dirty="0" err="1"/>
              <a:t>kekayaan</a:t>
            </a:r>
            <a:r>
              <a:rPr lang="en-US" dirty="0"/>
              <a:t> </a:t>
            </a:r>
            <a:r>
              <a:rPr lang="en-US" dirty="0" err="1"/>
              <a:t>Kristus</a:t>
            </a:r>
            <a:r>
              <a:rPr lang="en-US" dirty="0"/>
              <a:t> yang </a:t>
            </a:r>
            <a:r>
              <a:rPr lang="en-US" dirty="0" err="1"/>
              <a:t>tak</a:t>
            </a:r>
            <a:r>
              <a:rPr lang="en-US" dirty="0"/>
              <a:t> </a:t>
            </a:r>
            <a:r>
              <a:rPr lang="en-US" dirty="0" err="1"/>
              <a:t>dapat</a:t>
            </a:r>
            <a:r>
              <a:rPr lang="en-US" dirty="0"/>
              <a:t> di </a:t>
            </a:r>
            <a:r>
              <a:rPr lang="en-US" dirty="0" err="1"/>
              <a:t>selidiki</a:t>
            </a:r>
            <a:r>
              <a:rPr lang="en-US" dirty="0"/>
              <a:t>.</a:t>
            </a:r>
          </a:p>
          <a:p>
            <a:r>
              <a:rPr lang="en-US" dirty="0">
                <a:latin typeface="Bahnschrift SemiBold Condensed" pitchFamily="34" charset="0"/>
              </a:rPr>
              <a:t> </a:t>
            </a:r>
          </a:p>
          <a:p>
            <a:r>
              <a:rPr lang="en-US" dirty="0">
                <a:latin typeface="Bahnschrift SemiBold Condensed" pitchFamily="34" charset="0"/>
              </a:rPr>
              <a:t>Ellen G. White, </a:t>
            </a:r>
            <a:r>
              <a:rPr lang="en-US" i="1" dirty="0" err="1">
                <a:latin typeface="Bahnschrift SemiBold Condensed" pitchFamily="34" charset="0"/>
              </a:rPr>
              <a:t>Kisah</a:t>
            </a:r>
            <a:r>
              <a:rPr lang="en-US" i="1" dirty="0">
                <a:latin typeface="Bahnschrift SemiBold Condensed" pitchFamily="34" charset="0"/>
              </a:rPr>
              <a:t> Para </a:t>
            </a:r>
            <a:r>
              <a:rPr lang="en-US" i="1" dirty="0" err="1">
                <a:latin typeface="Bahnschrift SemiBold Condensed" pitchFamily="34" charset="0"/>
              </a:rPr>
              <a:t>Rasul</a:t>
            </a:r>
            <a:r>
              <a:rPr lang="en-US" dirty="0">
                <a:latin typeface="Bahnschrift SemiBold Condensed" pitchFamily="34" charset="0"/>
              </a:rPr>
              <a:t>, 134</a:t>
            </a:r>
          </a:p>
        </p:txBody>
      </p:sp>
    </p:spTree>
    <p:extLst>
      <p:ext uri="{BB962C8B-B14F-4D97-AF65-F5344CB8AC3E}">
        <p14:creationId xmlns:p14="http://schemas.microsoft.com/office/powerpoint/2010/main" val="33476496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956304"/>
            <a:ext cx="5103393" cy="3725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87824" y="339502"/>
            <a:ext cx="381642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itchFamily="34" charset="0"/>
              </a:rPr>
              <a:t>Walter Forbes</a:t>
            </a:r>
          </a:p>
        </p:txBody>
      </p:sp>
    </p:spTree>
    <p:extLst>
      <p:ext uri="{BB962C8B-B14F-4D97-AF65-F5344CB8AC3E}">
        <p14:creationId xmlns:p14="http://schemas.microsoft.com/office/powerpoint/2010/main" val="370344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273266" y="1429820"/>
            <a:ext cx="3362630" cy="2342662"/>
          </a:xfrm>
        </p:spPr>
      </p:pic>
      <p:sp>
        <p:nvSpPr>
          <p:cNvPr id="13" name="Rectangle 12"/>
          <p:cNvSpPr/>
          <p:nvPr/>
        </p:nvSpPr>
        <p:spPr>
          <a:xfrm>
            <a:off x="4067944" y="627534"/>
            <a:ext cx="3778970" cy="3947234"/>
          </a:xfrm>
          <a:prstGeom prst="rect">
            <a:avLst/>
          </a:prstGeom>
        </p:spPr>
        <p:txBody>
          <a:bodyPr wrap="square" lIns="68580" tIns="34290" rIns="68580" bIns="34290">
            <a:spAutoFit/>
          </a:bodyPr>
          <a:lstStyle/>
          <a:p>
            <a:r>
              <a:rPr lang="en-US" dirty="0" err="1">
                <a:latin typeface="Impact" pitchFamily="34" charset="0"/>
              </a:rPr>
              <a:t>Datanglah</a:t>
            </a:r>
            <a:r>
              <a:rPr lang="en-US" dirty="0">
                <a:latin typeface="Impact" pitchFamily="34" charset="0"/>
              </a:rPr>
              <a:t> </a:t>
            </a:r>
            <a:r>
              <a:rPr lang="en-US" dirty="0" err="1">
                <a:latin typeface="Impact" pitchFamily="34" charset="0"/>
              </a:rPr>
              <a:t>kepada</a:t>
            </a:r>
            <a:r>
              <a:rPr lang="en-US" dirty="0">
                <a:latin typeface="Impact" pitchFamily="34" charset="0"/>
              </a:rPr>
              <a:t> Allah </a:t>
            </a:r>
            <a:r>
              <a:rPr lang="en-US" dirty="0" err="1">
                <a:latin typeface="Impact" pitchFamily="34" charset="0"/>
              </a:rPr>
              <a:t>sebagaimana</a:t>
            </a:r>
            <a:r>
              <a:rPr lang="en-US" dirty="0">
                <a:latin typeface="Impact" pitchFamily="34" charset="0"/>
              </a:rPr>
              <a:t> </a:t>
            </a:r>
            <a:r>
              <a:rPr lang="en-US" dirty="0" err="1">
                <a:latin typeface="Impact" pitchFamily="34" charset="0"/>
              </a:rPr>
              <a:t>engkau</a:t>
            </a:r>
            <a:r>
              <a:rPr lang="en-US" dirty="0">
                <a:latin typeface="Impact" pitchFamily="34" charset="0"/>
              </a:rPr>
              <a:t> </a:t>
            </a:r>
            <a:r>
              <a:rPr lang="en-US" dirty="0" err="1">
                <a:latin typeface="Impact" pitchFamily="34" charset="0"/>
              </a:rPr>
              <a:t>ada</a:t>
            </a:r>
            <a:r>
              <a:rPr lang="en-US" dirty="0">
                <a:latin typeface="Impact" pitchFamily="34" charset="0"/>
              </a:rPr>
              <a:t>, </a:t>
            </a:r>
            <a:r>
              <a:rPr lang="en-US" dirty="0" err="1">
                <a:latin typeface="Impact" pitchFamily="34" charset="0"/>
              </a:rPr>
              <a:t>dan</a:t>
            </a:r>
            <a:r>
              <a:rPr lang="en-US" dirty="0">
                <a:latin typeface="Impact" pitchFamily="34" charset="0"/>
              </a:rPr>
              <a:t> </a:t>
            </a:r>
            <a:r>
              <a:rPr lang="en-US" dirty="0" err="1">
                <a:latin typeface="Impact" pitchFamily="34" charset="0"/>
              </a:rPr>
              <a:t>biarlah</a:t>
            </a:r>
            <a:r>
              <a:rPr lang="en-US" dirty="0">
                <a:latin typeface="Impact" pitchFamily="34" charset="0"/>
              </a:rPr>
              <a:t> </a:t>
            </a:r>
            <a:r>
              <a:rPr lang="en-US" dirty="0" err="1">
                <a:latin typeface="Impact" pitchFamily="34" charset="0"/>
              </a:rPr>
              <a:t>Ia</a:t>
            </a:r>
            <a:r>
              <a:rPr lang="en-US" dirty="0">
                <a:latin typeface="Impact" pitchFamily="34" charset="0"/>
              </a:rPr>
              <a:t> </a:t>
            </a:r>
            <a:r>
              <a:rPr lang="en-US" dirty="0" err="1">
                <a:latin typeface="Impact" pitchFamily="34" charset="0"/>
              </a:rPr>
              <a:t>menyembuhkan</a:t>
            </a:r>
            <a:r>
              <a:rPr lang="en-US" dirty="0">
                <a:latin typeface="Impact" pitchFamily="34" charset="0"/>
              </a:rPr>
              <a:t> </a:t>
            </a:r>
            <a:r>
              <a:rPr lang="en-US" dirty="0" err="1">
                <a:latin typeface="Impact" pitchFamily="34" charset="0"/>
              </a:rPr>
              <a:t>segala</a:t>
            </a:r>
            <a:r>
              <a:rPr lang="en-US" dirty="0">
                <a:latin typeface="Impact" pitchFamily="34" charset="0"/>
              </a:rPr>
              <a:t> </a:t>
            </a:r>
            <a:r>
              <a:rPr lang="en-US" dirty="0" err="1">
                <a:latin typeface="Impact" pitchFamily="34" charset="0"/>
              </a:rPr>
              <a:t>kelemahanmu</a:t>
            </a:r>
            <a:r>
              <a:rPr lang="en-US" dirty="0">
                <a:latin typeface="Impact" pitchFamily="34" charset="0"/>
              </a:rPr>
              <a:t>. </a:t>
            </a:r>
            <a:r>
              <a:rPr lang="en-US" dirty="0" err="1"/>
              <a:t>Bawalah</a:t>
            </a:r>
            <a:r>
              <a:rPr lang="en-US" dirty="0"/>
              <a:t> </a:t>
            </a:r>
            <a:r>
              <a:rPr lang="en-US" dirty="0" err="1"/>
              <a:t>masalahmu</a:t>
            </a:r>
            <a:r>
              <a:rPr lang="en-US" dirty="0"/>
              <a:t> </a:t>
            </a:r>
            <a:r>
              <a:rPr lang="en-US" dirty="0" err="1"/>
              <a:t>ke</a:t>
            </a:r>
            <a:r>
              <a:rPr lang="en-US" dirty="0"/>
              <a:t> </a:t>
            </a:r>
            <a:r>
              <a:rPr lang="en-US" dirty="0" err="1"/>
              <a:t>tahta</a:t>
            </a:r>
            <a:r>
              <a:rPr lang="en-US" dirty="0"/>
              <a:t> </a:t>
            </a:r>
            <a:r>
              <a:rPr lang="en-US" dirty="0" err="1"/>
              <a:t>rahmat</a:t>
            </a:r>
            <a:r>
              <a:rPr lang="en-US" dirty="0"/>
              <a:t>. </a:t>
            </a:r>
            <a:r>
              <a:rPr lang="en-US" dirty="0" err="1"/>
              <a:t>Jujurlah</a:t>
            </a:r>
            <a:r>
              <a:rPr lang="en-US" dirty="0"/>
              <a:t> </a:t>
            </a:r>
            <a:r>
              <a:rPr lang="en-US" dirty="0" err="1"/>
              <a:t>dalam</a:t>
            </a:r>
            <a:r>
              <a:rPr lang="en-US" dirty="0"/>
              <a:t> </a:t>
            </a:r>
            <a:r>
              <a:rPr lang="en-US" dirty="0" err="1"/>
              <a:t>berhubungan</a:t>
            </a:r>
            <a:r>
              <a:rPr lang="en-US" dirty="0"/>
              <a:t> </a:t>
            </a:r>
            <a:r>
              <a:rPr lang="en-US" dirty="0" err="1"/>
              <a:t>dengan</a:t>
            </a:r>
            <a:r>
              <a:rPr lang="en-US" dirty="0"/>
              <a:t> Allah </a:t>
            </a:r>
            <a:r>
              <a:rPr lang="en-US" dirty="0" err="1"/>
              <a:t>dan</a:t>
            </a:r>
            <a:r>
              <a:rPr lang="en-US" dirty="0"/>
              <a:t> </a:t>
            </a:r>
            <a:r>
              <a:rPr lang="en-US" dirty="0" err="1"/>
              <a:t>berhubungan</a:t>
            </a:r>
            <a:r>
              <a:rPr lang="en-US" dirty="0"/>
              <a:t> </a:t>
            </a:r>
            <a:r>
              <a:rPr lang="en-US" dirty="0" err="1"/>
              <a:t>dalam</a:t>
            </a:r>
            <a:r>
              <a:rPr lang="en-US" dirty="0"/>
              <a:t> </a:t>
            </a:r>
            <a:r>
              <a:rPr lang="en-US" dirty="0" err="1"/>
              <a:t>jiwamu</a:t>
            </a:r>
            <a:r>
              <a:rPr lang="en-US" dirty="0"/>
              <a:t> </a:t>
            </a:r>
            <a:r>
              <a:rPr lang="en-US" dirty="0" err="1"/>
              <a:t>sendiri</a:t>
            </a:r>
            <a:r>
              <a:rPr lang="en-US" dirty="0"/>
              <a:t>. </a:t>
            </a:r>
            <a:r>
              <a:rPr lang="en-US" dirty="0" err="1">
                <a:latin typeface="Geometr212 BkCn BT" pitchFamily="34" charset="0"/>
              </a:rPr>
              <a:t>Jika</a:t>
            </a:r>
            <a:r>
              <a:rPr lang="en-US" dirty="0">
                <a:latin typeface="Geometr212 BkCn BT" pitchFamily="34" charset="0"/>
              </a:rPr>
              <a:t> </a:t>
            </a:r>
            <a:r>
              <a:rPr lang="en-US" dirty="0" err="1">
                <a:latin typeface="Geometr212 BkCn BT" pitchFamily="34" charset="0"/>
              </a:rPr>
              <a:t>engkau</a:t>
            </a:r>
            <a:r>
              <a:rPr lang="en-US" dirty="0">
                <a:latin typeface="Geometr212 BkCn BT" pitchFamily="34" charset="0"/>
              </a:rPr>
              <a:t> </a:t>
            </a:r>
            <a:r>
              <a:rPr lang="en-US" dirty="0" err="1">
                <a:latin typeface="Geometr212 BkCn BT" pitchFamily="34" charset="0"/>
              </a:rPr>
              <a:t>datang</a:t>
            </a:r>
            <a:r>
              <a:rPr lang="en-US" dirty="0">
                <a:latin typeface="Geometr212 BkCn BT" pitchFamily="34" charset="0"/>
              </a:rPr>
              <a:t> </a:t>
            </a:r>
            <a:r>
              <a:rPr lang="en-US" dirty="0" err="1">
                <a:latin typeface="Geometr212 BkCn BT" pitchFamily="34" charset="0"/>
              </a:rPr>
              <a:t>kepada-Nya</a:t>
            </a:r>
            <a:r>
              <a:rPr lang="en-US" dirty="0">
                <a:latin typeface="Geometr212 BkCn BT" pitchFamily="34" charset="0"/>
              </a:rPr>
              <a:t> </a:t>
            </a:r>
            <a:r>
              <a:rPr lang="en-US" dirty="0" err="1">
                <a:latin typeface="Geometr212 BkCn BT" pitchFamily="34" charset="0"/>
              </a:rPr>
              <a:t>dengan</a:t>
            </a:r>
            <a:r>
              <a:rPr lang="en-US" dirty="0">
                <a:latin typeface="Geometr212 BkCn BT" pitchFamily="34" charset="0"/>
              </a:rPr>
              <a:t> </a:t>
            </a:r>
            <a:r>
              <a:rPr lang="en-US" dirty="0" err="1">
                <a:latin typeface="Geometr212 BkCn BT" pitchFamily="34" charset="0"/>
              </a:rPr>
              <a:t>hati</a:t>
            </a:r>
            <a:r>
              <a:rPr lang="en-US" dirty="0">
                <a:latin typeface="Geometr212 BkCn BT" pitchFamily="34" charset="0"/>
              </a:rPr>
              <a:t> yang </a:t>
            </a:r>
            <a:r>
              <a:rPr lang="en-US" dirty="0" err="1">
                <a:latin typeface="Geometr212 BkCn BT" pitchFamily="34" charset="0"/>
              </a:rPr>
              <a:t>benar-benar</a:t>
            </a:r>
            <a:r>
              <a:rPr lang="en-US" dirty="0">
                <a:latin typeface="Geometr212 BkCn BT" pitchFamily="34" charset="0"/>
              </a:rPr>
              <a:t> </a:t>
            </a:r>
            <a:r>
              <a:rPr lang="en-US" dirty="0" err="1">
                <a:latin typeface="Geometr212 BkCn BT" pitchFamily="34" charset="0"/>
              </a:rPr>
              <a:t>bertobat</a:t>
            </a:r>
            <a:r>
              <a:rPr lang="en-US" dirty="0">
                <a:latin typeface="Geometr212 BkCn BT" pitchFamily="34" charset="0"/>
              </a:rPr>
              <a:t> </a:t>
            </a:r>
            <a:r>
              <a:rPr lang="en-US" dirty="0" err="1">
                <a:latin typeface="Geometr212 BkCn BT" pitchFamily="34" charset="0"/>
              </a:rPr>
              <a:t>Ia</a:t>
            </a:r>
            <a:r>
              <a:rPr lang="en-US" dirty="0">
                <a:latin typeface="Geometr212 BkCn BT" pitchFamily="34" charset="0"/>
              </a:rPr>
              <a:t> </a:t>
            </a:r>
            <a:r>
              <a:rPr lang="en-US" dirty="0" err="1">
                <a:latin typeface="Geometr212 BkCn BT" pitchFamily="34" charset="0"/>
              </a:rPr>
              <a:t>akan</a:t>
            </a:r>
            <a:r>
              <a:rPr lang="en-US" dirty="0">
                <a:latin typeface="Geometr212 BkCn BT" pitchFamily="34" charset="0"/>
              </a:rPr>
              <a:t> </a:t>
            </a:r>
            <a:r>
              <a:rPr lang="en-US" dirty="0" err="1">
                <a:latin typeface="Geometr212 BkCn BT" pitchFamily="34" charset="0"/>
              </a:rPr>
              <a:t>memberikan</a:t>
            </a:r>
            <a:r>
              <a:rPr lang="en-US" dirty="0">
                <a:latin typeface="Geometr212 BkCn BT" pitchFamily="34" charset="0"/>
              </a:rPr>
              <a:t> </a:t>
            </a:r>
            <a:r>
              <a:rPr lang="en-US" dirty="0" err="1">
                <a:latin typeface="Geometr212 BkCn BT" pitchFamily="34" charset="0"/>
              </a:rPr>
              <a:t>kemenangan</a:t>
            </a:r>
            <a:r>
              <a:rPr lang="en-US" dirty="0">
                <a:latin typeface="Geometr212 BkCn BT" pitchFamily="34" charset="0"/>
              </a:rPr>
              <a:t> </a:t>
            </a:r>
            <a:r>
              <a:rPr lang="en-US" dirty="0" err="1">
                <a:latin typeface="Geometr212 BkCn BT" pitchFamily="34" charset="0"/>
              </a:rPr>
              <a:t>kepadamu</a:t>
            </a:r>
            <a:r>
              <a:rPr lang="en-US" dirty="0"/>
              <a:t>. </a:t>
            </a:r>
          </a:p>
          <a:p>
            <a:endParaRPr lang="en-US" dirty="0">
              <a:latin typeface="Bahnschrift SemiBold Condensed" pitchFamily="34" charset="0"/>
            </a:endParaRPr>
          </a:p>
          <a:p>
            <a:r>
              <a:rPr lang="en-US" dirty="0">
                <a:latin typeface="Bahnschrift SemiBold Condensed" pitchFamily="34" charset="0"/>
              </a:rPr>
              <a:t>Ellen G. White, </a:t>
            </a:r>
            <a:r>
              <a:rPr lang="en-US" i="1" dirty="0">
                <a:latin typeface="Bahnschrift SemiBold Condensed" pitchFamily="34" charset="0"/>
              </a:rPr>
              <a:t>Testimonies for The Church</a:t>
            </a:r>
            <a:r>
              <a:rPr lang="en-US" dirty="0">
                <a:latin typeface="Bahnschrift SemiBold Condensed" pitchFamily="34" charset="0"/>
              </a:rPr>
              <a:t>, Vol. 5, </a:t>
            </a:r>
            <a:r>
              <a:rPr lang="en-US" dirty="0" err="1">
                <a:latin typeface="Bahnschrift SemiBold Condensed" pitchFamily="34" charset="0"/>
              </a:rPr>
              <a:t>hlm</a:t>
            </a:r>
            <a:r>
              <a:rPr lang="en-US" dirty="0">
                <a:latin typeface="Bahnschrift SemiBold Condensed" pitchFamily="34" charset="0"/>
              </a:rPr>
              <a:t>. 649</a:t>
            </a:r>
          </a:p>
        </p:txBody>
      </p:sp>
    </p:spTree>
    <p:extLst>
      <p:ext uri="{BB962C8B-B14F-4D97-AF65-F5344CB8AC3E}">
        <p14:creationId xmlns:p14="http://schemas.microsoft.com/office/powerpoint/2010/main" val="1312077193"/>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Placeholder 5"/>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1504"/>
          <a:stretch/>
        </p:blipFill>
        <p:spPr>
          <a:xfrm flipH="1">
            <a:off x="0" y="-24821"/>
            <a:ext cx="9144000" cy="5143500"/>
          </a:xfrm>
        </p:spPr>
      </p:pic>
      <p:sp>
        <p:nvSpPr>
          <p:cNvPr id="2" name="Rectangle 1">
            <a:extLst>
              <a:ext uri="{FF2B5EF4-FFF2-40B4-BE49-F238E27FC236}">
                <a16:creationId xmlns:a16="http://schemas.microsoft.com/office/drawing/2014/main" id="{AA251D61-323D-4B5E-946B-9C9259FC8233}"/>
              </a:ext>
            </a:extLst>
          </p:cNvPr>
          <p:cNvSpPr/>
          <p:nvPr/>
        </p:nvSpPr>
        <p:spPr>
          <a:xfrm>
            <a:off x="2347889" y="1822548"/>
            <a:ext cx="4410462" cy="1473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9360FFC-7A1F-438D-9B02-91A419625004}"/>
              </a:ext>
            </a:extLst>
          </p:cNvPr>
          <p:cNvSpPr/>
          <p:nvPr/>
        </p:nvSpPr>
        <p:spPr>
          <a:xfrm>
            <a:off x="3720127" y="397310"/>
            <a:ext cx="1825684" cy="475152"/>
          </a:xfrm>
          <a:custGeom>
            <a:avLst/>
            <a:gdLst>
              <a:gd name="connsiteX0" fmla="*/ 912842 w 1825684"/>
              <a:gd name="connsiteY0" fmla="*/ 0 h 475152"/>
              <a:gd name="connsiteX1" fmla="*/ 1774097 w 1825684"/>
              <a:gd name="connsiteY1" fmla="*/ 406166 h 475152"/>
              <a:gd name="connsiteX2" fmla="*/ 1825684 w 1825684"/>
              <a:gd name="connsiteY2" fmla="*/ 475152 h 475152"/>
              <a:gd name="connsiteX3" fmla="*/ 0 w 1825684"/>
              <a:gd name="connsiteY3" fmla="*/ 475152 h 475152"/>
              <a:gd name="connsiteX4" fmla="*/ 51587 w 1825684"/>
              <a:gd name="connsiteY4" fmla="*/ 406166 h 475152"/>
              <a:gd name="connsiteX5" fmla="*/ 912842 w 1825684"/>
              <a:gd name="connsiteY5" fmla="*/ 0 h 4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5684" h="475152">
                <a:moveTo>
                  <a:pt x="912842" y="0"/>
                </a:moveTo>
                <a:cubicBezTo>
                  <a:pt x="1259577" y="0"/>
                  <a:pt x="1569384" y="158110"/>
                  <a:pt x="1774097" y="406166"/>
                </a:cubicBezTo>
                <a:lnTo>
                  <a:pt x="1825684" y="475152"/>
                </a:lnTo>
                <a:lnTo>
                  <a:pt x="0" y="475152"/>
                </a:lnTo>
                <a:lnTo>
                  <a:pt x="51587" y="406166"/>
                </a:lnTo>
                <a:cubicBezTo>
                  <a:pt x="256300" y="158110"/>
                  <a:pt x="566107" y="0"/>
                  <a:pt x="912842"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E741976-7BF1-4720-AFCF-24D298484EA5}"/>
              </a:ext>
            </a:extLst>
          </p:cNvPr>
          <p:cNvSpPr/>
          <p:nvPr/>
        </p:nvSpPr>
        <p:spPr>
          <a:xfrm flipV="1">
            <a:off x="3720127" y="4271038"/>
            <a:ext cx="1825684" cy="475152"/>
          </a:xfrm>
          <a:custGeom>
            <a:avLst/>
            <a:gdLst>
              <a:gd name="connsiteX0" fmla="*/ 912842 w 1825684"/>
              <a:gd name="connsiteY0" fmla="*/ 0 h 475152"/>
              <a:gd name="connsiteX1" fmla="*/ 1774097 w 1825684"/>
              <a:gd name="connsiteY1" fmla="*/ 406166 h 475152"/>
              <a:gd name="connsiteX2" fmla="*/ 1825684 w 1825684"/>
              <a:gd name="connsiteY2" fmla="*/ 475152 h 475152"/>
              <a:gd name="connsiteX3" fmla="*/ 0 w 1825684"/>
              <a:gd name="connsiteY3" fmla="*/ 475152 h 475152"/>
              <a:gd name="connsiteX4" fmla="*/ 51587 w 1825684"/>
              <a:gd name="connsiteY4" fmla="*/ 406166 h 475152"/>
              <a:gd name="connsiteX5" fmla="*/ 912842 w 1825684"/>
              <a:gd name="connsiteY5" fmla="*/ 0 h 4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5684" h="475152">
                <a:moveTo>
                  <a:pt x="912842" y="0"/>
                </a:moveTo>
                <a:cubicBezTo>
                  <a:pt x="1259577" y="0"/>
                  <a:pt x="1569384" y="158110"/>
                  <a:pt x="1774097" y="406166"/>
                </a:cubicBezTo>
                <a:lnTo>
                  <a:pt x="1825684" y="475152"/>
                </a:lnTo>
                <a:lnTo>
                  <a:pt x="0" y="475152"/>
                </a:lnTo>
                <a:lnTo>
                  <a:pt x="51587" y="406166"/>
                </a:lnTo>
                <a:cubicBezTo>
                  <a:pt x="256300" y="158110"/>
                  <a:pt x="566107" y="0"/>
                  <a:pt x="912842"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a:extLst>
              <a:ext uri="{FF2B5EF4-FFF2-40B4-BE49-F238E27FC236}">
                <a16:creationId xmlns:a16="http://schemas.microsoft.com/office/drawing/2014/main" id="{20AE7251-39DC-467F-B373-20ED1EE5E55F}"/>
              </a:ext>
            </a:extLst>
          </p:cNvPr>
          <p:cNvSpPr/>
          <p:nvPr/>
        </p:nvSpPr>
        <p:spPr>
          <a:xfrm>
            <a:off x="2347889" y="872462"/>
            <a:ext cx="4410462" cy="3398576"/>
          </a:xfrm>
          <a:prstGeom prst="frame">
            <a:avLst>
              <a:gd name="adj1" fmla="val 2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dirty="0">
              <a:solidFill>
                <a:schemeClr val="tx1"/>
              </a:solidFill>
            </a:endParaRPr>
          </a:p>
        </p:txBody>
      </p:sp>
      <p:sp>
        <p:nvSpPr>
          <p:cNvPr id="10" name="TextBox 9"/>
          <p:cNvSpPr/>
          <p:nvPr/>
        </p:nvSpPr>
        <p:spPr>
          <a:xfrm>
            <a:off x="2719456" y="2283718"/>
            <a:ext cx="3588389" cy="646331"/>
          </a:xfrm>
          <a:prstGeom prst="rect">
            <a:avLst/>
          </a:prstGeom>
        </p:spPr>
        <p:txBody>
          <a:bodyPr wrap="square">
            <a:spAutoFit/>
          </a:bodyPr>
          <a:lstStyle/>
          <a:p>
            <a:pPr algn="ctr" defTabSz="685800"/>
            <a:r>
              <a:rPr lang="en-US" sz="3600" kern="0" dirty="0">
                <a:solidFill>
                  <a:schemeClr val="tx1">
                    <a:lumMod val="85000"/>
                    <a:lumOff val="15000"/>
                  </a:schemeClr>
                </a:solidFill>
                <a:latin typeface="Arial Black" pitchFamily="34" charset="0"/>
                <a:ea typeface="Roboto" pitchFamily="2" charset="0"/>
                <a:cs typeface="Open Sans" panose="020B0606030504020204" pitchFamily="34" charset="0"/>
              </a:rPr>
              <a:t>KESIMPULAN</a:t>
            </a:r>
          </a:p>
        </p:txBody>
      </p:sp>
    </p:spTree>
    <p:extLst>
      <p:ext uri="{BB962C8B-B14F-4D97-AF65-F5344CB8AC3E}">
        <p14:creationId xmlns:p14="http://schemas.microsoft.com/office/powerpoint/2010/main" val="35546792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par>
                                <p:cTn id="14" presetID="22" presetClass="entr" presetSubtype="1" fill="hold" grpId="0"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4" grpId="0" animBg="1"/>
      <p:bldP spid="20"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90B01631-BB75-48BA-92D5-E3E8938552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011121" y="0"/>
            <a:ext cx="6132880" cy="5143500"/>
          </a:xfrm>
        </p:spPr>
      </p:pic>
      <p:sp>
        <p:nvSpPr>
          <p:cNvPr id="2" name="Rectangle 1">
            <a:extLst>
              <a:ext uri="{FF2B5EF4-FFF2-40B4-BE49-F238E27FC236}">
                <a16:creationId xmlns:a16="http://schemas.microsoft.com/office/drawing/2014/main" id="{B1F97C57-A614-4D43-A868-39A688DE9DE0}"/>
              </a:ext>
            </a:extLst>
          </p:cNvPr>
          <p:cNvSpPr/>
          <p:nvPr/>
        </p:nvSpPr>
        <p:spPr>
          <a:xfrm>
            <a:off x="3233919" y="2753591"/>
            <a:ext cx="5910081" cy="1875894"/>
          </a:xfrm>
          <a:custGeom>
            <a:avLst/>
            <a:gdLst>
              <a:gd name="connsiteX0" fmla="*/ 0 w 6788727"/>
              <a:gd name="connsiteY0" fmla="*/ 0 h 2493818"/>
              <a:gd name="connsiteX1" fmla="*/ 6788727 w 6788727"/>
              <a:gd name="connsiteY1" fmla="*/ 0 h 2493818"/>
              <a:gd name="connsiteX2" fmla="*/ 6788727 w 6788727"/>
              <a:gd name="connsiteY2" fmla="*/ 2493818 h 2493818"/>
              <a:gd name="connsiteX3" fmla="*/ 0 w 6788727"/>
              <a:gd name="connsiteY3" fmla="*/ 2493818 h 2493818"/>
              <a:gd name="connsiteX4" fmla="*/ 0 w 6788727"/>
              <a:gd name="connsiteY4" fmla="*/ 0 h 2493818"/>
              <a:gd name="connsiteX0" fmla="*/ 1091381 w 7880108"/>
              <a:gd name="connsiteY0" fmla="*/ 0 h 2501192"/>
              <a:gd name="connsiteX1" fmla="*/ 7880108 w 7880108"/>
              <a:gd name="connsiteY1" fmla="*/ 0 h 2501192"/>
              <a:gd name="connsiteX2" fmla="*/ 7880108 w 7880108"/>
              <a:gd name="connsiteY2" fmla="*/ 2493818 h 2501192"/>
              <a:gd name="connsiteX3" fmla="*/ 0 w 7880108"/>
              <a:gd name="connsiteY3" fmla="*/ 2501192 h 2501192"/>
              <a:gd name="connsiteX4" fmla="*/ 1091381 w 7880108"/>
              <a:gd name="connsiteY4" fmla="*/ 0 h 250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0108" h="2501192">
                <a:moveTo>
                  <a:pt x="1091381" y="0"/>
                </a:moveTo>
                <a:lnTo>
                  <a:pt x="7880108" y="0"/>
                </a:lnTo>
                <a:lnTo>
                  <a:pt x="7880108" y="2493818"/>
                </a:lnTo>
                <a:lnTo>
                  <a:pt x="0" y="2501192"/>
                </a:lnTo>
                <a:lnTo>
                  <a:pt x="109138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 name="TextBox 1">
            <a:extLst>
              <a:ext uri="{FF2B5EF4-FFF2-40B4-BE49-F238E27FC236}">
                <a16:creationId xmlns:a16="http://schemas.microsoft.com/office/drawing/2014/main" id="{DD363B57-C153-4844-89EF-985BD04ABFDF}"/>
              </a:ext>
            </a:extLst>
          </p:cNvPr>
          <p:cNvSpPr/>
          <p:nvPr/>
        </p:nvSpPr>
        <p:spPr>
          <a:xfrm>
            <a:off x="3923928" y="2979841"/>
            <a:ext cx="4896544" cy="1300356"/>
          </a:xfrm>
          <a:prstGeom prst="rect">
            <a:avLst/>
          </a:prstGeom>
        </p:spPr>
        <p:txBody>
          <a:bodyPr wrap="square" lIns="68580" tIns="34290" rIns="68580" bIns="34290">
            <a:spAutoFit/>
          </a:bodyPr>
          <a:lstStyle/>
          <a:p>
            <a:r>
              <a:rPr lang="en-US" sz="2000" dirty="0" err="1">
                <a:latin typeface="Gill Sans Ultra Bold Condensed" pitchFamily="34" charset="0"/>
              </a:rPr>
              <a:t>Gereja</a:t>
            </a:r>
            <a:r>
              <a:rPr lang="en-US" sz="2000" dirty="0">
                <a:latin typeface="Gill Sans Ultra Bold Condensed" pitchFamily="34" charset="0"/>
              </a:rPr>
              <a:t> </a:t>
            </a:r>
            <a:r>
              <a:rPr lang="en-US" sz="2000" dirty="0" err="1">
                <a:latin typeface="Gill Sans Ultra Bold Condensed" pitchFamily="34" charset="0"/>
              </a:rPr>
              <a:t>adalah</a:t>
            </a:r>
            <a:r>
              <a:rPr lang="en-US" sz="2000" dirty="0">
                <a:latin typeface="Gill Sans Ultra Bold Condensed" pitchFamily="34" charset="0"/>
              </a:rPr>
              <a:t> </a:t>
            </a:r>
            <a:r>
              <a:rPr lang="en-US" sz="2000" dirty="0" err="1">
                <a:latin typeface="Gill Sans Ultra Bold Condensed" pitchFamily="34" charset="0"/>
              </a:rPr>
              <a:t>benteng</a:t>
            </a:r>
            <a:r>
              <a:rPr lang="en-US" sz="2000" dirty="0">
                <a:latin typeface="Gill Sans Ultra Bold Condensed" pitchFamily="34" charset="0"/>
              </a:rPr>
              <a:t> Allah, </a:t>
            </a:r>
            <a:r>
              <a:rPr lang="en-US" sz="2000" dirty="0" err="1">
                <a:latin typeface="Gill Sans Ultra Bold Condensed" pitchFamily="34" charset="0"/>
              </a:rPr>
              <a:t>kota</a:t>
            </a:r>
            <a:r>
              <a:rPr lang="en-US" sz="2000" dirty="0">
                <a:latin typeface="Gill Sans Ultra Bold Condensed" pitchFamily="34" charset="0"/>
              </a:rPr>
              <a:t> </a:t>
            </a:r>
            <a:r>
              <a:rPr lang="en-US" sz="2000" dirty="0" err="1">
                <a:latin typeface="Gill Sans Ultra Bold Condensed" pitchFamily="34" charset="0"/>
              </a:rPr>
              <a:t>perlindungan-Nya</a:t>
            </a:r>
            <a:r>
              <a:rPr lang="en-US" sz="2000" dirty="0">
                <a:latin typeface="Gill Sans Ultra Bold Condensed" pitchFamily="34" charset="0"/>
              </a:rPr>
              <a:t>, </a:t>
            </a:r>
            <a:r>
              <a:rPr lang="en-US" sz="2000" dirty="0"/>
              <a:t>yang </a:t>
            </a:r>
            <a:r>
              <a:rPr lang="en-US" sz="2000" dirty="0" err="1"/>
              <a:t>Dia</a:t>
            </a:r>
            <a:r>
              <a:rPr lang="en-US" sz="2000" dirty="0"/>
              <a:t> </a:t>
            </a:r>
            <a:r>
              <a:rPr lang="en-US" sz="2000" dirty="0" err="1"/>
              <a:t>pegang</a:t>
            </a:r>
            <a:r>
              <a:rPr lang="en-US" sz="2000" dirty="0"/>
              <a:t> di </a:t>
            </a:r>
            <a:r>
              <a:rPr lang="en-US" sz="2000" dirty="0" err="1"/>
              <a:t>dunia</a:t>
            </a:r>
            <a:r>
              <a:rPr lang="en-US" sz="2000" dirty="0"/>
              <a:t> yang </a:t>
            </a:r>
            <a:r>
              <a:rPr lang="en-US" sz="2000" dirty="0" err="1"/>
              <a:t>memberontak</a:t>
            </a:r>
            <a:r>
              <a:rPr lang="en-US" sz="2000" dirty="0"/>
              <a:t>. </a:t>
            </a:r>
          </a:p>
          <a:p>
            <a:r>
              <a:rPr lang="en-US" sz="2000" dirty="0">
                <a:latin typeface="Bahnschrift SemiBold Condensed" pitchFamily="34" charset="0"/>
              </a:rPr>
              <a:t>(Ellen G. White, </a:t>
            </a:r>
            <a:r>
              <a:rPr lang="en-US" sz="2000" i="1" dirty="0">
                <a:latin typeface="Bahnschrift SemiBold Condensed" pitchFamily="34" charset="0"/>
              </a:rPr>
              <a:t>The Acts of the Apostles</a:t>
            </a:r>
            <a:r>
              <a:rPr lang="en-US" sz="2000" dirty="0">
                <a:latin typeface="Bahnschrift SemiBold Condensed" pitchFamily="34" charset="0"/>
              </a:rPr>
              <a:t>, p. 11.2 )</a:t>
            </a:r>
          </a:p>
        </p:txBody>
      </p:sp>
    </p:spTree>
    <p:extLst>
      <p:ext uri="{BB962C8B-B14F-4D97-AF65-F5344CB8AC3E}">
        <p14:creationId xmlns:p14="http://schemas.microsoft.com/office/powerpoint/2010/main" val="233700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4BBC11F-51D6-41A3-A5BB-E991C31D52C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r="18915"/>
          <a:stretch/>
        </p:blipFill>
        <p:spPr>
          <a:xfrm>
            <a:off x="3122518" y="0"/>
            <a:ext cx="6021481" cy="5140296"/>
          </a:xfrm>
        </p:spPr>
      </p:pic>
      <p:sp>
        <p:nvSpPr>
          <p:cNvPr id="3" name="Rectangle 1">
            <a:extLst>
              <a:ext uri="{FF2B5EF4-FFF2-40B4-BE49-F238E27FC236}">
                <a16:creationId xmlns:a16="http://schemas.microsoft.com/office/drawing/2014/main" id="{7FE6128E-D6D1-49C9-9C23-643FCC4B8173}"/>
              </a:ext>
            </a:extLst>
          </p:cNvPr>
          <p:cNvSpPr/>
          <p:nvPr/>
        </p:nvSpPr>
        <p:spPr>
          <a:xfrm>
            <a:off x="3233919" y="2753591"/>
            <a:ext cx="5910081" cy="1875894"/>
          </a:xfrm>
          <a:custGeom>
            <a:avLst/>
            <a:gdLst>
              <a:gd name="connsiteX0" fmla="*/ 0 w 6788727"/>
              <a:gd name="connsiteY0" fmla="*/ 0 h 2493818"/>
              <a:gd name="connsiteX1" fmla="*/ 6788727 w 6788727"/>
              <a:gd name="connsiteY1" fmla="*/ 0 h 2493818"/>
              <a:gd name="connsiteX2" fmla="*/ 6788727 w 6788727"/>
              <a:gd name="connsiteY2" fmla="*/ 2493818 h 2493818"/>
              <a:gd name="connsiteX3" fmla="*/ 0 w 6788727"/>
              <a:gd name="connsiteY3" fmla="*/ 2493818 h 2493818"/>
              <a:gd name="connsiteX4" fmla="*/ 0 w 6788727"/>
              <a:gd name="connsiteY4" fmla="*/ 0 h 2493818"/>
              <a:gd name="connsiteX0" fmla="*/ 1091381 w 7880108"/>
              <a:gd name="connsiteY0" fmla="*/ 0 h 2501192"/>
              <a:gd name="connsiteX1" fmla="*/ 7880108 w 7880108"/>
              <a:gd name="connsiteY1" fmla="*/ 0 h 2501192"/>
              <a:gd name="connsiteX2" fmla="*/ 7880108 w 7880108"/>
              <a:gd name="connsiteY2" fmla="*/ 2493818 h 2501192"/>
              <a:gd name="connsiteX3" fmla="*/ 0 w 7880108"/>
              <a:gd name="connsiteY3" fmla="*/ 2501192 h 2501192"/>
              <a:gd name="connsiteX4" fmla="*/ 1091381 w 7880108"/>
              <a:gd name="connsiteY4" fmla="*/ 0 h 250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0108" h="2501192">
                <a:moveTo>
                  <a:pt x="1091381" y="0"/>
                </a:moveTo>
                <a:lnTo>
                  <a:pt x="7880108" y="0"/>
                </a:lnTo>
                <a:lnTo>
                  <a:pt x="7880108" y="2493818"/>
                </a:lnTo>
                <a:lnTo>
                  <a:pt x="0" y="2501192"/>
                </a:lnTo>
                <a:lnTo>
                  <a:pt x="109138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6" name="TextBox 1">
            <a:extLst>
              <a:ext uri="{FF2B5EF4-FFF2-40B4-BE49-F238E27FC236}">
                <a16:creationId xmlns:a16="http://schemas.microsoft.com/office/drawing/2014/main" id="{DE22ACAF-96A5-4DB2-B8A3-83E4718D1074}"/>
              </a:ext>
            </a:extLst>
          </p:cNvPr>
          <p:cNvSpPr/>
          <p:nvPr/>
        </p:nvSpPr>
        <p:spPr>
          <a:xfrm>
            <a:off x="4211960" y="2787774"/>
            <a:ext cx="4824536" cy="1731243"/>
          </a:xfrm>
          <a:prstGeom prst="rect">
            <a:avLst/>
          </a:prstGeom>
        </p:spPr>
        <p:txBody>
          <a:bodyPr wrap="square" lIns="68580" tIns="34290" rIns="68580" bIns="34290">
            <a:spAutoFit/>
          </a:bodyPr>
          <a:lstStyle/>
          <a:p>
            <a:r>
              <a:rPr lang="id-ID" dirty="0">
                <a:latin typeface="Bahnschrift SemiBold Condensed" pitchFamily="34" charset="0"/>
              </a:rPr>
              <a:t>Orang yang mencari perlindungan itu tidak akan melambatkan langkahnya sampai ia berada di dalam tembok kota itu</a:t>
            </a:r>
            <a:r>
              <a:rPr lang="id-ID" dirty="0"/>
              <a:t>. Orang yang berdosa terbuka kepada kematian yang kekal, sampai ia memperoleh satu tempat persembunyian di dalam Kristus</a:t>
            </a:r>
            <a:r>
              <a:rPr lang="en-US" dirty="0"/>
              <a:t>. </a:t>
            </a:r>
          </a:p>
          <a:p>
            <a:r>
              <a:rPr lang="en-US" dirty="0">
                <a:latin typeface="Bahnschrift SemiBold Condensed" pitchFamily="34" charset="0"/>
              </a:rPr>
              <a:t>(Ellen G. White, </a:t>
            </a:r>
            <a:r>
              <a:rPr lang="en-US" i="1" dirty="0" err="1">
                <a:latin typeface="Bahnschrift SemiBold Condensed" pitchFamily="34" charset="0"/>
              </a:rPr>
              <a:t>Kisah</a:t>
            </a:r>
            <a:r>
              <a:rPr lang="en-US" i="1" dirty="0">
                <a:latin typeface="Bahnschrift SemiBold Condensed" pitchFamily="34" charset="0"/>
              </a:rPr>
              <a:t> Para </a:t>
            </a:r>
            <a:r>
              <a:rPr lang="en-US" i="1" dirty="0" err="1">
                <a:latin typeface="Bahnschrift SemiBold Condensed" pitchFamily="34" charset="0"/>
              </a:rPr>
              <a:t>Rasul</a:t>
            </a:r>
            <a:r>
              <a:rPr lang="en-US" i="1" dirty="0">
                <a:latin typeface="Bahnschrift SemiBold Condensed" pitchFamily="34" charset="0"/>
              </a:rPr>
              <a:t>,</a:t>
            </a:r>
            <a:r>
              <a:rPr lang="en-US" dirty="0">
                <a:latin typeface="Bahnschrift SemiBold Condensed" pitchFamily="34" charset="0"/>
              </a:rPr>
              <a:t> 127-128)</a:t>
            </a:r>
          </a:p>
        </p:txBody>
      </p:sp>
    </p:spTree>
    <p:extLst>
      <p:ext uri="{BB962C8B-B14F-4D97-AF65-F5344CB8AC3E}">
        <p14:creationId xmlns:p14="http://schemas.microsoft.com/office/powerpoint/2010/main" val="97498127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F4632C9-3BC3-460A-9DDF-AF4DFBCD889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3011121" y="0"/>
            <a:ext cx="6132880" cy="5143500"/>
          </a:xfrm>
        </p:spPr>
      </p:pic>
      <p:sp>
        <p:nvSpPr>
          <p:cNvPr id="3" name="Rectangle 1">
            <a:extLst>
              <a:ext uri="{FF2B5EF4-FFF2-40B4-BE49-F238E27FC236}">
                <a16:creationId xmlns:a16="http://schemas.microsoft.com/office/drawing/2014/main" id="{40A87014-36BE-4E74-8758-1CCE718F37BC}"/>
              </a:ext>
            </a:extLst>
          </p:cNvPr>
          <p:cNvSpPr/>
          <p:nvPr/>
        </p:nvSpPr>
        <p:spPr>
          <a:xfrm>
            <a:off x="3233919" y="2753591"/>
            <a:ext cx="5910081" cy="1875894"/>
          </a:xfrm>
          <a:custGeom>
            <a:avLst/>
            <a:gdLst>
              <a:gd name="connsiteX0" fmla="*/ 0 w 6788727"/>
              <a:gd name="connsiteY0" fmla="*/ 0 h 2493818"/>
              <a:gd name="connsiteX1" fmla="*/ 6788727 w 6788727"/>
              <a:gd name="connsiteY1" fmla="*/ 0 h 2493818"/>
              <a:gd name="connsiteX2" fmla="*/ 6788727 w 6788727"/>
              <a:gd name="connsiteY2" fmla="*/ 2493818 h 2493818"/>
              <a:gd name="connsiteX3" fmla="*/ 0 w 6788727"/>
              <a:gd name="connsiteY3" fmla="*/ 2493818 h 2493818"/>
              <a:gd name="connsiteX4" fmla="*/ 0 w 6788727"/>
              <a:gd name="connsiteY4" fmla="*/ 0 h 2493818"/>
              <a:gd name="connsiteX0" fmla="*/ 1091381 w 7880108"/>
              <a:gd name="connsiteY0" fmla="*/ 0 h 2501192"/>
              <a:gd name="connsiteX1" fmla="*/ 7880108 w 7880108"/>
              <a:gd name="connsiteY1" fmla="*/ 0 h 2501192"/>
              <a:gd name="connsiteX2" fmla="*/ 7880108 w 7880108"/>
              <a:gd name="connsiteY2" fmla="*/ 2493818 h 2501192"/>
              <a:gd name="connsiteX3" fmla="*/ 0 w 7880108"/>
              <a:gd name="connsiteY3" fmla="*/ 2501192 h 2501192"/>
              <a:gd name="connsiteX4" fmla="*/ 1091381 w 7880108"/>
              <a:gd name="connsiteY4" fmla="*/ 0 h 250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0108" h="2501192">
                <a:moveTo>
                  <a:pt x="1091381" y="0"/>
                </a:moveTo>
                <a:lnTo>
                  <a:pt x="7880108" y="0"/>
                </a:lnTo>
                <a:lnTo>
                  <a:pt x="7880108" y="2493818"/>
                </a:lnTo>
                <a:lnTo>
                  <a:pt x="0" y="2501192"/>
                </a:lnTo>
                <a:lnTo>
                  <a:pt x="109138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5" name="TextBox 1">
            <a:extLst>
              <a:ext uri="{FF2B5EF4-FFF2-40B4-BE49-F238E27FC236}">
                <a16:creationId xmlns:a16="http://schemas.microsoft.com/office/drawing/2014/main" id="{8DECE839-63BA-4C4C-BDB4-B8611556003E}"/>
              </a:ext>
            </a:extLst>
          </p:cNvPr>
          <p:cNvSpPr/>
          <p:nvPr/>
        </p:nvSpPr>
        <p:spPr>
          <a:xfrm>
            <a:off x="3995936" y="2859782"/>
            <a:ext cx="4968552" cy="1546577"/>
          </a:xfrm>
          <a:prstGeom prst="rect">
            <a:avLst/>
          </a:prstGeom>
        </p:spPr>
        <p:txBody>
          <a:bodyPr wrap="square" lIns="68580" tIns="34290" rIns="68580" bIns="34290">
            <a:spAutoFit/>
          </a:bodyPr>
          <a:lstStyle/>
          <a:p>
            <a:r>
              <a:rPr lang="id-ID" sz="1600" dirty="0">
                <a:latin typeface="Impact" pitchFamily="34" charset="0"/>
              </a:rPr>
              <a:t>Orang tahanan yang pada setiap saat pergi keluar dari kota perlindungan itu akan dibiarkan kepada sipembalas darah itu</a:t>
            </a:r>
            <a:r>
              <a:rPr lang="en-US" sz="1600" dirty="0">
                <a:latin typeface="Impact" pitchFamily="34" charset="0"/>
              </a:rPr>
              <a:t>. </a:t>
            </a:r>
            <a:r>
              <a:rPr lang="id-ID" sz="1600" dirty="0"/>
              <a:t>Demikian pula, tidaklah cukup bahwa orang berdosa percaya di dalam Kristus untuk memperoleh keampunan dari dosa; </a:t>
            </a:r>
            <a:r>
              <a:rPr lang="id-ID" sz="1600" dirty="0">
                <a:latin typeface="Gill Sans Ultra Bold Condensed" pitchFamily="34" charset="0"/>
              </a:rPr>
              <a:t>ia harus, oleh iman dan penurutan, tinggal di dalam Dia. </a:t>
            </a:r>
            <a:r>
              <a:rPr lang="en-US" sz="1600" dirty="0">
                <a:latin typeface="Gill Sans Ultra Bold Condensed" pitchFamily="34" charset="0"/>
              </a:rPr>
              <a:t> </a:t>
            </a:r>
            <a:r>
              <a:rPr lang="id-ID" sz="1600" b="1" dirty="0"/>
              <a:t>Ibrani 10:26, 27</a:t>
            </a:r>
            <a:endParaRPr lang="en-US" sz="1600" b="1" dirty="0"/>
          </a:p>
        </p:txBody>
      </p:sp>
    </p:spTree>
    <p:extLst>
      <p:ext uri="{BB962C8B-B14F-4D97-AF65-F5344CB8AC3E}">
        <p14:creationId xmlns:p14="http://schemas.microsoft.com/office/powerpoint/2010/main" val="411837049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3825F915-B928-40BB-B950-0A52F4D62D6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885191" y="267494"/>
            <a:ext cx="7373620" cy="4608513"/>
          </a:xfrm>
        </p:spPr>
      </p:pic>
      <p:sp>
        <p:nvSpPr>
          <p:cNvPr id="5" name="Rectangle 4"/>
          <p:cNvSpPr/>
          <p:nvPr/>
        </p:nvSpPr>
        <p:spPr>
          <a:xfrm>
            <a:off x="251520" y="267494"/>
            <a:ext cx="2808312" cy="2808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178619" y="358371"/>
            <a:ext cx="954107" cy="101566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a:ln>
                  <a:noFill/>
                </a:ln>
                <a:solidFill>
                  <a:schemeClr val="bg1"/>
                </a:solidFill>
                <a:effectLst/>
                <a:uLnTx/>
                <a:uFillTx/>
                <a:latin typeface="remixicon" panose="02000503000000000000" pitchFamily="2" charset="0"/>
              </a:rPr>
              <a:t></a:t>
            </a:r>
            <a:endParaRPr kumimoji="0" lang="en-US" sz="4000" b="0" i="0" u="none" strike="noStrike" kern="0" cap="none" spc="0" normalizeH="0" baseline="0" noProof="0" dirty="0">
              <a:ln>
                <a:noFill/>
              </a:ln>
              <a:solidFill>
                <a:schemeClr val="bg1"/>
              </a:solidFill>
              <a:effectLst/>
              <a:uLnTx/>
              <a:uFillTx/>
              <a:latin typeface="remixicon" panose="02000503000000000000" pitchFamily="2" charset="0"/>
            </a:endParaRPr>
          </a:p>
        </p:txBody>
      </p:sp>
      <p:sp>
        <p:nvSpPr>
          <p:cNvPr id="6" name="TextBox 5"/>
          <p:cNvSpPr txBox="1"/>
          <p:nvPr/>
        </p:nvSpPr>
        <p:spPr>
          <a:xfrm>
            <a:off x="413536" y="1464911"/>
            <a:ext cx="2484277" cy="707886"/>
          </a:xfrm>
          <a:prstGeom prst="rect">
            <a:avLst/>
          </a:prstGeom>
          <a:noFill/>
        </p:spPr>
        <p:txBody>
          <a:bodyPr wrap="square" rtlCol="0">
            <a:spAutoFit/>
          </a:bodyPr>
          <a:lstStyle/>
          <a:p>
            <a:pPr algn="ctr" defTabSz="685800"/>
            <a:r>
              <a:rPr lang="en-US" sz="2000" spc="300" dirty="0">
                <a:solidFill>
                  <a:schemeClr val="bg1"/>
                </a:solidFill>
                <a:latin typeface="Roboto Black" panose="02000000000000000000" pitchFamily="2" charset="0"/>
                <a:ea typeface="Roboto Black" panose="02000000000000000000" pitchFamily="2" charset="0"/>
                <a:cs typeface="Lato Black" panose="020F0502020204030203" pitchFamily="34" charset="0"/>
              </a:rPr>
              <a:t>TUHAN MEMBERKATI</a:t>
            </a:r>
            <a:endParaRPr lang="id-ID" sz="1200" spc="300" dirty="0">
              <a:solidFill>
                <a:schemeClr val="bg1"/>
              </a:solidFill>
              <a:latin typeface="Roboto Black" panose="02000000000000000000" pitchFamily="2" charset="0"/>
              <a:ea typeface="Roboto Black" panose="02000000000000000000" pitchFamily="2" charset="0"/>
              <a:cs typeface="Lato Black" panose="020F0502020204030203" pitchFamily="34" charset="0"/>
            </a:endParaRPr>
          </a:p>
        </p:txBody>
      </p:sp>
    </p:spTree>
    <p:extLst>
      <p:ext uri="{BB962C8B-B14F-4D97-AF65-F5344CB8AC3E}">
        <p14:creationId xmlns:p14="http://schemas.microsoft.com/office/powerpoint/2010/main" val="26272372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2C7EA6E-04B7-457E-AB1B-ACF5B359CDC9}"/>
              </a:ext>
            </a:extLst>
          </p:cNvPr>
          <p:cNvSpPr>
            <a:spLocks noGrp="1"/>
          </p:cNvSpPr>
          <p:nvPr>
            <p:ph type="pic" sz="quarter" idx="10"/>
          </p:nvPr>
        </p:nvSpPr>
        <p:spPr/>
      </p:sp>
      <p:pic>
        <p:nvPicPr>
          <p:cNvPr id="4" name="Picture 3">
            <a:extLst>
              <a:ext uri="{FF2B5EF4-FFF2-40B4-BE49-F238E27FC236}">
                <a16:creationId xmlns:a16="http://schemas.microsoft.com/office/drawing/2014/main" id="{7CD7D34D-23A5-4830-8A6E-5146A7AC9EED}"/>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232916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55,036+ Simple Background Images |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6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5979"/>
            <a:ext cx="5050904" cy="857250"/>
          </a:xfrm>
        </p:spPr>
        <p:txBody>
          <a:bodyPr/>
          <a:lstStyle/>
          <a:p>
            <a:r>
              <a:rPr lang="en-US" dirty="0" err="1">
                <a:latin typeface="Britannic Bold" pitchFamily="34" charset="0"/>
              </a:rPr>
              <a:t>Bilangan</a:t>
            </a:r>
            <a:r>
              <a:rPr lang="en-US" dirty="0">
                <a:latin typeface="Britannic Bold" pitchFamily="34" charset="0"/>
              </a:rPr>
              <a:t> 35:13-15 </a:t>
            </a:r>
          </a:p>
        </p:txBody>
      </p:sp>
      <p:sp>
        <p:nvSpPr>
          <p:cNvPr id="3" name="Content Placeholder 2"/>
          <p:cNvSpPr>
            <a:spLocks noGrp="1"/>
          </p:cNvSpPr>
          <p:nvPr>
            <p:ph idx="1"/>
          </p:nvPr>
        </p:nvSpPr>
        <p:spPr>
          <a:xfrm>
            <a:off x="457200" y="1200150"/>
            <a:ext cx="5194920" cy="3747863"/>
          </a:xfrm>
        </p:spPr>
        <p:txBody>
          <a:bodyPr>
            <a:normAutofit fontScale="70000" lnSpcReduction="20000"/>
          </a:bodyPr>
          <a:lstStyle/>
          <a:p>
            <a:pPr marL="0" indent="0">
              <a:buNone/>
            </a:pPr>
            <a:r>
              <a:rPr lang="en-US" dirty="0"/>
              <a:t>35:13 Dan </a:t>
            </a:r>
            <a:r>
              <a:rPr lang="en-US" dirty="0" err="1"/>
              <a:t>kota-kota</a:t>
            </a:r>
            <a:r>
              <a:rPr lang="en-US" dirty="0"/>
              <a:t> yang </a:t>
            </a:r>
            <a:r>
              <a:rPr lang="en-US" dirty="0" err="1"/>
              <a:t>kamu</a:t>
            </a:r>
            <a:r>
              <a:rPr lang="en-US" dirty="0"/>
              <a:t> </a:t>
            </a:r>
            <a:r>
              <a:rPr lang="en-US" dirty="0" err="1"/>
              <a:t>tentukan</a:t>
            </a:r>
            <a:r>
              <a:rPr lang="en-US" dirty="0"/>
              <a:t> </a:t>
            </a:r>
            <a:r>
              <a:rPr lang="en-US" dirty="0" err="1"/>
              <a:t>itu</a:t>
            </a:r>
            <a:r>
              <a:rPr lang="en-US" dirty="0"/>
              <a:t> </a:t>
            </a:r>
            <a:r>
              <a:rPr lang="en-US" dirty="0" err="1"/>
              <a:t>haruslah</a:t>
            </a:r>
            <a:r>
              <a:rPr lang="en-US" dirty="0"/>
              <a:t> </a:t>
            </a:r>
            <a:r>
              <a:rPr lang="en-US" dirty="0" err="1">
                <a:latin typeface="Gill Sans Ultra Bold Condensed" pitchFamily="34" charset="0"/>
              </a:rPr>
              <a:t>enam</a:t>
            </a:r>
            <a:r>
              <a:rPr lang="en-US" dirty="0">
                <a:latin typeface="Gill Sans Ultra Bold Condensed" pitchFamily="34" charset="0"/>
              </a:rPr>
              <a:t> </a:t>
            </a:r>
            <a:r>
              <a:rPr lang="en-US" dirty="0" err="1">
                <a:latin typeface="Gill Sans Ultra Bold Condensed" pitchFamily="34" charset="0"/>
              </a:rPr>
              <a:t>buah</a:t>
            </a:r>
            <a:r>
              <a:rPr lang="en-US" dirty="0">
                <a:latin typeface="Gill Sans Ultra Bold Condensed" pitchFamily="34" charset="0"/>
              </a:rPr>
              <a:t> </a:t>
            </a:r>
            <a:r>
              <a:rPr lang="en-US" dirty="0" err="1">
                <a:latin typeface="Gill Sans Ultra Bold Condensed" pitchFamily="34" charset="0"/>
              </a:rPr>
              <a:t>kota</a:t>
            </a:r>
            <a:r>
              <a:rPr lang="en-US" dirty="0">
                <a:latin typeface="Gill Sans Ultra Bold Condensed" pitchFamily="34" charset="0"/>
              </a:rPr>
              <a:t> </a:t>
            </a:r>
            <a:r>
              <a:rPr lang="en-US" dirty="0" err="1">
                <a:latin typeface="Gill Sans Ultra Bold Condensed" pitchFamily="34" charset="0"/>
              </a:rPr>
              <a:t>perlindungan</a:t>
            </a:r>
            <a:r>
              <a:rPr lang="en-US" dirty="0">
                <a:latin typeface="Gill Sans Ultra Bold Condensed" pitchFamily="34" charset="0"/>
              </a:rPr>
              <a:t> </a:t>
            </a:r>
            <a:r>
              <a:rPr lang="en-US" dirty="0" err="1">
                <a:latin typeface="Gill Sans Ultra Bold Condensed" pitchFamily="34" charset="0"/>
              </a:rPr>
              <a:t>bagimu</a:t>
            </a:r>
            <a:r>
              <a:rPr lang="en-US" dirty="0"/>
              <a:t>.</a:t>
            </a:r>
          </a:p>
          <a:p>
            <a:pPr marL="0" indent="0">
              <a:buNone/>
            </a:pPr>
            <a:r>
              <a:rPr lang="en-US" dirty="0"/>
              <a:t>35:14 </a:t>
            </a:r>
            <a:r>
              <a:rPr lang="en-US" dirty="0" err="1">
                <a:latin typeface="Bahnschrift SemiBold Condensed" pitchFamily="34" charset="0"/>
              </a:rPr>
              <a:t>Tiga</a:t>
            </a:r>
            <a:r>
              <a:rPr lang="en-US" dirty="0">
                <a:latin typeface="Bahnschrift SemiBold Condensed" pitchFamily="34" charset="0"/>
              </a:rPr>
              <a:t> </a:t>
            </a:r>
            <a:r>
              <a:rPr lang="en-US" dirty="0" err="1">
                <a:latin typeface="Bahnschrift SemiBold Condensed" pitchFamily="34" charset="0"/>
              </a:rPr>
              <a:t>kota</a:t>
            </a:r>
            <a:r>
              <a:rPr lang="en-US" dirty="0">
                <a:latin typeface="Bahnschrift SemiBold Condensed" pitchFamily="34" charset="0"/>
              </a:rPr>
              <a:t> </a:t>
            </a:r>
            <a:r>
              <a:rPr lang="en-US" dirty="0" err="1">
                <a:latin typeface="Bahnschrift SemiBold Condensed" pitchFamily="34" charset="0"/>
              </a:rPr>
              <a:t>harus</a:t>
            </a:r>
            <a:r>
              <a:rPr lang="en-US" dirty="0">
                <a:latin typeface="Bahnschrift SemiBold Condensed" pitchFamily="34" charset="0"/>
              </a:rPr>
              <a:t> </a:t>
            </a:r>
            <a:r>
              <a:rPr lang="en-US" dirty="0" err="1">
                <a:latin typeface="Bahnschrift SemiBold Condensed" pitchFamily="34" charset="0"/>
              </a:rPr>
              <a:t>kamu</a:t>
            </a:r>
            <a:r>
              <a:rPr lang="en-US" dirty="0">
                <a:latin typeface="Bahnschrift SemiBold Condensed" pitchFamily="34" charset="0"/>
              </a:rPr>
              <a:t> </a:t>
            </a:r>
            <a:r>
              <a:rPr lang="en-US" dirty="0" err="1">
                <a:latin typeface="Bahnschrift SemiBold Condensed" pitchFamily="34" charset="0"/>
              </a:rPr>
              <a:t>tentukan</a:t>
            </a:r>
            <a:r>
              <a:rPr lang="en-US" dirty="0">
                <a:latin typeface="Bahnschrift SemiBold Condensed" pitchFamily="34" charset="0"/>
              </a:rPr>
              <a:t> di </a:t>
            </a:r>
            <a:r>
              <a:rPr lang="en-US" dirty="0" err="1">
                <a:latin typeface="Bahnschrift SemiBold Condensed" pitchFamily="34" charset="0"/>
              </a:rPr>
              <a:t>seberang</a:t>
            </a:r>
            <a:r>
              <a:rPr lang="en-US" dirty="0">
                <a:latin typeface="Bahnschrift SemiBold Condensed" pitchFamily="34" charset="0"/>
              </a:rPr>
              <a:t> </a:t>
            </a:r>
            <a:r>
              <a:rPr lang="en-US" dirty="0" err="1">
                <a:latin typeface="Bahnschrift SemiBold Condensed" pitchFamily="34" charset="0"/>
              </a:rPr>
              <a:t>sungai</a:t>
            </a:r>
            <a:r>
              <a:rPr lang="en-US" dirty="0">
                <a:latin typeface="Bahnschrift SemiBold Condensed" pitchFamily="34" charset="0"/>
              </a:rPr>
              <a:t> </a:t>
            </a:r>
            <a:r>
              <a:rPr lang="en-US" dirty="0" err="1">
                <a:latin typeface="Bahnschrift SemiBold Condensed" pitchFamily="34" charset="0"/>
              </a:rPr>
              <a:t>Yordan</a:t>
            </a:r>
            <a:r>
              <a:rPr lang="en-US" dirty="0">
                <a:latin typeface="Bahnschrift SemiBold Condensed" pitchFamily="34" charset="0"/>
              </a:rPr>
              <a:t> </a:t>
            </a:r>
            <a:r>
              <a:rPr lang="en-US" dirty="0" err="1">
                <a:latin typeface="Bahnschrift SemiBold Condensed" pitchFamily="34" charset="0"/>
              </a:rPr>
              <a:t>sini</a:t>
            </a:r>
            <a:r>
              <a:rPr lang="en-US" dirty="0"/>
              <a:t> </a:t>
            </a:r>
            <a:r>
              <a:rPr lang="en-US" dirty="0" err="1"/>
              <a:t>dan</a:t>
            </a:r>
            <a:r>
              <a:rPr lang="en-US" dirty="0"/>
              <a:t> </a:t>
            </a:r>
            <a:r>
              <a:rPr lang="en-US" dirty="0" err="1">
                <a:latin typeface="Bahnschrift SemiBold Condensed" pitchFamily="34" charset="0"/>
              </a:rPr>
              <a:t>tiga</a:t>
            </a:r>
            <a:r>
              <a:rPr lang="en-US" dirty="0">
                <a:latin typeface="Bahnschrift SemiBold Condensed" pitchFamily="34" charset="0"/>
              </a:rPr>
              <a:t> </a:t>
            </a:r>
            <a:r>
              <a:rPr lang="en-US" dirty="0" err="1">
                <a:latin typeface="Bahnschrift SemiBold Condensed" pitchFamily="34" charset="0"/>
              </a:rPr>
              <a:t>kota</a:t>
            </a:r>
            <a:r>
              <a:rPr lang="en-US" dirty="0">
                <a:latin typeface="Bahnschrift SemiBold Condensed" pitchFamily="34" charset="0"/>
              </a:rPr>
              <a:t> </a:t>
            </a:r>
            <a:r>
              <a:rPr lang="en-US" dirty="0" err="1">
                <a:latin typeface="Bahnschrift SemiBold Condensed" pitchFamily="34" charset="0"/>
              </a:rPr>
              <a:t>harus</a:t>
            </a:r>
            <a:r>
              <a:rPr lang="en-US" dirty="0">
                <a:latin typeface="Bahnschrift SemiBold Condensed" pitchFamily="34" charset="0"/>
              </a:rPr>
              <a:t> </a:t>
            </a:r>
            <a:r>
              <a:rPr lang="en-US" dirty="0" err="1">
                <a:latin typeface="Bahnschrift SemiBold Condensed" pitchFamily="34" charset="0"/>
              </a:rPr>
              <a:t>kamu</a:t>
            </a:r>
            <a:r>
              <a:rPr lang="en-US" dirty="0">
                <a:latin typeface="Bahnschrift SemiBold Condensed" pitchFamily="34" charset="0"/>
              </a:rPr>
              <a:t> </a:t>
            </a:r>
            <a:r>
              <a:rPr lang="en-US" dirty="0" err="1">
                <a:latin typeface="Bahnschrift SemiBold Condensed" pitchFamily="34" charset="0"/>
              </a:rPr>
              <a:t>tentukan</a:t>
            </a:r>
            <a:r>
              <a:rPr lang="en-US" dirty="0">
                <a:latin typeface="Bahnschrift SemiBold Condensed" pitchFamily="34" charset="0"/>
              </a:rPr>
              <a:t> di </a:t>
            </a:r>
            <a:r>
              <a:rPr lang="en-US" dirty="0" err="1">
                <a:latin typeface="Bahnschrift SemiBold Condensed" pitchFamily="34" charset="0"/>
              </a:rPr>
              <a:t>tanah</a:t>
            </a:r>
            <a:r>
              <a:rPr lang="en-US" dirty="0">
                <a:latin typeface="Bahnschrift SemiBold Condensed" pitchFamily="34" charset="0"/>
              </a:rPr>
              <a:t> </a:t>
            </a:r>
            <a:r>
              <a:rPr lang="en-US" dirty="0" err="1">
                <a:latin typeface="Bahnschrift SemiBold Condensed" pitchFamily="34" charset="0"/>
              </a:rPr>
              <a:t>Kanaan</a:t>
            </a:r>
            <a:r>
              <a:rPr lang="en-US" dirty="0">
                <a:latin typeface="Bahnschrift SemiBold Condensed" pitchFamily="34" charset="0"/>
              </a:rPr>
              <a:t>; </a:t>
            </a:r>
            <a:r>
              <a:rPr lang="en-US" dirty="0" err="1"/>
              <a:t>semuanya</a:t>
            </a:r>
            <a:r>
              <a:rPr lang="en-US" dirty="0"/>
              <a:t> </a:t>
            </a:r>
            <a:r>
              <a:rPr lang="en-US" dirty="0" err="1"/>
              <a:t>kota-kota</a:t>
            </a:r>
            <a:r>
              <a:rPr lang="en-US" dirty="0"/>
              <a:t> </a:t>
            </a:r>
            <a:r>
              <a:rPr lang="en-US" dirty="0" err="1"/>
              <a:t>perlindungan</a:t>
            </a:r>
            <a:r>
              <a:rPr lang="en-US" dirty="0"/>
              <a:t>.</a:t>
            </a:r>
          </a:p>
          <a:p>
            <a:pPr marL="0" indent="0">
              <a:buNone/>
            </a:pPr>
            <a:r>
              <a:rPr lang="en-US" dirty="0"/>
              <a:t>35:15 </a:t>
            </a:r>
            <a:r>
              <a:rPr lang="en-US" dirty="0" err="1">
                <a:latin typeface="Coolvetica Rg" pitchFamily="34" charset="0"/>
              </a:rPr>
              <a:t>Keenam</a:t>
            </a:r>
            <a:r>
              <a:rPr lang="en-US" dirty="0">
                <a:latin typeface="Coolvetica Rg" pitchFamily="34" charset="0"/>
              </a:rPr>
              <a:t> </a:t>
            </a:r>
            <a:r>
              <a:rPr lang="en-US" dirty="0" err="1">
                <a:latin typeface="Coolvetica Rg" pitchFamily="34" charset="0"/>
              </a:rPr>
              <a:t>kota</a:t>
            </a:r>
            <a:r>
              <a:rPr lang="en-US" dirty="0">
                <a:latin typeface="Coolvetica Rg" pitchFamily="34" charset="0"/>
              </a:rPr>
              <a:t> </a:t>
            </a:r>
            <a:r>
              <a:rPr lang="en-US" dirty="0" err="1">
                <a:latin typeface="Coolvetica Rg" pitchFamily="34" charset="0"/>
              </a:rPr>
              <a:t>itu</a:t>
            </a:r>
            <a:r>
              <a:rPr lang="en-US" dirty="0">
                <a:latin typeface="Coolvetica Rg" pitchFamily="34" charset="0"/>
              </a:rPr>
              <a:t> </a:t>
            </a:r>
            <a:r>
              <a:rPr lang="en-US" dirty="0" err="1">
                <a:latin typeface="Coolvetica Rg" pitchFamily="34" charset="0"/>
              </a:rPr>
              <a:t>haruslah</a:t>
            </a:r>
            <a:r>
              <a:rPr lang="en-US" dirty="0">
                <a:latin typeface="Coolvetica Rg" pitchFamily="34" charset="0"/>
              </a:rPr>
              <a:t> </a:t>
            </a:r>
            <a:r>
              <a:rPr lang="en-US" dirty="0" err="1">
                <a:latin typeface="Coolvetica Rg" pitchFamily="34" charset="0"/>
              </a:rPr>
              <a:t>menjadi</a:t>
            </a:r>
            <a:r>
              <a:rPr lang="en-US" dirty="0">
                <a:latin typeface="Coolvetica Rg" pitchFamily="34" charset="0"/>
              </a:rPr>
              <a:t> </a:t>
            </a:r>
            <a:r>
              <a:rPr lang="en-US" dirty="0" err="1">
                <a:latin typeface="Coolvetica Rg" pitchFamily="34" charset="0"/>
              </a:rPr>
              <a:t>tempat</a:t>
            </a:r>
            <a:r>
              <a:rPr lang="en-US" dirty="0">
                <a:latin typeface="Coolvetica Rg" pitchFamily="34" charset="0"/>
              </a:rPr>
              <a:t> </a:t>
            </a:r>
            <a:r>
              <a:rPr lang="en-US" dirty="0" err="1">
                <a:latin typeface="Coolvetica Rg" pitchFamily="34" charset="0"/>
              </a:rPr>
              <a:t>perlindungan</a:t>
            </a:r>
            <a:r>
              <a:rPr lang="en-US" dirty="0">
                <a:latin typeface="Coolvetica Rg" pitchFamily="34" charset="0"/>
              </a:rPr>
              <a:t> </a:t>
            </a:r>
            <a:r>
              <a:rPr lang="en-US" dirty="0" err="1">
                <a:latin typeface="Coolvetica Rg" pitchFamily="34" charset="0"/>
              </a:rPr>
              <a:t>bagi</a:t>
            </a:r>
            <a:r>
              <a:rPr lang="en-US" dirty="0">
                <a:latin typeface="Coolvetica Rg" pitchFamily="34" charset="0"/>
              </a:rPr>
              <a:t> orang Israel </a:t>
            </a:r>
            <a:r>
              <a:rPr lang="en-US" dirty="0" err="1">
                <a:latin typeface="Coolvetica Rg" pitchFamily="34" charset="0"/>
              </a:rPr>
              <a:t>dan</a:t>
            </a:r>
            <a:r>
              <a:rPr lang="en-US" dirty="0">
                <a:latin typeface="Coolvetica Rg" pitchFamily="34" charset="0"/>
              </a:rPr>
              <a:t> </a:t>
            </a:r>
            <a:r>
              <a:rPr lang="en-US" dirty="0" err="1">
                <a:latin typeface="Coolvetica Rg" pitchFamily="34" charset="0"/>
              </a:rPr>
              <a:t>bagi</a:t>
            </a:r>
            <a:r>
              <a:rPr lang="en-US" dirty="0">
                <a:latin typeface="Coolvetica Rg" pitchFamily="34" charset="0"/>
              </a:rPr>
              <a:t> orang </a:t>
            </a:r>
            <a:r>
              <a:rPr lang="en-US" dirty="0" err="1">
                <a:latin typeface="Coolvetica Rg" pitchFamily="34" charset="0"/>
              </a:rPr>
              <a:t>asing</a:t>
            </a:r>
            <a:r>
              <a:rPr lang="en-US" dirty="0">
                <a:latin typeface="Coolvetica Rg" pitchFamily="34" charset="0"/>
              </a:rPr>
              <a:t> </a:t>
            </a:r>
            <a:r>
              <a:rPr lang="en-US" dirty="0" err="1">
                <a:latin typeface="Coolvetica Rg" pitchFamily="34" charset="0"/>
              </a:rPr>
              <a:t>dan</a:t>
            </a:r>
            <a:r>
              <a:rPr lang="en-US" dirty="0">
                <a:latin typeface="Coolvetica Rg" pitchFamily="34" charset="0"/>
              </a:rPr>
              <a:t> </a:t>
            </a:r>
            <a:r>
              <a:rPr lang="en-US" dirty="0" err="1">
                <a:latin typeface="Coolvetica Rg" pitchFamily="34" charset="0"/>
              </a:rPr>
              <a:t>pendatang</a:t>
            </a:r>
            <a:r>
              <a:rPr lang="en-US" dirty="0">
                <a:latin typeface="Coolvetica Rg" pitchFamily="34" charset="0"/>
              </a:rPr>
              <a:t> di </a:t>
            </a:r>
            <a:r>
              <a:rPr lang="en-US" dirty="0" err="1">
                <a:latin typeface="Coolvetica Rg" pitchFamily="34" charset="0"/>
              </a:rPr>
              <a:t>tengah-tengahmu</a:t>
            </a:r>
            <a:r>
              <a:rPr lang="en-US" dirty="0">
                <a:latin typeface="Coolvetica Rg" pitchFamily="34" charset="0"/>
              </a:rPr>
              <a:t>, </a:t>
            </a:r>
            <a:r>
              <a:rPr lang="en-US" dirty="0" err="1">
                <a:latin typeface="Coolvetica Rg" pitchFamily="34" charset="0"/>
              </a:rPr>
              <a:t>supaya</a:t>
            </a:r>
            <a:r>
              <a:rPr lang="en-US" dirty="0">
                <a:latin typeface="Coolvetica Rg" pitchFamily="34" charset="0"/>
              </a:rPr>
              <a:t> </a:t>
            </a:r>
            <a:r>
              <a:rPr lang="en-US" dirty="0" err="1">
                <a:latin typeface="Coolvetica Rg" pitchFamily="34" charset="0"/>
              </a:rPr>
              <a:t>setiap</a:t>
            </a:r>
            <a:r>
              <a:rPr lang="en-US" dirty="0">
                <a:latin typeface="Coolvetica Rg" pitchFamily="34" charset="0"/>
              </a:rPr>
              <a:t>  orang yang </a:t>
            </a:r>
            <a:r>
              <a:rPr lang="en-US" dirty="0" err="1">
                <a:latin typeface="Coolvetica Rg" pitchFamily="34" charset="0"/>
              </a:rPr>
              <a:t>telah</a:t>
            </a:r>
            <a:r>
              <a:rPr lang="en-US" dirty="0">
                <a:latin typeface="Coolvetica Rg" pitchFamily="34" charset="0"/>
              </a:rPr>
              <a:t> </a:t>
            </a:r>
            <a:r>
              <a:rPr lang="en-US" dirty="0" err="1">
                <a:latin typeface="Coolvetica Rg" pitchFamily="34" charset="0"/>
              </a:rPr>
              <a:t>membunuh</a:t>
            </a:r>
            <a:r>
              <a:rPr lang="en-US" dirty="0">
                <a:latin typeface="Coolvetica Rg" pitchFamily="34" charset="0"/>
              </a:rPr>
              <a:t> </a:t>
            </a:r>
            <a:r>
              <a:rPr lang="en-US" dirty="0" err="1">
                <a:latin typeface="Coolvetica Rg" pitchFamily="34" charset="0"/>
              </a:rPr>
              <a:t>seseorang</a:t>
            </a:r>
            <a:r>
              <a:rPr lang="en-US" dirty="0">
                <a:latin typeface="Coolvetica Rg" pitchFamily="34" charset="0"/>
              </a:rPr>
              <a:t> </a:t>
            </a:r>
            <a:r>
              <a:rPr lang="en-US" dirty="0" err="1">
                <a:latin typeface="Coolvetica Rg" pitchFamily="34" charset="0"/>
              </a:rPr>
              <a:t>dengan</a:t>
            </a:r>
            <a:r>
              <a:rPr lang="en-US" dirty="0">
                <a:latin typeface="Coolvetica Rg" pitchFamily="34" charset="0"/>
              </a:rPr>
              <a:t> </a:t>
            </a:r>
            <a:r>
              <a:rPr lang="en-US" dirty="0" err="1">
                <a:latin typeface="Coolvetica Rg" pitchFamily="34" charset="0"/>
              </a:rPr>
              <a:t>tidak</a:t>
            </a:r>
            <a:r>
              <a:rPr lang="en-US" dirty="0">
                <a:latin typeface="Coolvetica Rg" pitchFamily="34" charset="0"/>
              </a:rPr>
              <a:t> </a:t>
            </a:r>
            <a:r>
              <a:rPr lang="en-US" dirty="0" err="1">
                <a:latin typeface="Coolvetica Rg" pitchFamily="34" charset="0"/>
              </a:rPr>
              <a:t>sengaja</a:t>
            </a:r>
            <a:r>
              <a:rPr lang="en-US" dirty="0">
                <a:latin typeface="Coolvetica Rg" pitchFamily="34" charset="0"/>
              </a:rPr>
              <a:t> </a:t>
            </a:r>
            <a:r>
              <a:rPr lang="en-US" dirty="0" err="1">
                <a:latin typeface="Coolvetica Rg" pitchFamily="34" charset="0"/>
              </a:rPr>
              <a:t>dapat</a:t>
            </a:r>
            <a:r>
              <a:rPr lang="en-US" dirty="0">
                <a:latin typeface="Coolvetica Rg" pitchFamily="34" charset="0"/>
              </a:rPr>
              <a:t> </a:t>
            </a:r>
            <a:r>
              <a:rPr lang="en-US" dirty="0" err="1">
                <a:latin typeface="Coolvetica Rg" pitchFamily="34" charset="0"/>
              </a:rPr>
              <a:t>melarikan</a:t>
            </a:r>
            <a:r>
              <a:rPr lang="en-US" dirty="0">
                <a:latin typeface="Coolvetica Rg" pitchFamily="34" charset="0"/>
              </a:rPr>
              <a:t> </a:t>
            </a:r>
            <a:r>
              <a:rPr lang="en-US" dirty="0" err="1">
                <a:latin typeface="Coolvetica Rg" pitchFamily="34" charset="0"/>
              </a:rPr>
              <a:t>diri</a:t>
            </a:r>
            <a:r>
              <a:rPr lang="en-US" dirty="0">
                <a:latin typeface="Coolvetica Rg" pitchFamily="34" charset="0"/>
              </a:rPr>
              <a:t> </a:t>
            </a:r>
            <a:r>
              <a:rPr lang="en-US" dirty="0" err="1">
                <a:latin typeface="Coolvetica Rg" pitchFamily="34" charset="0"/>
              </a:rPr>
              <a:t>ke</a:t>
            </a:r>
            <a:r>
              <a:rPr lang="en-US" dirty="0">
                <a:latin typeface="Coolvetica Rg" pitchFamily="34" charset="0"/>
              </a:rPr>
              <a:t> </a:t>
            </a:r>
            <a:r>
              <a:rPr lang="en-US" dirty="0" err="1">
                <a:latin typeface="Coolvetica Rg" pitchFamily="34" charset="0"/>
              </a:rPr>
              <a:t>sana</a:t>
            </a:r>
            <a:endParaRPr lang="en-US" dirty="0">
              <a:latin typeface="Coolvetica Rg" pitchFamily="34" charset="0"/>
            </a:endParaRPr>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003" y="1275606"/>
            <a:ext cx="3414713"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1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51520" y="927775"/>
            <a:ext cx="4824536" cy="377898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a:t>Ketika</a:t>
            </a:r>
            <a:r>
              <a:rPr lang="en-US" dirty="0"/>
              <a:t> </a:t>
            </a:r>
            <a:r>
              <a:rPr lang="en-US" dirty="0" err="1"/>
              <a:t>semua</a:t>
            </a:r>
            <a:r>
              <a:rPr lang="en-US" dirty="0"/>
              <a:t> </a:t>
            </a:r>
            <a:r>
              <a:rPr lang="en-US" dirty="0" err="1"/>
              <a:t>suku</a:t>
            </a:r>
            <a:r>
              <a:rPr lang="en-US" dirty="0"/>
              <a:t> Israel </a:t>
            </a:r>
            <a:r>
              <a:rPr lang="en-US" dirty="0" err="1"/>
              <a:t>telah</a:t>
            </a:r>
            <a:r>
              <a:rPr lang="en-US" dirty="0"/>
              <a:t> </a:t>
            </a:r>
            <a:r>
              <a:rPr lang="en-US" dirty="0" err="1"/>
              <a:t>menerima</a:t>
            </a:r>
            <a:r>
              <a:rPr lang="en-US" dirty="0"/>
              <a:t> </a:t>
            </a:r>
            <a:r>
              <a:rPr lang="en-US" dirty="0" err="1"/>
              <a:t>bagian</a:t>
            </a:r>
            <a:r>
              <a:rPr lang="en-US" dirty="0"/>
              <a:t> </a:t>
            </a:r>
            <a:r>
              <a:rPr lang="en-US" dirty="0" err="1"/>
              <a:t>dalam</a:t>
            </a:r>
            <a:r>
              <a:rPr lang="en-US" dirty="0"/>
              <a:t> </a:t>
            </a:r>
            <a:r>
              <a:rPr lang="en-US" dirty="0" err="1"/>
              <a:t>tanah</a:t>
            </a:r>
            <a:r>
              <a:rPr lang="en-US" dirty="0"/>
              <a:t> </a:t>
            </a:r>
            <a:r>
              <a:rPr lang="en-US" dirty="0" err="1"/>
              <a:t>Kanaan</a:t>
            </a:r>
            <a:r>
              <a:rPr lang="en-US" dirty="0"/>
              <a:t>. </a:t>
            </a:r>
          </a:p>
          <a:p>
            <a:pPr marL="0" indent="0">
              <a:buNone/>
            </a:pPr>
            <a:endParaRPr lang="en-US" dirty="0"/>
          </a:p>
          <a:p>
            <a:pPr marL="0" indent="0">
              <a:buNone/>
            </a:pPr>
            <a:r>
              <a:rPr lang="en-US" dirty="0" err="1"/>
              <a:t>Tuhan</a:t>
            </a:r>
            <a:r>
              <a:rPr lang="en-US" dirty="0"/>
              <a:t> </a:t>
            </a:r>
            <a:r>
              <a:rPr lang="en-US" dirty="0" err="1"/>
              <a:t>memberitahukan</a:t>
            </a:r>
            <a:r>
              <a:rPr lang="en-US" dirty="0"/>
              <a:t> </a:t>
            </a:r>
            <a:r>
              <a:rPr lang="en-US" dirty="0" err="1"/>
              <a:t>kepada</a:t>
            </a:r>
            <a:r>
              <a:rPr lang="en-US" dirty="0"/>
              <a:t> </a:t>
            </a:r>
            <a:r>
              <a:rPr lang="en-US" dirty="0" err="1"/>
              <a:t>Yosua</a:t>
            </a:r>
            <a:r>
              <a:rPr lang="en-US" dirty="0"/>
              <a:t> </a:t>
            </a:r>
            <a:r>
              <a:rPr lang="en-US" dirty="0" err="1"/>
              <a:t>untuk</a:t>
            </a:r>
            <a:r>
              <a:rPr lang="en-US" dirty="0"/>
              <a:t> </a:t>
            </a:r>
            <a:r>
              <a:rPr lang="en-US" dirty="0" err="1"/>
              <a:t>menentukan</a:t>
            </a:r>
            <a:r>
              <a:rPr lang="en-US" dirty="0"/>
              <a:t> </a:t>
            </a:r>
            <a:r>
              <a:rPr lang="en-US" dirty="0" err="1">
                <a:latin typeface="Gill Sans Ultra Bold Condensed" pitchFamily="34" charset="0"/>
              </a:rPr>
              <a:t>kota-kota</a:t>
            </a:r>
            <a:r>
              <a:rPr lang="en-US" dirty="0">
                <a:latin typeface="Gill Sans Ultra Bold Condensed" pitchFamily="34" charset="0"/>
              </a:rPr>
              <a:t> </a:t>
            </a:r>
            <a:r>
              <a:rPr lang="en-US" dirty="0" err="1">
                <a:latin typeface="Gill Sans Ultra Bold Condensed" pitchFamily="34" charset="0"/>
              </a:rPr>
              <a:t>perlindungan</a:t>
            </a:r>
            <a:r>
              <a:rPr lang="en-US" dirty="0">
                <a:latin typeface="Gill Sans Ultra Bold Condensed" pitchFamily="34" charset="0"/>
              </a:rPr>
              <a:t> </a:t>
            </a:r>
            <a:r>
              <a:rPr lang="en-US" dirty="0" err="1"/>
              <a:t>bagi</a:t>
            </a:r>
            <a:r>
              <a:rPr lang="en-US" dirty="0"/>
              <a:t> </a:t>
            </a:r>
            <a:r>
              <a:rPr lang="en-US" dirty="0" err="1">
                <a:latin typeface="Coolvetica Rg" pitchFamily="34" charset="0"/>
              </a:rPr>
              <a:t>setiap</a:t>
            </a:r>
            <a:r>
              <a:rPr lang="en-US" dirty="0">
                <a:latin typeface="Coolvetica Rg" pitchFamily="34" charset="0"/>
              </a:rPr>
              <a:t> orang yang </a:t>
            </a:r>
            <a:r>
              <a:rPr lang="en-US" dirty="0" err="1">
                <a:latin typeface="Coolvetica Rg" pitchFamily="34" charset="0"/>
              </a:rPr>
              <a:t>membunuh</a:t>
            </a:r>
            <a:r>
              <a:rPr lang="en-US" dirty="0">
                <a:latin typeface="Coolvetica Rg" pitchFamily="34" charset="0"/>
              </a:rPr>
              <a:t> </a:t>
            </a:r>
            <a:r>
              <a:rPr lang="en-US" dirty="0" err="1">
                <a:latin typeface="Coolvetica Rg" pitchFamily="34" charset="0"/>
              </a:rPr>
              <a:t>dengan</a:t>
            </a:r>
            <a:r>
              <a:rPr lang="en-US" dirty="0">
                <a:latin typeface="Coolvetica Rg" pitchFamily="34" charset="0"/>
              </a:rPr>
              <a:t> </a:t>
            </a:r>
            <a:r>
              <a:rPr lang="en-US" dirty="0" err="1">
                <a:latin typeface="Coolvetica Rg" pitchFamily="34" charset="0"/>
              </a:rPr>
              <a:t>tidak</a:t>
            </a:r>
            <a:r>
              <a:rPr lang="en-US" dirty="0">
                <a:latin typeface="Coolvetica Rg" pitchFamily="34" charset="0"/>
              </a:rPr>
              <a:t> </a:t>
            </a:r>
            <a:r>
              <a:rPr lang="en-US" dirty="0" err="1">
                <a:latin typeface="Coolvetica Rg" pitchFamily="34" charset="0"/>
              </a:rPr>
              <a:t>sengaja</a:t>
            </a:r>
            <a:r>
              <a:rPr lang="en-US" dirty="0"/>
              <a:t>. </a:t>
            </a:r>
          </a:p>
          <a:p>
            <a:pPr marL="0" indent="0">
              <a:buNone/>
            </a:pPr>
            <a:endParaRPr lang="en-US" dirty="0">
              <a:latin typeface="Geometr212 BkCn BT" pitchFamily="34" charset="0"/>
            </a:endParaRPr>
          </a:p>
          <a:p>
            <a:pPr marL="0" indent="0">
              <a:buNone/>
            </a:pPr>
            <a:r>
              <a:rPr lang="en-US" dirty="0">
                <a:latin typeface="Geometr212 BkCn BT" pitchFamily="34" charset="0"/>
              </a:rPr>
              <a:t>Kota-</a:t>
            </a:r>
            <a:r>
              <a:rPr lang="en-US" dirty="0" err="1">
                <a:latin typeface="Geometr212 BkCn BT" pitchFamily="34" charset="0"/>
              </a:rPr>
              <a:t>kota</a:t>
            </a:r>
            <a:r>
              <a:rPr lang="en-US" dirty="0">
                <a:latin typeface="Geometr212 BkCn BT" pitchFamily="34" charset="0"/>
              </a:rPr>
              <a:t> </a:t>
            </a:r>
            <a:r>
              <a:rPr lang="en-US" dirty="0" err="1">
                <a:latin typeface="Geometr212 BkCn BT" pitchFamily="34" charset="0"/>
              </a:rPr>
              <a:t>itu</a:t>
            </a:r>
            <a:r>
              <a:rPr lang="en-US" dirty="0">
                <a:latin typeface="Geometr212 BkCn BT" pitchFamily="34" charset="0"/>
              </a:rPr>
              <a:t> </a:t>
            </a:r>
            <a:r>
              <a:rPr lang="en-US" dirty="0" err="1">
                <a:latin typeface="Geometr212 BkCn BT" pitchFamily="34" charset="0"/>
              </a:rPr>
              <a:t>ada</a:t>
            </a:r>
            <a:r>
              <a:rPr lang="en-US" dirty="0">
                <a:latin typeface="Geometr212 BkCn BT" pitchFamily="34" charset="0"/>
              </a:rPr>
              <a:t> </a:t>
            </a:r>
            <a:r>
              <a:rPr lang="en-US" dirty="0" err="1">
                <a:latin typeface="Geometr212 BkCn BT" pitchFamily="34" charset="0"/>
              </a:rPr>
              <a:t>untuk</a:t>
            </a:r>
            <a:r>
              <a:rPr lang="en-US" dirty="0">
                <a:latin typeface="Geometr212 BkCn BT" pitchFamily="34" charset="0"/>
              </a:rPr>
              <a:t> </a:t>
            </a:r>
            <a:r>
              <a:rPr lang="en-US" dirty="0" err="1">
                <a:latin typeface="Geometr212 BkCn BT" pitchFamily="34" charset="0"/>
              </a:rPr>
              <a:t>menjadi</a:t>
            </a:r>
            <a:r>
              <a:rPr lang="en-US" dirty="0">
                <a:latin typeface="Geometr212 BkCn BT" pitchFamily="34" charset="0"/>
              </a:rPr>
              <a:t> </a:t>
            </a:r>
            <a:r>
              <a:rPr lang="en-US" dirty="0" err="1">
                <a:latin typeface="Geometr212 BkCn BT" pitchFamily="34" charset="0"/>
              </a:rPr>
              <a:t>tempat</a:t>
            </a:r>
            <a:r>
              <a:rPr lang="en-US" dirty="0">
                <a:latin typeface="Geometr212 BkCn BT" pitchFamily="34" charset="0"/>
              </a:rPr>
              <a:t> </a:t>
            </a:r>
            <a:r>
              <a:rPr lang="en-US" dirty="0" err="1">
                <a:latin typeface="Geometr212 BkCn BT" pitchFamily="34" charset="0"/>
              </a:rPr>
              <a:t>perlindungan</a:t>
            </a:r>
            <a:r>
              <a:rPr lang="en-US" dirty="0">
                <a:latin typeface="Geometr212 BkCn BT" pitchFamily="34" charset="0"/>
              </a:rPr>
              <a:t> </a:t>
            </a:r>
            <a:r>
              <a:rPr lang="en-US" dirty="0" err="1">
                <a:latin typeface="Geometr212 BkCn BT" pitchFamily="34" charset="0"/>
              </a:rPr>
              <a:t>oleh</a:t>
            </a:r>
            <a:r>
              <a:rPr lang="en-US" dirty="0">
                <a:latin typeface="Geometr212 BkCn BT" pitchFamily="34" charset="0"/>
              </a:rPr>
              <a:t> </a:t>
            </a:r>
            <a:r>
              <a:rPr lang="en-US" dirty="0" err="1">
                <a:latin typeface="Geometr212 BkCn BT" pitchFamily="34" charset="0"/>
              </a:rPr>
              <a:t>karena</a:t>
            </a:r>
            <a:r>
              <a:rPr lang="en-US" dirty="0">
                <a:latin typeface="Geometr212 BkCn BT" pitchFamily="34" charset="0"/>
              </a:rPr>
              <a:t> </a:t>
            </a:r>
            <a:r>
              <a:rPr lang="en-US" dirty="0" err="1">
                <a:latin typeface="Geometr212 BkCn BT" pitchFamily="34" charset="0"/>
              </a:rPr>
              <a:t>penuntut</a:t>
            </a:r>
            <a:r>
              <a:rPr lang="en-US" dirty="0">
                <a:latin typeface="Geometr212 BkCn BT" pitchFamily="34" charset="0"/>
              </a:rPr>
              <a:t> </a:t>
            </a:r>
            <a:r>
              <a:rPr lang="en-US" dirty="0" err="1">
                <a:latin typeface="Geometr212 BkCn BT" pitchFamily="34" charset="0"/>
              </a:rPr>
              <a:t>tebusan</a:t>
            </a:r>
            <a:r>
              <a:rPr lang="en-US" dirty="0">
                <a:latin typeface="Geometr212 BkCn BT" pitchFamily="34" charset="0"/>
              </a:rPr>
              <a:t> </a:t>
            </a:r>
            <a:r>
              <a:rPr lang="en-US" dirty="0" err="1">
                <a:latin typeface="Geometr212 BkCn BT" pitchFamily="34" charset="0"/>
              </a:rPr>
              <a:t>darah</a:t>
            </a:r>
            <a:r>
              <a:rPr lang="en-US" dirty="0">
                <a:latin typeface="Geometr212 BkCn BT" pitchFamily="34" charset="0"/>
              </a:rPr>
              <a:t> </a:t>
            </a:r>
            <a:r>
              <a:rPr lang="en-US" dirty="0" err="1">
                <a:latin typeface="Geometr212 BkCn BT" pitchFamily="34" charset="0"/>
              </a:rPr>
              <a:t>sehingga</a:t>
            </a:r>
            <a:r>
              <a:rPr lang="en-US" dirty="0">
                <a:latin typeface="Geometr212 BkCn BT" pitchFamily="34" charset="0"/>
              </a:rPr>
              <a:t> </a:t>
            </a:r>
            <a:r>
              <a:rPr lang="en-US" dirty="0" err="1">
                <a:latin typeface="Geometr212 BkCn BT" pitchFamily="34" charset="0"/>
              </a:rPr>
              <a:t>dia</a:t>
            </a:r>
            <a:r>
              <a:rPr lang="en-US" dirty="0">
                <a:latin typeface="Geometr212 BkCn BT" pitchFamily="34" charset="0"/>
              </a:rPr>
              <a:t> yang </a:t>
            </a:r>
            <a:r>
              <a:rPr lang="en-US" dirty="0" err="1">
                <a:latin typeface="Geometr212 BkCn BT" pitchFamily="34" charset="0"/>
              </a:rPr>
              <a:t>membunuh</a:t>
            </a:r>
            <a:r>
              <a:rPr lang="en-US" dirty="0">
                <a:latin typeface="Geometr212 BkCn BT" pitchFamily="34" charset="0"/>
              </a:rPr>
              <a:t> </a:t>
            </a:r>
            <a:r>
              <a:rPr lang="en-US" dirty="0" err="1">
                <a:latin typeface="Geometr212 BkCn BT" pitchFamily="34" charset="0"/>
              </a:rPr>
              <a:t>dengan</a:t>
            </a:r>
            <a:r>
              <a:rPr lang="en-US" dirty="0">
                <a:latin typeface="Geometr212 BkCn BT" pitchFamily="34" charset="0"/>
              </a:rPr>
              <a:t> </a:t>
            </a:r>
            <a:r>
              <a:rPr lang="en-US" dirty="0" err="1">
                <a:latin typeface="Geometr212 BkCn BT" pitchFamily="34" charset="0"/>
              </a:rPr>
              <a:t>tidak</a:t>
            </a:r>
            <a:r>
              <a:rPr lang="en-US" dirty="0">
                <a:latin typeface="Geometr212 BkCn BT" pitchFamily="34" charset="0"/>
              </a:rPr>
              <a:t> </a:t>
            </a:r>
            <a:r>
              <a:rPr lang="en-US" dirty="0" err="1">
                <a:latin typeface="Geometr212 BkCn BT" pitchFamily="34" charset="0"/>
              </a:rPr>
              <a:t>sengaja</a:t>
            </a:r>
            <a:r>
              <a:rPr lang="en-US" dirty="0">
                <a:latin typeface="Geometr212 BkCn BT" pitchFamily="34" charset="0"/>
              </a:rPr>
              <a:t> </a:t>
            </a:r>
            <a:r>
              <a:rPr lang="en-US" dirty="0" err="1">
                <a:latin typeface="Geometr212 BkCn BT" pitchFamily="34" charset="0"/>
              </a:rPr>
              <a:t>tidak</a:t>
            </a:r>
            <a:r>
              <a:rPr lang="en-US" dirty="0">
                <a:latin typeface="Geometr212 BkCn BT" pitchFamily="34" charset="0"/>
              </a:rPr>
              <a:t> </a:t>
            </a:r>
            <a:r>
              <a:rPr lang="en-US" dirty="0" err="1">
                <a:latin typeface="Geometr212 BkCn BT" pitchFamily="34" charset="0"/>
              </a:rPr>
              <a:t>kehilangan</a:t>
            </a:r>
            <a:r>
              <a:rPr lang="en-US" dirty="0">
                <a:latin typeface="Geometr212 BkCn BT" pitchFamily="34" charset="0"/>
              </a:rPr>
              <a:t> </a:t>
            </a:r>
            <a:r>
              <a:rPr lang="en-US" dirty="0" err="1">
                <a:latin typeface="Geometr212 BkCn BT" pitchFamily="34" charset="0"/>
              </a:rPr>
              <a:t>nyawanya</a:t>
            </a:r>
            <a:r>
              <a:rPr lang="en-US"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364" y="1851670"/>
            <a:ext cx="3089920" cy="193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0250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051" r="23051"/>
          <a:stretch>
            <a:fillRect/>
          </a:stretch>
        </p:blipFill>
        <p:spPr>
          <a:xfrm>
            <a:off x="119695" y="0"/>
            <a:ext cx="4236281" cy="5213969"/>
          </a:xfrm>
        </p:spPr>
      </p:pic>
      <p:sp>
        <p:nvSpPr>
          <p:cNvPr id="7" name="Content Placeholder 2"/>
          <p:cNvSpPr txBox="1">
            <a:spLocks/>
          </p:cNvSpPr>
          <p:nvPr/>
        </p:nvSpPr>
        <p:spPr>
          <a:xfrm>
            <a:off x="4644008" y="1081916"/>
            <a:ext cx="4320480" cy="3578065"/>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Kota-</a:t>
            </a:r>
            <a:r>
              <a:rPr lang="en-US" dirty="0" err="1"/>
              <a:t>kota</a:t>
            </a:r>
            <a:r>
              <a:rPr lang="en-US" dirty="0"/>
              <a:t> </a:t>
            </a:r>
            <a:r>
              <a:rPr lang="en-US" dirty="0" err="1"/>
              <a:t>perlindungan</a:t>
            </a:r>
            <a:r>
              <a:rPr lang="en-US" dirty="0"/>
              <a:t> </a:t>
            </a:r>
            <a:r>
              <a:rPr lang="en-US" dirty="0" err="1"/>
              <a:t>ini</a:t>
            </a:r>
            <a:r>
              <a:rPr lang="en-US" dirty="0"/>
              <a:t> </a:t>
            </a:r>
            <a:r>
              <a:rPr lang="en-US" dirty="0" err="1">
                <a:latin typeface="Gill Sans Ultra Bold Condensed" pitchFamily="34" charset="0"/>
              </a:rPr>
              <a:t>merupakan</a:t>
            </a:r>
            <a:r>
              <a:rPr lang="en-US" dirty="0">
                <a:latin typeface="Gill Sans Ultra Bold Condensed" pitchFamily="34" charset="0"/>
              </a:rPr>
              <a:t> </a:t>
            </a:r>
            <a:r>
              <a:rPr lang="en-US" dirty="0" err="1">
                <a:latin typeface="Gill Sans Ultra Bold Condensed" pitchFamily="34" charset="0"/>
              </a:rPr>
              <a:t>kota-kota</a:t>
            </a:r>
            <a:r>
              <a:rPr lang="en-US" dirty="0">
                <a:latin typeface="Gill Sans Ultra Bold Condensed" pitchFamily="34" charset="0"/>
              </a:rPr>
              <a:t> orang </a:t>
            </a:r>
            <a:r>
              <a:rPr lang="en-US" dirty="0" err="1">
                <a:latin typeface="Gill Sans Ultra Bold Condensed" pitchFamily="34" charset="0"/>
              </a:rPr>
              <a:t>Lewi</a:t>
            </a:r>
            <a:r>
              <a:rPr lang="en-US" dirty="0">
                <a:latin typeface="Gill Sans Ultra Bold Condensed" pitchFamily="34" charset="0"/>
              </a:rPr>
              <a:t> </a:t>
            </a:r>
            <a:r>
              <a:rPr lang="en-US" dirty="0"/>
              <a:t>yang </a:t>
            </a:r>
            <a:r>
              <a:rPr lang="en-US" dirty="0" err="1"/>
              <a:t>diberikan</a:t>
            </a:r>
            <a:r>
              <a:rPr lang="en-US" dirty="0"/>
              <a:t> </a:t>
            </a:r>
            <a:r>
              <a:rPr lang="en-US" dirty="0" err="1"/>
              <a:t>oleh</a:t>
            </a:r>
            <a:r>
              <a:rPr lang="en-US" dirty="0"/>
              <a:t> </a:t>
            </a:r>
            <a:r>
              <a:rPr lang="en-US" dirty="0" err="1"/>
              <a:t>suku-suku</a:t>
            </a:r>
            <a:r>
              <a:rPr lang="en-US" dirty="0"/>
              <a:t> di Israel. </a:t>
            </a:r>
          </a:p>
          <a:p>
            <a:pPr marL="0" indent="0">
              <a:buFont typeface="Arial" pitchFamily="34" charset="0"/>
              <a:buNone/>
            </a:pPr>
            <a:endParaRPr lang="en-US" dirty="0"/>
          </a:p>
          <a:p>
            <a:pPr marL="0" indent="0">
              <a:buFont typeface="Arial" pitchFamily="34" charset="0"/>
              <a:buNone/>
            </a:pPr>
            <a:r>
              <a:rPr lang="en-US" dirty="0" err="1">
                <a:latin typeface="Coolvetica Rg" pitchFamily="34" charset="0"/>
              </a:rPr>
              <a:t>Mereka</a:t>
            </a:r>
            <a:r>
              <a:rPr lang="en-US" dirty="0">
                <a:latin typeface="Coolvetica Rg" pitchFamily="34" charset="0"/>
              </a:rPr>
              <a:t> yang </a:t>
            </a:r>
            <a:r>
              <a:rPr lang="en-US" dirty="0" err="1">
                <a:latin typeface="Coolvetica Rg" pitchFamily="34" charset="0"/>
              </a:rPr>
              <a:t>membunuh</a:t>
            </a:r>
            <a:r>
              <a:rPr lang="en-US" dirty="0">
                <a:latin typeface="Coolvetica Rg" pitchFamily="34" charset="0"/>
              </a:rPr>
              <a:t> </a:t>
            </a:r>
            <a:r>
              <a:rPr lang="en-US" dirty="0" err="1">
                <a:latin typeface="Coolvetica Rg" pitchFamily="34" charset="0"/>
              </a:rPr>
              <a:t>dengan</a:t>
            </a:r>
            <a:r>
              <a:rPr lang="en-US" dirty="0">
                <a:latin typeface="Coolvetica Rg" pitchFamily="34" charset="0"/>
              </a:rPr>
              <a:t> </a:t>
            </a:r>
            <a:r>
              <a:rPr lang="en-US" dirty="0" err="1">
                <a:latin typeface="Coolvetica Rg" pitchFamily="34" charset="0"/>
              </a:rPr>
              <a:t>tidak</a:t>
            </a:r>
            <a:r>
              <a:rPr lang="en-US" dirty="0">
                <a:latin typeface="Coolvetica Rg" pitchFamily="34" charset="0"/>
              </a:rPr>
              <a:t> </a:t>
            </a:r>
            <a:r>
              <a:rPr lang="en-US" dirty="0" err="1">
                <a:latin typeface="Coolvetica Rg" pitchFamily="34" charset="0"/>
              </a:rPr>
              <a:t>ada</a:t>
            </a:r>
            <a:r>
              <a:rPr lang="en-US" dirty="0">
                <a:latin typeface="Coolvetica Rg" pitchFamily="34" charset="0"/>
              </a:rPr>
              <a:t> </a:t>
            </a:r>
            <a:r>
              <a:rPr lang="en-US" dirty="0" err="1">
                <a:latin typeface="Coolvetica Rg" pitchFamily="34" charset="0"/>
              </a:rPr>
              <a:t>niat</a:t>
            </a:r>
            <a:r>
              <a:rPr lang="en-US" dirty="0">
                <a:latin typeface="Coolvetica Rg" pitchFamily="34" charset="0"/>
              </a:rPr>
              <a:t>, </a:t>
            </a:r>
            <a:r>
              <a:rPr lang="en-US" dirty="0" err="1">
                <a:latin typeface="Coolvetica Rg" pitchFamily="34" charset="0"/>
              </a:rPr>
              <a:t>dengan</a:t>
            </a:r>
            <a:r>
              <a:rPr lang="en-US" dirty="0">
                <a:latin typeface="Coolvetica Rg" pitchFamily="34" charset="0"/>
              </a:rPr>
              <a:t> </a:t>
            </a:r>
            <a:r>
              <a:rPr lang="en-US" dirty="0" err="1">
                <a:latin typeface="Coolvetica Rg" pitchFamily="34" charset="0"/>
              </a:rPr>
              <a:t>tidak</a:t>
            </a:r>
            <a:r>
              <a:rPr lang="en-US" dirty="0">
                <a:latin typeface="Coolvetica Rg" pitchFamily="34" charset="0"/>
              </a:rPr>
              <a:t> </a:t>
            </a:r>
            <a:r>
              <a:rPr lang="en-US" dirty="0" err="1">
                <a:latin typeface="Coolvetica Rg" pitchFamily="34" charset="0"/>
              </a:rPr>
              <a:t>sengaja</a:t>
            </a:r>
            <a:r>
              <a:rPr lang="en-US" dirty="0">
                <a:latin typeface="Coolvetica Rg" pitchFamily="34" charset="0"/>
              </a:rPr>
              <a:t> </a:t>
            </a:r>
            <a:r>
              <a:rPr lang="en-US" dirty="0" err="1">
                <a:latin typeface="Bahnschrift SemiBold Condensed" pitchFamily="34" charset="0"/>
              </a:rPr>
              <a:t>memiliki</a:t>
            </a:r>
            <a:r>
              <a:rPr lang="en-US" dirty="0">
                <a:latin typeface="Bahnschrift SemiBold Condensed" pitchFamily="34" charset="0"/>
              </a:rPr>
              <a:t> </a:t>
            </a:r>
            <a:r>
              <a:rPr lang="en-US" dirty="0" err="1">
                <a:latin typeface="Bahnschrift SemiBold Condensed" pitchFamily="34" charset="0"/>
              </a:rPr>
              <a:t>kesempatan</a:t>
            </a:r>
            <a:r>
              <a:rPr lang="en-US" dirty="0">
                <a:latin typeface="Bahnschrift SemiBold Condensed" pitchFamily="34" charset="0"/>
              </a:rPr>
              <a:t> </a:t>
            </a:r>
            <a:r>
              <a:rPr lang="en-US" dirty="0" err="1">
                <a:latin typeface="Bahnschrift SemiBold Condensed" pitchFamily="34" charset="0"/>
              </a:rPr>
              <a:t>untuk</a:t>
            </a:r>
            <a:r>
              <a:rPr lang="en-US" dirty="0">
                <a:latin typeface="Bahnschrift SemiBold Condensed" pitchFamily="34" charset="0"/>
              </a:rPr>
              <a:t> </a:t>
            </a:r>
            <a:r>
              <a:rPr lang="en-US" dirty="0" err="1">
                <a:latin typeface="Bahnschrift SemiBold Condensed" pitchFamily="34" charset="0"/>
              </a:rPr>
              <a:t>hidup</a:t>
            </a:r>
            <a:r>
              <a:rPr lang="en-US" dirty="0">
                <a:latin typeface="Bahnschrift SemiBold Condensed" pitchFamily="34" charset="0"/>
              </a:rPr>
              <a:t> </a:t>
            </a:r>
            <a:r>
              <a:rPr lang="en-US" dirty="0" err="1">
                <a:latin typeface="Bahnschrift SemiBold Condensed" pitchFamily="34" charset="0"/>
              </a:rPr>
              <a:t>dengan</a:t>
            </a:r>
            <a:r>
              <a:rPr lang="en-US" dirty="0">
                <a:latin typeface="Bahnschrift SemiBold Condensed" pitchFamily="34" charset="0"/>
              </a:rPr>
              <a:t> </a:t>
            </a:r>
            <a:r>
              <a:rPr lang="en-US" dirty="0" err="1">
                <a:latin typeface="Bahnschrift SemiBold Condensed" pitchFamily="34" charset="0"/>
              </a:rPr>
              <a:t>cara</a:t>
            </a:r>
            <a:r>
              <a:rPr lang="en-US" dirty="0">
                <a:latin typeface="Bahnschrift SemiBold Condensed" pitchFamily="34" charset="0"/>
              </a:rPr>
              <a:t> </a:t>
            </a:r>
            <a:r>
              <a:rPr lang="en-US" dirty="0" err="1">
                <a:latin typeface="Bahnschrift SemiBold Condensed" pitchFamily="34" charset="0"/>
              </a:rPr>
              <a:t>datang</a:t>
            </a:r>
            <a:r>
              <a:rPr lang="en-US" dirty="0">
                <a:latin typeface="Bahnschrift SemiBold Condensed" pitchFamily="34" charset="0"/>
              </a:rPr>
              <a:t> </a:t>
            </a:r>
            <a:r>
              <a:rPr lang="en-US" dirty="0" err="1">
                <a:latin typeface="Bahnschrift SemiBold Condensed" pitchFamily="34" charset="0"/>
              </a:rPr>
              <a:t>ke</a:t>
            </a:r>
            <a:r>
              <a:rPr lang="en-US" dirty="0">
                <a:latin typeface="Bahnschrift SemiBold Condensed" pitchFamily="34" charset="0"/>
              </a:rPr>
              <a:t> </a:t>
            </a:r>
            <a:r>
              <a:rPr lang="en-US" dirty="0" err="1">
                <a:latin typeface="Bahnschrift SemiBold Condensed" pitchFamily="34" charset="0"/>
              </a:rPr>
              <a:t>kota</a:t>
            </a:r>
            <a:r>
              <a:rPr lang="en-US" dirty="0">
                <a:latin typeface="Bahnschrift SemiBold Condensed" pitchFamily="34" charset="0"/>
              </a:rPr>
              <a:t> </a:t>
            </a:r>
            <a:r>
              <a:rPr lang="en-US" dirty="0" err="1">
                <a:latin typeface="Bahnschrift SemiBold Condensed" pitchFamily="34" charset="0"/>
              </a:rPr>
              <a:t>perlindungan</a:t>
            </a:r>
            <a:r>
              <a:rPr lang="en-US" dirty="0">
                <a:latin typeface="Bahnschrift SemiBold Condensed" pitchFamily="34" charset="0"/>
              </a:rPr>
              <a:t> </a:t>
            </a:r>
            <a:r>
              <a:rPr lang="en-US" dirty="0" err="1">
                <a:latin typeface="Bahnschrift SemiBold Condensed" pitchFamily="34" charset="0"/>
              </a:rPr>
              <a:t>dan</a:t>
            </a:r>
            <a:r>
              <a:rPr lang="en-US" dirty="0">
                <a:latin typeface="Bahnschrift SemiBold Condensed" pitchFamily="34" charset="0"/>
              </a:rPr>
              <a:t> </a:t>
            </a:r>
            <a:r>
              <a:rPr lang="en-US" dirty="0" err="1">
                <a:latin typeface="Bahnschrift SemiBold Condensed" pitchFamily="34" charset="0"/>
              </a:rPr>
              <a:t>tinggal</a:t>
            </a:r>
            <a:r>
              <a:rPr lang="en-US" dirty="0">
                <a:latin typeface="Bahnschrift SemiBold Condensed" pitchFamily="34" charset="0"/>
              </a:rPr>
              <a:t> di </a:t>
            </a:r>
            <a:r>
              <a:rPr lang="en-US" dirty="0" err="1">
                <a:latin typeface="Bahnschrift SemiBold Condensed" pitchFamily="34" charset="0"/>
              </a:rPr>
              <a:t>sana</a:t>
            </a:r>
            <a:r>
              <a:rPr lang="en-US" dirty="0">
                <a:latin typeface="Bahnschrift SemiBold Condensed" pitchFamily="34" charset="0"/>
              </a:rPr>
              <a:t> </a:t>
            </a:r>
            <a:r>
              <a:rPr lang="en-US" dirty="0" err="1">
                <a:latin typeface="Bahnschrift SemiBold Condensed" pitchFamily="34" charset="0"/>
              </a:rPr>
              <a:t>sampai</a:t>
            </a:r>
            <a:r>
              <a:rPr lang="en-US" dirty="0">
                <a:latin typeface="Bahnschrift SemiBold Condensed" pitchFamily="34" charset="0"/>
              </a:rPr>
              <a:t> imam </a:t>
            </a:r>
            <a:r>
              <a:rPr lang="en-US" dirty="0" err="1">
                <a:latin typeface="Bahnschrift SemiBold Condensed" pitchFamily="34" charset="0"/>
              </a:rPr>
              <a:t>besar</a:t>
            </a:r>
            <a:r>
              <a:rPr lang="en-US" dirty="0">
                <a:latin typeface="Bahnschrift SemiBold Condensed" pitchFamily="34" charset="0"/>
              </a:rPr>
              <a:t> </a:t>
            </a:r>
            <a:r>
              <a:rPr lang="en-US" dirty="0" err="1">
                <a:latin typeface="Bahnschrift SemiBold Condensed" pitchFamily="34" charset="0"/>
              </a:rPr>
              <a:t>pada</a:t>
            </a:r>
            <a:r>
              <a:rPr lang="en-US" dirty="0">
                <a:latin typeface="Bahnschrift SemiBold Condensed" pitchFamily="34" charset="0"/>
              </a:rPr>
              <a:t> </a:t>
            </a:r>
            <a:r>
              <a:rPr lang="en-US" dirty="0" err="1">
                <a:latin typeface="Bahnschrift SemiBold Condensed" pitchFamily="34" charset="0"/>
              </a:rPr>
              <a:t>zaman</a:t>
            </a:r>
            <a:r>
              <a:rPr lang="en-US" dirty="0">
                <a:latin typeface="Bahnschrift SemiBold Condensed" pitchFamily="34" charset="0"/>
              </a:rPr>
              <a:t> </a:t>
            </a:r>
            <a:r>
              <a:rPr lang="en-US" dirty="0" err="1">
                <a:latin typeface="Bahnschrift SemiBold Condensed" pitchFamily="34" charset="0"/>
              </a:rPr>
              <a:t>itu</a:t>
            </a:r>
            <a:r>
              <a:rPr lang="en-US" dirty="0">
                <a:latin typeface="Bahnschrift SemiBold Condensed" pitchFamily="34" charset="0"/>
              </a:rPr>
              <a:t> </a:t>
            </a:r>
            <a:r>
              <a:rPr lang="en-US" dirty="0" err="1">
                <a:latin typeface="Bahnschrift SemiBold Condensed" pitchFamily="34" charset="0"/>
              </a:rPr>
              <a:t>meninggal</a:t>
            </a:r>
            <a:r>
              <a:rPr lang="en-US" dirty="0">
                <a:latin typeface="Bahnschrift SemiBold Condensed" pitchFamily="34" charset="0"/>
              </a:rPr>
              <a:t> </a:t>
            </a:r>
            <a:r>
              <a:rPr lang="en-US" dirty="0" err="1">
                <a:latin typeface="Bahnschrift SemiBold Condensed" pitchFamily="34" charset="0"/>
              </a:rPr>
              <a:t>dunia</a:t>
            </a:r>
            <a:r>
              <a:rPr lang="en-US" dirty="0">
                <a:latin typeface="Bahnschrift SemiBold Condensed" pitchFamily="34" charset="0"/>
              </a:rPr>
              <a:t>.</a:t>
            </a:r>
            <a:r>
              <a:rPr lang="en-US" dirty="0"/>
              <a:t> </a:t>
            </a:r>
            <a:r>
              <a:rPr lang="en-US" dirty="0" err="1"/>
              <a:t>Setelah</a:t>
            </a:r>
            <a:r>
              <a:rPr lang="en-US" dirty="0"/>
              <a:t> </a:t>
            </a:r>
            <a:r>
              <a:rPr lang="en-US" dirty="0" err="1"/>
              <a:t>itu</a:t>
            </a:r>
            <a:r>
              <a:rPr lang="en-US" dirty="0"/>
              <a:t> </a:t>
            </a:r>
            <a:r>
              <a:rPr lang="en-US" dirty="0" err="1"/>
              <a:t>barulah</a:t>
            </a:r>
            <a:r>
              <a:rPr lang="en-US" dirty="0"/>
              <a:t> </a:t>
            </a:r>
            <a:r>
              <a:rPr lang="en-US" dirty="0" err="1"/>
              <a:t>dia</a:t>
            </a:r>
            <a:r>
              <a:rPr lang="en-US" dirty="0"/>
              <a:t> </a:t>
            </a:r>
            <a:r>
              <a:rPr lang="en-US" dirty="0" err="1"/>
              <a:t>diperbolehkan</a:t>
            </a:r>
            <a:r>
              <a:rPr lang="en-US" dirty="0"/>
              <a:t> </a:t>
            </a:r>
            <a:r>
              <a:rPr lang="en-US" dirty="0" err="1"/>
              <a:t>pulang</a:t>
            </a:r>
            <a:r>
              <a:rPr lang="en-US" dirty="0"/>
              <a:t> </a:t>
            </a:r>
            <a:r>
              <a:rPr lang="en-US" dirty="0" err="1"/>
              <a:t>ke</a:t>
            </a:r>
            <a:r>
              <a:rPr lang="en-US" dirty="0"/>
              <a:t> </a:t>
            </a:r>
            <a:r>
              <a:rPr lang="en-US" dirty="0" err="1"/>
              <a:t>rumahnya</a:t>
            </a:r>
            <a:r>
              <a:rPr lang="en-US" dirty="0"/>
              <a:t> </a:t>
            </a:r>
            <a:r>
              <a:rPr lang="en-US" dirty="0" err="1"/>
              <a:t>sendiri</a:t>
            </a:r>
            <a:r>
              <a:rPr lang="en-US" dirty="0"/>
              <a:t>. </a:t>
            </a:r>
          </a:p>
          <a:p>
            <a:endParaRPr lang="en-US" dirty="0"/>
          </a:p>
        </p:txBody>
      </p:sp>
    </p:spTree>
    <p:extLst>
      <p:ext uri="{BB962C8B-B14F-4D97-AF65-F5344CB8AC3E}">
        <p14:creationId xmlns:p14="http://schemas.microsoft.com/office/powerpoint/2010/main" val="31901075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6" y="-164554"/>
            <a:ext cx="4631670" cy="1800200"/>
          </a:xfrm>
          <a:prstGeom prst="rect">
            <a:avLst/>
          </a:prstGeom>
        </p:spPr>
      </p:pic>
      <p:sp>
        <p:nvSpPr>
          <p:cNvPr id="5" name="Content Placeholder 2"/>
          <p:cNvSpPr txBox="1">
            <a:spLocks/>
          </p:cNvSpPr>
          <p:nvPr/>
        </p:nvSpPr>
        <p:spPr>
          <a:xfrm>
            <a:off x="251520" y="1851670"/>
            <a:ext cx="4412586" cy="3030985"/>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Kota-</a:t>
            </a:r>
            <a:r>
              <a:rPr lang="en-US" dirty="0" err="1"/>
              <a:t>kota</a:t>
            </a:r>
            <a:r>
              <a:rPr lang="en-US" dirty="0"/>
              <a:t> </a:t>
            </a:r>
            <a:r>
              <a:rPr lang="en-US" dirty="0" err="1"/>
              <a:t>ini</a:t>
            </a:r>
            <a:r>
              <a:rPr lang="en-US" dirty="0"/>
              <a:t> </a:t>
            </a:r>
            <a:r>
              <a:rPr lang="en-US" dirty="0" err="1">
                <a:latin typeface="Bahnschrift SemiBold Condensed" pitchFamily="34" charset="0"/>
              </a:rPr>
              <a:t>memberikan</a:t>
            </a:r>
            <a:r>
              <a:rPr lang="en-US" dirty="0">
                <a:latin typeface="Bahnschrift SemiBold Condensed" pitchFamily="34" charset="0"/>
              </a:rPr>
              <a:t> </a:t>
            </a:r>
            <a:r>
              <a:rPr lang="en-US" dirty="0" err="1">
                <a:latin typeface="Bahnschrift SemiBold Condensed" pitchFamily="34" charset="0"/>
              </a:rPr>
              <a:t>suaka</a:t>
            </a:r>
            <a:r>
              <a:rPr lang="en-US" dirty="0">
                <a:latin typeface="Bahnschrift SemiBold Condensed" pitchFamily="34" charset="0"/>
              </a:rPr>
              <a:t> </a:t>
            </a:r>
            <a:r>
              <a:rPr lang="en-US" dirty="0" err="1">
                <a:latin typeface="Bahnschrift SemiBold Condensed" pitchFamily="34" charset="0"/>
              </a:rPr>
              <a:t>atau</a:t>
            </a:r>
            <a:r>
              <a:rPr lang="en-US" dirty="0">
                <a:latin typeface="Bahnschrift SemiBold Condensed" pitchFamily="34" charset="0"/>
              </a:rPr>
              <a:t> </a:t>
            </a:r>
            <a:r>
              <a:rPr lang="en-US" dirty="0" err="1">
                <a:latin typeface="Bahnschrift SemiBold Condensed" pitchFamily="34" charset="0"/>
              </a:rPr>
              <a:t>perlindungan</a:t>
            </a:r>
            <a:r>
              <a:rPr lang="en-US" dirty="0">
                <a:latin typeface="Bahnschrift SemiBold Condensed" pitchFamily="34" charset="0"/>
              </a:rPr>
              <a:t> </a:t>
            </a:r>
            <a:r>
              <a:rPr lang="en-US" dirty="0" err="1">
                <a:latin typeface="Bahnschrift SemiBold Condensed" pitchFamily="34" charset="0"/>
              </a:rPr>
              <a:t>bagi</a:t>
            </a:r>
            <a:r>
              <a:rPr lang="en-US" dirty="0">
                <a:latin typeface="Bahnschrift SemiBold Condensed" pitchFamily="34" charset="0"/>
              </a:rPr>
              <a:t> </a:t>
            </a:r>
            <a:r>
              <a:rPr lang="en-US" dirty="0" err="1">
                <a:latin typeface="Bahnschrift SemiBold Condensed" pitchFamily="34" charset="0"/>
              </a:rPr>
              <a:t>pembunuh</a:t>
            </a:r>
            <a:r>
              <a:rPr lang="en-US" dirty="0">
                <a:latin typeface="Bahnschrift SemiBold Condensed" pitchFamily="34" charset="0"/>
              </a:rPr>
              <a:t> yang </a:t>
            </a:r>
            <a:r>
              <a:rPr lang="en-US" dirty="0" err="1">
                <a:latin typeface="Bahnschrift SemiBold Condensed" pitchFamily="34" charset="0"/>
              </a:rPr>
              <a:t>melakukan</a:t>
            </a:r>
            <a:r>
              <a:rPr lang="en-US" dirty="0">
                <a:latin typeface="Bahnschrift SemiBold Condensed" pitchFamily="34" charset="0"/>
              </a:rPr>
              <a:t> </a:t>
            </a:r>
            <a:r>
              <a:rPr lang="en-US" dirty="0" err="1">
                <a:latin typeface="Bahnschrift SemiBold Condensed" pitchFamily="34" charset="0"/>
              </a:rPr>
              <a:t>pembunuhan</a:t>
            </a:r>
            <a:r>
              <a:rPr lang="en-US" dirty="0">
                <a:latin typeface="Bahnschrift SemiBold Condensed" pitchFamily="34" charset="0"/>
              </a:rPr>
              <a:t> </a:t>
            </a:r>
            <a:r>
              <a:rPr lang="en-US" dirty="0" err="1">
                <a:latin typeface="Bahnschrift SemiBold Condensed" pitchFamily="34" charset="0"/>
              </a:rPr>
              <a:t>tanpa</a:t>
            </a:r>
            <a:r>
              <a:rPr lang="en-US" dirty="0">
                <a:latin typeface="Bahnschrift SemiBold Condensed" pitchFamily="34" charset="0"/>
              </a:rPr>
              <a:t> </a:t>
            </a:r>
            <a:r>
              <a:rPr lang="en-US" dirty="0" err="1">
                <a:latin typeface="Bahnschrift SemiBold Condensed" pitchFamily="34" charset="0"/>
              </a:rPr>
              <a:t>sengaja</a:t>
            </a:r>
            <a:r>
              <a:rPr lang="en-US" dirty="0">
                <a:latin typeface="Bahnschrift SemiBold Condensed" pitchFamily="34" charset="0"/>
              </a:rPr>
              <a:t> </a:t>
            </a:r>
            <a:r>
              <a:rPr lang="en-US" dirty="0">
                <a:latin typeface="Gill Sans Ultra Bold Condensed" pitchFamily="34" charset="0"/>
              </a:rPr>
              <a:t>(manslayer) </a:t>
            </a:r>
            <a:r>
              <a:rPr lang="en-US" dirty="0" err="1"/>
              <a:t>tetapi</a:t>
            </a:r>
            <a:r>
              <a:rPr lang="en-US" dirty="0"/>
              <a:t> </a:t>
            </a:r>
            <a:r>
              <a:rPr lang="en-US" dirty="0" err="1"/>
              <a:t>tidak</a:t>
            </a:r>
            <a:r>
              <a:rPr lang="en-US" dirty="0"/>
              <a:t> </a:t>
            </a:r>
            <a:r>
              <a:rPr lang="en-US" dirty="0" err="1"/>
              <a:t>untuk</a:t>
            </a:r>
            <a:r>
              <a:rPr lang="en-US" dirty="0"/>
              <a:t> </a:t>
            </a:r>
            <a:r>
              <a:rPr lang="en-US" dirty="0" err="1"/>
              <a:t>pembunuh</a:t>
            </a:r>
            <a:r>
              <a:rPr lang="en-US" dirty="0"/>
              <a:t> yang </a:t>
            </a:r>
            <a:r>
              <a:rPr lang="en-US" dirty="0" err="1"/>
              <a:t>sudah</a:t>
            </a:r>
            <a:r>
              <a:rPr lang="en-US" dirty="0"/>
              <a:t> </a:t>
            </a:r>
            <a:r>
              <a:rPr lang="en-US" dirty="0" err="1"/>
              <a:t>merencanakan</a:t>
            </a:r>
            <a:r>
              <a:rPr lang="en-US" dirty="0"/>
              <a:t> </a:t>
            </a:r>
            <a:r>
              <a:rPr lang="en-US" dirty="0" err="1"/>
              <a:t>aksi</a:t>
            </a:r>
            <a:r>
              <a:rPr lang="en-US" dirty="0"/>
              <a:t> </a:t>
            </a:r>
            <a:r>
              <a:rPr lang="en-US" dirty="0" err="1"/>
              <a:t>pembunuhannya</a:t>
            </a:r>
            <a:r>
              <a:rPr lang="en-US" dirty="0"/>
              <a:t> </a:t>
            </a:r>
            <a:r>
              <a:rPr lang="en-US" dirty="0">
                <a:latin typeface="Gill Sans Ultra Bold Condensed" pitchFamily="34" charset="0"/>
              </a:rPr>
              <a:t>(murderer).</a:t>
            </a:r>
          </a:p>
          <a:p>
            <a:pPr marL="0" indent="0">
              <a:buFont typeface="Arial" pitchFamily="34" charset="0"/>
              <a:buNone/>
            </a:pPr>
            <a:endParaRPr lang="en-US" dirty="0"/>
          </a:p>
          <a:p>
            <a:pPr marL="0" indent="0">
              <a:buFont typeface="Arial" pitchFamily="34" charset="0"/>
              <a:buNone/>
            </a:pPr>
            <a:r>
              <a:rPr lang="en-US" dirty="0">
                <a:latin typeface="Arial Black" pitchFamily="34" charset="0"/>
              </a:rPr>
              <a:t>Victor P. Hamilton</a:t>
            </a:r>
          </a:p>
          <a:p>
            <a:endParaRPr lang="en-US" dirty="0"/>
          </a:p>
        </p:txBody>
      </p:sp>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288" r="4288"/>
          <a:stretch>
            <a:fillRect/>
          </a:stretch>
        </p:blipFill>
        <p:spPr/>
      </p:pic>
      <p:sp>
        <p:nvSpPr>
          <p:cNvPr id="15" name="Title 1"/>
          <p:cNvSpPr txBox="1">
            <a:spLocks/>
          </p:cNvSpPr>
          <p:nvPr/>
        </p:nvSpPr>
        <p:spPr>
          <a:xfrm>
            <a:off x="251520" y="250899"/>
            <a:ext cx="3600400" cy="8572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err="1">
                <a:latin typeface="Clarendon Blk BT" pitchFamily="18" charset="0"/>
              </a:rPr>
              <a:t>Ulangan</a:t>
            </a:r>
            <a:r>
              <a:rPr lang="en-US" sz="1800" dirty="0">
                <a:latin typeface="Clarendon Blk BT" pitchFamily="18" charset="0"/>
              </a:rPr>
              <a:t> 19:1-13; </a:t>
            </a:r>
          </a:p>
          <a:p>
            <a:r>
              <a:rPr lang="en-US" sz="1800" dirty="0" err="1">
                <a:latin typeface="Clarendon Blk BT" pitchFamily="18" charset="0"/>
              </a:rPr>
              <a:t>Bilangan</a:t>
            </a:r>
            <a:r>
              <a:rPr lang="en-US" sz="1800" dirty="0">
                <a:latin typeface="Clarendon Blk BT" pitchFamily="18" charset="0"/>
              </a:rPr>
              <a:t> 35:9-34 </a:t>
            </a:r>
            <a:r>
              <a:rPr lang="en-US" sz="1800" dirty="0" err="1">
                <a:latin typeface="Clarendon Blk BT" pitchFamily="18" charset="0"/>
              </a:rPr>
              <a:t>dan</a:t>
            </a:r>
            <a:r>
              <a:rPr lang="en-US" sz="1800" dirty="0">
                <a:latin typeface="Clarendon Blk BT" pitchFamily="18" charset="0"/>
              </a:rPr>
              <a:t> </a:t>
            </a:r>
          </a:p>
          <a:p>
            <a:r>
              <a:rPr lang="en-US" sz="1800" dirty="0" err="1">
                <a:latin typeface="Clarendon Blk BT" pitchFamily="18" charset="0"/>
              </a:rPr>
              <a:t>Yosua</a:t>
            </a:r>
            <a:r>
              <a:rPr lang="en-US" sz="1800" dirty="0">
                <a:latin typeface="Clarendon Blk BT" pitchFamily="18" charset="0"/>
              </a:rPr>
              <a:t> 20:1-9</a:t>
            </a:r>
          </a:p>
        </p:txBody>
      </p:sp>
    </p:spTree>
    <p:extLst>
      <p:ext uri="{BB962C8B-B14F-4D97-AF65-F5344CB8AC3E}">
        <p14:creationId xmlns:p14="http://schemas.microsoft.com/office/powerpoint/2010/main" val="406186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55,036+ Simple Background Images |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6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5979"/>
            <a:ext cx="6491064" cy="857250"/>
          </a:xfrm>
        </p:spPr>
        <p:txBody>
          <a:bodyPr>
            <a:normAutofit fontScale="90000"/>
          </a:bodyPr>
          <a:lstStyle/>
          <a:p>
            <a:r>
              <a:rPr lang="en-US" sz="2400" b="1" dirty="0"/>
              <a:t>Pfeiffer, C. F. &amp; Harrison, E. F. </a:t>
            </a:r>
            <a:r>
              <a:rPr lang="en-US" sz="2400" b="1" i="1" dirty="0">
                <a:solidFill>
                  <a:schemeClr val="accent5">
                    <a:lumMod val="50000"/>
                  </a:schemeClr>
                </a:solidFill>
              </a:rPr>
              <a:t>The Wycliffe Bible Commentary</a:t>
            </a:r>
            <a:r>
              <a:rPr lang="en-US" sz="2400" b="1" dirty="0"/>
              <a:t>. (Malang: </a:t>
            </a:r>
            <a:r>
              <a:rPr lang="en-US" sz="2400" b="1" dirty="0" err="1"/>
              <a:t>Gandum</a:t>
            </a:r>
            <a:r>
              <a:rPr lang="en-US" sz="2400" b="1" dirty="0"/>
              <a:t> Mas, </a:t>
            </a:r>
            <a:r>
              <a:rPr lang="en-US" sz="2400" b="1" dirty="0" err="1"/>
              <a:t>Edisi</a:t>
            </a:r>
            <a:r>
              <a:rPr lang="en-US" sz="2400" b="1" dirty="0"/>
              <a:t> 2004), 498</a:t>
            </a:r>
          </a:p>
        </p:txBody>
      </p:sp>
      <p:sp>
        <p:nvSpPr>
          <p:cNvPr id="3" name="Content Placeholder 2"/>
          <p:cNvSpPr>
            <a:spLocks noGrp="1"/>
          </p:cNvSpPr>
          <p:nvPr>
            <p:ph idx="1"/>
          </p:nvPr>
        </p:nvSpPr>
        <p:spPr>
          <a:xfrm>
            <a:off x="251520" y="1635646"/>
            <a:ext cx="5544616" cy="3096344"/>
          </a:xfrm>
        </p:spPr>
        <p:txBody>
          <a:bodyPr>
            <a:normAutofit fontScale="70000" lnSpcReduction="20000"/>
          </a:bodyPr>
          <a:lstStyle/>
          <a:p>
            <a:pPr>
              <a:buFont typeface="Wingdings" pitchFamily="2" charset="2"/>
              <a:buChar char="§"/>
            </a:pPr>
            <a:r>
              <a:rPr lang="en-US" dirty="0" err="1">
                <a:latin typeface="Gill Sans Ultra Bold Condensed" pitchFamily="34" charset="0"/>
              </a:rPr>
              <a:t>Perlindungan</a:t>
            </a:r>
            <a:r>
              <a:rPr lang="en-US" dirty="0">
                <a:latin typeface="Gill Sans Ultra Bold Condensed" pitchFamily="34" charset="0"/>
              </a:rPr>
              <a:t> </a:t>
            </a:r>
            <a:r>
              <a:rPr lang="en-US" dirty="0" err="1">
                <a:latin typeface="Gill Sans Ultra Bold Condensed" pitchFamily="34" charset="0"/>
              </a:rPr>
              <a:t>disediakan</a:t>
            </a:r>
            <a:r>
              <a:rPr lang="en-US" dirty="0">
                <a:latin typeface="Gill Sans Ultra Bold Condensed" pitchFamily="34" charset="0"/>
              </a:rPr>
              <a:t> </a:t>
            </a:r>
            <a:r>
              <a:rPr lang="en-US" dirty="0" err="1">
                <a:latin typeface="Gill Sans Ultra Bold Condensed" pitchFamily="34" charset="0"/>
              </a:rPr>
              <a:t>bagi</a:t>
            </a:r>
            <a:r>
              <a:rPr lang="en-US" dirty="0">
                <a:latin typeface="Gill Sans Ultra Bold Condensed" pitchFamily="34" charset="0"/>
              </a:rPr>
              <a:t> </a:t>
            </a:r>
            <a:r>
              <a:rPr lang="en-US" dirty="0" err="1">
                <a:latin typeface="Gill Sans Ultra Bold Condensed" pitchFamily="34" charset="0"/>
              </a:rPr>
              <a:t>seorang</a:t>
            </a:r>
            <a:r>
              <a:rPr lang="en-US" dirty="0">
                <a:latin typeface="Gill Sans Ultra Bold Condensed" pitchFamily="34" charset="0"/>
              </a:rPr>
              <a:t> </a:t>
            </a:r>
            <a:r>
              <a:rPr lang="en-US" dirty="0" err="1">
                <a:latin typeface="Gill Sans Ultra Bold Condensed" pitchFamily="34" charset="0"/>
              </a:rPr>
              <a:t>pembunuh</a:t>
            </a:r>
            <a:r>
              <a:rPr lang="en-US" dirty="0">
                <a:latin typeface="Gill Sans Ultra Bold Condensed" pitchFamily="34" charset="0"/>
              </a:rPr>
              <a:t> </a:t>
            </a:r>
            <a:r>
              <a:rPr lang="en-US" i="1" dirty="0" err="1"/>
              <a:t>terhadap</a:t>
            </a:r>
            <a:r>
              <a:rPr lang="en-US" i="1" dirty="0"/>
              <a:t> </a:t>
            </a:r>
            <a:r>
              <a:rPr lang="en-US" i="1" dirty="0" err="1"/>
              <a:t>murka</a:t>
            </a:r>
            <a:r>
              <a:rPr lang="en-US" i="1" dirty="0"/>
              <a:t> </a:t>
            </a:r>
            <a:r>
              <a:rPr lang="en-US" i="1" dirty="0" err="1"/>
              <a:t>seorang</a:t>
            </a:r>
            <a:r>
              <a:rPr lang="en-US" i="1" dirty="0"/>
              <a:t> </a:t>
            </a:r>
            <a:r>
              <a:rPr lang="en-US" i="1" dirty="0" err="1"/>
              <a:t>pembalas</a:t>
            </a:r>
            <a:r>
              <a:rPr lang="en-US" i="1" dirty="0"/>
              <a:t> </a:t>
            </a:r>
            <a:r>
              <a:rPr lang="en-US" i="1" dirty="0" err="1"/>
              <a:t>dendam</a:t>
            </a:r>
            <a:r>
              <a:rPr lang="en-US" i="1" dirty="0"/>
              <a:t> </a:t>
            </a:r>
            <a:r>
              <a:rPr lang="en-US" i="1" dirty="0" err="1"/>
              <a:t>hingga</a:t>
            </a:r>
            <a:r>
              <a:rPr lang="en-US" i="1" dirty="0"/>
              <a:t> </a:t>
            </a:r>
            <a:r>
              <a:rPr lang="en-US" i="1" dirty="0" err="1"/>
              <a:t>dapat</a:t>
            </a:r>
            <a:r>
              <a:rPr lang="en-US" i="1" dirty="0"/>
              <a:t> </a:t>
            </a:r>
            <a:r>
              <a:rPr lang="en-US" i="1" dirty="0" err="1"/>
              <a:t>diproses</a:t>
            </a:r>
            <a:r>
              <a:rPr lang="en-US" i="1" dirty="0"/>
              <a:t> </a:t>
            </a:r>
            <a:r>
              <a:rPr lang="en-US" i="1" dirty="0" err="1"/>
              <a:t>secara</a:t>
            </a:r>
            <a:r>
              <a:rPr lang="en-US" i="1" dirty="0"/>
              <a:t> </a:t>
            </a:r>
            <a:r>
              <a:rPr lang="en-US" i="1" dirty="0" err="1"/>
              <a:t>hukum</a:t>
            </a:r>
            <a:r>
              <a:rPr lang="en-US" i="1" dirty="0"/>
              <a:t> </a:t>
            </a:r>
            <a:r>
              <a:rPr lang="en-US" i="1" dirty="0" err="1"/>
              <a:t>dengan</a:t>
            </a:r>
            <a:r>
              <a:rPr lang="en-US" i="1" dirty="0"/>
              <a:t> </a:t>
            </a:r>
            <a:r>
              <a:rPr lang="en-US" i="1" dirty="0" err="1"/>
              <a:t>adil</a:t>
            </a:r>
            <a:r>
              <a:rPr lang="en-US" i="1" dirty="0"/>
              <a:t> </a:t>
            </a:r>
            <a:r>
              <a:rPr lang="en-US" dirty="0"/>
              <a:t>(</a:t>
            </a:r>
            <a:r>
              <a:rPr lang="en-US" dirty="0" err="1"/>
              <a:t>Ul</a:t>
            </a:r>
            <a:r>
              <a:rPr lang="en-US" dirty="0"/>
              <a:t>. 19: 1- 13). </a:t>
            </a:r>
          </a:p>
          <a:p>
            <a:pPr>
              <a:buFont typeface="Wingdings" pitchFamily="2" charset="2"/>
              <a:buChar char="§"/>
            </a:pPr>
            <a:r>
              <a:rPr lang="en-US" dirty="0" err="1"/>
              <a:t>Peraturan-peraturan</a:t>
            </a:r>
            <a:r>
              <a:rPr lang="en-US" dirty="0"/>
              <a:t> </a:t>
            </a:r>
            <a:r>
              <a:rPr lang="en-US" dirty="0" err="1"/>
              <a:t>ini</a:t>
            </a:r>
            <a:r>
              <a:rPr lang="en-US" dirty="0"/>
              <a:t> </a:t>
            </a:r>
            <a:r>
              <a:rPr lang="en-US" b="1" dirty="0" err="1"/>
              <a:t>dimaksudkan</a:t>
            </a:r>
            <a:r>
              <a:rPr lang="en-US" b="1" dirty="0"/>
              <a:t> </a:t>
            </a:r>
            <a:r>
              <a:rPr lang="en-US" b="1" dirty="0" err="1"/>
              <a:t>untuk</a:t>
            </a:r>
            <a:r>
              <a:rPr lang="en-US" b="1" dirty="0"/>
              <a:t> </a:t>
            </a:r>
            <a:r>
              <a:rPr lang="en-US" b="1" dirty="0" err="1"/>
              <a:t>menyediakan</a:t>
            </a:r>
            <a:r>
              <a:rPr lang="en-US" b="1" dirty="0"/>
              <a:t> </a:t>
            </a:r>
            <a:r>
              <a:rPr lang="en-US" b="1" dirty="0" err="1"/>
              <a:t>keadilan</a:t>
            </a:r>
            <a:r>
              <a:rPr lang="en-US" b="1" dirty="0"/>
              <a:t> </a:t>
            </a:r>
            <a:r>
              <a:rPr lang="en-US" dirty="0" err="1"/>
              <a:t>dengan</a:t>
            </a:r>
            <a:r>
              <a:rPr lang="en-US" dirty="0"/>
              <a:t> </a:t>
            </a:r>
            <a:r>
              <a:rPr lang="en-US" dirty="0" err="1"/>
              <a:t>melindungi</a:t>
            </a:r>
            <a:r>
              <a:rPr lang="en-US" dirty="0"/>
              <a:t> orang yang </a:t>
            </a:r>
            <a:r>
              <a:rPr lang="en-US" dirty="0" err="1"/>
              <a:t>tidak</a:t>
            </a:r>
            <a:r>
              <a:rPr lang="en-US" dirty="0"/>
              <a:t> </a:t>
            </a:r>
            <a:r>
              <a:rPr lang="en-US" dirty="0" err="1"/>
              <a:t>bersalah</a:t>
            </a:r>
            <a:r>
              <a:rPr lang="en-US" dirty="0"/>
              <a:t>, </a:t>
            </a:r>
            <a:r>
              <a:rPr lang="en-US" dirty="0" err="1"/>
              <a:t>sekalipun</a:t>
            </a:r>
            <a:r>
              <a:rPr lang="en-US" dirty="0"/>
              <a:t> </a:t>
            </a:r>
            <a:r>
              <a:rPr lang="en-US" dirty="0" err="1"/>
              <a:t>keadilan</a:t>
            </a:r>
            <a:r>
              <a:rPr lang="en-US" dirty="0"/>
              <a:t> </a:t>
            </a:r>
            <a:r>
              <a:rPr lang="en-US" dirty="0" err="1"/>
              <a:t>juga</a:t>
            </a:r>
            <a:r>
              <a:rPr lang="en-US" dirty="0"/>
              <a:t> </a:t>
            </a:r>
            <a:r>
              <a:rPr lang="en-US" dirty="0" err="1"/>
              <a:t>harus</a:t>
            </a:r>
            <a:r>
              <a:rPr lang="en-US" dirty="0"/>
              <a:t> </a:t>
            </a:r>
            <a:r>
              <a:rPr lang="en-US" dirty="0" err="1"/>
              <a:t>dipenuhi</a:t>
            </a:r>
            <a:r>
              <a:rPr lang="en-US" dirty="0"/>
              <a:t> </a:t>
            </a:r>
            <a:r>
              <a:rPr lang="en-US" dirty="0" err="1"/>
              <a:t>dengan</a:t>
            </a:r>
            <a:r>
              <a:rPr lang="en-US" dirty="0"/>
              <a:t> </a:t>
            </a:r>
            <a:r>
              <a:rPr lang="en-US" dirty="0" err="1">
                <a:latin typeface="Gill Sans Ultra Bold Condensed" pitchFamily="34" charset="0"/>
              </a:rPr>
              <a:t>hukuman</a:t>
            </a:r>
            <a:r>
              <a:rPr lang="en-US" dirty="0">
                <a:latin typeface="Gill Sans Ultra Bold Condensed" pitchFamily="34" charset="0"/>
              </a:rPr>
              <a:t> yang </a:t>
            </a:r>
            <a:r>
              <a:rPr lang="en-US" dirty="0" err="1">
                <a:latin typeface="Gill Sans Ultra Bold Condensed" pitchFamily="34" charset="0"/>
              </a:rPr>
              <a:t>setimpal</a:t>
            </a:r>
            <a:r>
              <a:rPr lang="en-US" dirty="0">
                <a:latin typeface="Gill Sans Ultra Bold Condensed" pitchFamily="34" charset="0"/>
              </a:rPr>
              <a:t> </a:t>
            </a:r>
            <a:r>
              <a:rPr lang="en-US" dirty="0" err="1">
                <a:latin typeface="Gill Sans Ultra Bold Condensed" pitchFamily="34" charset="0"/>
              </a:rPr>
              <a:t>terhadap</a:t>
            </a:r>
            <a:r>
              <a:rPr lang="en-US" dirty="0">
                <a:latin typeface="Gill Sans Ultra Bold Condensed" pitchFamily="34" charset="0"/>
              </a:rPr>
              <a:t> orang yang </a:t>
            </a:r>
            <a:r>
              <a:rPr lang="en-US" dirty="0" err="1">
                <a:latin typeface="Gill Sans Ultra Bold Condensed" pitchFamily="34" charset="0"/>
              </a:rPr>
              <a:t>bersalah</a:t>
            </a:r>
            <a:r>
              <a:rPr lang="en-US" dirty="0">
                <a:latin typeface="Gill Sans Ultra Bold Condensed" pitchFamily="34" charset="0"/>
              </a:rPr>
              <a:t> </a:t>
            </a:r>
            <a:r>
              <a:rPr lang="en-US" dirty="0"/>
              <a:t>(</a:t>
            </a:r>
            <a:r>
              <a:rPr lang="en-US" dirty="0" err="1"/>
              <a:t>Ul</a:t>
            </a:r>
            <a:r>
              <a:rPr lang="en-US" dirty="0"/>
              <a:t>. 19: 11-13, 19-21)</a:t>
            </a:r>
          </a:p>
        </p:txBody>
      </p:sp>
      <p:pic>
        <p:nvPicPr>
          <p:cNvPr id="12290" name="Picture 2" descr="Cities of Refuge - Plain Bible Teach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012001"/>
            <a:ext cx="2552888" cy="1595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9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75000"/>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588224" y="627534"/>
            <a:ext cx="2172468" cy="2780760"/>
          </a:xfrm>
        </p:spPr>
      </p:pic>
      <p:sp>
        <p:nvSpPr>
          <p:cNvPr id="8" name="Title 1"/>
          <p:cNvSpPr txBox="1">
            <a:spLocks/>
          </p:cNvSpPr>
          <p:nvPr/>
        </p:nvSpPr>
        <p:spPr>
          <a:xfrm>
            <a:off x="457200" y="524768"/>
            <a:ext cx="5266928" cy="63757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Clarendon Blk BT" pitchFamily="18" charset="0"/>
              </a:rPr>
              <a:t>Ellen G. White, </a:t>
            </a:r>
            <a:r>
              <a:rPr lang="en-US" sz="1800" dirty="0" err="1">
                <a:latin typeface="Clarendon Blk BT" pitchFamily="18" charset="0"/>
              </a:rPr>
              <a:t>Sejarah</a:t>
            </a:r>
            <a:r>
              <a:rPr lang="en-US" sz="1800" dirty="0">
                <a:latin typeface="Clarendon Blk BT" pitchFamily="18" charset="0"/>
              </a:rPr>
              <a:t> Para </a:t>
            </a:r>
            <a:r>
              <a:rPr lang="en-US" sz="1800" dirty="0" err="1">
                <a:latin typeface="Clarendon Blk BT" pitchFamily="18" charset="0"/>
              </a:rPr>
              <a:t>Nabi</a:t>
            </a:r>
            <a:r>
              <a:rPr lang="en-US" sz="1800" dirty="0">
                <a:latin typeface="Clarendon Blk BT" pitchFamily="18" charset="0"/>
              </a:rPr>
              <a:t>, 125</a:t>
            </a:r>
          </a:p>
        </p:txBody>
      </p:sp>
      <p:sp>
        <p:nvSpPr>
          <p:cNvPr id="9" name="Content Placeholder 2"/>
          <p:cNvSpPr txBox="1">
            <a:spLocks/>
          </p:cNvSpPr>
          <p:nvPr/>
        </p:nvSpPr>
        <p:spPr>
          <a:xfrm>
            <a:off x="457200" y="1419622"/>
            <a:ext cx="5987008" cy="3456383"/>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Cara yang </a:t>
            </a:r>
            <a:r>
              <a:rPr lang="en-US" dirty="0" err="1"/>
              <a:t>penuh</a:t>
            </a:r>
            <a:r>
              <a:rPr lang="en-US" dirty="0"/>
              <a:t> </a:t>
            </a:r>
            <a:r>
              <a:rPr lang="en-US" dirty="0" err="1"/>
              <a:t>rahmat</a:t>
            </a:r>
            <a:r>
              <a:rPr lang="en-US" dirty="0"/>
              <a:t> </a:t>
            </a:r>
            <a:r>
              <a:rPr lang="en-US" dirty="0" err="1"/>
              <a:t>ini</a:t>
            </a:r>
            <a:r>
              <a:rPr lang="en-US" dirty="0"/>
              <a:t> </a:t>
            </a:r>
            <a:r>
              <a:rPr lang="en-US" dirty="0" err="1"/>
              <a:t>dianggap</a:t>
            </a:r>
            <a:r>
              <a:rPr lang="en-US" dirty="0"/>
              <a:t> </a:t>
            </a:r>
            <a:r>
              <a:rPr lang="en-US" dirty="0" err="1"/>
              <a:t>perlu</a:t>
            </a:r>
            <a:r>
              <a:rPr lang="en-US" dirty="0"/>
              <a:t> </a:t>
            </a:r>
            <a:r>
              <a:rPr lang="en-US" dirty="0" err="1"/>
              <a:t>oleh</a:t>
            </a:r>
            <a:r>
              <a:rPr lang="en-US" dirty="0"/>
              <a:t> </a:t>
            </a:r>
            <a:r>
              <a:rPr lang="en-US" dirty="0" err="1">
                <a:latin typeface="Gill Sans Ultra Bold Condensed" pitchFamily="34" charset="0"/>
              </a:rPr>
              <a:t>adat</a:t>
            </a:r>
            <a:r>
              <a:rPr lang="en-US" dirty="0">
                <a:latin typeface="Gill Sans Ultra Bold Condensed" pitchFamily="34" charset="0"/>
              </a:rPr>
              <a:t> </a:t>
            </a:r>
            <a:r>
              <a:rPr lang="en-US" dirty="0" err="1">
                <a:latin typeface="Gill Sans Ultra Bold Condensed" pitchFamily="34" charset="0"/>
              </a:rPr>
              <a:t>kebiasaan</a:t>
            </a:r>
            <a:r>
              <a:rPr lang="en-US" dirty="0">
                <a:latin typeface="Gill Sans Ultra Bold Condensed" pitchFamily="34" charset="0"/>
              </a:rPr>
              <a:t> </a:t>
            </a:r>
            <a:r>
              <a:rPr lang="en-US" dirty="0" err="1">
                <a:latin typeface="Gill Sans Ultra Bold Condensed" pitchFamily="34" charset="0"/>
              </a:rPr>
              <a:t>zaman</a:t>
            </a:r>
            <a:r>
              <a:rPr lang="en-US" dirty="0">
                <a:latin typeface="Gill Sans Ultra Bold Condensed" pitchFamily="34" charset="0"/>
              </a:rPr>
              <a:t> </a:t>
            </a:r>
            <a:r>
              <a:rPr lang="en-US" dirty="0" err="1">
                <a:latin typeface="Gill Sans Ultra Bold Condensed" pitchFamily="34" charset="0"/>
              </a:rPr>
              <a:t>dulu</a:t>
            </a:r>
            <a:r>
              <a:rPr lang="en-US" dirty="0">
                <a:latin typeface="Gill Sans Ultra Bold Condensed" pitchFamily="34" charset="0"/>
              </a:rPr>
              <a:t> </a:t>
            </a:r>
            <a:r>
              <a:rPr lang="en-US" dirty="0" err="1">
                <a:latin typeface="Gill Sans Ultra Bold Condensed" pitchFamily="34" charset="0"/>
              </a:rPr>
              <a:t>sehubungan</a:t>
            </a:r>
            <a:r>
              <a:rPr lang="en-US" dirty="0">
                <a:latin typeface="Gill Sans Ultra Bold Condensed" pitchFamily="34" charset="0"/>
              </a:rPr>
              <a:t> </a:t>
            </a:r>
            <a:r>
              <a:rPr lang="en-US" dirty="0" err="1">
                <a:latin typeface="Gill Sans Ultra Bold Condensed" pitchFamily="34" charset="0"/>
              </a:rPr>
              <a:t>dengan</a:t>
            </a:r>
            <a:r>
              <a:rPr lang="en-US" dirty="0">
                <a:latin typeface="Gill Sans Ultra Bold Condensed" pitchFamily="34" charset="0"/>
              </a:rPr>
              <a:t> </a:t>
            </a:r>
            <a:r>
              <a:rPr lang="en-US" dirty="0" err="1">
                <a:latin typeface="Gill Sans Ultra Bold Condensed" pitchFamily="34" charset="0"/>
              </a:rPr>
              <a:t>pembalasan</a:t>
            </a:r>
            <a:r>
              <a:rPr lang="en-US" dirty="0">
                <a:latin typeface="Gill Sans Ultra Bold Condensed" pitchFamily="34" charset="0"/>
              </a:rPr>
              <a:t> </a:t>
            </a:r>
            <a:r>
              <a:rPr lang="en-US" dirty="0" err="1">
                <a:latin typeface="Gill Sans Ultra Bold Condensed" pitchFamily="34" charset="0"/>
              </a:rPr>
              <a:t>secara</a:t>
            </a:r>
            <a:r>
              <a:rPr lang="en-US" dirty="0">
                <a:latin typeface="Gill Sans Ultra Bold Condensed" pitchFamily="34" charset="0"/>
              </a:rPr>
              <a:t> </a:t>
            </a:r>
            <a:r>
              <a:rPr lang="en-US" dirty="0" err="1">
                <a:latin typeface="Gill Sans Ultra Bold Condensed" pitchFamily="34" charset="0"/>
              </a:rPr>
              <a:t>pribadi</a:t>
            </a:r>
            <a:r>
              <a:rPr lang="en-US" dirty="0"/>
              <a:t>, </a:t>
            </a:r>
            <a:r>
              <a:rPr lang="en-US" dirty="0" err="1"/>
              <a:t>oleh</a:t>
            </a:r>
            <a:r>
              <a:rPr lang="en-US" dirty="0"/>
              <a:t> </a:t>
            </a:r>
            <a:r>
              <a:rPr lang="en-US" dirty="0" err="1"/>
              <a:t>mana</a:t>
            </a:r>
            <a:r>
              <a:rPr lang="en-US" dirty="0"/>
              <a:t> </a:t>
            </a:r>
            <a:r>
              <a:rPr lang="en-US" dirty="0" err="1"/>
              <a:t>hukuman</a:t>
            </a:r>
            <a:r>
              <a:rPr lang="en-US" dirty="0"/>
              <a:t> </a:t>
            </a:r>
            <a:r>
              <a:rPr lang="en-US" dirty="0" err="1"/>
              <a:t>itu</a:t>
            </a:r>
            <a:r>
              <a:rPr lang="en-US" dirty="0"/>
              <a:t> </a:t>
            </a:r>
            <a:r>
              <a:rPr lang="en-US" dirty="0" err="1"/>
              <a:t>diadakan</a:t>
            </a:r>
            <a:r>
              <a:rPr lang="en-US" dirty="0"/>
              <a:t> </a:t>
            </a:r>
            <a:r>
              <a:rPr lang="en-US" dirty="0" err="1"/>
              <a:t>oleh</a:t>
            </a:r>
            <a:r>
              <a:rPr lang="en-US" dirty="0"/>
              <a:t> </a:t>
            </a:r>
            <a:r>
              <a:rPr lang="en-US" dirty="0" err="1"/>
              <a:t>keluarga</a:t>
            </a:r>
            <a:r>
              <a:rPr lang="en-US" dirty="0"/>
              <a:t> yang </a:t>
            </a:r>
            <a:r>
              <a:rPr lang="en-US" dirty="0" err="1"/>
              <a:t>terdekat</a:t>
            </a:r>
            <a:r>
              <a:rPr lang="en-US" dirty="0"/>
              <a:t> </a:t>
            </a:r>
            <a:r>
              <a:rPr lang="en-US" dirty="0" err="1"/>
              <a:t>atau</a:t>
            </a:r>
            <a:r>
              <a:rPr lang="en-US" dirty="0"/>
              <a:t> </a:t>
            </a:r>
            <a:r>
              <a:rPr lang="en-US" dirty="0" err="1"/>
              <a:t>ahli</a:t>
            </a:r>
            <a:r>
              <a:rPr lang="en-US" dirty="0"/>
              <a:t> </a:t>
            </a:r>
            <a:r>
              <a:rPr lang="en-US" dirty="0" err="1"/>
              <a:t>waris</a:t>
            </a:r>
            <a:r>
              <a:rPr lang="en-US" dirty="0"/>
              <a:t> </a:t>
            </a:r>
            <a:r>
              <a:rPr lang="en-US" dirty="0" err="1"/>
              <a:t>daripada</a:t>
            </a:r>
            <a:r>
              <a:rPr lang="en-US" dirty="0"/>
              <a:t> yang </a:t>
            </a:r>
            <a:r>
              <a:rPr lang="en-US" dirty="0" err="1"/>
              <a:t>telah</a:t>
            </a:r>
            <a:r>
              <a:rPr lang="en-US" dirty="0"/>
              <a:t> </a:t>
            </a:r>
            <a:r>
              <a:rPr lang="en-US" dirty="0" err="1"/>
              <a:t>mati</a:t>
            </a:r>
            <a:r>
              <a:rPr lang="en-US" dirty="0"/>
              <a:t> </a:t>
            </a:r>
            <a:r>
              <a:rPr lang="en-US" dirty="0" err="1"/>
              <a:t>itu</a:t>
            </a:r>
            <a:r>
              <a:rPr lang="en-US" dirty="0"/>
              <a:t>. Di </a:t>
            </a:r>
            <a:r>
              <a:rPr lang="en-US" dirty="0" err="1"/>
              <a:t>dalam</a:t>
            </a:r>
            <a:r>
              <a:rPr lang="en-US" dirty="0"/>
              <a:t> </a:t>
            </a:r>
            <a:r>
              <a:rPr lang="en-US" dirty="0" err="1"/>
              <a:t>persoalan</a:t>
            </a:r>
            <a:r>
              <a:rPr lang="en-US" dirty="0"/>
              <a:t> </a:t>
            </a:r>
            <a:r>
              <a:rPr lang="en-US" dirty="0" err="1"/>
              <a:t>persoalan</a:t>
            </a:r>
            <a:r>
              <a:rPr lang="en-US" dirty="0"/>
              <a:t> </a:t>
            </a:r>
            <a:r>
              <a:rPr lang="en-US" dirty="0" err="1"/>
              <a:t>dimana</a:t>
            </a:r>
            <a:r>
              <a:rPr lang="en-US" dirty="0"/>
              <a:t> </a:t>
            </a:r>
            <a:r>
              <a:rPr lang="en-US" dirty="0" err="1"/>
              <a:t>kesalahan</a:t>
            </a:r>
            <a:r>
              <a:rPr lang="en-US" dirty="0"/>
              <a:t> </a:t>
            </a:r>
            <a:r>
              <a:rPr lang="en-US" dirty="0" err="1"/>
              <a:t>itu</a:t>
            </a:r>
            <a:r>
              <a:rPr lang="en-US" dirty="0"/>
              <a:t> </a:t>
            </a:r>
            <a:r>
              <a:rPr lang="en-US" dirty="0" err="1"/>
              <a:t>jelas</a:t>
            </a:r>
            <a:r>
              <a:rPr lang="en-US" dirty="0"/>
              <a:t> </a:t>
            </a:r>
            <a:r>
              <a:rPr lang="en-US" dirty="0" err="1"/>
              <a:t>terbukti</a:t>
            </a:r>
            <a:r>
              <a:rPr lang="en-US" dirty="0"/>
              <a:t>, </a:t>
            </a:r>
            <a:r>
              <a:rPr lang="en-US" dirty="0" err="1"/>
              <a:t>tidaklah</a:t>
            </a:r>
            <a:r>
              <a:rPr lang="en-US" dirty="0"/>
              <a:t> </a:t>
            </a:r>
            <a:r>
              <a:rPr lang="en-US" dirty="0" err="1"/>
              <a:t>perlu</a:t>
            </a:r>
            <a:r>
              <a:rPr lang="en-US" dirty="0"/>
              <a:t> </a:t>
            </a:r>
            <a:r>
              <a:rPr lang="en-US" dirty="0" err="1"/>
              <a:t>untuk</a:t>
            </a:r>
            <a:r>
              <a:rPr lang="en-US" dirty="0"/>
              <a:t> </a:t>
            </a:r>
            <a:r>
              <a:rPr lang="en-US" dirty="0" err="1"/>
              <a:t>menunggu</a:t>
            </a:r>
            <a:r>
              <a:rPr lang="en-US" dirty="0"/>
              <a:t> </a:t>
            </a:r>
            <a:r>
              <a:rPr lang="en-US" dirty="0" err="1"/>
              <a:t>suatu</a:t>
            </a:r>
            <a:r>
              <a:rPr lang="en-US" dirty="0"/>
              <a:t> </a:t>
            </a:r>
            <a:r>
              <a:rPr lang="en-US" dirty="0" err="1"/>
              <a:t>pengadilan</a:t>
            </a:r>
            <a:r>
              <a:rPr lang="en-US" dirty="0"/>
              <a:t> </a:t>
            </a:r>
            <a:r>
              <a:rPr lang="en-US" dirty="0" err="1"/>
              <a:t>oleh</a:t>
            </a:r>
            <a:r>
              <a:rPr lang="en-US" dirty="0"/>
              <a:t> </a:t>
            </a:r>
            <a:r>
              <a:rPr lang="en-US" dirty="0" err="1"/>
              <a:t>penghulu</a:t>
            </a:r>
            <a:r>
              <a:rPr lang="en-US" dirty="0"/>
              <a:t> </a:t>
            </a:r>
            <a:r>
              <a:rPr lang="en-US" dirty="0" err="1"/>
              <a:t>penghulu</a:t>
            </a:r>
            <a:r>
              <a:rPr lang="en-US" dirty="0"/>
              <a:t>. </a:t>
            </a:r>
            <a:r>
              <a:rPr lang="en-US" dirty="0">
                <a:latin typeface="Impact" pitchFamily="34" charset="0"/>
              </a:rPr>
              <a:t>Si </a:t>
            </a:r>
            <a:r>
              <a:rPr lang="en-US" dirty="0" err="1">
                <a:latin typeface="Impact" pitchFamily="34" charset="0"/>
              </a:rPr>
              <a:t>pembalas</a:t>
            </a:r>
            <a:r>
              <a:rPr lang="en-US" dirty="0">
                <a:latin typeface="Impact" pitchFamily="34" charset="0"/>
              </a:rPr>
              <a:t> </a:t>
            </a:r>
            <a:r>
              <a:rPr lang="en-US" dirty="0" err="1">
                <a:latin typeface="Impact" pitchFamily="34" charset="0"/>
              </a:rPr>
              <a:t>boleh</a:t>
            </a:r>
            <a:r>
              <a:rPr lang="en-US" dirty="0">
                <a:latin typeface="Impact" pitchFamily="34" charset="0"/>
              </a:rPr>
              <a:t> </a:t>
            </a:r>
            <a:r>
              <a:rPr lang="en-US" dirty="0" err="1">
                <a:latin typeface="Impact" pitchFamily="34" charset="0"/>
              </a:rPr>
              <a:t>mengejar</a:t>
            </a:r>
            <a:r>
              <a:rPr lang="en-US" dirty="0">
                <a:latin typeface="Impact" pitchFamily="34" charset="0"/>
              </a:rPr>
              <a:t> </a:t>
            </a:r>
            <a:r>
              <a:rPr lang="en-US" dirty="0" err="1">
                <a:latin typeface="Impact" pitchFamily="34" charset="0"/>
              </a:rPr>
              <a:t>penjahat</a:t>
            </a:r>
            <a:r>
              <a:rPr lang="en-US" dirty="0">
                <a:latin typeface="Impact" pitchFamily="34" charset="0"/>
              </a:rPr>
              <a:t> </a:t>
            </a:r>
            <a:r>
              <a:rPr lang="en-US" dirty="0" err="1">
                <a:latin typeface="Impact" pitchFamily="34" charset="0"/>
              </a:rPr>
              <a:t>itu</a:t>
            </a:r>
            <a:r>
              <a:rPr lang="en-US" dirty="0">
                <a:latin typeface="Impact" pitchFamily="34" charset="0"/>
              </a:rPr>
              <a:t> </a:t>
            </a:r>
            <a:r>
              <a:rPr lang="en-US" dirty="0" err="1">
                <a:latin typeface="Impact" pitchFamily="34" charset="0"/>
              </a:rPr>
              <a:t>ke</a:t>
            </a:r>
            <a:r>
              <a:rPr lang="en-US" dirty="0">
                <a:latin typeface="Impact" pitchFamily="34" charset="0"/>
              </a:rPr>
              <a:t> </a:t>
            </a:r>
            <a:r>
              <a:rPr lang="en-US" dirty="0" err="1">
                <a:latin typeface="Impact" pitchFamily="34" charset="0"/>
              </a:rPr>
              <a:t>mana</a:t>
            </a:r>
            <a:r>
              <a:rPr lang="en-US" dirty="0">
                <a:latin typeface="Impact" pitchFamily="34" charset="0"/>
              </a:rPr>
              <a:t> </a:t>
            </a:r>
            <a:r>
              <a:rPr lang="en-US" dirty="0" err="1">
                <a:latin typeface="Impact" pitchFamily="34" charset="0"/>
              </a:rPr>
              <a:t>saja</a:t>
            </a:r>
            <a:r>
              <a:rPr lang="en-US" dirty="0">
                <a:latin typeface="Impact" pitchFamily="34" charset="0"/>
              </a:rPr>
              <a:t>, </a:t>
            </a:r>
            <a:r>
              <a:rPr lang="en-US" dirty="0" err="1">
                <a:latin typeface="Impact" pitchFamily="34" charset="0"/>
              </a:rPr>
              <a:t>dan</a:t>
            </a:r>
            <a:r>
              <a:rPr lang="en-US" dirty="0">
                <a:latin typeface="Impact" pitchFamily="34" charset="0"/>
              </a:rPr>
              <a:t> </a:t>
            </a:r>
            <a:r>
              <a:rPr lang="en-US" dirty="0" err="1">
                <a:latin typeface="Impact" pitchFamily="34" charset="0"/>
              </a:rPr>
              <a:t>membunuhnya</a:t>
            </a:r>
            <a:r>
              <a:rPr lang="en-US" dirty="0">
                <a:latin typeface="Impact" pitchFamily="34" charset="0"/>
              </a:rPr>
              <a:t> di </a:t>
            </a:r>
            <a:r>
              <a:rPr lang="en-US" dirty="0" err="1">
                <a:latin typeface="Impact" pitchFamily="34" charset="0"/>
              </a:rPr>
              <a:t>mana</a:t>
            </a:r>
            <a:r>
              <a:rPr lang="en-US" dirty="0">
                <a:latin typeface="Impact" pitchFamily="34" charset="0"/>
              </a:rPr>
              <a:t> </a:t>
            </a:r>
            <a:r>
              <a:rPr lang="en-US" dirty="0" err="1">
                <a:latin typeface="Impact" pitchFamily="34" charset="0"/>
              </a:rPr>
              <a:t>saja</a:t>
            </a:r>
            <a:r>
              <a:rPr lang="en-US" dirty="0">
                <a:latin typeface="Impact" pitchFamily="34" charset="0"/>
              </a:rPr>
              <a:t> </a:t>
            </a:r>
            <a:r>
              <a:rPr lang="en-US" dirty="0" err="1">
                <a:latin typeface="Impact" pitchFamily="34" charset="0"/>
              </a:rPr>
              <a:t>ia</a:t>
            </a:r>
            <a:r>
              <a:rPr lang="en-US" dirty="0">
                <a:latin typeface="Impact" pitchFamily="34" charset="0"/>
              </a:rPr>
              <a:t> </a:t>
            </a:r>
            <a:r>
              <a:rPr lang="en-US" dirty="0" err="1">
                <a:latin typeface="Impact" pitchFamily="34" charset="0"/>
              </a:rPr>
              <a:t>temukan</a:t>
            </a:r>
            <a:r>
              <a:rPr lang="en-US" dirty="0">
                <a:latin typeface="Impact" pitchFamily="34" charset="0"/>
              </a:rPr>
              <a:t>. </a:t>
            </a:r>
            <a:r>
              <a:rPr lang="en-US" dirty="0" err="1">
                <a:latin typeface="Bahnschrift SemiBold Condensed" pitchFamily="34" charset="0"/>
              </a:rPr>
              <a:t>Tuhan</a:t>
            </a:r>
            <a:r>
              <a:rPr lang="en-US" dirty="0">
                <a:latin typeface="Bahnschrift SemiBold Condensed" pitchFamily="34" charset="0"/>
              </a:rPr>
              <a:t> </a:t>
            </a:r>
            <a:r>
              <a:rPr lang="en-US" dirty="0" err="1">
                <a:latin typeface="Bahnschrift SemiBold Condensed" pitchFamily="34" charset="0"/>
              </a:rPr>
              <a:t>melihat</a:t>
            </a:r>
            <a:r>
              <a:rPr lang="en-US" dirty="0">
                <a:latin typeface="Bahnschrift SemiBold Condensed" pitchFamily="34" charset="0"/>
              </a:rPr>
              <a:t> </a:t>
            </a:r>
            <a:r>
              <a:rPr lang="en-US" dirty="0" err="1">
                <a:latin typeface="Bahnschrift SemiBold Condensed" pitchFamily="34" charset="0"/>
              </a:rPr>
              <a:t>belumlah</a:t>
            </a:r>
            <a:r>
              <a:rPr lang="en-US" dirty="0">
                <a:latin typeface="Bahnschrift SemiBold Condensed" pitchFamily="34" charset="0"/>
              </a:rPr>
              <a:t> </a:t>
            </a:r>
            <a:r>
              <a:rPr lang="en-US" dirty="0" err="1">
                <a:latin typeface="Bahnschrift SemiBold Condensed" pitchFamily="34" charset="0"/>
              </a:rPr>
              <a:t>tepat</a:t>
            </a:r>
            <a:r>
              <a:rPr lang="en-US" dirty="0">
                <a:latin typeface="Bahnschrift SemiBold Condensed" pitchFamily="34" charset="0"/>
              </a:rPr>
              <a:t> </a:t>
            </a:r>
            <a:r>
              <a:rPr lang="en-US" dirty="0" err="1">
                <a:latin typeface="Bahnschrift SemiBold Condensed" pitchFamily="34" charset="0"/>
              </a:rPr>
              <a:t>untuk</a:t>
            </a:r>
            <a:r>
              <a:rPr lang="en-US" dirty="0">
                <a:latin typeface="Bahnschrift SemiBold Condensed" pitchFamily="34" charset="0"/>
              </a:rPr>
              <a:t> </a:t>
            </a:r>
            <a:r>
              <a:rPr lang="en-US" dirty="0" err="1">
                <a:latin typeface="Bahnschrift SemiBold Condensed" pitchFamily="34" charset="0"/>
              </a:rPr>
              <a:t>menghilangkan</a:t>
            </a:r>
            <a:r>
              <a:rPr lang="en-US" dirty="0">
                <a:latin typeface="Bahnschrift SemiBold Condensed" pitchFamily="34" charset="0"/>
              </a:rPr>
              <a:t> </a:t>
            </a:r>
            <a:r>
              <a:rPr lang="en-US" dirty="0" err="1">
                <a:latin typeface="Bahnschrift SemiBold Condensed" pitchFamily="34" charset="0"/>
              </a:rPr>
              <a:t>adat</a:t>
            </a:r>
            <a:r>
              <a:rPr lang="en-US" dirty="0">
                <a:latin typeface="Bahnschrift SemiBold Condensed" pitchFamily="34" charset="0"/>
              </a:rPr>
              <a:t> </a:t>
            </a:r>
            <a:r>
              <a:rPr lang="en-US" dirty="0" err="1">
                <a:latin typeface="Bahnschrift SemiBold Condensed" pitchFamily="34" charset="0"/>
              </a:rPr>
              <a:t>kebiasaan</a:t>
            </a:r>
            <a:r>
              <a:rPr lang="en-US" dirty="0">
                <a:latin typeface="Bahnschrift SemiBold Condensed" pitchFamily="34" charset="0"/>
              </a:rPr>
              <a:t> </a:t>
            </a:r>
            <a:r>
              <a:rPr lang="en-US" dirty="0" err="1">
                <a:latin typeface="Bahnschrift SemiBold Condensed" pitchFamily="34" charset="0"/>
              </a:rPr>
              <a:t>ini</a:t>
            </a:r>
            <a:r>
              <a:rPr lang="en-US" dirty="0">
                <a:latin typeface="Bahnschrift SemiBold Condensed" pitchFamily="34" charset="0"/>
              </a:rPr>
              <a:t> </a:t>
            </a:r>
            <a:r>
              <a:rPr lang="en-US" dirty="0" err="1">
                <a:latin typeface="Bahnschrift SemiBold Condensed" pitchFamily="34" charset="0"/>
              </a:rPr>
              <a:t>pada</a:t>
            </a:r>
            <a:r>
              <a:rPr lang="en-US" dirty="0">
                <a:latin typeface="Bahnschrift SemiBold Condensed" pitchFamily="34" charset="0"/>
              </a:rPr>
              <a:t> </a:t>
            </a:r>
            <a:r>
              <a:rPr lang="en-US" dirty="0" err="1">
                <a:latin typeface="Bahnschrift SemiBold Condensed" pitchFamily="34" charset="0"/>
              </a:rPr>
              <a:t>saat</a:t>
            </a:r>
            <a:r>
              <a:rPr lang="en-US" dirty="0">
                <a:latin typeface="Bahnschrift SemiBold Condensed" pitchFamily="34" charset="0"/>
              </a:rPr>
              <a:t> </a:t>
            </a:r>
            <a:r>
              <a:rPr lang="en-US" dirty="0" err="1">
                <a:latin typeface="Bahnschrift SemiBold Condensed" pitchFamily="34" charset="0"/>
              </a:rPr>
              <a:t>itu</a:t>
            </a:r>
            <a:r>
              <a:rPr lang="en-US" dirty="0">
                <a:latin typeface="Bahnschrift SemiBold Condensed" pitchFamily="34" charset="0"/>
              </a:rPr>
              <a:t>, </a:t>
            </a:r>
            <a:r>
              <a:rPr lang="en-US" dirty="0" err="1">
                <a:latin typeface="Bahnschrift SemiBold Condensed" pitchFamily="34" charset="0"/>
              </a:rPr>
              <a:t>tetapi</a:t>
            </a:r>
            <a:r>
              <a:rPr lang="en-US" dirty="0">
                <a:latin typeface="Bahnschrift SemiBold Condensed" pitchFamily="34" charset="0"/>
              </a:rPr>
              <a:t> </a:t>
            </a:r>
            <a:r>
              <a:rPr lang="en-US" dirty="0" err="1">
                <a:latin typeface="Bahnschrift SemiBold Condensed" pitchFamily="34" charset="0"/>
              </a:rPr>
              <a:t>Ia</a:t>
            </a:r>
            <a:r>
              <a:rPr lang="en-US" dirty="0">
                <a:latin typeface="Bahnschrift SemiBold Condensed" pitchFamily="34" charset="0"/>
              </a:rPr>
              <a:t> </a:t>
            </a:r>
            <a:r>
              <a:rPr lang="en-US" dirty="0" err="1">
                <a:latin typeface="Bahnschrift SemiBold Condensed" pitchFamily="34" charset="0"/>
              </a:rPr>
              <a:t>telah</a:t>
            </a:r>
            <a:r>
              <a:rPr lang="en-US" dirty="0">
                <a:latin typeface="Bahnschrift SemiBold Condensed" pitchFamily="34" charset="0"/>
              </a:rPr>
              <a:t> </a:t>
            </a:r>
            <a:r>
              <a:rPr lang="en-US" dirty="0" err="1">
                <a:latin typeface="Bahnschrift SemiBold Condensed" pitchFamily="34" charset="0"/>
              </a:rPr>
              <a:t>mengadakan</a:t>
            </a:r>
            <a:r>
              <a:rPr lang="en-US" dirty="0">
                <a:latin typeface="Bahnschrift SemiBold Condensed" pitchFamily="34" charset="0"/>
              </a:rPr>
              <a:t> </a:t>
            </a:r>
            <a:r>
              <a:rPr lang="en-US" dirty="0" err="1">
                <a:latin typeface="Bahnschrift SemiBold Condensed" pitchFamily="34" charset="0"/>
              </a:rPr>
              <a:t>satu</a:t>
            </a:r>
            <a:r>
              <a:rPr lang="en-US" dirty="0">
                <a:latin typeface="Bahnschrift SemiBold Condensed" pitchFamily="34" charset="0"/>
              </a:rPr>
              <a:t> </a:t>
            </a:r>
            <a:r>
              <a:rPr lang="en-US" dirty="0" err="1">
                <a:latin typeface="Bahnschrift SemiBold Condensed" pitchFamily="34" charset="0"/>
              </a:rPr>
              <a:t>jalan</a:t>
            </a:r>
            <a:r>
              <a:rPr lang="en-US" dirty="0">
                <a:latin typeface="Bahnschrift SemiBold Condensed" pitchFamily="34" charset="0"/>
              </a:rPr>
              <a:t> </a:t>
            </a:r>
            <a:r>
              <a:rPr lang="en-US" dirty="0" err="1">
                <a:latin typeface="Bahnschrift SemiBold Condensed" pitchFamily="34" charset="0"/>
              </a:rPr>
              <a:t>untuk</a:t>
            </a:r>
            <a:r>
              <a:rPr lang="en-US" dirty="0">
                <a:latin typeface="Bahnschrift SemiBold Condensed" pitchFamily="34" charset="0"/>
              </a:rPr>
              <a:t> </a:t>
            </a:r>
            <a:r>
              <a:rPr lang="en-US" dirty="0" err="1">
                <a:latin typeface="Bahnschrift SemiBold Condensed" pitchFamily="34" charset="0"/>
              </a:rPr>
              <a:t>memastikan</a:t>
            </a:r>
            <a:r>
              <a:rPr lang="en-US" dirty="0">
                <a:latin typeface="Bahnschrift SemiBold Condensed" pitchFamily="34" charset="0"/>
              </a:rPr>
              <a:t> </a:t>
            </a:r>
            <a:r>
              <a:rPr lang="en-US" dirty="0" err="1">
                <a:latin typeface="Bahnschrift SemiBold Condensed" pitchFamily="34" charset="0"/>
              </a:rPr>
              <a:t>keselamatan</a:t>
            </a:r>
            <a:r>
              <a:rPr lang="en-US" dirty="0">
                <a:latin typeface="Bahnschrift SemiBold Condensed" pitchFamily="34" charset="0"/>
              </a:rPr>
              <a:t> </a:t>
            </a:r>
            <a:r>
              <a:rPr lang="en-US" dirty="0" err="1">
                <a:latin typeface="Bahnschrift SemiBold Condensed" pitchFamily="34" charset="0"/>
              </a:rPr>
              <a:t>mereka</a:t>
            </a:r>
            <a:r>
              <a:rPr lang="en-US" dirty="0">
                <a:latin typeface="Bahnschrift SemiBold Condensed" pitchFamily="34" charset="0"/>
              </a:rPr>
              <a:t> yang </a:t>
            </a:r>
            <a:r>
              <a:rPr lang="en-US" dirty="0" err="1">
                <a:latin typeface="Bahnschrift SemiBold Condensed" pitchFamily="34" charset="0"/>
              </a:rPr>
              <a:t>telah</a:t>
            </a:r>
            <a:r>
              <a:rPr lang="en-US" dirty="0">
                <a:latin typeface="Bahnschrift SemiBold Condensed" pitchFamily="34" charset="0"/>
              </a:rPr>
              <a:t> </a:t>
            </a:r>
            <a:r>
              <a:rPr lang="en-US" dirty="0" err="1">
                <a:latin typeface="Bahnschrift SemiBold Condensed" pitchFamily="34" charset="0"/>
              </a:rPr>
              <a:t>melakukan</a:t>
            </a:r>
            <a:r>
              <a:rPr lang="en-US" dirty="0">
                <a:latin typeface="Bahnschrift SemiBold Condensed" pitchFamily="34" charset="0"/>
              </a:rPr>
              <a:t> </a:t>
            </a:r>
            <a:r>
              <a:rPr lang="en-US" dirty="0" err="1">
                <a:latin typeface="Bahnschrift SemiBold Condensed" pitchFamily="34" charset="0"/>
              </a:rPr>
              <a:t>pembunuhan</a:t>
            </a:r>
            <a:r>
              <a:rPr lang="en-US" dirty="0">
                <a:latin typeface="Bahnschrift SemiBold Condensed" pitchFamily="34" charset="0"/>
              </a:rPr>
              <a:t> </a:t>
            </a:r>
            <a:r>
              <a:rPr lang="en-US" dirty="0" err="1">
                <a:latin typeface="Bahnschrift SemiBold Condensed" pitchFamily="34" charset="0"/>
              </a:rPr>
              <a:t>dengan</a:t>
            </a:r>
            <a:r>
              <a:rPr lang="en-US" dirty="0">
                <a:latin typeface="Bahnschrift SemiBold Condensed" pitchFamily="34" charset="0"/>
              </a:rPr>
              <a:t> </a:t>
            </a:r>
            <a:r>
              <a:rPr lang="en-US" dirty="0" err="1">
                <a:latin typeface="Bahnschrift SemiBold Condensed" pitchFamily="34" charset="0"/>
              </a:rPr>
              <a:t>tidak</a:t>
            </a:r>
            <a:r>
              <a:rPr lang="en-US" dirty="0">
                <a:latin typeface="Bahnschrift SemiBold Condensed" pitchFamily="34" charset="0"/>
              </a:rPr>
              <a:t> </a:t>
            </a:r>
            <a:r>
              <a:rPr lang="en-US" dirty="0" err="1">
                <a:latin typeface="Bahnschrift SemiBold Condensed" pitchFamily="34" charset="0"/>
              </a:rPr>
              <a:t>sengaja</a:t>
            </a:r>
            <a:endParaRPr lang="en-US" dirty="0">
              <a:latin typeface="Bahnschrift SemiBold Condensed" pitchFamily="34" charset="0"/>
            </a:endParaRPr>
          </a:p>
        </p:txBody>
      </p:sp>
    </p:spTree>
    <p:extLst>
      <p:ext uri="{BB962C8B-B14F-4D97-AF65-F5344CB8AC3E}">
        <p14:creationId xmlns:p14="http://schemas.microsoft.com/office/powerpoint/2010/main" val="37639509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TotalTime>
  <Words>1459</Words>
  <Application>Microsoft Office PowerPoint</Application>
  <PresentationFormat>On-screen Show (16:9)</PresentationFormat>
  <Paragraphs>80</Paragraphs>
  <Slides>25</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Arial</vt:lpstr>
      <vt:lpstr>Arial Black</vt:lpstr>
      <vt:lpstr>Bahnschrift SemiBold Condensed</vt:lpstr>
      <vt:lpstr>Britannic Bold</vt:lpstr>
      <vt:lpstr>Calibri</vt:lpstr>
      <vt:lpstr>Clarendon Blk BT</vt:lpstr>
      <vt:lpstr>Coolvetica Rg</vt:lpstr>
      <vt:lpstr>Geometr212 BkCn BT</vt:lpstr>
      <vt:lpstr>Gill Sans Ultra Bold Condensed</vt:lpstr>
      <vt:lpstr>Impact</vt:lpstr>
      <vt:lpstr>League Spartan</vt:lpstr>
      <vt:lpstr>remixicon</vt:lpstr>
      <vt:lpstr>Roboto Black</vt:lpstr>
      <vt:lpstr>Times New Roman</vt:lpstr>
      <vt:lpstr>Wingdings</vt:lpstr>
      <vt:lpstr>Office Theme</vt:lpstr>
      <vt:lpstr>PowerPoint Presentation</vt:lpstr>
      <vt:lpstr>PowerPoint Presentation</vt:lpstr>
      <vt:lpstr>PowerPoint Presentation</vt:lpstr>
      <vt:lpstr>Bilangan 35:13-15 </vt:lpstr>
      <vt:lpstr>PowerPoint Presentation</vt:lpstr>
      <vt:lpstr>PowerPoint Presentation</vt:lpstr>
      <vt:lpstr>PowerPoint Presentation</vt:lpstr>
      <vt:lpstr>Pfeiffer, C. F. &amp; Harrison, E. F. The Wycliffe Bible Commentary. (Malang: Gandum Mas, Edisi 2004), 498</vt:lpstr>
      <vt:lpstr>PowerPoint Presentation</vt:lpstr>
      <vt:lpstr>Di sebelah barat sungai Yordan (di tanah Kanaan): Bilangan 35:13-15</vt:lpstr>
      <vt:lpstr>Di sebelah timur sungai Yordan Yosua 20:7-9</vt:lpstr>
      <vt:lpstr>PowerPoint Presentation</vt:lpstr>
      <vt:lpstr>PowerPoint Presentation</vt:lpstr>
      <vt:lpstr>DUA  POINT PENTING</vt:lpstr>
      <vt:lpstr>PowerPoint Presentation</vt:lpstr>
      <vt:lpstr>Apa tujuan dari kota perlindungan dalam Perjanjian Lama?</vt:lpstr>
      <vt:lpstr>PowerPoint Presentation</vt:lpstr>
      <vt:lpstr>Hubungan Kota-kota Perlindungan  Dengan Yesus Kristus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KOTA-KOTA PERLINDUNGAN BERDASARKAN ULANGAN 19:1-13  DAN PERANANNYA BAGI GEREJA MASA KINI</dc:title>
  <dc:creator>HP</dc:creator>
  <cp:lastModifiedBy>HP</cp:lastModifiedBy>
  <cp:revision>46</cp:revision>
  <dcterms:created xsi:type="dcterms:W3CDTF">2020-10-25T00:22:24Z</dcterms:created>
  <dcterms:modified xsi:type="dcterms:W3CDTF">2021-04-27T13:46:17Z</dcterms:modified>
</cp:coreProperties>
</file>