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3" r:id="rId1"/>
  </p:sldMasterIdLst>
  <p:notesMasterIdLst>
    <p:notesMasterId r:id="rId60"/>
  </p:notesMasterIdLst>
  <p:sldIdLst>
    <p:sldId id="257" r:id="rId2"/>
    <p:sldId id="260" r:id="rId3"/>
    <p:sldId id="333" r:id="rId4"/>
    <p:sldId id="334" r:id="rId5"/>
    <p:sldId id="335" r:id="rId6"/>
    <p:sldId id="336" r:id="rId7"/>
    <p:sldId id="259" r:id="rId8"/>
    <p:sldId id="312" r:id="rId9"/>
    <p:sldId id="342" r:id="rId10"/>
    <p:sldId id="313" r:id="rId11"/>
    <p:sldId id="261" r:id="rId12"/>
    <p:sldId id="314" r:id="rId13"/>
    <p:sldId id="262" r:id="rId14"/>
    <p:sldId id="343" r:id="rId15"/>
    <p:sldId id="345" r:id="rId16"/>
    <p:sldId id="344" r:id="rId17"/>
    <p:sldId id="352" r:id="rId18"/>
    <p:sldId id="338" r:id="rId19"/>
    <p:sldId id="306" r:id="rId20"/>
    <p:sldId id="350" r:id="rId21"/>
    <p:sldId id="339" r:id="rId22"/>
    <p:sldId id="274" r:id="rId23"/>
    <p:sldId id="351" r:id="rId24"/>
    <p:sldId id="330" r:id="rId25"/>
    <p:sldId id="276" r:id="rId26"/>
    <p:sldId id="277" r:id="rId27"/>
    <p:sldId id="279" r:id="rId28"/>
    <p:sldId id="280" r:id="rId29"/>
    <p:sldId id="353" r:id="rId30"/>
    <p:sldId id="281" r:id="rId31"/>
    <p:sldId id="282" r:id="rId32"/>
    <p:sldId id="322" r:id="rId33"/>
    <p:sldId id="283" r:id="rId34"/>
    <p:sldId id="285" r:id="rId35"/>
    <p:sldId id="323" r:id="rId36"/>
    <p:sldId id="284" r:id="rId37"/>
    <p:sldId id="340" r:id="rId38"/>
    <p:sldId id="287" r:id="rId39"/>
    <p:sldId id="290" r:id="rId40"/>
    <p:sldId id="293" r:id="rId41"/>
    <p:sldId id="379" r:id="rId42"/>
    <p:sldId id="325" r:id="rId43"/>
    <p:sldId id="311" r:id="rId44"/>
    <p:sldId id="358" r:id="rId45"/>
    <p:sldId id="365" r:id="rId46"/>
    <p:sldId id="380" r:id="rId47"/>
    <p:sldId id="362" r:id="rId48"/>
    <p:sldId id="363" r:id="rId49"/>
    <p:sldId id="367" r:id="rId50"/>
    <p:sldId id="300" r:id="rId51"/>
    <p:sldId id="373" r:id="rId52"/>
    <p:sldId id="375" r:id="rId53"/>
    <p:sldId id="355" r:id="rId54"/>
    <p:sldId id="356" r:id="rId55"/>
    <p:sldId id="357" r:id="rId56"/>
    <p:sldId id="369" r:id="rId57"/>
    <p:sldId id="307" r:id="rId58"/>
    <p:sldId id="381" r:id="rId59"/>
  </p:sldIdLst>
  <p:sldSz cx="12192000" cy="6858000"/>
  <p:notesSz cx="6858000" cy="9144000"/>
  <p:defaultTextStyle>
    <a:defPPr>
      <a:defRPr lang="en-US"/>
    </a:defPPr>
    <a:lvl1pPr algn="ctr" rtl="0" eaLnBrk="0" fontAlgn="base" hangingPunct="0">
      <a:spcBef>
        <a:spcPct val="0"/>
      </a:spcBef>
      <a:spcAft>
        <a:spcPct val="0"/>
      </a:spcAft>
      <a:defRPr b="1" kern="1200">
        <a:solidFill>
          <a:schemeClr val="tx1"/>
        </a:solidFill>
        <a:latin typeface="Arial" charset="0"/>
        <a:ea typeface="+mn-ea"/>
        <a:cs typeface="+mn-cs"/>
      </a:defRPr>
    </a:lvl1pPr>
    <a:lvl2pPr marL="457200" algn="ctr" rtl="0" eaLnBrk="0" fontAlgn="base" hangingPunct="0">
      <a:spcBef>
        <a:spcPct val="0"/>
      </a:spcBef>
      <a:spcAft>
        <a:spcPct val="0"/>
      </a:spcAft>
      <a:defRPr b="1" kern="1200">
        <a:solidFill>
          <a:schemeClr val="tx1"/>
        </a:solidFill>
        <a:latin typeface="Arial" charset="0"/>
        <a:ea typeface="+mn-ea"/>
        <a:cs typeface="+mn-cs"/>
      </a:defRPr>
    </a:lvl2pPr>
    <a:lvl3pPr marL="914400" algn="ctr" rtl="0" eaLnBrk="0" fontAlgn="base" hangingPunct="0">
      <a:spcBef>
        <a:spcPct val="0"/>
      </a:spcBef>
      <a:spcAft>
        <a:spcPct val="0"/>
      </a:spcAft>
      <a:defRPr b="1" kern="1200">
        <a:solidFill>
          <a:schemeClr val="tx1"/>
        </a:solidFill>
        <a:latin typeface="Arial" charset="0"/>
        <a:ea typeface="+mn-ea"/>
        <a:cs typeface="+mn-cs"/>
      </a:defRPr>
    </a:lvl3pPr>
    <a:lvl4pPr marL="1371600" algn="ctr" rtl="0" eaLnBrk="0" fontAlgn="base" hangingPunct="0">
      <a:spcBef>
        <a:spcPct val="0"/>
      </a:spcBef>
      <a:spcAft>
        <a:spcPct val="0"/>
      </a:spcAft>
      <a:defRPr b="1" kern="1200">
        <a:solidFill>
          <a:schemeClr val="tx1"/>
        </a:solidFill>
        <a:latin typeface="Arial" charset="0"/>
        <a:ea typeface="+mn-ea"/>
        <a:cs typeface="+mn-cs"/>
      </a:defRPr>
    </a:lvl4pPr>
    <a:lvl5pPr marL="1828800" algn="ctr" rtl="0" eaLnBrk="0" fontAlgn="base" hangingPunct="0">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9900FF"/>
    <a:srgbClr val="660066"/>
    <a:srgbClr val="000000"/>
    <a:srgbClr val="0000CC"/>
    <a:srgbClr val="003300"/>
    <a:srgbClr val="000066"/>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92" autoAdjust="0"/>
  </p:normalViewPr>
  <p:slideViewPr>
    <p:cSldViewPr>
      <p:cViewPr varScale="1">
        <p:scale>
          <a:sx n="62" d="100"/>
          <a:sy n="62" d="100"/>
        </p:scale>
        <p:origin x="84" y="5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6BE0951-8B25-4DC1-9519-451FF2A4151F}" type="datetimeFigureOut">
              <a:rPr lang="id-ID"/>
              <a:pPr>
                <a:defRPr/>
              </a:pPr>
              <a:t>04/11/2022</a:t>
            </a:fld>
            <a:endParaRPr lang="id-ID"/>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id-ID"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id-ID"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B9144BD-0F0C-4498-9D64-752A9D9054AD}" type="slidenum">
              <a:rPr lang="id-ID"/>
              <a:pPr>
                <a:defRPr/>
              </a:pPr>
              <a:t>‹#›</a:t>
            </a:fld>
            <a:endParaRPr lang="id-ID"/>
          </a:p>
        </p:txBody>
      </p:sp>
    </p:spTree>
    <p:extLst>
      <p:ext uri="{BB962C8B-B14F-4D97-AF65-F5344CB8AC3E}">
        <p14:creationId xmlns:p14="http://schemas.microsoft.com/office/powerpoint/2010/main" val="2277568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572435-8A10-498C-A2C6-A1583BE100CB}" type="slidenum">
              <a:rPr lang="id-ID" smtClean="0"/>
              <a:pPr/>
              <a:t>1</a:t>
            </a:fld>
            <a:endParaRPr lang="id-ID"/>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d-ID" dirty="0"/>
              <a:t>Penemu motor Honda yang mengalahkan Harley Davidson</a:t>
            </a:r>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9C3373-5239-49BC-B7E7-5F5744F0E600}" type="slidenum">
              <a:rPr lang="id-ID" smtClean="0"/>
              <a:pPr/>
              <a:t>13</a:t>
            </a:fld>
            <a:endParaRPr lang="id-I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id-ID" dirty="0"/>
              <a:t>Soichiro Honda</a:t>
            </a:r>
            <a:br>
              <a:rPr lang="id-ID" dirty="0"/>
            </a:br>
            <a:r>
              <a:rPr lang="id-ID" dirty="0"/>
              <a:t>Ditolak ketika melamar di Toyota Motor Corporation sebagai insinyur. Ia menganggur terus sampai tetangganya mulai membeli skuter buatan rumahnya. Sesudah itu, ia mendirikan perusahaan sendiri, Honda. Saat ini, Honda adalah salah satu produsen otomotif terbesar di dunia, mengalahkan GM dan Chrysler.</a:t>
            </a:r>
          </a:p>
          <a:p>
            <a:r>
              <a:rPr lang="id-ID" dirty="0"/>
              <a:t>Adolf -ADI- Dassler</a:t>
            </a:r>
          </a:p>
        </p:txBody>
      </p:sp>
      <p:sp>
        <p:nvSpPr>
          <p:cNvPr id="4" name="Slide Number Placeholder 3"/>
          <p:cNvSpPr>
            <a:spLocks noGrp="1"/>
          </p:cNvSpPr>
          <p:nvPr>
            <p:ph type="sldNum" sz="quarter" idx="10"/>
          </p:nvPr>
        </p:nvSpPr>
        <p:spPr/>
        <p:txBody>
          <a:bodyPr/>
          <a:lstStyle/>
          <a:p>
            <a:pPr>
              <a:defRPr/>
            </a:pPr>
            <a:fld id="{4B9144BD-0F0C-4498-9D64-752A9D9054AD}" type="slidenum">
              <a:rPr lang="id-ID" smtClean="0"/>
              <a:pPr>
                <a:defRPr/>
              </a:pPr>
              <a:t>14</a:t>
            </a:fld>
            <a:endParaRPr lang="id-I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id-ID" dirty="0"/>
          </a:p>
        </p:txBody>
      </p:sp>
      <p:sp>
        <p:nvSpPr>
          <p:cNvPr id="4" name="Slide Number Placeholder 3"/>
          <p:cNvSpPr>
            <a:spLocks noGrp="1"/>
          </p:cNvSpPr>
          <p:nvPr>
            <p:ph type="sldNum" sz="quarter" idx="10"/>
          </p:nvPr>
        </p:nvSpPr>
        <p:spPr/>
        <p:txBody>
          <a:bodyPr/>
          <a:lstStyle/>
          <a:p>
            <a:pPr>
              <a:defRPr/>
            </a:pPr>
            <a:fld id="{4B9144BD-0F0C-4498-9D64-752A9D9054AD}" type="slidenum">
              <a:rPr lang="id-ID" smtClean="0"/>
              <a:pPr>
                <a:defRPr/>
              </a:pPr>
              <a:t>15</a:t>
            </a:fld>
            <a:endParaRPr lang="id-I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id-ID" dirty="0"/>
              <a:t>Rafael Nadal, pemegang gelar French Open 8 kali asal Spanyol, berlatih tenis secara keras sejak 4 tahun. Rahasia suksesnya, menurut paman sekaligus pelatihnya Tony Nadal, “hanyalah kerja keras.” Terlepas dari talentanya, kegiatan Nadal adalah berlatih dan berlatih.</a:t>
            </a:r>
          </a:p>
        </p:txBody>
      </p:sp>
      <p:sp>
        <p:nvSpPr>
          <p:cNvPr id="4" name="Slide Number Placeholder 3"/>
          <p:cNvSpPr>
            <a:spLocks noGrp="1"/>
          </p:cNvSpPr>
          <p:nvPr>
            <p:ph type="sldNum" sz="quarter" idx="10"/>
          </p:nvPr>
        </p:nvSpPr>
        <p:spPr/>
        <p:txBody>
          <a:bodyPr/>
          <a:lstStyle/>
          <a:p>
            <a:pPr>
              <a:defRPr/>
            </a:pPr>
            <a:fld id="{4B9144BD-0F0C-4498-9D64-752A9D9054AD}" type="slidenum">
              <a:rPr lang="id-ID" smtClean="0"/>
              <a:pPr>
                <a:defRPr/>
              </a:pPr>
              <a:t>16</a:t>
            </a:fld>
            <a:endParaRPr lang="id-I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0DE327-0AA8-433D-948F-C0F32869BE53}" type="slidenum">
              <a:rPr lang="id-ID" smtClean="0"/>
              <a:pPr/>
              <a:t>19</a:t>
            </a:fld>
            <a:endParaRPr lang="id-I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id-ID" b="1" dirty="0"/>
              <a:t>Merry Riana </a:t>
            </a:r>
            <a:r>
              <a:rPr lang="id-ID" dirty="0"/>
              <a:t>seorang Entrepreneur wanita yang sukses di usia muda ia juga Seorang Speaker, </a:t>
            </a:r>
          </a:p>
          <a:p>
            <a:r>
              <a:rPr lang="id-ID" dirty="0"/>
              <a:t>Trainer dan menjadi Motivator Wanita No.1 di Asia. </a:t>
            </a:r>
          </a:p>
        </p:txBody>
      </p:sp>
      <p:sp>
        <p:nvSpPr>
          <p:cNvPr id="4" name="Slide Number Placeholder 3"/>
          <p:cNvSpPr>
            <a:spLocks noGrp="1"/>
          </p:cNvSpPr>
          <p:nvPr>
            <p:ph type="sldNum" sz="quarter" idx="10"/>
          </p:nvPr>
        </p:nvSpPr>
        <p:spPr/>
        <p:txBody>
          <a:bodyPr/>
          <a:lstStyle/>
          <a:p>
            <a:pPr>
              <a:defRPr/>
            </a:pPr>
            <a:fld id="{4B9144BD-0F0C-4498-9D64-752A9D9054AD}" type="slidenum">
              <a:rPr lang="id-ID" smtClean="0"/>
              <a:pPr>
                <a:defRPr/>
              </a:pPr>
              <a:t>21</a:t>
            </a:fld>
            <a:endParaRPr lang="id-I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3EF001-C2FE-46DB-92D7-FA3D6F021138}" type="slidenum">
              <a:rPr lang="id-ID" smtClean="0"/>
              <a:pPr/>
              <a:t>22</a:t>
            </a:fld>
            <a:endParaRPr lang="id-I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d-ID"/>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71A5D0-8785-4C1B-B37F-76E6CD2A9B3F}" type="slidenum">
              <a:rPr lang="id-ID" smtClean="0"/>
              <a:pPr/>
              <a:t>24</a:t>
            </a:fld>
            <a:endParaRPr lang="id-I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561610-2614-4985-9703-C0067EA5EF99}" type="slidenum">
              <a:rPr lang="id-ID" smtClean="0"/>
              <a:pPr/>
              <a:t>25</a:t>
            </a:fld>
            <a:endParaRPr lang="id-I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C47CE2-22C7-4ECA-B489-DD61DC80C825}" type="slidenum">
              <a:rPr lang="id-ID" smtClean="0"/>
              <a:pPr/>
              <a:t>26</a:t>
            </a:fld>
            <a:endParaRPr lang="id-I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E1472F-477D-4C51-9441-DBBB9DA188E9}" type="slidenum">
              <a:rPr lang="id-ID" smtClean="0"/>
              <a:pPr/>
              <a:t>2</a:t>
            </a:fld>
            <a:endParaRPr lang="id-ID"/>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517FC1-A7DE-4886-A84B-8EE27B2E58E3}" type="slidenum">
              <a:rPr lang="id-ID" smtClean="0"/>
              <a:pPr/>
              <a:t>27</a:t>
            </a:fld>
            <a:endParaRPr lang="id-I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d-ID" dirty="0"/>
              <a:t>Generator</a:t>
            </a:r>
            <a:r>
              <a:rPr lang="id-ID" baseline="0" dirty="0"/>
              <a:t> pabrik mobil Ford Rusak</a:t>
            </a:r>
            <a:endParaRPr lang="id-ID" dirty="0"/>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649B63-6C5C-4D1C-A3A5-DA7F78EC8741}" type="slidenum">
              <a:rPr lang="id-ID" smtClean="0"/>
              <a:pPr/>
              <a:t>28</a:t>
            </a:fld>
            <a:endParaRPr lang="id-I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id-ID" dirty="0"/>
              <a:t>Henry Ford memanggil sahabatnya</a:t>
            </a:r>
            <a:r>
              <a:rPr lang="id-ID" baseline="0" dirty="0"/>
              <a:t> Charles H. Steinmetz untuk memperbaikinya</a:t>
            </a:r>
          </a:p>
          <a:p>
            <a:r>
              <a:rPr lang="id-ID" baseline="0" dirty="0"/>
              <a:t>Dan Charles hanya mengutak-atik sebentar Generator itu langsung menyala</a:t>
            </a:r>
            <a:endParaRPr lang="id-ID" dirty="0"/>
          </a:p>
        </p:txBody>
      </p:sp>
      <p:sp>
        <p:nvSpPr>
          <p:cNvPr id="4" name="Slide Number Placeholder 3"/>
          <p:cNvSpPr>
            <a:spLocks noGrp="1"/>
          </p:cNvSpPr>
          <p:nvPr>
            <p:ph type="sldNum" sz="quarter" idx="10"/>
          </p:nvPr>
        </p:nvSpPr>
        <p:spPr/>
        <p:txBody>
          <a:bodyPr/>
          <a:lstStyle/>
          <a:p>
            <a:pPr>
              <a:defRPr/>
            </a:pPr>
            <a:fld id="{4B9144BD-0F0C-4498-9D64-752A9D9054AD}" type="slidenum">
              <a:rPr lang="id-ID" smtClean="0"/>
              <a:pPr>
                <a:defRPr/>
              </a:pPr>
              <a:t>29</a:t>
            </a:fld>
            <a:endParaRPr lang="id-I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d-ID" dirty="0"/>
              <a:t>Ford marah karena</a:t>
            </a:r>
            <a:r>
              <a:rPr lang="id-ID" baseline="0" dirty="0"/>
              <a:t> buat Ford tagihan sebesar $10.000  terlalu banyak </a:t>
            </a:r>
          </a:p>
          <a:p>
            <a:pPr eaLnBrk="1" hangingPunct="1">
              <a:spcBef>
                <a:spcPct val="0"/>
              </a:spcBef>
            </a:pPr>
            <a:r>
              <a:rPr lang="id-ID" baseline="0" dirty="0"/>
              <a:t>Padahal Charles hanya mengutak-atik mesin generator sebentar saja</a:t>
            </a:r>
            <a:endParaRPr lang="id-ID" dirty="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33C87E-3BDF-4FBB-BCF4-0D67090F4F4E}" type="slidenum">
              <a:rPr lang="id-ID" smtClean="0"/>
              <a:pPr/>
              <a:t>30</a:t>
            </a:fld>
            <a:endParaRPr lang="id-I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92E548-9984-4610-84FB-6051A9534FAF}" type="slidenum">
              <a:rPr lang="id-ID" smtClean="0"/>
              <a:pPr/>
              <a:t>31</a:t>
            </a:fld>
            <a:endParaRPr lang="id-I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difference between failure and success is doing a thing nearly right and doing anything exactly right</a:t>
            </a:r>
            <a:endParaRPr lang="id-ID" dirty="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ACE19D-56AB-4184-8640-1BA1080B4DEE}" type="slidenum">
              <a:rPr lang="id-ID" smtClean="0"/>
              <a:pPr/>
              <a:t>32</a:t>
            </a:fld>
            <a:endParaRPr lang="id-ID"/>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71E29F-06D3-4F76-99D8-DADC9E328558}" type="slidenum">
              <a:rPr lang="id-ID" smtClean="0"/>
              <a:pPr/>
              <a:t>33</a:t>
            </a:fld>
            <a:endParaRPr lang="id-ID"/>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D89B30-223E-40E1-8CF7-FFB1A344D7A1}" type="slidenum">
              <a:rPr lang="id-ID" smtClean="0"/>
              <a:pPr/>
              <a:t>34</a:t>
            </a:fld>
            <a:endParaRPr lang="id-ID"/>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58B63E-2098-46A8-B523-0B319159B0D9}" type="slidenum">
              <a:rPr lang="id-ID" smtClean="0"/>
              <a:pPr/>
              <a:t>35</a:t>
            </a:fld>
            <a:endParaRPr lang="id-ID"/>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1738A3-337F-4B9F-BB6F-DA1623E056CA}" type="slidenum">
              <a:rPr lang="id-ID" smtClean="0"/>
              <a:pPr/>
              <a:t>36</a:t>
            </a:fld>
            <a:endParaRPr lang="id-I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pPr>
              <a:defRPr/>
            </a:pPr>
            <a:fld id="{4B9144BD-0F0C-4498-9D64-752A9D9054AD}" type="slidenum">
              <a:rPr lang="id-ID" smtClean="0"/>
              <a:pPr>
                <a:defRPr/>
              </a:pPr>
              <a:t>4</a:t>
            </a:fld>
            <a:endParaRPr lang="id-ID"/>
          </a:p>
        </p:txBody>
      </p:sp>
    </p:spTree>
    <p:extLst>
      <p:ext uri="{BB962C8B-B14F-4D97-AF65-F5344CB8AC3E}">
        <p14:creationId xmlns:p14="http://schemas.microsoft.com/office/powerpoint/2010/main" val="1784785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63248C-6724-4A99-9E86-F3834CFC44DE}" type="slidenum">
              <a:rPr lang="id-ID" smtClean="0"/>
              <a:pPr/>
              <a:t>38</a:t>
            </a:fld>
            <a:endParaRPr lang="id-ID"/>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E19C46-F71E-4B91-9181-93CF76C36DDF}" type="slidenum">
              <a:rPr lang="id-ID" smtClean="0"/>
              <a:pPr/>
              <a:t>39</a:t>
            </a:fld>
            <a:endParaRPr lang="id-ID"/>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2D6AF2-B281-4412-B67D-0CDB5DC4C64E}" type="slidenum">
              <a:rPr lang="id-ID" smtClean="0"/>
              <a:pPr/>
              <a:t>40</a:t>
            </a:fld>
            <a:endParaRPr lang="id-ID"/>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75A0C7-0376-4E1D-9053-37E26ABD5737}" type="slidenum">
              <a:rPr lang="id-ID" smtClean="0"/>
              <a:pPr/>
              <a:t>42</a:t>
            </a:fld>
            <a:endParaRPr lang="id-I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B4E485-1DA8-4CB2-9538-459F73070C6E}" type="slidenum">
              <a:rPr lang="id-ID" smtClean="0"/>
              <a:pPr/>
              <a:t>43</a:t>
            </a:fld>
            <a:endParaRPr lang="id-I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AB7E29-A426-4673-8A84-927323889DDC}" type="slidenum">
              <a:rPr lang="id-ID" smtClean="0"/>
              <a:pPr/>
              <a:t>50</a:t>
            </a:fld>
            <a:endParaRPr lang="id-ID"/>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D89B30-223E-40E1-8CF7-FFB1A344D7A1}" type="slidenum">
              <a:rPr lang="id-ID" smtClean="0"/>
              <a:pPr/>
              <a:t>53</a:t>
            </a:fld>
            <a:endParaRPr lang="id-ID"/>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58B63E-2098-46A8-B523-0B319159B0D9}" type="slidenum">
              <a:rPr lang="id-ID" smtClean="0"/>
              <a:pPr/>
              <a:t>54</a:t>
            </a:fld>
            <a:endParaRPr lang="id-I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58B63E-2098-46A8-B523-0B319159B0D9}" type="slidenum">
              <a:rPr lang="id-ID" smtClean="0"/>
              <a:pPr/>
              <a:t>55</a:t>
            </a:fld>
            <a:endParaRPr lang="id-ID"/>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C7F835-61EA-4075-AD1E-0EA59A83D7F7}" type="slidenum">
              <a:rPr lang="id-ID" smtClean="0"/>
              <a:pPr/>
              <a:t>57</a:t>
            </a:fld>
            <a:endParaRPr lang="id-I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id-ID" dirty="0"/>
              <a:t>Rudi Rubiandini merupakan Guru Besar Fakultas Teknik Pertambangan dan Perminyakan (FTTM) di Institut Teknologi Bandung. </a:t>
            </a:r>
          </a:p>
          <a:p>
            <a:br>
              <a:rPr lang="id-ID" dirty="0"/>
            </a:br>
            <a:r>
              <a:rPr lang="id-ID" dirty="0"/>
              <a:t>Rudi yang kini menjadi Kepala Satuan Kerja Khusus Pelaksana Kegiatan Usaha Hulu Minyak dan Gas (Migas), sebelumnya sempat menjabat Wakil Menteri Energi dan Sumber Daya Mineral.</a:t>
            </a:r>
            <a:br>
              <a:rPr lang="id-ID" dirty="0"/>
            </a:br>
            <a:br>
              <a:rPr lang="id-ID" dirty="0"/>
            </a:br>
            <a:r>
              <a:rPr lang="id-ID" dirty="0"/>
              <a:t>Rudi ditangkap pada Selasa (13/8/2013) </a:t>
            </a:r>
          </a:p>
          <a:p>
            <a:endParaRPr lang="id-ID" dirty="0"/>
          </a:p>
        </p:txBody>
      </p:sp>
      <p:sp>
        <p:nvSpPr>
          <p:cNvPr id="4" name="Slide Number Placeholder 3"/>
          <p:cNvSpPr>
            <a:spLocks noGrp="1"/>
          </p:cNvSpPr>
          <p:nvPr>
            <p:ph type="sldNum" sz="quarter" idx="10"/>
          </p:nvPr>
        </p:nvSpPr>
        <p:spPr/>
        <p:txBody>
          <a:bodyPr/>
          <a:lstStyle/>
          <a:p>
            <a:pPr>
              <a:defRPr/>
            </a:pPr>
            <a:fld id="{4B9144BD-0F0C-4498-9D64-752A9D9054AD}" type="slidenum">
              <a:rPr lang="id-ID" smtClean="0"/>
              <a:pPr>
                <a:defRPr/>
              </a:pPr>
              <a:t>5</a:t>
            </a:fld>
            <a:endParaRPr lang="id-ID"/>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572435-8A10-498C-A2C6-A1583BE100CB}" type="slidenum">
              <a:rPr lang="id-ID" smtClean="0"/>
              <a:pPr/>
              <a:t>58</a:t>
            </a:fld>
            <a:endParaRPr lang="id-ID"/>
          </a:p>
        </p:txBody>
      </p:sp>
    </p:spTree>
    <p:extLst>
      <p:ext uri="{BB962C8B-B14F-4D97-AF65-F5344CB8AC3E}">
        <p14:creationId xmlns:p14="http://schemas.microsoft.com/office/powerpoint/2010/main" val="291840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91BC2D-7507-4322-8014-62DA84B9DDB5}" type="slidenum">
              <a:rPr lang="id-ID" smtClean="0"/>
              <a:pPr/>
              <a:t>7</a:t>
            </a:fld>
            <a:endParaRPr lang="id-I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dirty="0"/>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BAE955-FB10-464A-BCCF-9B1600153E33}" type="slidenum">
              <a:rPr lang="id-ID" smtClean="0"/>
              <a:pPr/>
              <a:t>8</a:t>
            </a:fld>
            <a:endParaRPr lang="id-I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kern="1200" baseline="0" dirty="0">
                <a:solidFill>
                  <a:schemeClr val="tx1"/>
                </a:solidFill>
                <a:latin typeface="+mn-lt"/>
                <a:ea typeface="+mn-ea"/>
                <a:cs typeface="+mn-cs"/>
              </a:rPr>
              <a:t>but the talk of the lips</a:t>
            </a:r>
            <a:endParaRPr lang="id-ID" dirty="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DF6A90-5568-4C1B-AC3A-FE4FABCCFA03}" type="slidenum">
              <a:rPr lang="id-ID" smtClean="0"/>
              <a:pPr/>
              <a:t>10</a:t>
            </a:fld>
            <a:endParaRPr lang="id-I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id-ID" sz="1200" b="1" kern="1200" dirty="0">
                <a:solidFill>
                  <a:schemeClr val="tx1"/>
                </a:solidFill>
                <a:latin typeface="+mn-lt"/>
                <a:ea typeface="+mn-ea"/>
                <a:cs typeface="+mn-cs"/>
              </a:rPr>
              <a:t>Menolak disebut gagal</a:t>
            </a:r>
            <a:endParaRPr lang="id-ID" sz="1200" kern="1200" dirty="0">
              <a:solidFill>
                <a:schemeClr val="tx1"/>
              </a:solidFill>
              <a:latin typeface="+mn-lt"/>
              <a:ea typeface="+mn-ea"/>
              <a:cs typeface="+mn-cs"/>
            </a:endParaRPr>
          </a:p>
          <a:p>
            <a:r>
              <a:rPr lang="id-ID" sz="1200" kern="1200" dirty="0">
                <a:solidFill>
                  <a:schemeClr val="tx1"/>
                </a:solidFill>
                <a:latin typeface="+mn-lt"/>
                <a:ea typeface="+mn-ea"/>
                <a:cs typeface="+mn-cs"/>
              </a:rPr>
              <a:t>Edison memprotes sebuah surat kabar yang memuat judul berita utama: “Setelah 9.955 kali gagal menemukan bola lampu pijar, Edison akhirnya berhasil menemukan lampu yang menyala”. Ia meminta judul berita itu diganti. Keesokan harinya, atas permintaan Edison, surat kabar itu mengganti judul berita utamanya menjadi: </a:t>
            </a:r>
            <a:r>
              <a:rPr lang="id-ID" sz="1200" b="1" kern="1200" dirty="0">
                <a:solidFill>
                  <a:schemeClr val="tx1"/>
                </a:solidFill>
                <a:latin typeface="+mn-lt"/>
                <a:ea typeface="+mn-ea"/>
                <a:cs typeface="+mn-cs"/>
              </a:rPr>
              <a:t>“Setelah 9.955 kali berhasil menemukan lampu yang gagal menyala, Edison akhirnya berhasil menemukan lampu yang menyala”</a:t>
            </a:r>
            <a:endParaRPr lang="id-ID" sz="1200" kern="1200" dirty="0">
              <a:solidFill>
                <a:schemeClr val="tx1"/>
              </a:solidFill>
              <a:latin typeface="+mn-lt"/>
              <a:ea typeface="+mn-ea"/>
              <a:cs typeface="+mn-cs"/>
            </a:endParaRPr>
          </a:p>
          <a:p>
            <a:pPr eaLnBrk="1" hangingPunct="1">
              <a:spcBef>
                <a:spcPct val="0"/>
              </a:spcBef>
            </a:pPr>
            <a:endParaRPr lang="id-ID" dirty="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749119-582A-47B6-838C-ADB050C1C546}" type="slidenum">
              <a:rPr lang="id-ID" smtClean="0"/>
              <a:pPr/>
              <a:t>11</a:t>
            </a:fld>
            <a:endParaRPr lang="id-I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AEF63F-2025-46C4-BD54-4DE042543DD0}" type="slidenum">
              <a:rPr lang="id-ID" smtClean="0"/>
              <a:pPr/>
              <a:t>12</a:t>
            </a:fld>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id-ID"/>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d-ID"/>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8E31B1-1F7F-4794-9D37-074CAB0A1089}" type="slidenum">
              <a:rPr lang="en-US" smtClean="0"/>
              <a:pPr>
                <a:defRPr/>
              </a:pPr>
              <a:t>‹#›</a:t>
            </a:fld>
            <a:endParaRPr lang="en-US"/>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93571B-426D-4770-B63A-68BD995A3851}" type="slidenum">
              <a:rPr lang="en-US" smtClean="0"/>
              <a:pPr>
                <a:defRPr/>
              </a:pPr>
              <a:t>‹#›</a:t>
            </a:fld>
            <a:endParaRPr lang="en-US"/>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340F637-4131-4948-A41F-840EB15D5263}" type="slidenum">
              <a:rPr lang="en-US" smtClean="0"/>
              <a:pPr>
                <a:defRPr/>
              </a:pPr>
              <a:t>‹#›</a:t>
            </a:fld>
            <a:endParaRPr lang="en-US"/>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F878A15-EB1C-4648-89EA-1D10E8ECBC59}" type="slidenum">
              <a:rPr lang="en-US" smtClean="0"/>
              <a:pPr>
                <a:defRPr/>
              </a:pPr>
              <a:t>‹#›</a:t>
            </a:fld>
            <a:endParaRPr lang="en-U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id-ID"/>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020175F-CAC2-407B-85E0-FE2A42C6F598}" type="slidenum">
              <a:rPr lang="en-US" smtClean="0"/>
              <a:pPr>
                <a:defRPr/>
              </a:pPr>
              <a:t>‹#›</a:t>
            </a:fld>
            <a:endParaRPr lang="en-U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A79575A-899B-4041-8D17-C47F4FCEEA74}" type="slidenum">
              <a:rPr lang="en-US" smtClean="0"/>
              <a:pPr>
                <a:defRPr/>
              </a:pPr>
              <a:t>‹#›</a:t>
            </a:fld>
            <a:endParaRPr lang="en-U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C411E3B-B121-44FB-98CA-DEA60C5020A7}" type="slidenum">
              <a:rPr lang="en-US" smtClean="0"/>
              <a:pPr>
                <a:defRPr/>
              </a:pPr>
              <a:t>‹#›</a:t>
            </a:fld>
            <a:endParaRPr lang="en-US"/>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9F375E7-9E41-45C6-99C2-517C5BEA6707}" type="slidenum">
              <a:rPr lang="en-US" smtClean="0"/>
              <a:pPr>
                <a:defRPr/>
              </a:pPr>
              <a:t>‹#›</a:t>
            </a:fld>
            <a:endParaRPr lang="en-U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D84E41C-A0DB-494B-AA60-9E56CB1FE448}" type="slidenum">
              <a:rPr lang="en-US" smtClean="0"/>
              <a:pPr>
                <a:defRPr/>
              </a:pPr>
              <a:t>‹#›</a:t>
            </a:fld>
            <a:endParaRPr lang="en-U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id-ID"/>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13A4AD0-5DAD-4DCD-A199-466395BED6D5}" type="slidenum">
              <a:rPr lang="en-US" smtClean="0"/>
              <a:pPr>
                <a:defRPr/>
              </a:pPr>
              <a:t>‹#›</a:t>
            </a:fld>
            <a:endParaRPr lang="en-US"/>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id-ID"/>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670470E-3262-4D13-BE17-79287C0A7DB7}" type="slidenum">
              <a:rPr lang="en-US" smtClean="0"/>
              <a:pPr>
                <a:defRPr/>
              </a:pPr>
              <a:t>‹#›</a:t>
            </a:fld>
            <a:endParaRPr lang="en-US"/>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FCE309B-D89C-4B6C-B344-3446A77E6500}"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ransition spd="slow">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A1AFB-091C-1300-199B-1E24C3226F4E}"/>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30" name="Rectangle 25">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2276475" y="2247900"/>
            <a:ext cx="7581900" cy="2514600"/>
          </a:xfrm>
        </p:spPr>
        <p:txBody>
          <a:bodyPr vert="horz" lIns="91440" tIns="45720" rIns="91440" bIns="45720" rtlCol="0">
            <a:normAutofit/>
          </a:bodyPr>
          <a:lstStyle/>
          <a:p>
            <a:r>
              <a:rPr lang="en-US" sz="6600" dirty="0">
                <a:ln w="0"/>
                <a:solidFill>
                  <a:schemeClr val="tx1">
                    <a:lumMod val="75000"/>
                    <a:lumOff val="25000"/>
                  </a:schemeClr>
                </a:solidFill>
                <a:latin typeface="Amasis MT Pro Black" panose="02040A04050005020304" pitchFamily="18" charset="0"/>
              </a:rPr>
              <a:t>JADILAH PEMENANG</a:t>
            </a:r>
            <a:endParaRPr lang="en-US" sz="6600" kern="1200" dirty="0">
              <a:ln w="0"/>
              <a:solidFill>
                <a:schemeClr val="tx1">
                  <a:lumMod val="75000"/>
                  <a:lumOff val="25000"/>
                </a:schemeClr>
              </a:solidFill>
              <a:latin typeface="Amasis MT Pro Black" panose="02040A04050005020304" pitchFamily="18"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ppt_w</p:attrName>
                                        </p:attrNameLst>
                                      </p:cBhvr>
                                      <p:tavLst>
                                        <p:tav tm="0" fmla="#ppt_w*sin(2.5*pi*$)">
                                          <p:val>
                                            <p:fltVal val="0"/>
                                          </p:val>
                                        </p:tav>
                                        <p:tav tm="100000">
                                          <p:val>
                                            <p:fltVal val="1"/>
                                          </p:val>
                                        </p:tav>
                                      </p:tavLst>
                                    </p:anim>
                                    <p:anim calcmode="lin" valueType="num">
                                      <p:cBhvr>
                                        <p:cTn id="9"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077" name="Rectangle 88070">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073" name="Group 8807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88074" name="Rectangle 8807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75" name="Rectangle 8807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76" name="Rectangle 8807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078" name="Rectangle 8807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66" name="Rectangle 2"/>
          <p:cNvSpPr>
            <a:spLocks noGrp="1" noChangeArrowheads="1"/>
          </p:cNvSpPr>
          <p:nvPr>
            <p:ph type="title"/>
          </p:nvPr>
        </p:nvSpPr>
        <p:spPr>
          <a:xfrm>
            <a:off x="1043631" y="809898"/>
            <a:ext cx="9942716" cy="1554480"/>
          </a:xfrm>
        </p:spPr>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cap="all" spc="50">
                <a:ln w="11430"/>
                <a:effectLst>
                  <a:outerShdw blurRad="76200" dist="50800" dir="5400000" algn="tl" rotWithShape="0">
                    <a:srgbClr val="000000">
                      <a:alpha val="65000"/>
                    </a:srgbClr>
                  </a:outerShdw>
                </a:effectLst>
                <a:latin typeface="Dustismo" pitchFamily="34" charset="0"/>
              </a:rPr>
              <a:t>NIV terjemahan bebas</a:t>
            </a:r>
          </a:p>
        </p:txBody>
      </p:sp>
      <p:sp>
        <p:nvSpPr>
          <p:cNvPr id="44035" name="Rectangle 3"/>
          <p:cNvSpPr>
            <a:spLocks noGrp="1" noChangeArrowheads="1"/>
          </p:cNvSpPr>
          <p:nvPr>
            <p:ph idx="1"/>
          </p:nvPr>
        </p:nvSpPr>
        <p:spPr>
          <a:xfrm>
            <a:off x="1045028" y="3017522"/>
            <a:ext cx="9941319" cy="2773676"/>
          </a:xfrm>
        </p:spPr>
        <p:txBody>
          <a:bodyPr anchor="ctr">
            <a:normAutofit/>
          </a:bodyPr>
          <a:lstStyle/>
          <a:p>
            <a:pPr marL="0" indent="0" algn="ctr">
              <a:buNone/>
            </a:pPr>
            <a:r>
              <a:rPr lang="en-US" sz="3600" b="1" dirty="0">
                <a:latin typeface="Abyssinica SIL" pitchFamily="2" charset="0"/>
              </a:rPr>
              <a:t>“</a:t>
            </a:r>
            <a:r>
              <a:rPr lang="en-US" sz="3600" b="1" dirty="0" err="1">
                <a:latin typeface="Abyssinica SIL" pitchFamily="2" charset="0"/>
              </a:rPr>
              <a:t>Setiap</a:t>
            </a:r>
            <a:r>
              <a:rPr lang="en-US" sz="3600" b="1" dirty="0">
                <a:latin typeface="Abyssinica SIL" pitchFamily="2" charset="0"/>
              </a:rPr>
              <a:t> </a:t>
            </a:r>
            <a:r>
              <a:rPr lang="en-US" sz="3600" b="1" dirty="0" err="1">
                <a:solidFill>
                  <a:srgbClr val="FF0000"/>
                </a:solidFill>
                <a:latin typeface="Abyssinica SIL" pitchFamily="2" charset="0"/>
              </a:rPr>
              <a:t>kerja</a:t>
            </a:r>
            <a:r>
              <a:rPr lang="en-US" sz="3600" b="1" dirty="0">
                <a:solidFill>
                  <a:srgbClr val="FF0000"/>
                </a:solidFill>
                <a:latin typeface="Abyssinica SIL" pitchFamily="2" charset="0"/>
              </a:rPr>
              <a:t> </a:t>
            </a:r>
            <a:r>
              <a:rPr lang="en-US" sz="3600" b="1" dirty="0" err="1">
                <a:solidFill>
                  <a:srgbClr val="FF0000"/>
                </a:solidFill>
                <a:latin typeface="Abyssinica SIL" pitchFamily="2" charset="0"/>
              </a:rPr>
              <a:t>keras</a:t>
            </a:r>
            <a:r>
              <a:rPr lang="en-US" sz="3600" b="1" dirty="0">
                <a:solidFill>
                  <a:srgbClr val="FF0000"/>
                </a:solidFill>
                <a:latin typeface="Abyssinica SIL" pitchFamily="2" charset="0"/>
              </a:rPr>
              <a:t> </a:t>
            </a:r>
            <a:r>
              <a:rPr lang="en-US" sz="3600" b="1" dirty="0" err="1">
                <a:latin typeface="Abyssinica SIL" pitchFamily="2" charset="0"/>
              </a:rPr>
              <a:t>menghasilkan</a:t>
            </a:r>
            <a:r>
              <a:rPr lang="en-US" sz="3600" b="1" dirty="0">
                <a:latin typeface="Abyssinica SIL" pitchFamily="2" charset="0"/>
              </a:rPr>
              <a:t> </a:t>
            </a:r>
            <a:r>
              <a:rPr lang="en-US" sz="3600" b="1" dirty="0" err="1">
                <a:solidFill>
                  <a:srgbClr val="FF0000"/>
                </a:solidFill>
                <a:latin typeface="Abyssinica SIL" pitchFamily="2" charset="0"/>
              </a:rPr>
              <a:t>keberuntungan</a:t>
            </a:r>
            <a:r>
              <a:rPr lang="en-US" sz="3600" b="1" dirty="0">
                <a:latin typeface="Abyssinica SIL" pitchFamily="2" charset="0"/>
              </a:rPr>
              <a:t>, </a:t>
            </a:r>
            <a:endParaRPr lang="id-ID" sz="3600" b="1" dirty="0">
              <a:latin typeface="Abyssinica SIL" pitchFamily="2" charset="0"/>
            </a:endParaRPr>
          </a:p>
          <a:p>
            <a:pPr marL="0" indent="0" algn="ctr">
              <a:buNone/>
            </a:pPr>
            <a:r>
              <a:rPr lang="en-US" sz="3600" b="1" dirty="0" err="1">
                <a:latin typeface="Abyssinica SIL" pitchFamily="2" charset="0"/>
              </a:rPr>
              <a:t>tetapi</a:t>
            </a:r>
            <a:r>
              <a:rPr lang="en-US" sz="3600" b="1" dirty="0">
                <a:latin typeface="Abyssinica SIL" pitchFamily="2" charset="0"/>
              </a:rPr>
              <a:t> </a:t>
            </a:r>
            <a:r>
              <a:rPr lang="en-US" sz="3600" b="1" dirty="0" err="1">
                <a:latin typeface="Abyssinica SIL" pitchFamily="2" charset="0"/>
              </a:rPr>
              <a:t>omong</a:t>
            </a:r>
            <a:r>
              <a:rPr lang="en-US" sz="3600" b="1" dirty="0">
                <a:latin typeface="Abyssinica SIL" pitchFamily="2" charset="0"/>
              </a:rPr>
              <a:t> </a:t>
            </a:r>
            <a:r>
              <a:rPr lang="en-US" sz="3600" b="1" dirty="0" err="1">
                <a:latin typeface="Abyssinica SIL" pitchFamily="2" charset="0"/>
              </a:rPr>
              <a:t>doang</a:t>
            </a:r>
            <a:r>
              <a:rPr lang="en-US" sz="3600" b="1" dirty="0">
                <a:latin typeface="Abyssinica SIL" pitchFamily="2" charset="0"/>
              </a:rPr>
              <a:t> </a:t>
            </a:r>
            <a:r>
              <a:rPr lang="en-US" sz="3600" b="1" dirty="0" err="1">
                <a:latin typeface="Abyssinica SIL" pitchFamily="2" charset="0"/>
              </a:rPr>
              <a:t>atau</a:t>
            </a:r>
            <a:r>
              <a:rPr lang="en-US" sz="3600" b="1" dirty="0">
                <a:latin typeface="Abyssinica SIL" pitchFamily="2" charset="0"/>
              </a:rPr>
              <a:t> </a:t>
            </a:r>
            <a:r>
              <a:rPr lang="id-ID" sz="3600" b="1" dirty="0">
                <a:latin typeface="Abyssinica SIL" pitchFamily="2" charset="0"/>
              </a:rPr>
              <a:t>‘</a:t>
            </a:r>
            <a:r>
              <a:rPr lang="en-US" sz="3600" b="1" dirty="0">
                <a:latin typeface="Abyssinica SIL" pitchFamily="2" charset="0"/>
              </a:rPr>
              <a:t>NATO alias No Action Talk Only</a:t>
            </a:r>
            <a:r>
              <a:rPr lang="id-ID" sz="3600" b="1" dirty="0">
                <a:latin typeface="Abyssinica SIL" pitchFamily="2" charset="0"/>
              </a:rPr>
              <a:t>’</a:t>
            </a:r>
            <a:r>
              <a:rPr lang="en-US" sz="3600" b="1" dirty="0">
                <a:latin typeface="Abyssinica SIL" pitchFamily="2" charset="0"/>
              </a:rPr>
              <a:t> </a:t>
            </a:r>
            <a:r>
              <a:rPr lang="en-US" sz="3600" b="1" dirty="0" err="1">
                <a:latin typeface="Abyssinica SIL" pitchFamily="2" charset="0"/>
              </a:rPr>
              <a:t>menuntun</a:t>
            </a:r>
            <a:r>
              <a:rPr lang="en-US" sz="3600" b="1" dirty="0">
                <a:latin typeface="Abyssinica SIL" pitchFamily="2" charset="0"/>
              </a:rPr>
              <a:t> </a:t>
            </a:r>
            <a:r>
              <a:rPr lang="en-US" sz="3600" b="1" dirty="0" err="1">
                <a:latin typeface="Abyssinica SIL" pitchFamily="2" charset="0"/>
              </a:rPr>
              <a:t>kepada</a:t>
            </a:r>
            <a:r>
              <a:rPr lang="en-US" sz="3600" b="1" dirty="0">
                <a:latin typeface="Abyssinica SIL" pitchFamily="2" charset="0"/>
              </a:rPr>
              <a:t> </a:t>
            </a:r>
            <a:r>
              <a:rPr lang="en-US" sz="3600" b="1" dirty="0" err="1">
                <a:latin typeface="Abyssinica SIL" pitchFamily="2" charset="0"/>
              </a:rPr>
              <a:t>kemiskinan</a:t>
            </a:r>
            <a:r>
              <a:rPr lang="en-US" sz="3600" b="1" dirty="0">
                <a:latin typeface="Abyssinica SIL" pitchFamily="2" charset="0"/>
              </a:rPr>
              <a:t>.” </a:t>
            </a:r>
          </a:p>
        </p:txBody>
      </p:sp>
      <p:cxnSp>
        <p:nvCxnSpPr>
          <p:cNvPr id="88080" name="Straight Connector 8807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dissolv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639" name="Rectangle 69638">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4" name="Picture 2" descr="http://i1004.photobucket.com/albums/af163/nizmaarmila/leadership-inspiringstory/thomas-alva-edison-invented-lamp.jpg"/>
          <p:cNvPicPr>
            <a:picLocks noChangeAspect="1" noChangeArrowheads="1"/>
          </p:cNvPicPr>
          <p:nvPr/>
        </p:nvPicPr>
        <p:blipFill rotWithShape="1">
          <a:blip r:embed="rId3" cstate="print"/>
          <a:srcRect r="9163"/>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40964" name="Picture 8" descr="http://zeid24.files.wordpress.com/2009/12/edison1.jpg"/>
          <p:cNvPicPr>
            <a:picLocks noChangeAspect="1" noChangeArrowheads="1"/>
          </p:cNvPicPr>
          <p:nvPr/>
        </p:nvPicPr>
        <p:blipFill rotWithShape="1">
          <a:blip r:embed="rId4" cstate="print"/>
          <a:srcRect l="675" r="9087"/>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69641" name="Freeform: Shape 69640">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9643" name="Freeform: Shape 69642">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66" name="Rectangle 2"/>
          <p:cNvSpPr>
            <a:spLocks noGrp="1" noChangeArrowheads="1"/>
          </p:cNvSpPr>
          <p:nvPr>
            <p:ph type="title"/>
          </p:nvPr>
        </p:nvSpPr>
        <p:spPr>
          <a:xfrm>
            <a:off x="-139357" y="2024855"/>
            <a:ext cx="4215384" cy="1325563"/>
          </a:xfrm>
        </p:spPr>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id-ID" sz="2800" b="1" cap="all" spc="50" dirty="0">
                <a:ln w="11430"/>
                <a:latin typeface="Dustismo" pitchFamily="34" charset="0"/>
              </a:rPr>
              <a:t>Thomas Alva Edison</a:t>
            </a:r>
            <a:r>
              <a:rPr lang="en-US" sz="2800" b="1" cap="all" spc="50" dirty="0">
                <a:ln w="11430"/>
                <a:latin typeface="Dustismo" pitchFamily="34" charset="0"/>
              </a:rPr>
              <a:t> </a:t>
            </a:r>
            <a:r>
              <a:rPr lang="id-ID" sz="2800" b="1" cap="all" spc="50" dirty="0">
                <a:ln w="11430"/>
                <a:latin typeface="Dustismo" pitchFamily="34" charset="0"/>
              </a:rPr>
              <a:t>:</a:t>
            </a:r>
          </a:p>
        </p:txBody>
      </p:sp>
      <p:sp>
        <p:nvSpPr>
          <p:cNvPr id="69645" name="Rectangle 69644">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9647" name="Rectangle 6964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987" name="Rectangle 3"/>
          <p:cNvSpPr>
            <a:spLocks noGrp="1" noChangeArrowheads="1"/>
          </p:cNvSpPr>
          <p:nvPr>
            <p:ph idx="1"/>
          </p:nvPr>
        </p:nvSpPr>
        <p:spPr>
          <a:xfrm>
            <a:off x="448056" y="3617975"/>
            <a:ext cx="3361944" cy="2558988"/>
          </a:xfrm>
        </p:spPr>
        <p:txBody>
          <a:bodyPr>
            <a:normAutofit/>
          </a:bodyPr>
          <a:lstStyle/>
          <a:p>
            <a:pPr eaLnBrk="1" hangingPunct="1">
              <a:buFontTx/>
              <a:buNone/>
            </a:pPr>
            <a:r>
              <a:rPr lang="id-ID" sz="2800" b="1" dirty="0">
                <a:latin typeface="Abyssinica SIL" pitchFamily="2" charset="0"/>
              </a:rPr>
              <a:t>SUKSES = </a:t>
            </a:r>
          </a:p>
          <a:p>
            <a:pPr eaLnBrk="1" hangingPunct="1">
              <a:buFontTx/>
              <a:buNone/>
            </a:pPr>
            <a:r>
              <a:rPr lang="id-ID" sz="2800" b="1" dirty="0">
                <a:latin typeface="Abyssinica SIL" pitchFamily="2" charset="0"/>
              </a:rPr>
              <a:t>   99% 	Keringat</a:t>
            </a:r>
          </a:p>
          <a:p>
            <a:pPr eaLnBrk="1" hangingPunct="1">
              <a:buFontTx/>
              <a:buNone/>
            </a:pPr>
            <a:r>
              <a:rPr lang="id-ID" sz="2800" b="1" dirty="0">
                <a:latin typeface="Abyssinica SIL" pitchFamily="2" charset="0"/>
              </a:rPr>
              <a:t>+  1 % 	Inspirasi</a:t>
            </a:r>
          </a:p>
        </p:txBody>
      </p:sp>
    </p:spTree>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47800" y="304800"/>
            <a:ext cx="9144000" cy="141763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d-ID" b="1" spc="50" dirty="0">
                <a:ln w="11430"/>
                <a:gradFill>
                  <a:gsLst>
                    <a:gs pos="25000">
                      <a:schemeClr val="accent2">
                        <a:satMod val="155000"/>
                      </a:schemeClr>
                    </a:gs>
                    <a:gs pos="100000">
                      <a:schemeClr val="accent2">
                        <a:shade val="45000"/>
                        <a:satMod val="165000"/>
                      </a:schemeClr>
                    </a:gs>
                  </a:gsLst>
                  <a:lin ang="5400000"/>
                </a:gradFill>
                <a:latin typeface="Dustismo" pitchFamily="34" charset="0"/>
              </a:rPr>
              <a:t>RAHASIA </a:t>
            </a:r>
            <a:r>
              <a:rPr lang="en-US" b="1" spc="50" dirty="0">
                <a:ln w="11430"/>
                <a:gradFill>
                  <a:gsLst>
                    <a:gs pos="25000">
                      <a:schemeClr val="accent2">
                        <a:satMod val="155000"/>
                      </a:schemeClr>
                    </a:gs>
                    <a:gs pos="100000">
                      <a:schemeClr val="accent2">
                        <a:shade val="45000"/>
                        <a:satMod val="165000"/>
                      </a:schemeClr>
                    </a:gs>
                  </a:gsLst>
                  <a:lin ang="5400000"/>
                </a:gradFill>
                <a:latin typeface="Dustismo" pitchFamily="34" charset="0"/>
              </a:rPr>
              <a:t>P</a:t>
            </a:r>
            <a:r>
              <a:rPr lang="id-ID" b="1" spc="50" dirty="0">
                <a:ln w="11430"/>
                <a:gradFill>
                  <a:gsLst>
                    <a:gs pos="25000">
                      <a:schemeClr val="accent2">
                        <a:satMod val="155000"/>
                      </a:schemeClr>
                    </a:gs>
                    <a:gs pos="100000">
                      <a:schemeClr val="accent2">
                        <a:shade val="45000"/>
                        <a:satMod val="165000"/>
                      </a:schemeClr>
                    </a:gs>
                  </a:gsLst>
                  <a:lin ang="5400000"/>
                </a:gradFill>
                <a:latin typeface="Dustismo" pitchFamily="34" charset="0"/>
              </a:rPr>
              <a:t>ENTING</a:t>
            </a:r>
            <a:r>
              <a:rPr lang="en-US" b="1" spc="50" dirty="0">
                <a:ln w="11430"/>
                <a:gradFill>
                  <a:gsLst>
                    <a:gs pos="25000">
                      <a:schemeClr val="accent2">
                        <a:satMod val="155000"/>
                      </a:schemeClr>
                    </a:gs>
                    <a:gs pos="100000">
                      <a:schemeClr val="accent2">
                        <a:shade val="45000"/>
                        <a:satMod val="165000"/>
                      </a:schemeClr>
                    </a:gs>
                  </a:gsLst>
                  <a:lin ang="5400000"/>
                </a:gradFill>
                <a:latin typeface="Dustismo" pitchFamily="34" charset="0"/>
              </a:rPr>
              <a:t> </a:t>
            </a:r>
            <a:r>
              <a:rPr lang="en-US" b="1" spc="50" dirty="0" err="1">
                <a:ln w="11430"/>
                <a:gradFill>
                  <a:gsLst>
                    <a:gs pos="25000">
                      <a:schemeClr val="accent2">
                        <a:satMod val="155000"/>
                      </a:schemeClr>
                    </a:gs>
                    <a:gs pos="100000">
                      <a:schemeClr val="accent2">
                        <a:shade val="45000"/>
                        <a:satMod val="165000"/>
                      </a:schemeClr>
                    </a:gs>
                  </a:gsLst>
                  <a:lin ang="5400000"/>
                </a:gradFill>
                <a:latin typeface="Dustismo" pitchFamily="34" charset="0"/>
              </a:rPr>
              <a:t>Untuk</a:t>
            </a:r>
            <a:r>
              <a:rPr lang="en-US" b="1" spc="50" dirty="0">
                <a:ln w="11430"/>
                <a:gradFill>
                  <a:gsLst>
                    <a:gs pos="25000">
                      <a:schemeClr val="accent2">
                        <a:satMod val="155000"/>
                      </a:schemeClr>
                    </a:gs>
                    <a:gs pos="100000">
                      <a:schemeClr val="accent2">
                        <a:shade val="45000"/>
                        <a:satMod val="165000"/>
                      </a:schemeClr>
                    </a:gs>
                  </a:gsLst>
                  <a:lin ang="5400000"/>
                </a:gradFill>
                <a:latin typeface="Dustismo" pitchFamily="34" charset="0"/>
              </a:rPr>
              <a:t> </a:t>
            </a:r>
            <a:r>
              <a:rPr lang="id-ID" b="1" spc="50" dirty="0">
                <a:ln w="11430"/>
                <a:gradFill>
                  <a:gsLst>
                    <a:gs pos="25000">
                      <a:schemeClr val="accent2">
                        <a:satMod val="155000"/>
                      </a:schemeClr>
                    </a:gs>
                    <a:gs pos="100000">
                      <a:schemeClr val="accent2">
                        <a:shade val="45000"/>
                        <a:satMod val="165000"/>
                      </a:schemeClr>
                    </a:gs>
                  </a:gsLst>
                  <a:lin ang="5400000"/>
                </a:gradFill>
                <a:latin typeface="Dustismo" pitchFamily="34" charset="0"/>
              </a:rPr>
              <a:t>SUKSES</a:t>
            </a:r>
            <a:endParaRPr lang="en-US" b="1" spc="50" dirty="0">
              <a:ln w="11430"/>
              <a:gradFill>
                <a:gsLst>
                  <a:gs pos="25000">
                    <a:schemeClr val="accent2">
                      <a:satMod val="155000"/>
                    </a:schemeClr>
                  </a:gs>
                  <a:gs pos="100000">
                    <a:schemeClr val="accent2">
                      <a:shade val="45000"/>
                      <a:satMod val="165000"/>
                    </a:schemeClr>
                  </a:gs>
                </a:gsLst>
                <a:lin ang="5400000"/>
              </a:gradFill>
              <a:latin typeface="Dustismo" pitchFamily="34" charset="0"/>
            </a:endParaRPr>
          </a:p>
        </p:txBody>
      </p:sp>
      <p:sp>
        <p:nvSpPr>
          <p:cNvPr id="10" name="TextBox 5"/>
          <p:cNvSpPr txBox="1">
            <a:spLocks noGrp="1" noChangeArrowheads="1"/>
          </p:cNvSpPr>
          <p:nvPr>
            <p:ph sz="half" idx="1"/>
          </p:nvPr>
        </p:nvSpPr>
        <p:spPr bwMode="auto">
          <a:xfrm>
            <a:off x="304800" y="3276600"/>
            <a:ext cx="6324600" cy="1107996"/>
          </a:xfrm>
          <a:prstGeom prst="rect">
            <a:avLst/>
          </a:prstGeom>
          <a:no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defRPr/>
            </a:pPr>
            <a:r>
              <a:rPr lang="id-ID" sz="6600" spc="50" dirty="0">
                <a:ln w="11430"/>
                <a:solidFill>
                  <a:srgbClr val="FF0000"/>
                </a:solidFill>
                <a:latin typeface="Amasis MT Pro Black" panose="02040A04050005020304" pitchFamily="18" charset="0"/>
              </a:rPr>
              <a:t>KERJA KERAS</a:t>
            </a:r>
          </a:p>
        </p:txBody>
      </p:sp>
      <p:pic>
        <p:nvPicPr>
          <p:cNvPr id="4" name="Picture 3">
            <a:extLst>
              <a:ext uri="{FF2B5EF4-FFF2-40B4-BE49-F238E27FC236}">
                <a16:creationId xmlns:a16="http://schemas.microsoft.com/office/drawing/2014/main" id="{CB1C38AD-297B-AC22-FCFA-B3C86B9E14BC}"/>
              </a:ext>
            </a:extLst>
          </p:cNvPr>
          <p:cNvPicPr>
            <a:picLocks noChangeAspect="1"/>
          </p:cNvPicPr>
          <p:nvPr/>
        </p:nvPicPr>
        <p:blipFill>
          <a:blip r:embed="rId3"/>
          <a:stretch>
            <a:fillRect/>
          </a:stretch>
        </p:blipFill>
        <p:spPr>
          <a:xfrm>
            <a:off x="7162800" y="1981200"/>
            <a:ext cx="4724400" cy="3152775"/>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0" y="0"/>
            <a:ext cx="9144000" cy="1417638"/>
          </a:xfrm>
          <a:noFill/>
          <a:ln w="57150">
            <a:noFill/>
          </a:ln>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b="1"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Penelitian</a:t>
            </a:r>
            <a:r>
              <a:rPr lang="en-US"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Daniel Howard</a:t>
            </a:r>
          </a:p>
        </p:txBody>
      </p:sp>
      <p:sp>
        <p:nvSpPr>
          <p:cNvPr id="46083" name="Rectangle 3"/>
          <p:cNvSpPr>
            <a:spLocks noGrp="1" noChangeArrowheads="1"/>
          </p:cNvSpPr>
          <p:nvPr>
            <p:ph sz="half" idx="1"/>
          </p:nvPr>
        </p:nvSpPr>
        <p:spPr>
          <a:xfrm>
            <a:off x="798094" y="1345449"/>
            <a:ext cx="5831305" cy="4983162"/>
          </a:xfrm>
          <a:solidFill>
            <a:srgbClr val="000028"/>
          </a:solidFill>
          <a:ln w="57150">
            <a:solidFill>
              <a:srgbClr val="FF0000"/>
            </a:solidFill>
          </a:ln>
        </p:spPr>
        <p:txBody>
          <a:bodyPr anchor="ctr">
            <a:noAutofit/>
          </a:bodyPr>
          <a:lstStyle/>
          <a:p>
            <a:pPr eaLnBrk="1" hangingPunct="1"/>
            <a:r>
              <a:rPr lang="id-ID" sz="3600" dirty="0">
                <a:solidFill>
                  <a:schemeClr val="bg1"/>
                </a:solidFill>
                <a:effectLst>
                  <a:outerShdw blurRad="50800" dist="38100" dir="16200000" rotWithShape="0">
                    <a:prstClr val="black">
                      <a:alpha val="40000"/>
                    </a:prstClr>
                  </a:outerShdw>
                </a:effectLst>
                <a:latin typeface="Abyssinica SIL" pitchFamily="2" charset="0"/>
              </a:rPr>
              <a:t>Para tokoh sukses dunia bekerja melebihi standar manusia lainnya</a:t>
            </a:r>
          </a:p>
          <a:p>
            <a:pPr eaLnBrk="1" hangingPunct="1"/>
            <a:r>
              <a:rPr lang="id-ID" sz="3600" dirty="0">
                <a:solidFill>
                  <a:schemeClr val="bg1"/>
                </a:solidFill>
                <a:effectLst>
                  <a:outerShdw blurRad="50800" dist="38100" dir="16200000" rotWithShape="0">
                    <a:prstClr val="black">
                      <a:alpha val="40000"/>
                    </a:prstClr>
                  </a:outerShdw>
                </a:effectLst>
                <a:latin typeface="Abyssinica SIL" pitchFamily="2" charset="0"/>
              </a:rPr>
              <a:t>Rata-rata 63 jam/minggu dari pegawai biasa yang bekerja 40-50 jam</a:t>
            </a:r>
          </a:p>
        </p:txBody>
      </p:sp>
      <p:pic>
        <p:nvPicPr>
          <p:cNvPr id="6" name="Picture 2" descr="http://info.law.indiana.edu/pub/libs/images/usr/12026.jpg"/>
          <p:cNvPicPr>
            <a:picLocks noGrp="1" noChangeAspect="1" noChangeArrowheads="1"/>
          </p:cNvPicPr>
          <p:nvPr>
            <p:ph sz="half" idx="2"/>
          </p:nvPr>
        </p:nvPicPr>
        <p:blipFill>
          <a:blip r:embed="rId3" cstate="print"/>
          <a:srcRect/>
          <a:stretch>
            <a:fillRect/>
          </a:stretch>
        </p:blipFill>
        <p:spPr bwMode="auto">
          <a:xfrm>
            <a:off x="7315200" y="1752600"/>
            <a:ext cx="4038600"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6083">
                                            <p:bg/>
                                          </p:spTgt>
                                        </p:tgtEl>
                                        <p:attrNameLst>
                                          <p:attrName>style.visibility</p:attrName>
                                        </p:attrNameLst>
                                      </p:cBhvr>
                                      <p:to>
                                        <p:strVal val="visible"/>
                                      </p:to>
                                    </p:set>
                                    <p:animEffect transition="in" filter="wedge">
                                      <p:cBhvr>
                                        <p:cTn id="7" dur="2000"/>
                                        <p:tgtEl>
                                          <p:spTgt spid="46083">
                                            <p:bg/>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6083">
                                            <p:txEl>
                                              <p:pRg st="0" end="0"/>
                                            </p:txEl>
                                          </p:spTgt>
                                        </p:tgtEl>
                                        <p:attrNameLst>
                                          <p:attrName>style.visibility</p:attrName>
                                        </p:attrNameLst>
                                      </p:cBhvr>
                                      <p:to>
                                        <p:strVal val="visible"/>
                                      </p:to>
                                    </p:set>
                                    <p:animEffect transition="in" filter="wedge">
                                      <p:cBhvr>
                                        <p:cTn id="12" dur="2000"/>
                                        <p:tgtEl>
                                          <p:spTgt spid="460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46083">
                                            <p:txEl>
                                              <p:pRg st="1" end="1"/>
                                            </p:txEl>
                                          </p:spTgt>
                                        </p:tgtEl>
                                        <p:attrNameLst>
                                          <p:attrName>style.visibility</p:attrName>
                                        </p:attrNameLst>
                                      </p:cBhvr>
                                      <p:to>
                                        <p:strVal val="visible"/>
                                      </p:to>
                                    </p:set>
                                    <p:animEffect transition="in" filter="wedge">
                                      <p:cBhvr>
                                        <p:cTn id="17" dur="2000"/>
                                        <p:tgtEl>
                                          <p:spTgt spid="460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rot="10800000">
            <a:off x="6019800" y="1079371"/>
            <a:ext cx="3886200" cy="1295399"/>
          </a:xfrm>
          <a:prstGeom prst="rightArrow">
            <a:avLst/>
          </a:prstGeom>
          <a:solidFill>
            <a:schemeClr val="tx2">
              <a:lumMod val="50000"/>
            </a:schemeClr>
          </a:solidFill>
          <a:ln>
            <a:solidFill>
              <a:srgbClr val="C0000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FFFF00"/>
              </a:solidFill>
              <a:latin typeface="Dustismo" pitchFamily="34" charset="0"/>
            </a:endParaRPr>
          </a:p>
        </p:txBody>
      </p:sp>
      <p:sp>
        <p:nvSpPr>
          <p:cNvPr id="7" name="Right Arrow 6"/>
          <p:cNvSpPr/>
          <p:nvPr/>
        </p:nvSpPr>
        <p:spPr>
          <a:xfrm>
            <a:off x="2819400" y="4267199"/>
            <a:ext cx="4018006" cy="1371600"/>
          </a:xfrm>
          <a:prstGeom prst="rightArrow">
            <a:avLst/>
          </a:prstGeom>
          <a:solidFill>
            <a:schemeClr val="tx2">
              <a:lumMod val="50000"/>
            </a:schemeClr>
          </a:solidFill>
          <a:ln>
            <a:solidFill>
              <a:srgbClr val="C0000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4930" name="Picture 2" descr="http://blog.umy.ac.id/ihsanmz/files/2011/10/PF_mr_honda-300x222.jpg"/>
          <p:cNvPicPr>
            <a:picLocks noGrp="1" noChangeAspect="1" noChangeArrowheads="1"/>
          </p:cNvPicPr>
          <p:nvPr>
            <p:ph sz="half" idx="1"/>
          </p:nvPr>
        </p:nvPicPr>
        <p:blipFill>
          <a:blip r:embed="rId3" cstate="print"/>
          <a:srcRect/>
          <a:stretch>
            <a:fillRect/>
          </a:stretch>
        </p:blipFill>
        <p:spPr bwMode="auto">
          <a:xfrm>
            <a:off x="1111283" y="232611"/>
            <a:ext cx="4530811" cy="3200400"/>
          </a:xfrm>
          <a:prstGeom prst="rect">
            <a:avLst/>
          </a:prstGeom>
          <a:ln>
            <a:noFill/>
          </a:ln>
          <a:effectLst>
            <a:outerShdw blurRad="190500" algn="tl" rotWithShape="0">
              <a:srgbClr val="000000">
                <a:alpha val="70000"/>
              </a:srgbClr>
            </a:outerShdw>
          </a:effectLst>
        </p:spPr>
      </p:pic>
      <p:pic>
        <p:nvPicPr>
          <p:cNvPr id="124932" name="Picture 4" descr="http://blog.umy.ac.id/ihsanmz/files/2012/06/04.jpg"/>
          <p:cNvPicPr>
            <a:picLocks noGrp="1" noChangeAspect="1" noChangeArrowheads="1"/>
          </p:cNvPicPr>
          <p:nvPr>
            <p:ph sz="half" idx="2"/>
          </p:nvPr>
        </p:nvPicPr>
        <p:blipFill>
          <a:blip r:embed="rId4" cstate="print"/>
          <a:srcRect/>
          <a:stretch>
            <a:fillRect/>
          </a:stretch>
        </p:blipFill>
        <p:spPr bwMode="auto">
          <a:xfrm>
            <a:off x="7391400" y="3373477"/>
            <a:ext cx="4191000" cy="3159045"/>
          </a:xfrm>
          <a:prstGeom prst="rect">
            <a:avLst/>
          </a:prstGeom>
          <a:ln>
            <a:noFill/>
          </a:ln>
          <a:effectLst>
            <a:outerShdw blurRad="190500" algn="tl" rotWithShape="0">
              <a:srgbClr val="000000">
                <a:alpha val="70000"/>
              </a:srgbClr>
            </a:outerShdw>
          </a:effectLst>
        </p:spPr>
      </p:pic>
      <p:sp>
        <p:nvSpPr>
          <p:cNvPr id="5" name="Rectangle 4"/>
          <p:cNvSpPr/>
          <p:nvPr/>
        </p:nvSpPr>
        <p:spPr>
          <a:xfrm>
            <a:off x="6902642" y="1407241"/>
            <a:ext cx="2120516" cy="461665"/>
          </a:xfrm>
          <a:prstGeom prst="rect">
            <a:avLst/>
          </a:prstGeom>
        </p:spPr>
        <p:txBody>
          <a:bodyPr wrap="none">
            <a:spAutoFit/>
          </a:bodyPr>
          <a:lstStyle/>
          <a:p>
            <a:r>
              <a:rPr lang="id-ID" sz="2400" dirty="0">
                <a:solidFill>
                  <a:srgbClr val="FFFF00"/>
                </a:solidFill>
                <a:effectLst>
                  <a:outerShdw blurRad="50800" dist="38100" dir="16200000" rotWithShape="0">
                    <a:prstClr val="black">
                      <a:alpha val="40000"/>
                    </a:prstClr>
                  </a:outerShdw>
                </a:effectLst>
                <a:latin typeface="Abyssinica SIL" pitchFamily="2" charset="0"/>
              </a:rPr>
              <a:t>Soichiro Honda</a:t>
            </a:r>
          </a:p>
        </p:txBody>
      </p:sp>
      <p:sp>
        <p:nvSpPr>
          <p:cNvPr id="6" name="Rectangle 5"/>
          <p:cNvSpPr/>
          <p:nvPr/>
        </p:nvSpPr>
        <p:spPr>
          <a:xfrm>
            <a:off x="3046512" y="4724401"/>
            <a:ext cx="2595582" cy="461665"/>
          </a:xfrm>
          <a:prstGeom prst="rect">
            <a:avLst/>
          </a:prstGeom>
        </p:spPr>
        <p:txBody>
          <a:bodyPr wrap="none">
            <a:spAutoFit/>
          </a:bodyPr>
          <a:lstStyle/>
          <a:p>
            <a:r>
              <a:rPr lang="id-ID" sz="2400" dirty="0">
                <a:solidFill>
                  <a:srgbClr val="FFFF00"/>
                </a:solidFill>
                <a:effectLst>
                  <a:outerShdw blurRad="50800" dist="38100" dir="16200000" rotWithShape="0">
                    <a:prstClr val="black">
                      <a:alpha val="40000"/>
                    </a:prstClr>
                  </a:outerShdw>
                </a:effectLst>
                <a:latin typeface="Abyssinica SIL" pitchFamily="2" charset="0"/>
              </a:rPr>
              <a:t>Adolf -ADI- Dassler</a:t>
            </a:r>
          </a:p>
        </p:txBody>
      </p:sp>
    </p:spTree>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rot="10800000">
            <a:off x="6324600" y="4648200"/>
            <a:ext cx="3962400" cy="1600200"/>
          </a:xfrm>
          <a:prstGeom prst="rightArrow">
            <a:avLst>
              <a:gd name="adj1" fmla="val 48268"/>
              <a:gd name="adj2" fmla="val 50000"/>
            </a:avLst>
          </a:prstGeom>
          <a:solidFill>
            <a:schemeClr val="tx2">
              <a:lumMod val="50000"/>
            </a:schemeClr>
          </a:solidFill>
          <a:ln>
            <a:solidFill>
              <a:srgbClr val="C0000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p>
        </p:txBody>
      </p:sp>
      <p:sp>
        <p:nvSpPr>
          <p:cNvPr id="9" name="Right Arrow 8"/>
          <p:cNvSpPr/>
          <p:nvPr/>
        </p:nvSpPr>
        <p:spPr>
          <a:xfrm>
            <a:off x="2743200" y="609600"/>
            <a:ext cx="2971800" cy="1371600"/>
          </a:xfrm>
          <a:prstGeom prst="rightArrow">
            <a:avLst/>
          </a:prstGeom>
          <a:solidFill>
            <a:schemeClr val="tx2">
              <a:lumMod val="50000"/>
            </a:schemeClr>
          </a:solidFill>
          <a:ln>
            <a:solidFill>
              <a:srgbClr val="C0000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p>
        </p:txBody>
      </p:sp>
      <p:pic>
        <p:nvPicPr>
          <p:cNvPr id="5" name="Content Placeholder 4" descr="http://rajwarafi.files.wordpress.com/2010/03/sanders.jpg?w=490"/>
          <p:cNvPicPr>
            <a:picLocks noGrp="1" noChangeAspect="1" noChangeArrowheads="1"/>
          </p:cNvPicPr>
          <p:nvPr>
            <p:ph sz="half" idx="1"/>
          </p:nvPr>
        </p:nvPicPr>
        <p:blipFill>
          <a:blip r:embed="rId3" cstate="print"/>
          <a:srcRect/>
          <a:stretch>
            <a:fillRect/>
          </a:stretch>
        </p:blipFill>
        <p:spPr bwMode="auto">
          <a:xfrm>
            <a:off x="1676400" y="2566075"/>
            <a:ext cx="4343400" cy="4139526"/>
          </a:xfrm>
          <a:prstGeom prst="rect">
            <a:avLst/>
          </a:prstGeom>
          <a:ln>
            <a:noFill/>
          </a:ln>
          <a:effectLst>
            <a:outerShdw blurRad="190500" algn="tl" rotWithShape="0">
              <a:srgbClr val="000000">
                <a:alpha val="70000"/>
              </a:srgbClr>
            </a:outerShdw>
          </a:effectLst>
        </p:spPr>
      </p:pic>
      <p:pic>
        <p:nvPicPr>
          <p:cNvPr id="129026" name="Picture 2" descr="http://winstonchurchill-quotes.com/wp-content/uploads/2010/07/winston_churchill_british_bulldog_portrait.jpg"/>
          <p:cNvPicPr>
            <a:picLocks noGrp="1" noChangeAspect="1" noChangeArrowheads="1"/>
          </p:cNvPicPr>
          <p:nvPr>
            <p:ph sz="half" idx="2"/>
          </p:nvPr>
        </p:nvPicPr>
        <p:blipFill>
          <a:blip r:embed="rId4" cstate="print"/>
          <a:srcRect/>
          <a:stretch>
            <a:fillRect/>
          </a:stretch>
        </p:blipFill>
        <p:spPr bwMode="auto">
          <a:xfrm>
            <a:off x="6268798" y="152400"/>
            <a:ext cx="4245428" cy="4114800"/>
          </a:xfrm>
          <a:prstGeom prst="rect">
            <a:avLst/>
          </a:prstGeom>
          <a:ln>
            <a:noFill/>
          </a:ln>
          <a:effectLst>
            <a:outerShdw blurRad="190500" algn="tl" rotWithShape="0">
              <a:srgbClr val="000000">
                <a:alpha val="70000"/>
              </a:srgbClr>
            </a:outerShdw>
          </a:effectLst>
        </p:spPr>
      </p:pic>
      <p:sp>
        <p:nvSpPr>
          <p:cNvPr id="6" name="TextBox 5"/>
          <p:cNvSpPr txBox="1"/>
          <p:nvPr/>
        </p:nvSpPr>
        <p:spPr>
          <a:xfrm>
            <a:off x="6270785" y="5105401"/>
            <a:ext cx="4219425" cy="830997"/>
          </a:xfrm>
          <a:prstGeom prst="rect">
            <a:avLst/>
          </a:prstGeom>
          <a:noFill/>
        </p:spPr>
        <p:txBody>
          <a:bodyPr wrap="square" rtlCol="0">
            <a:spAutoFit/>
          </a:bodyPr>
          <a:lstStyle/>
          <a:p>
            <a:r>
              <a:rPr lang="id-ID" sz="2400" dirty="0">
                <a:solidFill>
                  <a:srgbClr val="FFFF00"/>
                </a:solidFill>
                <a:effectLst>
                  <a:outerShdw blurRad="50800" dist="38100" dir="16200000" rotWithShape="0">
                    <a:prstClr val="black">
                      <a:alpha val="40000"/>
                    </a:prstClr>
                  </a:outerShdw>
                </a:effectLst>
                <a:latin typeface="Abyssinica SIL" pitchFamily="2" charset="0"/>
              </a:rPr>
              <a:t>Kolonel Harland Sanders </a:t>
            </a:r>
          </a:p>
          <a:p>
            <a:r>
              <a:rPr lang="id-ID" sz="2400" dirty="0">
                <a:solidFill>
                  <a:srgbClr val="FFFF00"/>
                </a:solidFill>
                <a:effectLst>
                  <a:outerShdw blurRad="50800" dist="38100" dir="16200000" rotWithShape="0">
                    <a:prstClr val="black">
                      <a:alpha val="40000"/>
                    </a:prstClr>
                  </a:outerShdw>
                </a:effectLst>
                <a:latin typeface="Abyssinica SIL" pitchFamily="2" charset="0"/>
              </a:rPr>
              <a:t>Pendiri KFC</a:t>
            </a:r>
          </a:p>
        </p:txBody>
      </p:sp>
      <p:sp>
        <p:nvSpPr>
          <p:cNvPr id="7" name="Rectangle 6"/>
          <p:cNvSpPr/>
          <p:nvPr/>
        </p:nvSpPr>
        <p:spPr>
          <a:xfrm>
            <a:off x="2667000" y="1066801"/>
            <a:ext cx="2890656" cy="461665"/>
          </a:xfrm>
          <a:prstGeom prst="rect">
            <a:avLst/>
          </a:prstGeom>
        </p:spPr>
        <p:txBody>
          <a:bodyPr wrap="square">
            <a:spAutoFit/>
          </a:bodyPr>
          <a:lstStyle/>
          <a:p>
            <a:r>
              <a:rPr lang="id-ID" sz="2400" dirty="0">
                <a:solidFill>
                  <a:srgbClr val="FFFF00"/>
                </a:solidFill>
                <a:effectLst>
                  <a:outerShdw blurRad="50800" dist="38100" dir="16200000" rotWithShape="0">
                    <a:prstClr val="black">
                      <a:alpha val="40000"/>
                    </a:prstClr>
                  </a:outerShdw>
                </a:effectLst>
                <a:latin typeface="Abyssinica SIL" pitchFamily="2" charset="0"/>
              </a:rPr>
              <a:t>Winston Churchill</a:t>
            </a:r>
          </a:p>
        </p:txBody>
      </p:sp>
    </p:spTree>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rot="10800000">
            <a:off x="5562600" y="152400"/>
            <a:ext cx="2590800" cy="1371600"/>
          </a:xfrm>
          <a:prstGeom prst="rightArrow">
            <a:avLst/>
          </a:prstGeom>
          <a:solidFill>
            <a:schemeClr val="tx2">
              <a:lumMod val="50000"/>
            </a:schemeClr>
          </a:solidFill>
          <a:ln>
            <a:solidFill>
              <a:srgbClr val="C0000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solidFill>
                <a:srgbClr val="FFFF00"/>
              </a:solidFill>
              <a:effectLst>
                <a:outerShdw blurRad="50800" dist="38100" dir="16200000" rotWithShape="0">
                  <a:prstClr val="black">
                    <a:alpha val="40000"/>
                  </a:prstClr>
                </a:outerShdw>
              </a:effectLst>
              <a:latin typeface="Abyssinica SIL" pitchFamily="2" charset="0"/>
            </a:endParaRPr>
          </a:p>
        </p:txBody>
      </p:sp>
      <p:pic>
        <p:nvPicPr>
          <p:cNvPr id="128002" name="Picture 2" descr="http://www.rankingfamosos.com/imagenes/famosos/20110119/rafa-nadal-39.jpg"/>
          <p:cNvPicPr>
            <a:picLocks noGrp="1" noChangeAspect="1" noChangeArrowheads="1"/>
          </p:cNvPicPr>
          <p:nvPr>
            <p:ph sz="half" idx="4294967295"/>
          </p:nvPr>
        </p:nvPicPr>
        <p:blipFill>
          <a:blip r:embed="rId3" cstate="print"/>
          <a:srcRect/>
          <a:stretch>
            <a:fillRect/>
          </a:stretch>
        </p:blipFill>
        <p:spPr bwMode="auto">
          <a:xfrm>
            <a:off x="1839912" y="214314"/>
            <a:ext cx="3494088" cy="4891087"/>
          </a:xfrm>
          <a:prstGeom prst="rect">
            <a:avLst/>
          </a:prstGeom>
          <a:ln>
            <a:noFill/>
          </a:ln>
          <a:effectLst>
            <a:outerShdw blurRad="190500" algn="tl" rotWithShape="0">
              <a:srgbClr val="000000">
                <a:alpha val="70000"/>
              </a:srgbClr>
            </a:outerShdw>
          </a:effectLst>
        </p:spPr>
      </p:pic>
      <p:pic>
        <p:nvPicPr>
          <p:cNvPr id="128006" name="Picture 6" descr="http://deeto88.files.wordpress.com/2010/06/david_beckham2.jpg"/>
          <p:cNvPicPr>
            <a:picLocks noGrp="1" noChangeAspect="1" noChangeArrowheads="1"/>
          </p:cNvPicPr>
          <p:nvPr>
            <p:ph sz="half" idx="4294967295"/>
          </p:nvPr>
        </p:nvPicPr>
        <p:blipFill>
          <a:blip r:embed="rId4" cstate="print"/>
          <a:srcRect/>
          <a:stretch>
            <a:fillRect/>
          </a:stretch>
        </p:blipFill>
        <p:spPr bwMode="auto">
          <a:xfrm>
            <a:off x="7086601" y="1524001"/>
            <a:ext cx="3241675" cy="5160963"/>
          </a:xfrm>
          <a:prstGeom prst="rect">
            <a:avLst/>
          </a:prstGeom>
          <a:ln>
            <a:noFill/>
          </a:ln>
          <a:effectLst>
            <a:outerShdw blurRad="190500" algn="tl" rotWithShape="0">
              <a:srgbClr val="000000">
                <a:alpha val="70000"/>
              </a:srgbClr>
            </a:outerShdw>
          </a:effectLst>
        </p:spPr>
      </p:pic>
      <p:sp>
        <p:nvSpPr>
          <p:cNvPr id="6" name="Right Arrow 5"/>
          <p:cNvSpPr/>
          <p:nvPr/>
        </p:nvSpPr>
        <p:spPr>
          <a:xfrm>
            <a:off x="3200400" y="5105400"/>
            <a:ext cx="3276600" cy="1371600"/>
          </a:xfrm>
          <a:prstGeom prst="rightArrow">
            <a:avLst/>
          </a:prstGeom>
          <a:solidFill>
            <a:schemeClr val="tx2">
              <a:lumMod val="50000"/>
            </a:schemeClr>
          </a:solidFill>
          <a:ln>
            <a:solidFill>
              <a:srgbClr val="C0000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solidFill>
                  <a:srgbClr val="FFFF00"/>
                </a:solidFill>
                <a:effectLst>
                  <a:outerShdw blurRad="50800" dist="38100" dir="16200000" rotWithShape="0">
                    <a:prstClr val="black">
                      <a:alpha val="40000"/>
                    </a:prstClr>
                  </a:outerShdw>
                </a:effectLst>
                <a:latin typeface="Abyssinica SIL" pitchFamily="2" charset="0"/>
              </a:rPr>
              <a:t>DAVID BECKHAM</a:t>
            </a:r>
          </a:p>
        </p:txBody>
      </p:sp>
      <p:sp>
        <p:nvSpPr>
          <p:cNvPr id="7" name="Rectangle 6"/>
          <p:cNvSpPr/>
          <p:nvPr/>
        </p:nvSpPr>
        <p:spPr>
          <a:xfrm>
            <a:off x="6133081" y="609601"/>
            <a:ext cx="1800301" cy="461665"/>
          </a:xfrm>
          <a:prstGeom prst="rect">
            <a:avLst/>
          </a:prstGeom>
        </p:spPr>
        <p:txBody>
          <a:bodyPr wrap="none">
            <a:spAutoFit/>
          </a:bodyPr>
          <a:lstStyle/>
          <a:p>
            <a:r>
              <a:rPr lang="id-ID" sz="2400" dirty="0">
                <a:solidFill>
                  <a:srgbClr val="FFFF00"/>
                </a:solidFill>
                <a:effectLst>
                  <a:outerShdw blurRad="50800" dist="38100" dir="16200000" rotWithShape="0">
                    <a:prstClr val="black">
                      <a:alpha val="40000"/>
                    </a:prstClr>
                  </a:outerShdw>
                </a:effectLst>
                <a:latin typeface="Abyssinica SIL" pitchFamily="2" charset="0"/>
              </a:rPr>
              <a:t>Rafael Nadal</a:t>
            </a:r>
          </a:p>
        </p:txBody>
      </p:sp>
    </p:spTree>
  </p:cSld>
  <p:clrMapOvr>
    <a:masterClrMapping/>
  </p:clrMapOvr>
  <p:transition spd="slow">
    <p:dissolv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033">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FOTO2\Foto Unai\Picture\Unai\unai picture\DSC_0676.JPG"/>
          <p:cNvPicPr>
            <a:picLocks noChangeAspect="1" noChangeArrowheads="1"/>
          </p:cNvPicPr>
          <p:nvPr/>
        </p:nvPicPr>
        <p:blipFill rotWithShape="1">
          <a:blip r:embed="rId2" cstate="print"/>
          <a:srcRect l="22537" r="15539" b="-1"/>
          <a:stretch/>
        </p:blipFill>
        <p:spPr bwMode="auto">
          <a:xfrm>
            <a:off x="6421035" y="643467"/>
            <a:ext cx="5129784" cy="5571066"/>
          </a:xfrm>
          <a:prstGeom prst="rect">
            <a:avLst/>
          </a:prstGeom>
          <a:noFill/>
        </p:spPr>
      </p:pic>
      <p:sp>
        <p:nvSpPr>
          <p:cNvPr id="1036" name="Rectangle 1035">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E:\FOTO2\Foto Unai\Picture\Unai\unai picture\DSC_0715.JPG"/>
          <p:cNvPicPr>
            <a:picLocks noChangeAspect="1" noChangeArrowheads="1"/>
          </p:cNvPicPr>
          <p:nvPr/>
        </p:nvPicPr>
        <p:blipFill rotWithShape="1">
          <a:blip r:embed="rId3" cstate="print"/>
          <a:srcRect l="22272" r="15804" b="-1"/>
          <a:stretch/>
        </p:blipFill>
        <p:spPr bwMode="auto">
          <a:xfrm>
            <a:off x="641180" y="643467"/>
            <a:ext cx="5129784" cy="5571066"/>
          </a:xfrm>
          <a:prstGeom prst="rect">
            <a:avLst/>
          </a:prstGeom>
          <a:noFill/>
        </p:spPr>
      </p:pic>
    </p:spTree>
  </p:cSld>
  <p:clrMapOvr>
    <a:masterClrMapping/>
  </p:clrMapOvr>
  <p:transition spd="slow">
    <p:dissolv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116568" y="551079"/>
            <a:ext cx="5846831" cy="896722"/>
          </a:xfrm>
        </p:spPr>
        <p:txBody>
          <a:bodyPr>
            <a:normAutofit/>
          </a:bodyPr>
          <a:lstStyle/>
          <a:p>
            <a:pPr>
              <a:lnSpc>
                <a:spcPct val="90000"/>
              </a:lnSpc>
            </a:pPr>
            <a:r>
              <a:rPr lang="id-ID" sz="3400" dirty="0">
                <a:ln w="0"/>
                <a:latin typeface="Gill Sans Nova Cond XBd" panose="020B0A06020104020203" pitchFamily="34" charset="0"/>
              </a:rPr>
              <a:t>YESUS seorang Pekerja keras</a:t>
            </a:r>
          </a:p>
        </p:txBody>
      </p:sp>
      <p:pic>
        <p:nvPicPr>
          <p:cNvPr id="2" name="Picture 1">
            <a:extLst>
              <a:ext uri="{FF2B5EF4-FFF2-40B4-BE49-F238E27FC236}">
                <a16:creationId xmlns:a16="http://schemas.microsoft.com/office/drawing/2014/main" id="{0499CE5F-BCC1-7014-93E5-9D2D1F794EC1}"/>
              </a:ext>
            </a:extLst>
          </p:cNvPr>
          <p:cNvPicPr>
            <a:picLocks noChangeAspect="1"/>
          </p:cNvPicPr>
          <p:nvPr/>
        </p:nvPicPr>
        <p:blipFill rotWithShape="1">
          <a:blip r:embed="rId2"/>
          <a:srcRect l="28911" r="241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Content Placeholder 4"/>
          <p:cNvSpPr>
            <a:spLocks noGrp="1"/>
          </p:cNvSpPr>
          <p:nvPr>
            <p:ph idx="1"/>
          </p:nvPr>
        </p:nvSpPr>
        <p:spPr>
          <a:xfrm>
            <a:off x="6248400" y="1828800"/>
            <a:ext cx="5735548" cy="4724399"/>
          </a:xfrm>
        </p:spPr>
        <p:style>
          <a:lnRef idx="2">
            <a:schemeClr val="dk1"/>
          </a:lnRef>
          <a:fillRef idx="1">
            <a:schemeClr val="lt1"/>
          </a:fillRef>
          <a:effectRef idx="0">
            <a:schemeClr val="dk1"/>
          </a:effectRef>
          <a:fontRef idx="minor">
            <a:schemeClr val="dk1"/>
          </a:fontRef>
        </p:style>
        <p:txBody>
          <a:bodyPr>
            <a:normAutofit/>
          </a:bodyPr>
          <a:lstStyle/>
          <a:p>
            <a:r>
              <a:rPr lang="id-ID" sz="2000" dirty="0">
                <a:latin typeface="Franklin Gothic Demi" panose="020B0703020102020204" pitchFamily="34" charset="0"/>
                <a:ea typeface="Verdana" pitchFamily="34" charset="0"/>
                <a:cs typeface="Verdana" pitchFamily="34" charset="0"/>
              </a:rPr>
              <a:t>Yesus adalah seorang </a:t>
            </a:r>
            <a:r>
              <a:rPr lang="id-ID" sz="2000" b="1" dirty="0">
                <a:latin typeface="Franklin Gothic Demi" panose="020B0703020102020204" pitchFamily="34" charset="0"/>
                <a:ea typeface="Verdana" pitchFamily="34" charset="0"/>
                <a:cs typeface="Verdana" pitchFamily="34" charset="0"/>
              </a:rPr>
              <a:t>pekerja yang tekun dan konstan.</a:t>
            </a:r>
            <a:r>
              <a:rPr lang="id-ID" sz="2000" dirty="0">
                <a:latin typeface="Franklin Gothic Demi" panose="020B0703020102020204" pitchFamily="34" charset="0"/>
                <a:ea typeface="Verdana" pitchFamily="34" charset="0"/>
                <a:cs typeface="Verdana" pitchFamily="34" charset="0"/>
              </a:rPr>
              <a:t> Tidak pernah ada manusia seperti Dia yang begitu dibebani dengan tanggung jawab yang amat berat. Tak pernah ada seorang yang memikul beban duka cita dan dosa dunia yang begitu berat. Tidak pernah seorang bekerja dengan semangat yang begitu menyita tenaga demi kebaikan manusia.  </a:t>
            </a:r>
          </a:p>
          <a:p>
            <a:r>
              <a:rPr lang="id-ID" sz="2000" dirty="0">
                <a:latin typeface="Franklin Gothic Demi" panose="020B0703020102020204" pitchFamily="34" charset="0"/>
                <a:ea typeface="Verdana" pitchFamily="34" charset="0"/>
                <a:cs typeface="Verdana" pitchFamily="34" charset="0"/>
              </a:rPr>
              <a:t>Ia adalah suatu teladan dari apa yang Allah rencanakan bagi semua manusia </a:t>
            </a:r>
            <a:r>
              <a:rPr lang="id-ID" sz="2000" dirty="0" err="1">
                <a:latin typeface="Franklin Gothic Demi" panose="020B0703020102020204" pitchFamily="34" charset="0"/>
                <a:ea typeface="Verdana" pitchFamily="34" charset="0"/>
                <a:cs typeface="Verdana" pitchFamily="34" charset="0"/>
              </a:rPr>
              <a:t>didalam</a:t>
            </a:r>
            <a:r>
              <a:rPr lang="id-ID" sz="2000" dirty="0">
                <a:latin typeface="Franklin Gothic Demi" panose="020B0703020102020204" pitchFamily="34" charset="0"/>
                <a:ea typeface="Verdana" pitchFamily="34" charset="0"/>
                <a:cs typeface="Verdana" pitchFamily="34" charset="0"/>
              </a:rPr>
              <a:t> bekerja melayani setiap manusia</a:t>
            </a:r>
            <a:endParaRPr lang="en-US" sz="2000" dirty="0">
              <a:latin typeface="Franklin Gothic Demi" panose="020B0703020102020204" pitchFamily="34" charset="0"/>
              <a:ea typeface="Verdana" pitchFamily="34" charset="0"/>
              <a:cs typeface="Verdana" pitchFamily="34" charset="0"/>
            </a:endParaRPr>
          </a:p>
          <a:p>
            <a:pPr marL="0" indent="0">
              <a:buNone/>
            </a:pPr>
            <a:endParaRPr lang="en-US" sz="2000" dirty="0">
              <a:latin typeface="Franklin Gothic Demi" panose="020B0703020102020204" pitchFamily="34" charset="0"/>
              <a:ea typeface="Verdana" pitchFamily="34" charset="0"/>
              <a:cs typeface="Verdana" pitchFamily="34" charset="0"/>
            </a:endParaRPr>
          </a:p>
          <a:p>
            <a:pPr marL="0" indent="0">
              <a:buNone/>
            </a:pPr>
            <a:r>
              <a:rPr lang="en-US" sz="2000" dirty="0">
                <a:ln w="0"/>
                <a:latin typeface="Gill Sans Nova Cond XBd" panose="020B0A06020104020203" pitchFamily="34" charset="0"/>
              </a:rPr>
              <a:t>Ellen G. White, </a:t>
            </a:r>
            <a:r>
              <a:rPr lang="id-ID" sz="2000" dirty="0">
                <a:ln w="0"/>
                <a:latin typeface="Gill Sans Nova Cond XBd" panose="020B0A06020104020203" pitchFamily="34" charset="0"/>
              </a:rPr>
              <a:t>Seri membina Keluarga</a:t>
            </a:r>
            <a:r>
              <a:rPr lang="en-US" sz="2000" dirty="0">
                <a:ln w="0"/>
                <a:latin typeface="Gill Sans Nova Cond XBd" panose="020B0A06020104020203" pitchFamily="34" charset="0"/>
              </a:rPr>
              <a:t>,</a:t>
            </a:r>
            <a:r>
              <a:rPr lang="id-ID" sz="2000" dirty="0">
                <a:ln w="0"/>
                <a:latin typeface="Gill Sans Nova Cond XBd" panose="020B0A06020104020203" pitchFamily="34" charset="0"/>
              </a:rPr>
              <a:t> hal 63</a:t>
            </a:r>
            <a:endParaRPr lang="id-ID" sz="2000" dirty="0">
              <a:latin typeface="Franklin Gothic Demi" panose="020B0703020102020204" pitchFamily="34" charset="0"/>
              <a:ea typeface="Verdana" pitchFamily="34" charset="0"/>
              <a:cs typeface="Verdana" pitchFamily="34" charset="0"/>
            </a:endParaRPr>
          </a:p>
        </p:txBody>
      </p:sp>
    </p:spTree>
  </p:cSld>
  <p:clrMapOvr>
    <a:masterClrMapping/>
  </p:clrMapOvr>
  <p:transition spd="slow">
    <p:dissolv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903" name="Rectangle 8090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98" name="Rectangle 2"/>
          <p:cNvSpPr>
            <a:spLocks noGrp="1" noChangeArrowheads="1"/>
          </p:cNvSpPr>
          <p:nvPr>
            <p:ph type="title"/>
          </p:nvPr>
        </p:nvSpPr>
        <p:spPr>
          <a:xfrm>
            <a:off x="323258" y="1699998"/>
            <a:ext cx="5582699" cy="3458004"/>
          </a:xfrm>
        </p:spPr>
        <p:txBody>
          <a:bodyPr vert="horz" lIns="91440" tIns="45720" rIns="91440" bIns="45720" rtlCol="0" anchor="b">
            <a:normAutofit/>
          </a:bodyPr>
          <a:lstStyle/>
          <a:p>
            <a:pPr algn="l">
              <a:lnSpc>
                <a:spcPct val="90000"/>
              </a:lnSpc>
              <a:defRPr/>
            </a:pPr>
            <a:r>
              <a:rPr lang="en-US" dirty="0" err="1">
                <a:latin typeface="Impact" panose="020B0806030902050204" pitchFamily="34" charset="0"/>
              </a:rPr>
              <a:t>Berharap</a:t>
            </a:r>
            <a:r>
              <a:rPr lang="en-US" dirty="0">
                <a:latin typeface="Impact" panose="020B0806030902050204" pitchFamily="34" charset="0"/>
              </a:rPr>
              <a:t> SUKSES </a:t>
            </a:r>
            <a:r>
              <a:rPr lang="en-US" dirty="0" err="1">
                <a:latin typeface="Impact" panose="020B0806030902050204" pitchFamily="34" charset="0"/>
              </a:rPr>
              <a:t>tanpa</a:t>
            </a:r>
            <a:r>
              <a:rPr lang="en-US" dirty="0">
                <a:latin typeface="Impact" panose="020B0806030902050204" pitchFamily="34" charset="0"/>
              </a:rPr>
              <a:t> </a:t>
            </a:r>
            <a:r>
              <a:rPr lang="en-US" dirty="0" err="1">
                <a:latin typeface="Impact" panose="020B0806030902050204" pitchFamily="34" charset="0"/>
              </a:rPr>
              <a:t>Kerja</a:t>
            </a:r>
            <a:r>
              <a:rPr lang="en-US" dirty="0">
                <a:latin typeface="Impact" panose="020B0806030902050204" pitchFamily="34" charset="0"/>
              </a:rPr>
              <a:t> </a:t>
            </a:r>
            <a:r>
              <a:rPr lang="en-US" dirty="0" err="1">
                <a:latin typeface="Impact" panose="020B0806030902050204" pitchFamily="34" charset="0"/>
              </a:rPr>
              <a:t>Keras</a:t>
            </a:r>
            <a:r>
              <a:rPr lang="en-US" dirty="0">
                <a:latin typeface="Impact" panose="020B0806030902050204" pitchFamily="34" charset="0"/>
              </a:rPr>
              <a:t> </a:t>
            </a:r>
            <a:r>
              <a:rPr lang="en-US" dirty="0" err="1">
                <a:latin typeface="Impact" panose="020B0806030902050204" pitchFamily="34" charset="0"/>
              </a:rPr>
              <a:t>adalah</a:t>
            </a:r>
            <a:r>
              <a:rPr lang="en-US" dirty="0">
                <a:latin typeface="Impact" panose="020B0806030902050204" pitchFamily="34" charset="0"/>
              </a:rPr>
              <a:t> </a:t>
            </a:r>
            <a:r>
              <a:rPr lang="en-US" dirty="0" err="1">
                <a:latin typeface="Impact" panose="020B0806030902050204" pitchFamily="34" charset="0"/>
              </a:rPr>
              <a:t>bagaikan</a:t>
            </a:r>
            <a:r>
              <a:rPr lang="en-US" dirty="0">
                <a:latin typeface="Impact" panose="020B0806030902050204" pitchFamily="34" charset="0"/>
              </a:rPr>
              <a:t> </a:t>
            </a:r>
            <a:r>
              <a:rPr lang="en-US" dirty="0" err="1">
                <a:latin typeface="Impact" panose="020B0806030902050204" pitchFamily="34" charset="0"/>
              </a:rPr>
              <a:t>berharap</a:t>
            </a:r>
            <a:r>
              <a:rPr lang="en-US" dirty="0">
                <a:latin typeface="Impact" panose="020B0806030902050204" pitchFamily="34" charset="0"/>
              </a:rPr>
              <a:t> PANEN </a:t>
            </a:r>
            <a:r>
              <a:rPr lang="en-US" dirty="0" err="1">
                <a:latin typeface="Impact" panose="020B0806030902050204" pitchFamily="34" charset="0"/>
              </a:rPr>
              <a:t>tanpa</a:t>
            </a:r>
            <a:r>
              <a:rPr lang="en-US" dirty="0">
                <a:latin typeface="Impact" panose="020B0806030902050204" pitchFamily="34" charset="0"/>
              </a:rPr>
              <a:t> </a:t>
            </a:r>
            <a:r>
              <a:rPr lang="en-US" dirty="0" err="1">
                <a:latin typeface="Impact" panose="020B0806030902050204" pitchFamily="34" charset="0"/>
              </a:rPr>
              <a:t>menabur</a:t>
            </a:r>
            <a:endParaRPr lang="en-US" dirty="0">
              <a:latin typeface="Impact" panose="020B0806030902050204" pitchFamily="34" charset="0"/>
            </a:endParaRPr>
          </a:p>
        </p:txBody>
      </p:sp>
      <p:pic>
        <p:nvPicPr>
          <p:cNvPr id="2" name="Picture 1">
            <a:extLst>
              <a:ext uri="{FF2B5EF4-FFF2-40B4-BE49-F238E27FC236}">
                <a16:creationId xmlns:a16="http://schemas.microsoft.com/office/drawing/2014/main" id="{A3576563-A08B-2416-026F-9C8A00DD945F}"/>
              </a:ext>
            </a:extLst>
          </p:cNvPr>
          <p:cNvPicPr>
            <a:picLocks noChangeAspect="1"/>
          </p:cNvPicPr>
          <p:nvPr/>
        </p:nvPicPr>
        <p:blipFill rotWithShape="1">
          <a:blip r:embed="rId3"/>
          <a:srcRect l="29130" r="2739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0898"/>
                                        </p:tgtEl>
                                        <p:attrNameLst>
                                          <p:attrName>style.visibility</p:attrName>
                                        </p:attrNameLst>
                                      </p:cBhvr>
                                      <p:to>
                                        <p:strVal val="visible"/>
                                      </p:to>
                                    </p:set>
                                    <p:animEffect transition="in" filter="fade">
                                      <p:cBhvr>
                                        <p:cTn id="7" dur="7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44" name="Rectangle 3994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6" name="Rectangle 6"/>
          <p:cNvSpPr>
            <a:spLocks noGrp="1" noChangeArrowheads="1"/>
          </p:cNvSpPr>
          <p:nvPr>
            <p:ph type="title"/>
          </p:nvPr>
        </p:nvSpPr>
        <p:spPr>
          <a:xfrm>
            <a:off x="674237" y="914401"/>
            <a:ext cx="3516763" cy="2667000"/>
          </a:xfrm>
        </p:spPr>
        <p:txBody>
          <a:bodyPr vert="horz" lIns="91440" tIns="45720" rIns="91440" bIns="45720" rtlCol="0" anchor="b">
            <a:normAutofit/>
          </a:bodyPr>
          <a:lstStyle/>
          <a:p>
            <a:pPr>
              <a:lnSpc>
                <a:spcPct val="90000"/>
              </a:lnSpc>
              <a:defRPr/>
            </a:pPr>
            <a:r>
              <a:rPr lang="en-US" sz="3200" b="1" kern="1200" dirty="0" err="1">
                <a:solidFill>
                  <a:srgbClr val="FFFFFF"/>
                </a:solidFill>
                <a:latin typeface="+mj-lt"/>
                <a:ea typeface="+mj-ea"/>
                <a:cs typeface="+mj-cs"/>
              </a:rPr>
              <a:t>Setiap</a:t>
            </a:r>
            <a:r>
              <a:rPr lang="en-US" sz="3200" b="1" kern="1200" dirty="0">
                <a:solidFill>
                  <a:srgbClr val="FFFFFF"/>
                </a:solidFill>
                <a:latin typeface="+mj-lt"/>
                <a:ea typeface="+mj-ea"/>
                <a:cs typeface="+mj-cs"/>
              </a:rPr>
              <a:t> </a:t>
            </a:r>
            <a:r>
              <a:rPr lang="en-US" sz="3200" b="1" kern="1200" dirty="0" err="1">
                <a:solidFill>
                  <a:srgbClr val="FFFFFF"/>
                </a:solidFill>
                <a:latin typeface="+mj-lt"/>
                <a:ea typeface="+mj-ea"/>
                <a:cs typeface="+mj-cs"/>
              </a:rPr>
              <a:t>manusia</a:t>
            </a:r>
            <a:r>
              <a:rPr lang="en-US" sz="3200" b="1" kern="1200" dirty="0">
                <a:solidFill>
                  <a:srgbClr val="FFFFFF"/>
                </a:solidFill>
                <a:latin typeface="+mj-lt"/>
                <a:ea typeface="+mj-ea"/>
                <a:cs typeface="+mj-cs"/>
              </a:rPr>
              <a:t> normal </a:t>
            </a:r>
            <a:r>
              <a:rPr lang="en-US" sz="3200" b="1" kern="1200" dirty="0" err="1">
                <a:solidFill>
                  <a:srgbClr val="FFFFFF"/>
                </a:solidFill>
                <a:latin typeface="+mj-lt"/>
                <a:ea typeface="+mj-ea"/>
                <a:cs typeface="+mj-cs"/>
              </a:rPr>
              <a:t>bercita-cita</a:t>
            </a:r>
            <a:r>
              <a:rPr lang="en-US" sz="3200" b="1" kern="1200" dirty="0">
                <a:solidFill>
                  <a:srgbClr val="FFFFFF"/>
                </a:solidFill>
                <a:latin typeface="+mj-lt"/>
                <a:ea typeface="+mj-ea"/>
                <a:cs typeface="+mj-cs"/>
              </a:rPr>
              <a:t> </a:t>
            </a:r>
            <a:r>
              <a:rPr lang="en-US" sz="3200" b="1" kern="1200" dirty="0" err="1">
                <a:solidFill>
                  <a:srgbClr val="FFFFFF"/>
                </a:solidFill>
                <a:latin typeface="+mj-lt"/>
                <a:ea typeface="+mj-ea"/>
                <a:cs typeface="+mj-cs"/>
              </a:rPr>
              <a:t>untuk</a:t>
            </a:r>
            <a:r>
              <a:rPr lang="en-US" sz="3200" b="1" kern="1200" dirty="0">
                <a:solidFill>
                  <a:srgbClr val="FFFFFF"/>
                </a:solidFill>
                <a:latin typeface="+mj-lt"/>
                <a:ea typeface="+mj-ea"/>
                <a:cs typeface="+mj-cs"/>
              </a:rPr>
              <a:t> SUKSES</a:t>
            </a:r>
          </a:p>
        </p:txBody>
      </p:sp>
      <p:cxnSp>
        <p:nvCxnSpPr>
          <p:cNvPr id="39946" name="Straight Connector 39945">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9939" name="Content Placeholder 6" descr="sukses1.jpg"/>
          <p:cNvPicPr>
            <a:picLocks noGrp="1" noChangeAspect="1"/>
          </p:cNvPicPr>
          <p:nvPr>
            <p:ph idx="1"/>
          </p:nvPr>
        </p:nvPicPr>
        <p:blipFill>
          <a:blip r:embed="rId3" cstate="print"/>
          <a:stretch>
            <a:fillRect/>
          </a:stretch>
        </p:blipFill>
        <p:spPr>
          <a:xfrm>
            <a:off x="6100329" y="492573"/>
            <a:ext cx="4660530" cy="5880796"/>
          </a:xfrm>
          <a:prstGeom prst="rect">
            <a:avLst/>
          </a:prstGeom>
        </p:spPr>
      </p:pic>
    </p:spTree>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119" name="Rectangle 90118">
            <a:extLst>
              <a:ext uri="{FF2B5EF4-FFF2-40B4-BE49-F238E27FC236}">
                <a16:creationId xmlns:a16="http://schemas.microsoft.com/office/drawing/2014/main" id="{A9607B8D-5A6C-4ECB-9047-3836C51C14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21" name="Rectangle 90120">
            <a:extLst>
              <a:ext uri="{FF2B5EF4-FFF2-40B4-BE49-F238E27FC236}">
                <a16:creationId xmlns:a16="http://schemas.microsoft.com/office/drawing/2014/main" id="{CA84D6C4-24A3-44DC-9607-566CF5A22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70"/>
            <a:ext cx="6096000" cy="685643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23" name="Rectangle 90122">
            <a:extLst>
              <a:ext uri="{FF2B5EF4-FFF2-40B4-BE49-F238E27FC236}">
                <a16:creationId xmlns:a16="http://schemas.microsoft.com/office/drawing/2014/main" id="{72F7300B-53A6-4A16-AA84-78597664F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229" y="685800"/>
            <a:ext cx="4743071"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14" name="Rectangle 2"/>
          <p:cNvSpPr>
            <a:spLocks noGrp="1" noChangeArrowheads="1"/>
          </p:cNvSpPr>
          <p:nvPr>
            <p:ph type="title"/>
          </p:nvPr>
        </p:nvSpPr>
        <p:spPr>
          <a:xfrm>
            <a:off x="685800" y="878958"/>
            <a:ext cx="4533900" cy="4988442"/>
          </a:xfrm>
        </p:spPr>
        <p:txBody>
          <a:bodyPr vert="horz" lIns="91440" tIns="45720" rIns="91440" bIns="45720" rtlCol="0" anchor="b">
            <a:noAutofit/>
          </a:bodyPr>
          <a:lstStyle/>
          <a:p>
            <a:pPr>
              <a:lnSpc>
                <a:spcPct val="90000"/>
              </a:lnSpc>
            </a:pPr>
            <a:r>
              <a:rPr lang="en-US" sz="3200" dirty="0">
                <a:ln w="0"/>
                <a:latin typeface="Franklin Gothic Demi" panose="020B0703020102020204" pitchFamily="34" charset="0"/>
              </a:rPr>
              <a:t>Jika </a:t>
            </a:r>
            <a:r>
              <a:rPr lang="en-US" sz="3200" dirty="0" err="1">
                <a:ln w="0"/>
                <a:latin typeface="Franklin Gothic Demi" panose="020B0703020102020204" pitchFamily="34" charset="0"/>
              </a:rPr>
              <a:t>seseorang</a:t>
            </a:r>
            <a:r>
              <a:rPr lang="en-US" sz="3200" dirty="0">
                <a:ln w="0"/>
                <a:latin typeface="Franklin Gothic Demi" panose="020B0703020102020204" pitchFamily="34" charset="0"/>
              </a:rPr>
              <a:t> </a:t>
            </a:r>
            <a:r>
              <a:rPr lang="en-US" sz="3200" u="sng" dirty="0" err="1">
                <a:ln w="0"/>
                <a:latin typeface="Impact" panose="020B0806030902050204" pitchFamily="34" charset="0"/>
              </a:rPr>
              <a:t>mencintai</a:t>
            </a:r>
            <a:r>
              <a:rPr lang="en-US" sz="3200" dirty="0">
                <a:ln w="0"/>
                <a:latin typeface="Impact" panose="020B0806030902050204" pitchFamily="34" charset="0"/>
              </a:rPr>
              <a:t> </a:t>
            </a:r>
            <a:r>
              <a:rPr lang="en-US" sz="3200" dirty="0" err="1">
                <a:ln w="0"/>
                <a:latin typeface="Franklin Gothic Demi" panose="020B0703020102020204" pitchFamily="34" charset="0"/>
              </a:rPr>
              <a:t>pekerjaan</a:t>
            </a:r>
            <a:r>
              <a:rPr lang="en-US" sz="3200" dirty="0">
                <a:ln w="0"/>
                <a:latin typeface="Franklin Gothic Demi" panose="020B0703020102020204" pitchFamily="34" charset="0"/>
              </a:rPr>
              <a:t> yang </a:t>
            </a:r>
            <a:r>
              <a:rPr lang="en-US" sz="3200" dirty="0" err="1">
                <a:ln w="0"/>
                <a:latin typeface="Franklin Gothic Demi" panose="020B0703020102020204" pitchFamily="34" charset="0"/>
              </a:rPr>
              <a:t>dipercayakan</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kepadanya</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maka</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ia</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akan</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mengerahkan</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segenap</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hati</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kemampuan</a:t>
            </a:r>
            <a:r>
              <a:rPr lang="en-US" sz="3200" dirty="0">
                <a:ln w="0"/>
                <a:latin typeface="Franklin Gothic Demi" panose="020B0703020102020204" pitchFamily="34" charset="0"/>
              </a:rPr>
              <a:t> dan </a:t>
            </a:r>
            <a:r>
              <a:rPr lang="en-US" sz="3200" dirty="0" err="1">
                <a:ln w="0"/>
                <a:latin typeface="Franklin Gothic Demi" panose="020B0703020102020204" pitchFamily="34" charset="0"/>
              </a:rPr>
              <a:t>kekuatannya</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untuk</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melaksanakan</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tugas</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itu</a:t>
            </a:r>
            <a:r>
              <a:rPr lang="en-US" sz="3200" dirty="0">
                <a:ln w="0"/>
                <a:latin typeface="Franklin Gothic Demi" panose="020B0703020102020204" pitchFamily="34" charset="0"/>
              </a:rPr>
              <a:t> dan </a:t>
            </a:r>
            <a:r>
              <a:rPr lang="en-US" sz="3200" dirty="0" err="1">
                <a:ln w="0"/>
                <a:latin typeface="Franklin Gothic Demi" panose="020B0703020102020204" pitchFamily="34" charset="0"/>
              </a:rPr>
              <a:t>kesuksesan</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akan</a:t>
            </a:r>
            <a:r>
              <a:rPr lang="en-US" sz="3200" dirty="0">
                <a:ln w="0"/>
                <a:latin typeface="Franklin Gothic Demi" panose="020B0703020102020204" pitchFamily="34" charset="0"/>
              </a:rPr>
              <a:t> </a:t>
            </a:r>
            <a:r>
              <a:rPr lang="en-US" sz="3200" dirty="0" err="1">
                <a:ln w="0"/>
                <a:latin typeface="Franklin Gothic Demi" panose="020B0703020102020204" pitchFamily="34" charset="0"/>
              </a:rPr>
              <a:t>mengikutinya</a:t>
            </a:r>
            <a:endParaRPr lang="en-US" sz="3200" dirty="0">
              <a:ln w="0"/>
              <a:latin typeface="Franklin Gothic Demi" panose="020B0703020102020204" pitchFamily="34" charset="0"/>
            </a:endParaRPr>
          </a:p>
        </p:txBody>
      </p:sp>
      <p:pic>
        <p:nvPicPr>
          <p:cNvPr id="2" name="Picture 1">
            <a:extLst>
              <a:ext uri="{FF2B5EF4-FFF2-40B4-BE49-F238E27FC236}">
                <a16:creationId xmlns:a16="http://schemas.microsoft.com/office/drawing/2014/main" id="{4F725257-0FEE-2742-FE3A-EA74155ABEBE}"/>
              </a:ext>
            </a:extLst>
          </p:cNvPr>
          <p:cNvPicPr>
            <a:picLocks noChangeAspect="1"/>
          </p:cNvPicPr>
          <p:nvPr/>
        </p:nvPicPr>
        <p:blipFill rotWithShape="1">
          <a:blip r:embed="rId2"/>
          <a:srcRect l="29369" r="20619"/>
          <a:stretch/>
        </p:blipFill>
        <p:spPr>
          <a:xfrm>
            <a:off x="6096000" y="1571"/>
            <a:ext cx="6096000" cy="6856429"/>
          </a:xfrm>
          <a:prstGeom prst="rect">
            <a:avLst/>
          </a:prstGeom>
        </p:spPr>
      </p:pic>
    </p:spTree>
  </p:cSld>
  <p:clrMapOvr>
    <a:masterClrMapping/>
  </p:clrMapOvr>
  <p:transition spd="slow">
    <p:dissolv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5D813D1-BA6B-40B4-A101-04BB8944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EA3DFA5-2D7B-4989-8ED7-8321EC114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1191966" y="900622"/>
            <a:ext cx="4294434" cy="1232978"/>
          </a:xfrm>
        </p:spPr>
        <p:txBody>
          <a:bodyPr vert="horz" lIns="91440" tIns="45720" rIns="91440" bIns="45720" rtlCol="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lnSpc>
                <a:spcPct val="90000"/>
              </a:lnSpc>
            </a:pPr>
            <a:r>
              <a:rPr lang="en-US" sz="4800" b="1" cap="all" spc="50" dirty="0">
                <a:ln w="11430"/>
                <a:effectLst>
                  <a:outerShdw blurRad="76200" dist="50800" dir="5400000" algn="tl" rotWithShape="0">
                    <a:srgbClr val="000000">
                      <a:alpha val="65000"/>
                    </a:srgbClr>
                  </a:outerShdw>
                </a:effectLst>
              </a:rPr>
              <a:t>Merry Riana</a:t>
            </a:r>
          </a:p>
        </p:txBody>
      </p:sp>
      <p:sp>
        <p:nvSpPr>
          <p:cNvPr id="3" name="Content Placeholder 2"/>
          <p:cNvSpPr>
            <a:spLocks noGrp="1"/>
          </p:cNvSpPr>
          <p:nvPr>
            <p:ph sz="half" idx="1"/>
          </p:nvPr>
        </p:nvSpPr>
        <p:spPr>
          <a:xfrm>
            <a:off x="1191966" y="2862507"/>
            <a:ext cx="3837234" cy="3385893"/>
          </a:xfrm>
        </p:spPr>
        <p:txBody>
          <a:bodyPr vert="horz" lIns="91440" tIns="45720" rIns="91440" bIns="45720" rtlCol="0">
            <a:noAutofit/>
          </a:bodyPr>
          <a:lstStyle/>
          <a:p>
            <a:pPr marL="0" indent="0">
              <a:lnSpc>
                <a:spcPct val="90000"/>
              </a:lnSpc>
              <a:buNone/>
            </a:pPr>
            <a:r>
              <a:rPr lang="en-US" sz="3600" dirty="0" err="1">
                <a:latin typeface="Franklin Gothic Demi" panose="020B0703020102020204" pitchFamily="34" charset="0"/>
              </a:rPr>
              <a:t>Setiap</a:t>
            </a:r>
            <a:r>
              <a:rPr lang="en-US" sz="3600" dirty="0">
                <a:latin typeface="Franklin Gothic Demi" panose="020B0703020102020204" pitchFamily="34" charset="0"/>
              </a:rPr>
              <a:t> </a:t>
            </a:r>
            <a:r>
              <a:rPr lang="en-US" sz="3600" dirty="0" err="1">
                <a:latin typeface="Franklin Gothic Demi" panose="020B0703020102020204" pitchFamily="34" charset="0"/>
              </a:rPr>
              <a:t>Kerja</a:t>
            </a:r>
            <a:r>
              <a:rPr lang="en-US" sz="3600" dirty="0">
                <a:latin typeface="Franklin Gothic Demi" panose="020B0703020102020204" pitchFamily="34" charset="0"/>
              </a:rPr>
              <a:t> </a:t>
            </a:r>
            <a:r>
              <a:rPr lang="en-US" sz="3600" dirty="0" err="1">
                <a:latin typeface="Franklin Gothic Demi" panose="020B0703020102020204" pitchFamily="34" charset="0"/>
              </a:rPr>
              <a:t>keras</a:t>
            </a:r>
            <a:r>
              <a:rPr lang="en-US" sz="3600" dirty="0">
                <a:latin typeface="Franklin Gothic Demi" panose="020B0703020102020204" pitchFamily="34" charset="0"/>
              </a:rPr>
              <a:t> </a:t>
            </a:r>
            <a:r>
              <a:rPr lang="en-US" sz="3600" dirty="0" err="1">
                <a:latin typeface="Franklin Gothic Demi" panose="020B0703020102020204" pitchFamily="34" charset="0"/>
              </a:rPr>
              <a:t>selalu</a:t>
            </a:r>
            <a:r>
              <a:rPr lang="en-US" sz="3600" dirty="0">
                <a:latin typeface="Franklin Gothic Demi" panose="020B0703020102020204" pitchFamily="34" charset="0"/>
              </a:rPr>
              <a:t> </a:t>
            </a:r>
            <a:r>
              <a:rPr lang="en-US" sz="3600" dirty="0" err="1">
                <a:latin typeface="Franklin Gothic Demi" panose="020B0703020102020204" pitchFamily="34" charset="0"/>
              </a:rPr>
              <a:t>akan</a:t>
            </a:r>
            <a:r>
              <a:rPr lang="en-US" sz="3600" dirty="0">
                <a:latin typeface="Franklin Gothic Demi" panose="020B0703020102020204" pitchFamily="34" charset="0"/>
              </a:rPr>
              <a:t> </a:t>
            </a:r>
            <a:r>
              <a:rPr lang="en-US" sz="3600" dirty="0" err="1">
                <a:solidFill>
                  <a:srgbClr val="FF0000"/>
                </a:solidFill>
                <a:latin typeface="Franklin Gothic Demi" panose="020B0703020102020204" pitchFamily="34" charset="0"/>
              </a:rPr>
              <a:t>mendatangkan</a:t>
            </a:r>
            <a:r>
              <a:rPr lang="en-US" sz="3600" dirty="0">
                <a:solidFill>
                  <a:srgbClr val="FF0000"/>
                </a:solidFill>
                <a:latin typeface="Franklin Gothic Demi" panose="020B0703020102020204" pitchFamily="34" charset="0"/>
              </a:rPr>
              <a:t> Hasil</a:t>
            </a:r>
            <a:r>
              <a:rPr lang="en-US" sz="3600" dirty="0">
                <a:latin typeface="Franklin Gothic Demi" panose="020B0703020102020204" pitchFamily="34" charset="0"/>
              </a:rPr>
              <a:t>; </a:t>
            </a:r>
            <a:r>
              <a:rPr lang="en-US" sz="3600" dirty="0" err="1">
                <a:latin typeface="Franklin Gothic Demi" panose="020B0703020102020204" pitchFamily="34" charset="0"/>
              </a:rPr>
              <a:t>itu</a:t>
            </a:r>
            <a:r>
              <a:rPr lang="en-US" sz="3600" dirty="0">
                <a:latin typeface="Franklin Gothic Demi" panose="020B0703020102020204" pitchFamily="34" charset="0"/>
              </a:rPr>
              <a:t> </a:t>
            </a:r>
            <a:r>
              <a:rPr lang="en-US" sz="3600" dirty="0" err="1">
                <a:latin typeface="Franklin Gothic Demi" panose="020B0703020102020204" pitchFamily="34" charset="0"/>
              </a:rPr>
              <a:t>hanya</a:t>
            </a:r>
            <a:r>
              <a:rPr lang="en-US" sz="3600" dirty="0">
                <a:latin typeface="Franklin Gothic Demi" panose="020B0703020102020204" pitchFamily="34" charset="0"/>
              </a:rPr>
              <a:t> </a:t>
            </a:r>
            <a:r>
              <a:rPr lang="en-US" sz="3600" dirty="0" err="1">
                <a:latin typeface="Franklin Gothic Demi" panose="020B0703020102020204" pitchFamily="34" charset="0"/>
              </a:rPr>
              <a:t>masalah</a:t>
            </a:r>
            <a:r>
              <a:rPr lang="en-US" sz="3600" dirty="0">
                <a:latin typeface="Franklin Gothic Demi" panose="020B0703020102020204" pitchFamily="34" charset="0"/>
              </a:rPr>
              <a:t> </a:t>
            </a:r>
            <a:r>
              <a:rPr lang="en-US" sz="3600" dirty="0" err="1">
                <a:latin typeface="Franklin Gothic Demi" panose="020B0703020102020204" pitchFamily="34" charset="0"/>
              </a:rPr>
              <a:t>waktu</a:t>
            </a:r>
            <a:r>
              <a:rPr lang="en-US" sz="3600" dirty="0">
                <a:latin typeface="Franklin Gothic Demi" panose="020B0703020102020204" pitchFamily="34" charset="0"/>
              </a:rPr>
              <a:t>.</a:t>
            </a:r>
          </a:p>
        </p:txBody>
      </p:sp>
      <p:pic>
        <p:nvPicPr>
          <p:cNvPr id="7" name="Picture 6" descr="A person in a red suit&#10;&#10;Description automatically generated with medium confidence">
            <a:extLst>
              <a:ext uri="{FF2B5EF4-FFF2-40B4-BE49-F238E27FC236}">
                <a16:creationId xmlns:a16="http://schemas.microsoft.com/office/drawing/2014/main" id="{D86BE7D1-1AC4-3DE4-F843-551D0FBB90E6}"/>
              </a:ext>
            </a:extLst>
          </p:cNvPr>
          <p:cNvPicPr>
            <a:picLocks noChangeAspect="1"/>
          </p:cNvPicPr>
          <p:nvPr/>
        </p:nvPicPr>
        <p:blipFill rotWithShape="1">
          <a:blip r:embed="rId4"/>
          <a:srcRect l="2855" r="3" b="3"/>
          <a:stretch/>
        </p:blipFill>
        <p:spPr>
          <a:xfrm>
            <a:off x="5186548" y="171715"/>
            <a:ext cx="6320441" cy="6506223"/>
          </a:xfrm>
          <a:prstGeom prst="rect">
            <a:avLst/>
          </a:prstGeom>
        </p:spPr>
      </p:pic>
    </p:spTree>
  </p:cSld>
  <p:clrMapOvr>
    <a:masterClrMapping/>
  </p:clrMapOvr>
  <p:transition spd="slow">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662781"/>
            <a:ext cx="8382000" cy="1417638"/>
          </a:xfrm>
          <a:noFill/>
          <a:ln w="38100">
            <a:noFill/>
          </a:ln>
        </p:spPr>
        <p:txBody>
          <a:bodyPr>
            <a:noAutofit/>
          </a:bodyPr>
          <a:lstStyle/>
          <a:p>
            <a:r>
              <a:rPr lang="en-US" sz="4800" b="1" dirty="0">
                <a:ln w="0"/>
                <a:latin typeface="Dustismo" pitchFamily="34" charset="0"/>
              </a:rPr>
              <a:t>2. FAKTOR YANG LEBIH </a:t>
            </a:r>
            <a:r>
              <a:rPr lang="id-ID" sz="4800" b="1" dirty="0">
                <a:ln w="0"/>
                <a:latin typeface="Dustismo" pitchFamily="34" charset="0"/>
              </a:rPr>
              <a:t>PENTING</a:t>
            </a:r>
            <a:endParaRPr lang="en-US" sz="4800" b="1" dirty="0">
              <a:ln w="0"/>
              <a:latin typeface="Dustismo" pitchFamily="34" charset="0"/>
            </a:endParaRPr>
          </a:p>
        </p:txBody>
      </p:sp>
      <p:sp>
        <p:nvSpPr>
          <p:cNvPr id="12" name="Content Placeholder 11"/>
          <p:cNvSpPr>
            <a:spLocks noGrp="1"/>
          </p:cNvSpPr>
          <p:nvPr>
            <p:ph sz="half" idx="1"/>
          </p:nvPr>
        </p:nvSpPr>
        <p:spPr>
          <a:xfrm>
            <a:off x="36095" y="3429000"/>
            <a:ext cx="5715000" cy="2057400"/>
          </a:xfrm>
        </p:spPr>
        <p:txBody>
          <a:bodyPr>
            <a:normAutofit fontScale="92500" lnSpcReduction="10000"/>
          </a:bodyPr>
          <a:lstStyle/>
          <a:p>
            <a:pPr marL="0" indent="0" algn="ctr">
              <a:buNone/>
            </a:pPr>
            <a:r>
              <a:rPr lang="id-ID" sz="4000" kern="0" dirty="0">
                <a:latin typeface="Amasis MT Pro Black" panose="02040A04050005020304" pitchFamily="18" charset="0"/>
              </a:rPr>
              <a:t>Amsal 19:2 </a:t>
            </a:r>
            <a:endParaRPr lang="en-US" sz="4000" kern="0" dirty="0">
              <a:latin typeface="Amasis MT Pro Black" panose="02040A04050005020304" pitchFamily="18" charset="0"/>
            </a:endParaRPr>
          </a:p>
          <a:p>
            <a:pPr marL="0" indent="0" algn="ctr">
              <a:buNone/>
            </a:pPr>
            <a:r>
              <a:rPr lang="en-US" sz="4000" kern="0" dirty="0">
                <a:effectLst>
                  <a:outerShdw blurRad="50800" dist="38100" dir="5400000" algn="t" rotWithShape="0">
                    <a:prstClr val="black">
                      <a:alpha val="40000"/>
                    </a:prstClr>
                  </a:outerShdw>
                </a:effectLst>
                <a:latin typeface="Abyssinica SIL" pitchFamily="2" charset="0"/>
              </a:rPr>
              <a:t>“</a:t>
            </a:r>
            <a:r>
              <a:rPr lang="en-US" sz="4000" kern="0" dirty="0" err="1">
                <a:effectLst>
                  <a:outerShdw blurRad="50800" dist="38100" dir="5400000" algn="t" rotWithShape="0">
                    <a:prstClr val="black">
                      <a:alpha val="40000"/>
                    </a:prstClr>
                  </a:outerShdw>
                </a:effectLst>
                <a:latin typeface="Abyssinica SIL" pitchFamily="2" charset="0"/>
              </a:rPr>
              <a:t>Tanpa</a:t>
            </a:r>
            <a:r>
              <a:rPr lang="en-US" sz="4000" kern="0" dirty="0">
                <a:effectLst>
                  <a:outerShdw blurRad="50800" dist="38100" dir="5400000" algn="t" rotWithShape="0">
                    <a:prstClr val="black">
                      <a:alpha val="40000"/>
                    </a:prstClr>
                  </a:outerShdw>
                </a:effectLst>
                <a:latin typeface="Abyssinica SIL" pitchFamily="2" charset="0"/>
              </a:rPr>
              <a:t> </a:t>
            </a:r>
            <a:r>
              <a:rPr lang="en-US" sz="5400" b="1" kern="0" dirty="0">
                <a:solidFill>
                  <a:srgbClr val="FF0000"/>
                </a:solidFill>
                <a:effectLst>
                  <a:outerShdw blurRad="50800" dist="38100" dir="5400000" algn="t" rotWithShape="0">
                    <a:prstClr val="black">
                      <a:alpha val="40000"/>
                    </a:prstClr>
                  </a:outerShdw>
                </a:effectLst>
                <a:latin typeface="Agency FB" pitchFamily="34" charset="0"/>
              </a:rPr>
              <a:t>PENGETAHUA</a:t>
            </a:r>
            <a:r>
              <a:rPr lang="id-ID" sz="5400" b="1" kern="0" dirty="0">
                <a:solidFill>
                  <a:srgbClr val="FF0000"/>
                </a:solidFill>
                <a:effectLst>
                  <a:outerShdw blurRad="50800" dist="38100" dir="5400000" algn="t" rotWithShape="0">
                    <a:prstClr val="black">
                      <a:alpha val="40000"/>
                    </a:prstClr>
                  </a:outerShdw>
                </a:effectLst>
                <a:latin typeface="Agency FB" pitchFamily="34" charset="0"/>
              </a:rPr>
              <a:t>N</a:t>
            </a:r>
            <a:r>
              <a:rPr lang="en-US" sz="5400" b="1" kern="0" dirty="0">
                <a:solidFill>
                  <a:srgbClr val="FF0000"/>
                </a:solidFill>
                <a:effectLst>
                  <a:outerShdw blurRad="50800" dist="38100" dir="5400000" algn="t" rotWithShape="0">
                    <a:prstClr val="black">
                      <a:alpha val="40000"/>
                    </a:prstClr>
                  </a:outerShdw>
                </a:effectLst>
                <a:latin typeface="Agency FB" pitchFamily="34" charset="0"/>
              </a:rPr>
              <a:t>,</a:t>
            </a:r>
            <a:r>
              <a:rPr lang="en-US" sz="4000" kern="0" dirty="0">
                <a:solidFill>
                  <a:srgbClr val="FF0000"/>
                </a:solidFill>
                <a:effectLst>
                  <a:outerShdw blurRad="50800" dist="38100" dir="5400000" algn="t" rotWithShape="0">
                    <a:prstClr val="black">
                      <a:alpha val="40000"/>
                    </a:prstClr>
                  </a:outerShdw>
                </a:effectLst>
                <a:latin typeface="Abyssinica SIL" pitchFamily="2" charset="0"/>
              </a:rPr>
              <a:t> </a:t>
            </a:r>
            <a:r>
              <a:rPr lang="en-US" sz="4000" kern="0" dirty="0" err="1">
                <a:effectLst>
                  <a:outerShdw blurRad="50800" dist="38100" dir="5400000" algn="t" rotWithShape="0">
                    <a:prstClr val="black">
                      <a:alpha val="40000"/>
                    </a:prstClr>
                  </a:outerShdw>
                </a:effectLst>
                <a:latin typeface="Abyssinica SIL" pitchFamily="2" charset="0"/>
              </a:rPr>
              <a:t>kerajinan</a:t>
            </a:r>
            <a:r>
              <a:rPr lang="id-ID" sz="4000" kern="0" dirty="0">
                <a:effectLst>
                  <a:outerShdw blurRad="50800" dist="38100" dir="5400000" algn="t" rotWithShape="0">
                    <a:prstClr val="black">
                      <a:alpha val="40000"/>
                    </a:prstClr>
                  </a:outerShdw>
                </a:effectLst>
                <a:latin typeface="Abyssinica SIL" pitchFamily="2" charset="0"/>
              </a:rPr>
              <a:t> </a:t>
            </a:r>
            <a:r>
              <a:rPr lang="en-US" sz="4000" kern="0" dirty="0">
                <a:effectLst>
                  <a:outerShdw blurRad="50800" dist="38100" dir="5400000" algn="t" rotWithShape="0">
                    <a:prstClr val="black">
                      <a:alpha val="40000"/>
                    </a:prstClr>
                  </a:outerShdw>
                </a:effectLst>
                <a:latin typeface="Abyssinica SIL" pitchFamily="2" charset="0"/>
              </a:rPr>
              <a:t>pun </a:t>
            </a:r>
            <a:r>
              <a:rPr lang="en-US" sz="4000" kern="0" dirty="0" err="1">
                <a:effectLst>
                  <a:outerShdw blurRad="50800" dist="38100" dir="5400000" algn="t" rotWithShape="0">
                    <a:prstClr val="black">
                      <a:alpha val="40000"/>
                    </a:prstClr>
                  </a:outerShdw>
                </a:effectLst>
                <a:latin typeface="Abyssinica SIL" pitchFamily="2" charset="0"/>
              </a:rPr>
              <a:t>tidak</a:t>
            </a:r>
            <a:r>
              <a:rPr lang="en-US" sz="4000" kern="0" dirty="0">
                <a:effectLst>
                  <a:outerShdw blurRad="50800" dist="38100" dir="5400000" algn="t" rotWithShape="0">
                    <a:prstClr val="black">
                      <a:alpha val="40000"/>
                    </a:prstClr>
                  </a:outerShdw>
                </a:effectLst>
                <a:latin typeface="Abyssinica SIL" pitchFamily="2" charset="0"/>
              </a:rPr>
              <a:t> </a:t>
            </a:r>
            <a:r>
              <a:rPr lang="en-US" sz="4000" kern="0" dirty="0" err="1">
                <a:effectLst>
                  <a:outerShdw blurRad="50800" dist="38100" dir="5400000" algn="t" rotWithShape="0">
                    <a:prstClr val="black">
                      <a:alpha val="40000"/>
                    </a:prstClr>
                  </a:outerShdw>
                </a:effectLst>
                <a:latin typeface="Abyssinica SIL" pitchFamily="2" charset="0"/>
              </a:rPr>
              <a:t>baik</a:t>
            </a:r>
            <a:r>
              <a:rPr lang="en-US" sz="4000" kern="0" dirty="0">
                <a:effectLst>
                  <a:outerShdw blurRad="50800" dist="38100" dir="5400000" algn="t" rotWithShape="0">
                    <a:prstClr val="black">
                      <a:alpha val="40000"/>
                    </a:prstClr>
                  </a:outerShdw>
                </a:effectLst>
                <a:latin typeface="Abyssinica SIL" pitchFamily="2" charset="0"/>
              </a:rPr>
              <a:t>.” </a:t>
            </a:r>
          </a:p>
          <a:p>
            <a:pPr algn="ctr"/>
            <a:endParaRPr lang="id-ID" sz="4000" dirty="0">
              <a:latin typeface="Abyssinica SIL" pitchFamily="2" charset="0"/>
            </a:endParaRPr>
          </a:p>
        </p:txBody>
      </p:sp>
      <p:pic>
        <p:nvPicPr>
          <p:cNvPr id="4" name="Picture 3">
            <a:extLst>
              <a:ext uri="{FF2B5EF4-FFF2-40B4-BE49-F238E27FC236}">
                <a16:creationId xmlns:a16="http://schemas.microsoft.com/office/drawing/2014/main" id="{D08E4132-74F5-2270-7A21-57883BEB782E}"/>
              </a:ext>
            </a:extLst>
          </p:cNvPr>
          <p:cNvPicPr>
            <a:picLocks noChangeAspect="1"/>
          </p:cNvPicPr>
          <p:nvPr/>
        </p:nvPicPr>
        <p:blipFill rotWithShape="1">
          <a:blip r:embed="rId3"/>
          <a:srcRect l="13766"/>
          <a:stretch/>
        </p:blipFill>
        <p:spPr>
          <a:xfrm>
            <a:off x="5867400" y="3235324"/>
            <a:ext cx="6324600" cy="3667125"/>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2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20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4" dur="20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8250"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88182" y="932962"/>
            <a:ext cx="4887685" cy="1208276"/>
          </a:xfrm>
        </p:spPr>
        <p:txBody>
          <a:bodyPr vert="horz" lIns="91440" tIns="45720" rIns="91440" bIns="45720" rtlCol="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lnSpc>
                <a:spcPct val="90000"/>
              </a:lnSpc>
            </a:pPr>
            <a:r>
              <a:rPr lang="en-US" sz="4800" b="1" spc="50" dirty="0">
                <a:ln w="11430"/>
                <a:effectLst>
                  <a:outerShdw blurRad="76200" dist="50800" dir="5400000" algn="tl" rotWithShape="0">
                    <a:srgbClr val="000000">
                      <a:alpha val="65000"/>
                    </a:srgbClr>
                  </a:outerShdw>
                </a:effectLst>
              </a:rPr>
              <a:t>PENGETAHUAN</a:t>
            </a:r>
          </a:p>
        </p:txBody>
      </p:sp>
      <p:pic>
        <p:nvPicPr>
          <p:cNvPr id="138242" name="Picture 2" descr="http://scm-l3.technorati.com/10/11/16/21901/science-fiction.jpg"/>
          <p:cNvPicPr>
            <a:picLocks noGrp="1" noChangeAspect="1" noChangeArrowheads="1"/>
          </p:cNvPicPr>
          <p:nvPr>
            <p:ph sz="half" idx="2"/>
          </p:nvPr>
        </p:nvPicPr>
        <p:blipFill rotWithShape="1">
          <a:blip r:embed="rId2" cstate="print"/>
          <a:srcRect t="10477" r="3" b="3"/>
          <a:stretch/>
        </p:blipFill>
        <p:spPr bwMode="auto">
          <a:xfrm>
            <a:off x="391903" y="573678"/>
            <a:ext cx="5103206" cy="5710645"/>
          </a:xfrm>
          <a:prstGeom prst="rect">
            <a:avLst/>
          </a:prstGeom>
        </p:spPr>
      </p:pic>
      <p:sp>
        <p:nvSpPr>
          <p:cNvPr id="138249"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6481806" y="2590799"/>
            <a:ext cx="5539506" cy="3513909"/>
          </a:xfrm>
        </p:spPr>
        <p:txBody>
          <a:bodyPr vert="horz" lIns="91440" tIns="45720" rIns="91440" bIns="45720" rtlCol="0" anchor="t">
            <a:noAutofit/>
          </a:bodyPr>
          <a:lstStyle/>
          <a:p>
            <a:pPr indent="-228600">
              <a:lnSpc>
                <a:spcPct val="90000"/>
              </a:lnSpc>
            </a:pPr>
            <a:r>
              <a:rPr lang="en-US" sz="3200" dirty="0" err="1"/>
              <a:t>Da`ath</a:t>
            </a:r>
            <a:r>
              <a:rPr lang="en-US" sz="3200" dirty="0"/>
              <a:t> {dah'-</a:t>
            </a:r>
            <a:r>
              <a:rPr lang="en-US" sz="3200" dirty="0" err="1"/>
              <a:t>ath</a:t>
            </a:r>
            <a:r>
              <a:rPr lang="en-US" sz="3200" dirty="0"/>
              <a:t>} </a:t>
            </a:r>
          </a:p>
          <a:p>
            <a:pPr indent="-228600">
              <a:lnSpc>
                <a:spcPct val="90000"/>
              </a:lnSpc>
            </a:pPr>
            <a:r>
              <a:rPr lang="en-US" sz="3200" dirty="0"/>
              <a:t>knowledge : </a:t>
            </a:r>
            <a:r>
              <a:rPr lang="en-US" sz="3200" dirty="0" err="1"/>
              <a:t>Pengetahuan</a:t>
            </a:r>
            <a:endParaRPr lang="en-US" sz="3200" dirty="0"/>
          </a:p>
          <a:p>
            <a:pPr indent="-228600">
              <a:lnSpc>
                <a:spcPct val="90000"/>
              </a:lnSpc>
            </a:pPr>
            <a:r>
              <a:rPr lang="en-US" sz="3200" dirty="0"/>
              <a:t>skill : </a:t>
            </a:r>
            <a:r>
              <a:rPr lang="en-US" sz="3200" dirty="0" err="1"/>
              <a:t>Kecakapan</a:t>
            </a:r>
            <a:endParaRPr lang="en-US" sz="3200" dirty="0"/>
          </a:p>
          <a:p>
            <a:pPr indent="-228600">
              <a:lnSpc>
                <a:spcPct val="90000"/>
              </a:lnSpc>
            </a:pPr>
            <a:r>
              <a:rPr lang="en-US" sz="3200" dirty="0"/>
              <a:t>Understanding : </a:t>
            </a:r>
            <a:r>
              <a:rPr lang="en-US" sz="3200" dirty="0" err="1"/>
              <a:t>Pemahaman</a:t>
            </a:r>
            <a:endParaRPr lang="en-US" sz="3200" dirty="0"/>
          </a:p>
          <a:p>
            <a:pPr indent="-228600">
              <a:lnSpc>
                <a:spcPct val="90000"/>
              </a:lnSpc>
            </a:pPr>
            <a:r>
              <a:rPr lang="en-US" sz="3200" dirty="0"/>
              <a:t>Know : </a:t>
            </a:r>
            <a:r>
              <a:rPr lang="en-US" sz="3200" dirty="0" err="1"/>
              <a:t>Menguasai</a:t>
            </a:r>
            <a:endParaRPr lang="en-US" sz="3200" dirty="0"/>
          </a:p>
          <a:p>
            <a:pPr indent="-228600">
              <a:lnSpc>
                <a:spcPct val="90000"/>
              </a:lnSpc>
            </a:pPr>
            <a:r>
              <a:rPr lang="en-US" sz="3200" dirty="0"/>
              <a:t>Cunning : </a:t>
            </a:r>
            <a:r>
              <a:rPr lang="en-US" sz="3200" dirty="0" err="1"/>
              <a:t>Kecerdikan</a:t>
            </a:r>
            <a:endParaRPr lang="en-US" sz="3200" dirty="0"/>
          </a:p>
        </p:txBody>
      </p:sp>
    </p:spTree>
  </p:cSld>
  <p:clrMapOvr>
    <a:overrideClrMapping bg1="dk1" tx1="lt1" bg2="dk2" tx2="lt2" accent1="accent1" accent2="accent2" accent3="accent3" accent4="accent4" accent5="accent5" accent6="accent6" hlink="hlink" folHlink="folHlink"/>
  </p:clrMapOvr>
  <p:transition spd="slow">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sz="half" idx="1"/>
          </p:nvPr>
        </p:nvSpPr>
        <p:spPr>
          <a:xfrm>
            <a:off x="-228600" y="3651075"/>
            <a:ext cx="5943600" cy="1142999"/>
          </a:xfrm>
        </p:spPr>
        <p:txBody>
          <a:bodyPr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id-ID" sz="5400" b="1" spc="50" dirty="0">
                <a:ln w="11430"/>
                <a:solidFill>
                  <a:srgbClr val="FF0000"/>
                </a:solidFill>
                <a:effectLst>
                  <a:outerShdw blurRad="76200" dist="50800" dir="5400000" algn="tl" rotWithShape="0">
                    <a:srgbClr val="000000">
                      <a:alpha val="65000"/>
                    </a:srgbClr>
                  </a:outerShdw>
                </a:effectLst>
                <a:latin typeface="Abyssinica SIL" pitchFamily="2" charset="0"/>
              </a:rPr>
              <a:t>PENGETAHUAN</a:t>
            </a:r>
          </a:p>
        </p:txBody>
      </p:sp>
      <p:sp>
        <p:nvSpPr>
          <p:cNvPr id="10" name="Rectangle 2"/>
          <p:cNvSpPr txBox="1">
            <a:spLocks noGrp="1" noChangeArrowheads="1"/>
          </p:cNvSpPr>
          <p:nvPr>
            <p:ph type="title"/>
          </p:nvPr>
        </p:nvSpPr>
        <p:spPr>
          <a:xfrm>
            <a:off x="533400" y="609600"/>
            <a:ext cx="7848600" cy="1417638"/>
          </a:xfrm>
          <a:prstGeom prst="rect">
            <a:avLst/>
          </a:prstGeom>
          <a:noFill/>
          <a:ln w="38100">
            <a:noFill/>
          </a:ln>
        </p:spPr>
        <p:txBody>
          <a:bodyPr vert="horz" lIns="91440" tIns="45720" rIns="91440" bIns="45720" rtlCol="0" anchor="ctr">
            <a:noAutofit/>
          </a:bodyPr>
          <a:lstStyle/>
          <a:p>
            <a:pPr>
              <a:defRPr/>
            </a:pPr>
            <a:r>
              <a:rPr lang="en-US" sz="4800" b="1" dirty="0">
                <a:ln w="0"/>
                <a:latin typeface="Dustismo" pitchFamily="34" charset="0"/>
              </a:rPr>
              <a:t>2. </a:t>
            </a:r>
            <a:r>
              <a:rPr lang="en-US" sz="4800" b="1" dirty="0" err="1">
                <a:ln w="0"/>
                <a:latin typeface="Dustismo" pitchFamily="34" charset="0"/>
              </a:rPr>
              <a:t>Faktor</a:t>
            </a:r>
            <a:r>
              <a:rPr lang="en-US" sz="4800" b="1" dirty="0">
                <a:ln w="0"/>
                <a:latin typeface="Dustismo" pitchFamily="34" charset="0"/>
              </a:rPr>
              <a:t> </a:t>
            </a:r>
            <a:r>
              <a:rPr lang="id-ID" sz="4800" b="1" dirty="0">
                <a:ln w="0"/>
                <a:latin typeface="Dustismo" pitchFamily="34" charset="0"/>
              </a:rPr>
              <a:t>y</a:t>
            </a:r>
            <a:r>
              <a:rPr lang="en-US" sz="4800" b="1" dirty="0" err="1">
                <a:ln w="0"/>
                <a:latin typeface="Dustismo" pitchFamily="34" charset="0"/>
              </a:rPr>
              <a:t>ang</a:t>
            </a:r>
            <a:r>
              <a:rPr lang="en-US" sz="4800" b="1" dirty="0">
                <a:ln w="0"/>
                <a:latin typeface="Dustismo" pitchFamily="34" charset="0"/>
              </a:rPr>
              <a:t> LEBIH </a:t>
            </a:r>
            <a:r>
              <a:rPr lang="id-ID" sz="4800" b="1" dirty="0">
                <a:ln w="0"/>
                <a:latin typeface="Dustismo" pitchFamily="34" charset="0"/>
              </a:rPr>
              <a:t>PENTING u</a:t>
            </a:r>
            <a:r>
              <a:rPr lang="en-US" sz="4800" b="1" dirty="0" err="1">
                <a:ln w="0"/>
                <a:latin typeface="Dustismo" pitchFamily="34" charset="0"/>
              </a:rPr>
              <a:t>ntuk</a:t>
            </a:r>
            <a:r>
              <a:rPr lang="en-US" sz="4800" b="1" dirty="0">
                <a:ln w="0"/>
                <a:latin typeface="Dustismo" pitchFamily="34" charset="0"/>
              </a:rPr>
              <a:t> SUKSES</a:t>
            </a:r>
          </a:p>
        </p:txBody>
      </p:sp>
      <p:pic>
        <p:nvPicPr>
          <p:cNvPr id="13" name="Picture 4" descr="http://eden-saga.com/img/images/science-en-danger-bb-einstein-543po.jpg"/>
          <p:cNvPicPr>
            <a:picLocks noGrp="1" noChangeAspect="1" noChangeArrowheads="1"/>
          </p:cNvPicPr>
          <p:nvPr>
            <p:ph sz="half" idx="2"/>
          </p:nvPr>
        </p:nvPicPr>
        <p:blipFill>
          <a:blip r:embed="rId3" cstate="print"/>
          <a:srcRect/>
          <a:stretch>
            <a:fillRect/>
          </a:stretch>
        </p:blipFill>
        <p:spPr bwMode="auto">
          <a:xfrm>
            <a:off x="6096000" y="2668018"/>
            <a:ext cx="5943600" cy="3568350"/>
          </a:xfrm>
          <a:prstGeom prst="rect">
            <a:avLst/>
          </a:prstGeom>
          <a:ln>
            <a:noFill/>
          </a:ln>
          <a:effectLst>
            <a:outerShdw blurRad="190500" algn="tl" rotWithShape="0">
              <a:srgbClr val="000000">
                <a:alpha val="70000"/>
              </a:srgbClr>
            </a:outerShdw>
          </a:effec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 calcmode="lin" valueType="num">
                                      <p:cBhvr>
                                        <p:cTn id="7" dur="1000" fill="hold"/>
                                        <p:tgtEl>
                                          <p:spTgt spid="4915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915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91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741EC4-CAF6-7B91-F52A-8BEEBB4B1E91}"/>
              </a:ext>
            </a:extLst>
          </p:cNvPr>
          <p:cNvPicPr>
            <a:picLocks noChangeAspect="1"/>
          </p:cNvPicPr>
          <p:nvPr/>
        </p:nvPicPr>
        <p:blipFill rotWithShape="1">
          <a:blip r:embed="rId3"/>
          <a:srcRect l="16719" r="15051"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50183" name="Freeform: Shape 5018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0185" name="Freeform: Shape 5018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178" name="Rectangle 3"/>
          <p:cNvSpPr>
            <a:spLocks noGrp="1" noChangeArrowheads="1"/>
          </p:cNvSpPr>
          <p:nvPr>
            <p:ph idx="1"/>
          </p:nvPr>
        </p:nvSpPr>
        <p:spPr>
          <a:xfrm>
            <a:off x="6553201" y="1524000"/>
            <a:ext cx="5068186" cy="4529666"/>
          </a:xfrm>
        </p:spPr>
        <p:txBody>
          <a:bodyPr anchor="t">
            <a:normAutofit/>
          </a:bodyPr>
          <a:lstStyle/>
          <a:p>
            <a:pPr marL="0" indent="0">
              <a:buNone/>
            </a:pPr>
            <a:r>
              <a:rPr lang="id-ID" sz="3600" b="1" dirty="0">
                <a:effectLst>
                  <a:outerShdw blurRad="50800" dist="38100" dir="16200000" rotWithShape="0">
                    <a:prstClr val="black">
                      <a:alpha val="40000"/>
                    </a:prstClr>
                  </a:outerShdw>
                </a:effectLst>
                <a:latin typeface="Abyssinica SIL" pitchFamily="2" charset="0"/>
              </a:rPr>
              <a:t>KERJA KERAS penting untuk SUKSES.</a:t>
            </a:r>
            <a:r>
              <a:rPr lang="en-US" sz="3600" b="1" dirty="0">
                <a:effectLst>
                  <a:outerShdw blurRad="50800" dist="38100" dir="16200000" rotWithShape="0">
                    <a:prstClr val="black">
                      <a:alpha val="40000"/>
                    </a:prstClr>
                  </a:outerShdw>
                </a:effectLst>
                <a:latin typeface="Abyssinica SIL" pitchFamily="2" charset="0"/>
              </a:rPr>
              <a:t> </a:t>
            </a:r>
          </a:p>
          <a:p>
            <a:pPr marL="0" indent="0">
              <a:buNone/>
            </a:pPr>
            <a:endParaRPr lang="en-US" sz="3600" b="1" dirty="0">
              <a:effectLst>
                <a:outerShdw blurRad="50800" dist="38100" dir="16200000" rotWithShape="0">
                  <a:prstClr val="black">
                    <a:alpha val="40000"/>
                  </a:prstClr>
                </a:outerShdw>
              </a:effectLst>
              <a:latin typeface="Abyssinica SIL" pitchFamily="2" charset="0"/>
            </a:endParaRPr>
          </a:p>
          <a:p>
            <a:pPr marL="0" indent="0">
              <a:buNone/>
            </a:pPr>
            <a:r>
              <a:rPr lang="id-ID" sz="3600" b="1" dirty="0">
                <a:effectLst>
                  <a:outerShdw blurRad="50800" dist="38100" dir="16200000" rotWithShape="0">
                    <a:prstClr val="black">
                      <a:alpha val="40000"/>
                    </a:prstClr>
                  </a:outerShdw>
                </a:effectLst>
                <a:latin typeface="Abyssinica SIL" pitchFamily="2" charset="0"/>
              </a:rPr>
              <a:t>Tetapi PENGETAHUAN Lebih penting dari sekedar kerja keras.</a:t>
            </a:r>
          </a:p>
        </p:txBody>
      </p:sp>
    </p:spTree>
  </p:cSld>
  <p:clrMapOvr>
    <a:overrideClrMapping bg1="dk1" tx1="lt1" bg2="dk2" tx2="lt2" accent1="accent1" accent2="accent2" accent3="accent3" accent4="accent4" accent5="accent5" accent6="accent6" hlink="hlink" folHlink="folHlink"/>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4346375"/>
            <a:ext cx="9906000" cy="1938992"/>
          </a:xfrm>
          <a:prstGeom prst="rect">
            <a:avLst/>
          </a:prstGeom>
        </p:spPr>
        <p:txBody>
          <a:bodyPr wrap="square" anchor="ctr">
            <a:spAutoFit/>
          </a:bodyPr>
          <a:lstStyle/>
          <a:p>
            <a:pPr eaLnBrk="1" hangingPunct="1">
              <a:defRPr/>
            </a:pPr>
            <a:r>
              <a:rPr lang="id-ID" sz="3000" dirty="0">
                <a:latin typeface="Abyssinica SIL" pitchFamily="2" charset="0"/>
              </a:rPr>
              <a:t>Kerja keras tanpa Pengetahuan adalah </a:t>
            </a:r>
            <a:r>
              <a:rPr lang="id-ID" sz="3000" dirty="0">
                <a:solidFill>
                  <a:srgbClr val="FF0000"/>
                </a:solidFill>
                <a:latin typeface="Abyssinica SIL" pitchFamily="2" charset="0"/>
              </a:rPr>
              <a:t>BUTA</a:t>
            </a:r>
            <a:r>
              <a:rPr lang="id-ID" sz="3000" dirty="0">
                <a:latin typeface="Abyssinica SIL" pitchFamily="2" charset="0"/>
              </a:rPr>
              <a:t>. </a:t>
            </a:r>
          </a:p>
          <a:p>
            <a:pPr eaLnBrk="1" hangingPunct="1">
              <a:defRPr/>
            </a:pPr>
            <a:r>
              <a:rPr lang="id-ID" sz="3000" dirty="0">
                <a:latin typeface="Abyssinica SIL" pitchFamily="2" charset="0"/>
              </a:rPr>
              <a:t>Kerajinan tanpa Pengetahuan adalah </a:t>
            </a:r>
            <a:r>
              <a:rPr lang="id-ID" sz="3000" dirty="0">
                <a:solidFill>
                  <a:srgbClr val="FF0000"/>
                </a:solidFill>
                <a:latin typeface="Abyssinica SIL" pitchFamily="2" charset="0"/>
              </a:rPr>
              <a:t>TIMPANG</a:t>
            </a:r>
            <a:r>
              <a:rPr lang="id-ID" sz="3000" dirty="0">
                <a:latin typeface="Abyssinica SIL" pitchFamily="2" charset="0"/>
              </a:rPr>
              <a:t>. </a:t>
            </a:r>
          </a:p>
          <a:p>
            <a:pPr eaLnBrk="1" hangingPunct="1">
              <a:defRPr/>
            </a:pPr>
            <a:r>
              <a:rPr lang="id-ID" sz="3000" dirty="0">
                <a:latin typeface="Abyssinica SIL" pitchFamily="2" charset="0"/>
              </a:rPr>
              <a:t>Ketekunan tanpa Pengetahuan yang benar adalah </a:t>
            </a:r>
            <a:r>
              <a:rPr lang="id-ID" sz="3000" dirty="0">
                <a:solidFill>
                  <a:srgbClr val="FF0000"/>
                </a:solidFill>
                <a:latin typeface="Abyssinica SIL" pitchFamily="2" charset="0"/>
              </a:rPr>
              <a:t>Pemborosan tenaga &amp; waktu</a:t>
            </a:r>
          </a:p>
        </p:txBody>
      </p:sp>
      <p:pic>
        <p:nvPicPr>
          <p:cNvPr id="4" name="Picture 2" descr="http://www.ohiosci.org/SSD2012Logo.jpg"/>
          <p:cNvPicPr>
            <a:picLocks noChangeAspect="1" noChangeArrowheads="1"/>
          </p:cNvPicPr>
          <p:nvPr/>
        </p:nvPicPr>
        <p:blipFill>
          <a:blip r:embed="rId3" cstate="print"/>
          <a:srcRect/>
          <a:stretch>
            <a:fillRect/>
          </a:stretch>
        </p:blipFill>
        <p:spPr bwMode="auto">
          <a:xfrm>
            <a:off x="4343400" y="304801"/>
            <a:ext cx="3657600" cy="3645743"/>
          </a:xfrm>
          <a:prstGeom prst="rect">
            <a:avLst/>
          </a:prstGeom>
          <a:ln>
            <a:noFill/>
          </a:ln>
          <a:effectLst>
            <a:outerShdw blurRad="190500" algn="tl" rotWithShape="0">
              <a:srgbClr val="000000">
                <a:alpha val="70000"/>
              </a:srgbClr>
            </a:outerShdw>
          </a:effectLst>
        </p:spPr>
      </p:pic>
    </p:spTree>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31" name="Rectangle 52230">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5" descr="http://4.bp.blogspot.com/_UGdFHefxG1w/S9rfVdpmJ5I/AAAAAAAAAD8/qb0krsGDbwo/s1600/ford+car3.jpg"/>
          <p:cNvPicPr>
            <a:picLocks noGrp="1" noChangeAspect="1" noChangeArrowheads="1"/>
          </p:cNvPicPr>
          <p:nvPr>
            <p:ph idx="1"/>
          </p:nvPr>
        </p:nvPicPr>
        <p:blipFill>
          <a:blip r:embed="rId3" cstate="print"/>
          <a:srcRect/>
          <a:stretch>
            <a:fillRect/>
          </a:stretch>
        </p:blipFill>
        <p:spPr bwMode="auto">
          <a:xfrm>
            <a:off x="1081088" y="2166938"/>
            <a:ext cx="6502400" cy="3457575"/>
          </a:xfrm>
          <a:prstGeom prst="rect">
            <a:avLst/>
          </a:prstGeom>
        </p:spPr>
      </p:pic>
      <p:pic>
        <p:nvPicPr>
          <p:cNvPr id="49154" name="Picture 2" descr="http://cdn.history.com/sites/4/2013/05/86995005henry-ford.jpg"/>
          <p:cNvPicPr>
            <a:picLocks noChangeAspect="1" noChangeArrowheads="1"/>
          </p:cNvPicPr>
          <p:nvPr/>
        </p:nvPicPr>
        <p:blipFill>
          <a:blip r:embed="rId4" cstate="print"/>
          <a:srcRect/>
          <a:stretch>
            <a:fillRect/>
          </a:stretch>
        </p:blipFill>
        <p:spPr bwMode="auto">
          <a:xfrm>
            <a:off x="7651750" y="2166938"/>
            <a:ext cx="3457575" cy="3457575"/>
          </a:xfrm>
          <a:prstGeom prst="rect">
            <a:avLst/>
          </a:prstGeom>
        </p:spPr>
      </p:pic>
      <p:sp>
        <p:nvSpPr>
          <p:cNvPr id="52226" name="Rectangle 2"/>
          <p:cNvSpPr>
            <a:spLocks noGrp="1" noChangeArrowheads="1"/>
          </p:cNvSpPr>
          <p:nvPr>
            <p:ph type="title"/>
          </p:nvPr>
        </p:nvSpPr>
        <p:spPr>
          <a:xfrm>
            <a:off x="838200" y="672747"/>
            <a:ext cx="10515600" cy="715556"/>
          </a:xfrm>
        </p:spPr>
        <p:style>
          <a:lnRef idx="3">
            <a:schemeClr val="lt1"/>
          </a:lnRef>
          <a:fillRef idx="1">
            <a:schemeClr val="accent5"/>
          </a:fillRef>
          <a:effectRef idx="1">
            <a:schemeClr val="accent5"/>
          </a:effectRef>
          <a:fontRef idx="minor">
            <a:schemeClr val="lt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cap="all" spc="50">
                <a:ln w="11430"/>
                <a:solidFill>
                  <a:schemeClr val="bg1"/>
                </a:solidFill>
                <a:effectLst>
                  <a:outerShdw blurRad="76200" dist="50800" dir="5400000" algn="tl" rotWithShape="0">
                    <a:srgbClr val="000000">
                      <a:alpha val="65000"/>
                    </a:srgbClr>
                  </a:outerShdw>
                </a:effectLst>
                <a:latin typeface="Dustismo" pitchFamily="34" charset="0"/>
              </a:rPr>
              <a:t>Henry Ford</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11" name="Rectangle 471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13" name="Rectangle 471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15" name="Rectangle 471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17" name="Rectangle 471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19" name="Freeform: Shape 471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p:cNvSpPr>
            <a:spLocks noGrp="1"/>
          </p:cNvSpPr>
          <p:nvPr>
            <p:ph type="title"/>
          </p:nvPr>
        </p:nvSpPr>
        <p:spPr>
          <a:xfrm>
            <a:off x="463824" y="2767106"/>
            <a:ext cx="3346175" cy="3071906"/>
          </a:xfrm>
        </p:spPr>
        <p:txBody>
          <a:bodyPr vert="horz" lIns="91440" tIns="45720" rIns="91440" bIns="45720" rtlCol="0" anchor="t">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lnSpc>
                <a:spcPct val="90000"/>
              </a:lnSpc>
            </a:pPr>
            <a:r>
              <a:rPr lang="en-US" sz="4000" b="1" kern="1200" spc="50" dirty="0">
                <a:ln w="11430"/>
                <a:solidFill>
                  <a:srgbClr val="FFFFFF"/>
                </a:solidFill>
                <a:effectLst>
                  <a:outerShdw blurRad="76200" dist="50800" dir="5400000" algn="tl" rotWithShape="0">
                    <a:srgbClr val="000000">
                      <a:alpha val="65000"/>
                    </a:srgbClr>
                  </a:outerShdw>
                </a:effectLst>
                <a:latin typeface="+mj-lt"/>
                <a:ea typeface="+mj-ea"/>
                <a:cs typeface="+mj-cs"/>
              </a:rPr>
              <a:t>GENERATOR </a:t>
            </a:r>
            <a:br>
              <a:rPr lang="en-US" sz="4000" b="1" kern="1200" spc="50" dirty="0">
                <a:ln w="11430"/>
                <a:solidFill>
                  <a:srgbClr val="FFFFFF"/>
                </a:solidFill>
                <a:effectLst>
                  <a:outerShdw blurRad="76200" dist="50800" dir="5400000" algn="tl" rotWithShape="0">
                    <a:srgbClr val="000000">
                      <a:alpha val="65000"/>
                    </a:srgbClr>
                  </a:outerShdw>
                </a:effectLst>
                <a:latin typeface="+mj-lt"/>
                <a:ea typeface="+mj-ea"/>
                <a:cs typeface="+mj-cs"/>
              </a:rPr>
            </a:br>
            <a:r>
              <a:rPr lang="en-US" sz="4000" b="1" kern="1200" spc="50" dirty="0">
                <a:ln w="11430"/>
                <a:solidFill>
                  <a:srgbClr val="FFFFFF"/>
                </a:solidFill>
                <a:effectLst>
                  <a:outerShdw blurRad="76200" dist="50800" dir="5400000" algn="tl" rotWithShape="0">
                    <a:srgbClr val="000000">
                      <a:alpha val="65000"/>
                    </a:srgbClr>
                  </a:outerShdw>
                </a:effectLst>
                <a:latin typeface="+mj-lt"/>
                <a:ea typeface="+mj-ea"/>
                <a:cs typeface="+mj-cs"/>
              </a:rPr>
              <a:t>PABRIK MOBIL FORD</a:t>
            </a:r>
          </a:p>
        </p:txBody>
      </p:sp>
      <p:pic>
        <p:nvPicPr>
          <p:cNvPr id="47106" name="Picture 2" descr="http://blog.hemmings.com/wp-content/uploads/2010/07/Steinmetzsgenerators_8796_1000.jpg"/>
          <p:cNvPicPr>
            <a:picLocks noGrp="1" noChangeAspect="1" noChangeArrowheads="1"/>
          </p:cNvPicPr>
          <p:nvPr>
            <p:ph idx="1"/>
          </p:nvPr>
        </p:nvPicPr>
        <p:blipFill>
          <a:blip r:embed="rId3" cstate="print"/>
          <a:stretch>
            <a:fillRect/>
          </a:stretch>
        </p:blipFill>
        <p:spPr>
          <a:xfrm>
            <a:off x="4502428" y="1026439"/>
            <a:ext cx="7225748" cy="4805122"/>
          </a:xfrm>
          <a:prstGeom prst="rect">
            <a:avLst/>
          </a:prstGeom>
        </p:spPr>
      </p:pic>
    </p:spTree>
  </p:cSld>
  <p:clrMapOvr>
    <a:masterClrMapping/>
  </p:clrMapOvr>
  <p:transition spd="slow">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edisontechcenter.org/halloffamephotos/Steinmetz/SteinmetzEdison-Graphic600.jpg"/>
          <p:cNvPicPr>
            <a:picLocks noGrp="1" noChangeAspect="1" noChangeArrowheads="1"/>
          </p:cNvPicPr>
          <p:nvPr>
            <p:ph idx="1"/>
          </p:nvPr>
        </p:nvPicPr>
        <p:blipFill>
          <a:blip r:embed="rId3" cstate="print"/>
          <a:srcRect t="3728"/>
          <a:stretch>
            <a:fillRect/>
          </a:stretch>
        </p:blipFill>
        <p:spPr bwMode="auto">
          <a:xfrm>
            <a:off x="2286000" y="1417638"/>
            <a:ext cx="7467600" cy="5116343"/>
          </a:xfrm>
          <a:prstGeom prst="rect">
            <a:avLst/>
          </a:prstGeom>
          <a:ln>
            <a:noFill/>
          </a:ln>
          <a:effectLst>
            <a:outerShdw blurRad="190500" algn="tl" rotWithShape="0">
              <a:srgbClr val="000000">
                <a:alpha val="70000"/>
              </a:srgbClr>
            </a:outerShdw>
          </a:effectLst>
        </p:spPr>
      </p:pic>
      <p:sp>
        <p:nvSpPr>
          <p:cNvPr id="5" name="Rectangle 2"/>
          <p:cNvSpPr>
            <a:spLocks noGrp="1" noChangeArrowheads="1"/>
          </p:cNvSpPr>
          <p:nvPr>
            <p:ph type="title"/>
          </p:nvPr>
        </p:nvSpPr>
        <p:spPr>
          <a:xfrm>
            <a:off x="1524000" y="0"/>
            <a:ext cx="9144000" cy="1417638"/>
          </a:xfrm>
          <a:noFill/>
          <a:ln>
            <a:noFill/>
          </a:ln>
        </p:spPr>
        <p:style>
          <a:lnRef idx="3">
            <a:schemeClr val="lt1"/>
          </a:lnRef>
          <a:fillRef idx="1">
            <a:schemeClr val="accent5"/>
          </a:fillRef>
          <a:effectRef idx="1">
            <a:schemeClr val="accent5"/>
          </a:effectRef>
          <a:fontRef idx="minor">
            <a:schemeClr val="lt1"/>
          </a:fontRef>
        </p:style>
        <p:txBody>
          <a:bodyPr>
            <a:normAutofit/>
          </a:bodyPr>
          <a:lstStyle/>
          <a:p>
            <a:r>
              <a:rPr lang="en-US" sz="5400" b="1" dirty="0">
                <a:ln w="0"/>
                <a:solidFill>
                  <a:schemeClr val="tx1"/>
                </a:solidFill>
                <a:latin typeface="Dustismo" pitchFamily="34" charset="0"/>
              </a:rPr>
              <a:t>Henry Ford &amp; Ch. Steinmetz</a:t>
            </a:r>
          </a:p>
        </p:txBody>
      </p:sp>
    </p:spTree>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6D3CBF-1D48-413A-86DA-BED53494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743447"/>
            <a:ext cx="3597320" cy="3447552"/>
          </a:xfrm>
          <a:noFill/>
        </p:spPr>
        <p:txBody>
          <a:bodyPr vert="horz" lIns="91440" tIns="45720" rIns="91440" bIns="45720" rtlCol="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lnSpc>
                <a:spcPct val="90000"/>
              </a:lnSpc>
            </a:pPr>
            <a:r>
              <a:rPr lang="en-US" sz="5200" b="1" spc="50" dirty="0">
                <a:ln w="11430"/>
              </a:rPr>
              <a:t>TIDAK ADA SUKSES TIBA-TIBA</a:t>
            </a:r>
          </a:p>
        </p:txBody>
      </p:sp>
      <p:sp>
        <p:nvSpPr>
          <p:cNvPr id="4" name="Content Placeholder 3"/>
          <p:cNvSpPr>
            <a:spLocks noGrp="1"/>
          </p:cNvSpPr>
          <p:nvPr>
            <p:ph sz="half" idx="1"/>
          </p:nvPr>
        </p:nvSpPr>
        <p:spPr>
          <a:xfrm>
            <a:off x="838201" y="4629234"/>
            <a:ext cx="3597321" cy="1485319"/>
          </a:xfrm>
          <a:noFill/>
        </p:spPr>
        <p:txBody>
          <a:bodyPr vert="horz" lIns="91440" tIns="45720" rIns="91440" bIns="45720" rtlCol="0">
            <a:normAutofit/>
          </a:bodyPr>
          <a:lstStyle/>
          <a:p>
            <a:pPr marL="0" indent="0">
              <a:lnSpc>
                <a:spcPct val="90000"/>
              </a:lnSpc>
              <a:spcBef>
                <a:spcPts val="1000"/>
              </a:spcBef>
              <a:buNone/>
            </a:pPr>
            <a:r>
              <a:rPr lang="en-US" sz="2400">
                <a:effectLst>
                  <a:outerShdw blurRad="50800" dist="38100" dir="5400000" algn="t" rotWithShape="0">
                    <a:prstClr val="black">
                      <a:alpha val="40000"/>
                    </a:prstClr>
                  </a:outerShdw>
                </a:effectLst>
              </a:rPr>
              <a:t>Banyak orang ingin mencapai kesuksesan tidak dengan usaha tetapi dengan cara instant.</a:t>
            </a:r>
          </a:p>
        </p:txBody>
      </p:sp>
      <p:cxnSp>
        <p:nvCxnSpPr>
          <p:cNvPr id="16" name="Straight Connector 15">
            <a:extLst>
              <a:ext uri="{FF2B5EF4-FFF2-40B4-BE49-F238E27FC236}">
                <a16:creationId xmlns:a16="http://schemas.microsoft.com/office/drawing/2014/main" id="{F02A64E5-C20B-47CF-8CCC-D62830964E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8200" y="4524316"/>
            <a:ext cx="2586790" cy="0"/>
          </a:xfrm>
          <a:prstGeom prst="line">
            <a:avLst/>
          </a:prstGeom>
          <a:ln w="22225">
            <a:solidFill>
              <a:srgbClr val="714438"/>
            </a:solidFill>
          </a:ln>
        </p:spPr>
        <p:style>
          <a:lnRef idx="1">
            <a:schemeClr val="accent1"/>
          </a:lnRef>
          <a:fillRef idx="0">
            <a:schemeClr val="accent1"/>
          </a:fillRef>
          <a:effectRef idx="0">
            <a:schemeClr val="accent1"/>
          </a:effectRef>
          <a:fontRef idx="minor">
            <a:schemeClr val="tx1"/>
          </a:fontRef>
        </p:style>
      </p:cxnSp>
      <p:pic>
        <p:nvPicPr>
          <p:cNvPr id="7" name="Picture 2" descr="http://2.bp.blogspot.com/-O5yY3UghNkg/Ttf5k-9kqeI/AAAAAAAAIEY/fEtivN0CsAc/s1600/orang-sukses-l.jpg"/>
          <p:cNvPicPr>
            <a:picLocks noGrp="1" noChangeAspect="1" noChangeArrowheads="1"/>
          </p:cNvPicPr>
          <p:nvPr>
            <p:ph sz="half" idx="2"/>
          </p:nvPr>
        </p:nvPicPr>
        <p:blipFill rotWithShape="1">
          <a:blip r:embed="rId2" cstate="print"/>
          <a:srcRect r="23519" b="-1"/>
          <a:stretch/>
        </p:blipFill>
        <p:spPr bwMode="auto">
          <a:xfrm>
            <a:off x="5170507" y="484633"/>
            <a:ext cx="6542215" cy="5888736"/>
          </a:xfrm>
          <a:prstGeom prst="rect">
            <a:avLst/>
          </a:prstGeom>
        </p:spPr>
      </p:pic>
    </p:spTree>
  </p:cSld>
  <p:clrMapOvr>
    <a:masterClrMapping/>
  </p:clrMapOvr>
  <p:transition spd="slow">
    <p:dissolv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762000"/>
            <a:ext cx="10287000" cy="1417638"/>
          </a:xfrm>
          <a:noFill/>
          <a:ln>
            <a:noFill/>
          </a:ln>
        </p:spPr>
        <p:style>
          <a:lnRef idx="3">
            <a:schemeClr val="lt1"/>
          </a:lnRef>
          <a:fillRef idx="1">
            <a:schemeClr val="accent5"/>
          </a:fillRef>
          <a:effectRef idx="1">
            <a:schemeClr val="accent5"/>
          </a:effectRef>
          <a:fontRef idx="minor">
            <a:schemeClr val="lt1"/>
          </a:fontRef>
        </p:style>
        <p:txBody>
          <a:bodyPr>
            <a:noAutofit/>
          </a:bodyPr>
          <a:lstStyle/>
          <a:p>
            <a:r>
              <a:rPr lang="id-ID" sz="3200" dirty="0">
                <a:ln w="0"/>
                <a:solidFill>
                  <a:schemeClr val="tx1"/>
                </a:solidFill>
                <a:latin typeface="Franklin Gothic Demi" panose="020B0703020102020204" pitchFamily="34" charset="0"/>
              </a:rPr>
              <a:t>Charles Steinmetz mengirimkan Order Pembayaran</a:t>
            </a:r>
          </a:p>
        </p:txBody>
      </p:sp>
      <p:sp>
        <p:nvSpPr>
          <p:cNvPr id="54275" name="Rectangle 3"/>
          <p:cNvSpPr>
            <a:spLocks noGrp="1" noChangeArrowheads="1"/>
          </p:cNvSpPr>
          <p:nvPr>
            <p:ph idx="1"/>
          </p:nvPr>
        </p:nvSpPr>
        <p:spPr>
          <a:xfrm>
            <a:off x="152400" y="3105150"/>
            <a:ext cx="7162800" cy="2133600"/>
          </a:xfrm>
        </p:spPr>
        <p:txBody>
          <a:bodyPr>
            <a:normAutofit/>
          </a:bodyPr>
          <a:lstStyle/>
          <a:p>
            <a:pPr marL="0" indent="0">
              <a:buNone/>
            </a:pPr>
            <a:r>
              <a:rPr lang="en-US" sz="4400" dirty="0" err="1">
                <a:effectLst>
                  <a:outerShdw blurRad="50800" dist="38100" dir="16200000" rotWithShape="0">
                    <a:prstClr val="black">
                      <a:alpha val="40000"/>
                    </a:prstClr>
                  </a:outerShdw>
                </a:effectLst>
                <a:latin typeface="Abyssinica SIL" pitchFamily="2" charset="0"/>
              </a:rPr>
              <a:t>Biaya</a:t>
            </a:r>
            <a:r>
              <a:rPr lang="en-US" sz="4400" dirty="0">
                <a:effectLst>
                  <a:outerShdw blurRad="50800" dist="38100" dir="16200000" rotWithShape="0">
                    <a:prstClr val="black">
                      <a:alpha val="40000"/>
                    </a:prstClr>
                  </a:outerShdw>
                </a:effectLst>
                <a:latin typeface="Abyssinica SIL" pitchFamily="2" charset="0"/>
              </a:rPr>
              <a:t> </a:t>
            </a:r>
            <a:r>
              <a:rPr lang="en-US" sz="4400" dirty="0" err="1">
                <a:effectLst>
                  <a:outerShdw blurRad="50800" dist="38100" dir="16200000" rotWithShape="0">
                    <a:prstClr val="black">
                      <a:alpha val="40000"/>
                    </a:prstClr>
                  </a:outerShdw>
                </a:effectLst>
                <a:latin typeface="Abyssinica SIL" pitchFamily="2" charset="0"/>
              </a:rPr>
              <a:t>memperbaiki</a:t>
            </a:r>
            <a:r>
              <a:rPr lang="en-US" sz="4400" dirty="0">
                <a:effectLst>
                  <a:outerShdw blurRad="50800" dist="38100" dir="16200000" rotWithShape="0">
                    <a:prstClr val="black">
                      <a:alpha val="40000"/>
                    </a:prstClr>
                  </a:outerShdw>
                </a:effectLst>
                <a:latin typeface="Abyssinica SIL" pitchFamily="2" charset="0"/>
              </a:rPr>
              <a:t> Generator </a:t>
            </a:r>
            <a:r>
              <a:rPr lang="en-US" sz="4400" dirty="0" err="1">
                <a:effectLst>
                  <a:outerShdw blurRad="50800" dist="38100" dir="16200000" rotWithShape="0">
                    <a:prstClr val="black">
                      <a:alpha val="40000"/>
                    </a:prstClr>
                  </a:outerShdw>
                </a:effectLst>
                <a:latin typeface="Abyssinica SIL" pitchFamily="2" charset="0"/>
              </a:rPr>
              <a:t>Pabrik</a:t>
            </a:r>
            <a:r>
              <a:rPr lang="en-US" sz="4400" dirty="0">
                <a:effectLst>
                  <a:outerShdw blurRad="50800" dist="38100" dir="16200000" rotWithShape="0">
                    <a:prstClr val="black">
                      <a:alpha val="40000"/>
                    </a:prstClr>
                  </a:outerShdw>
                </a:effectLst>
                <a:latin typeface="Abyssinica SIL" pitchFamily="2" charset="0"/>
              </a:rPr>
              <a:t> Mobil Ford:	$ 10,000</a:t>
            </a:r>
          </a:p>
        </p:txBody>
      </p:sp>
      <p:pic>
        <p:nvPicPr>
          <p:cNvPr id="45058" name="Picture 2" descr="http://4.bp.blogspot.com/_P-Zt_OQidtU/S2WgewyN79I/AAAAAAAAAGA/G4N29pyuCb4/s400/charles-steinmetz.jpg"/>
          <p:cNvPicPr>
            <a:picLocks noChangeAspect="1" noChangeArrowheads="1"/>
          </p:cNvPicPr>
          <p:nvPr/>
        </p:nvPicPr>
        <p:blipFill>
          <a:blip r:embed="rId3" cstate="print"/>
          <a:srcRect/>
          <a:stretch>
            <a:fillRect/>
          </a:stretch>
        </p:blipFill>
        <p:spPr bwMode="auto">
          <a:xfrm>
            <a:off x="7467600" y="2514600"/>
            <a:ext cx="4419600" cy="33147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524000" y="381569"/>
            <a:ext cx="9144000" cy="1417638"/>
          </a:xfrm>
          <a:noFill/>
          <a:ln>
            <a:noFill/>
          </a:ln>
        </p:spPr>
        <p:style>
          <a:lnRef idx="3">
            <a:schemeClr val="lt1"/>
          </a:lnRef>
          <a:fillRef idx="1">
            <a:schemeClr val="accent5"/>
          </a:fillRef>
          <a:effectRef idx="1">
            <a:schemeClr val="accent5"/>
          </a:effectRef>
          <a:fontRef idx="minor">
            <a:schemeClr val="lt1"/>
          </a:fontRef>
        </p:style>
        <p:txBody>
          <a:bodyPr>
            <a:noAutofit/>
          </a:bodyPr>
          <a:lstStyle/>
          <a:p>
            <a:r>
              <a:rPr lang="en-US" sz="4600" dirty="0">
                <a:ln w="0"/>
                <a:solidFill>
                  <a:schemeClr val="tx1"/>
                </a:solidFill>
                <a:latin typeface="Franklin Gothic Demi" panose="020B0703020102020204" pitchFamily="34" charset="0"/>
              </a:rPr>
              <a:t>Charles Steinmetz </a:t>
            </a:r>
            <a:r>
              <a:rPr lang="en-US" sz="4600" dirty="0" err="1">
                <a:ln w="0"/>
                <a:solidFill>
                  <a:schemeClr val="tx1"/>
                </a:solidFill>
                <a:latin typeface="Franklin Gothic Demi" panose="020B0703020102020204" pitchFamily="34" charset="0"/>
              </a:rPr>
              <a:t>mengirimkan</a:t>
            </a:r>
            <a:r>
              <a:rPr lang="en-US" sz="4600" dirty="0">
                <a:ln w="0"/>
                <a:solidFill>
                  <a:schemeClr val="tx1"/>
                </a:solidFill>
                <a:latin typeface="Franklin Gothic Demi" panose="020B0703020102020204" pitchFamily="34" charset="0"/>
              </a:rPr>
              <a:t> Order </a:t>
            </a:r>
            <a:r>
              <a:rPr lang="en-US" sz="4600" dirty="0" err="1">
                <a:ln w="0"/>
                <a:solidFill>
                  <a:schemeClr val="tx1"/>
                </a:solidFill>
                <a:latin typeface="Franklin Gothic Demi" panose="020B0703020102020204" pitchFamily="34" charset="0"/>
              </a:rPr>
              <a:t>Pembayaran</a:t>
            </a:r>
            <a:r>
              <a:rPr lang="en-US" sz="4600" dirty="0">
                <a:ln w="0"/>
                <a:solidFill>
                  <a:schemeClr val="tx1"/>
                </a:solidFill>
                <a:latin typeface="Franklin Gothic Demi" panose="020B0703020102020204" pitchFamily="34" charset="0"/>
              </a:rPr>
              <a:t> </a:t>
            </a:r>
            <a:r>
              <a:rPr lang="en-US" sz="4600" dirty="0" err="1">
                <a:ln w="0"/>
                <a:solidFill>
                  <a:schemeClr val="tx1"/>
                </a:solidFill>
                <a:latin typeface="Franklin Gothic Demi" panose="020B0703020102020204" pitchFamily="34" charset="0"/>
              </a:rPr>
              <a:t>baru</a:t>
            </a:r>
            <a:endParaRPr lang="en-US" sz="4600" dirty="0">
              <a:ln w="0"/>
              <a:solidFill>
                <a:schemeClr val="tx1"/>
              </a:solidFill>
              <a:latin typeface="Franklin Gothic Demi" panose="020B0703020102020204" pitchFamily="34" charset="0"/>
            </a:endParaRPr>
          </a:p>
        </p:txBody>
      </p:sp>
      <p:sp>
        <p:nvSpPr>
          <p:cNvPr id="55299" name="Rectangle 3"/>
          <p:cNvSpPr>
            <a:spLocks noGrp="1" noChangeArrowheads="1"/>
          </p:cNvSpPr>
          <p:nvPr>
            <p:ph idx="1"/>
          </p:nvPr>
        </p:nvSpPr>
        <p:spPr>
          <a:xfrm>
            <a:off x="914400" y="2133599"/>
            <a:ext cx="11201400" cy="2743201"/>
          </a:xfrm>
        </p:spPr>
        <p:txBody>
          <a:bodyPr>
            <a:noAutofit/>
          </a:bodyPr>
          <a:lstStyle/>
          <a:p>
            <a:pPr marL="0" indent="0">
              <a:buNone/>
            </a:pPr>
            <a:r>
              <a:rPr lang="id-ID" sz="2400" dirty="0">
                <a:latin typeface="Franklin Gothic Demi" panose="020B0703020102020204" pitchFamily="34" charset="0"/>
              </a:rPr>
              <a:t>Harga </a:t>
            </a:r>
            <a:r>
              <a:rPr lang="id-ID" sz="2400" dirty="0" err="1">
                <a:latin typeface="Franklin Gothic Demi" panose="020B0703020102020204" pitchFamily="34" charset="0"/>
              </a:rPr>
              <a:t>Mengkutak</a:t>
            </a:r>
            <a:r>
              <a:rPr lang="id-ID" sz="2400" dirty="0">
                <a:latin typeface="Franklin Gothic Demi" panose="020B0703020102020204" pitchFamily="34" charset="0"/>
              </a:rPr>
              <a:t>-katik</a:t>
            </a:r>
            <a:r>
              <a:rPr lang="en-US" sz="2400" dirty="0">
                <a:latin typeface="Franklin Gothic Demi" panose="020B0703020102020204" pitchFamily="34" charset="0"/>
              </a:rPr>
              <a:t> </a:t>
            </a:r>
            <a:r>
              <a:rPr lang="id-ID" sz="2400" dirty="0">
                <a:latin typeface="Franklin Gothic Demi" panose="020B0703020102020204" pitchFamily="34" charset="0"/>
              </a:rPr>
              <a:t>:		</a:t>
            </a:r>
            <a:r>
              <a:rPr lang="en-US" sz="2400" dirty="0">
                <a:latin typeface="Franklin Gothic Demi" panose="020B0703020102020204" pitchFamily="34" charset="0"/>
              </a:rPr>
              <a:t>					</a:t>
            </a:r>
            <a:r>
              <a:rPr lang="id-ID" sz="2400" dirty="0">
                <a:latin typeface="Franklin Gothic Demi" panose="020B0703020102020204" pitchFamily="34" charset="0"/>
              </a:rPr>
              <a:t>$ 10</a:t>
            </a:r>
          </a:p>
          <a:p>
            <a:pPr marL="0" indent="0">
              <a:buNone/>
            </a:pPr>
            <a:r>
              <a:rPr lang="id-ID" sz="2400" dirty="0">
                <a:latin typeface="Franklin Gothic Demi" panose="020B0703020102020204" pitchFamily="34" charset="0"/>
              </a:rPr>
              <a:t>Harga Ilmu untuk mengetahui yang harus dikutak-katik</a:t>
            </a:r>
            <a:r>
              <a:rPr lang="en-US" sz="2400" dirty="0">
                <a:latin typeface="Franklin Gothic Demi" panose="020B0703020102020204" pitchFamily="34" charset="0"/>
              </a:rPr>
              <a:t> </a:t>
            </a:r>
            <a:r>
              <a:rPr lang="id-ID" sz="2400" dirty="0">
                <a:latin typeface="Franklin Gothic Demi" panose="020B0703020102020204" pitchFamily="34" charset="0"/>
              </a:rPr>
              <a:t>:  		$ 9,990</a:t>
            </a:r>
          </a:p>
          <a:p>
            <a:pPr marL="0" indent="0">
              <a:buNone/>
            </a:pPr>
            <a:r>
              <a:rPr lang="en-US" sz="2400" dirty="0">
                <a:solidFill>
                  <a:srgbClr val="FF0000"/>
                </a:solidFill>
                <a:latin typeface="Franklin Gothic Demi" panose="020B0703020102020204" pitchFamily="34" charset="0"/>
              </a:rPr>
              <a:t>				</a:t>
            </a:r>
            <a:r>
              <a:rPr lang="id-ID" sz="2400" dirty="0">
                <a:solidFill>
                  <a:srgbClr val="FF0000"/>
                </a:solidFill>
                <a:latin typeface="Franklin Gothic Demi" panose="020B0703020102020204" pitchFamily="34" charset="0"/>
              </a:rPr>
              <a:t>TOTAL:						$ 10,000</a:t>
            </a:r>
          </a:p>
        </p:txBody>
      </p:sp>
      <p:sp>
        <p:nvSpPr>
          <p:cNvPr id="55300" name="AutoShape 5" descr="data:image/jpg;base64,/9j/4AAQSkZJRgABAQAAAQABAAD/2wCEAAkGBhQGBRQUExQWFRQWGRkaFxcYGB0YHhofIRwdIB0fHyEcIigfHB8kHCAeHy8hJigpLCwvHCQxNTAsNSYrLCkBCQoKBQUFDQUFDSkYEhgpKSkpKSkpKSkpKSkpKSkpKSkpKSkpKSkpKSkpKSkpKSkpKSkpKSkpKSkpKSkpKSkpKf/AABEIAFkAYAMBIgACEQEDEQH/xAAbAAACAwEBAQAAAAAAAAAAAAAFBgMEBwIBAP/EAEIQAAIABAQDBAcEBQ0BAAAAAAECAAMEEQUSITEGQVETImFxBxQVMoGRsSNCcqE1UqLB8CQzNERic4KDkrPC0eEW/8QAFAEBAAAAAAAAAAAAAAAAAAAAAP/EABQRAQAAAAAAAAAAAAAAAAAAAAD/2gAMAwEAAhEDEQA/AD+ATnoZIR2zKWsrzNM99dhyAOkWuHMdGNVzupZrTD3SAMoBtYa2P3tfAQBqGqMdxmRLRCkySCXObu3uCrDyI/dDJw9w6aLE5rTkVGl53lhTdQrZmuD0DE+WkBnnEztTYPZnVvWZs6pBXYq7kDfXZRodoEYGPWK0qoubX/PnB3iPC2rqqjlqbKtJJLE7KOzDM31+cR4BhD42xlSCZMjeY/3n6a8z4bCAszZktsEmyprDLMW1+hDBgwvuQQfmYo4JPp+H8aE6VMa4JsD7uu4+JhzquE5dRJVANFULc6k2Ft4qJ6O5MpxvvzgGTCePpFQFWYRLY7a5lPOwPI+BiSpq1qMSUhgQezA+D6iIsM4Io51KZUyUrBvnfwI1ELtbhc7gLiREDtNpZp+yzW3BF5ZP6wGoP3h5GAdqab9k2XfNMt5nSEnijGpkritOzZklU1luu5mEAtbr3bC56mG6SqziHX+bazA9Lbg9DfSEbiNc+OvvfQ/EqL/SA0+m4tpZkpD2yrn93OcuoFypJ0uByiahxOXis9xKmBgpHeUgg6a2PPWMjr5IncOzVIN1tMGvNTrb/CWEEfRvPalxaokFswXKynbx+hgHjCsMK1cyZ3QZhFiByA/gxO810mTCwsoUArvoWYHbbQX+MWKSflpJZ5Hp5XEQ8QL7QopkgN2UyYgyOet+VtbgwCLj2EKMOWfJe8oolOgbvGynLq33h3bX52ghw1RDD8MC+Op6mAmJZ6P0fUwmzO0mduZbuGJBKGYCddLd3eC2H1YpJQ7S4I3XnpzPTz8YA6jWmRzOnWMKtdx2tJMsqE+NxE1DxT7RuQPdF2HMQDA9QyLcXB6xV4hccTcPmWxGZdQejcjCvU8eIz21PkdPnBbDMTl4hRTClwwXMRcEi3PkSOogIpeNPSYZLTKXYsuYX96zDNp11zX84F4njEvE8SvKDFdLsdL/AA5dIO8LypWNUKzGXvKbq665cykEEHTQi8LcjhipwqoKtLzqLDPLbOCORt7wvvqICzKHrdZLQaCZnl/6lIgfwHVn/wC9UfrybG390DDBgMm3EdMGBBE3S4tplbrAfhsiX6X5S2t/J5J0Fv6st/nAaNhlcyLLQJcBV16Gw/K0VPShXTMO4GmzVOVxlUFWIIzMBcEa/CCWBEPKQ/2VH7Ihe9MFWtT6MZxU3Bmyl5jaYL7wCjwhMbFeExKdromgBF9WuQ3W+Y7/APcGJOEgUaqwscuRj4g6XPwI+UB/Ru6y6BrkZtCoJsCQQTeGmTiXZy2J53/MwC1iPCQnz7rKKgC2YzdPO29/GCvC+CjB+1cEnOBb8K3166sTFSXOXF8ROQAIp7zb3PQA6eZj7FeIKjDb3VCDoCoO3Q3NoBckcM9vPmBX7wY2VWCmxJKkX0OmnwMHuHsGfDsTRir6hlyta7XFgARodbfXaAj4hMqyHdVUjQBRbS+x5/GGHhfiQS8SljdWNjfcHl8jAH+A6MU/C1QvaKh1QnZVIQqSQejak7GBqcey5I7Iyy47ih1HvZdmAOovvbxhh4XpUqMFqHK3zu+dWtaxWzAW+6Ry84z3iTApmC1TKiOUBXLMCkjJbu961ugvAOtBjsrFcQkBFYEHLa9tQGbl4RnOEVzJ6TpTgtdUlDXvaeroCNOXTpBrg+d6rXSfxTWPwlPC36Mqb2hxnLzHaW7E+SWEBtlOwo8OzE+6NfIb6eUJnpPbL6MHHJp1OR8TminhvFVbi/Gi07S1aknOygqpt2ZBIcONQcoB18oYPSLgb1fDayRkIMxWGa/eyJooy6AkjnpAZ/wdQ+1VEszZUoBWYNMGmguR52ud9gYYCqy6fs1mpNAA78v3TcXsL7EXt/FoSKkezfs3upvcg65Tba46Xi5QznwytRGBGZdL6X3It5i8AyysAb1NOynMmU+79xwBsbajXW4i48ntaQdrTvnuL9nPLrYb72P5R5hGLJMNiRry+oi1V0ciYly7C/Q2gEnFMOedWafYoDoBMMx3GnvfdWCWGShKxeRLTVyy3/EbWHwEe4nOk4ffKbsepvaKGA4t7IxA1JGYSbEk6hczBcxG5C5r2EBslHVSkq6hAAktFsbLYDQl78ukBpHF9O/D8ums+tOBcW3CqAPG+pvCliXEVbgfrgqlRpVQros6ULC5Q9mwHNGGmvz6rnCmPS6bFFXIHPdyg7EjWx6QDTNk+q4hKI0PZ1B+UloW/RCmbi//ACJn0WHHiHGUxqrkpJlIHyVAIl2J1lMoGlu7c/SMwo6uq4Xq80oPKcqUzZbki2oGh5awDTR4r7PytK7hUaFdLf8AkTT+Mp+MTF7Sc3ZCXMIUAauo7uoFze/1hXk1HaS9+UGcO4fmezpExgTKY5gyi9irG6MOWgOvlAD+McYWfiNRKyIwDqEc3uhVQrbe9fbWLhxSXxFRU9iEqJUyWoTU9otjfKx2y2JIPIwo4gna4pNZjYGY58Tdj8ou8M9/jamVeTMeuuRoBheUSbr5wOqp7ym95vnpBqpnJR1pAdCCT3cwJU8xbexPygRVv6+5yC+uvh5wAt5mY63JP5xfrKr2fwpNX703Kv7QJ+kdyqESDmOtoCY9UmdPVeQ1/dAGZHGTTuEXo5oDplKy3PvS9QwA6qCNAdr6RXwlJdBSzJgmCZNyjs1yWKte+YXPLb5wvA2jtZloB64Qx1JVwwCzRMuWy62I268toO0WKycaxdwzCXIkIXms9u6pGWygcze1he14zalxRpE2+h84+nr6yxZWsxJJB59Bfw8fCAjpqtpYDKbMuxOw+e8W53FU32QkhGyogILC4LXve56eEBZn80I4SAsJM1uYIcNSfWsWf7QSz2bAOTYgsLXHPw8jAtdxDN6PP0nM8oChh+GtQVMyW2UMDlBYbE2tla4JzKbAbai8c1WInDXHZZgdO61u6V0Kkb2vexvsfCGTGv0+343/ANhYQh/Sh8IB27b2lTrkUqCASOnUfOFnGP0sw/VsPkIc8F9w+X/IQkYr+k5v42+sBXj0R5HpgOrxIk7KYh5R8sB//9k="/>
          <p:cNvSpPr>
            <a:spLocks noChangeAspect="1" noChangeArrowheads="1"/>
          </p:cNvSpPr>
          <p:nvPr/>
        </p:nvSpPr>
        <p:spPr bwMode="auto">
          <a:xfrm>
            <a:off x="6062663" y="-144463"/>
            <a:ext cx="304800" cy="304801"/>
          </a:xfrm>
          <a:prstGeom prst="rect">
            <a:avLst/>
          </a:prstGeom>
          <a:noFill/>
          <a:ln w="9525">
            <a:noFill/>
            <a:miter lim="800000"/>
            <a:headEnd/>
            <a:tailEnd/>
          </a:ln>
        </p:spPr>
        <p:txBody>
          <a:bodyPr/>
          <a:lstStyle/>
          <a:p>
            <a:endParaRPr lang="id-ID"/>
          </a:p>
        </p:txBody>
      </p:sp>
      <p:pic>
        <p:nvPicPr>
          <p:cNvPr id="53255" name="Picture 7" descr="http://www.hbci.com/~wenonah/history/img/ed24.jpg"/>
          <p:cNvPicPr>
            <a:picLocks noChangeAspect="1" noChangeArrowheads="1"/>
          </p:cNvPicPr>
          <p:nvPr/>
        </p:nvPicPr>
        <p:blipFill>
          <a:blip r:embed="rId3" cstate="print"/>
          <a:srcRect/>
          <a:stretch>
            <a:fillRect/>
          </a:stretch>
        </p:blipFill>
        <p:spPr bwMode="auto">
          <a:xfrm>
            <a:off x="3657600" y="3810000"/>
            <a:ext cx="3810000" cy="26303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wipe(down)">
                                      <p:cBhvr>
                                        <p:cTn id="7" dur="290">
                                          <p:stCondLst>
                                            <p:cond delay="0"/>
                                          </p:stCondLst>
                                        </p:cTn>
                                        <p:tgtEl>
                                          <p:spTgt spid="55299">
                                            <p:txEl>
                                              <p:pRg st="0" end="0"/>
                                            </p:txEl>
                                          </p:spTgt>
                                        </p:tgtEl>
                                      </p:cBhvr>
                                    </p:animEffect>
                                    <p:anim calcmode="lin" valueType="num">
                                      <p:cBhvr>
                                        <p:cTn id="8" dur="911" tmFilter="0,0; 0.14,0.36; 0.43,0.73; 0.71,0.91; 1.0,1.0">
                                          <p:stCondLst>
                                            <p:cond delay="0"/>
                                          </p:stCondLst>
                                        </p:cTn>
                                        <p:tgtEl>
                                          <p:spTgt spid="55299">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5299">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5299">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5299">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5299">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55299">
                                            <p:txEl>
                                              <p:pRg st="0" end="0"/>
                                            </p:txEl>
                                          </p:spTgt>
                                        </p:tgtEl>
                                      </p:cBhvr>
                                      <p:to x="100000" y="60000"/>
                                    </p:animScale>
                                    <p:animScale>
                                      <p:cBhvr>
                                        <p:cTn id="14" dur="83" decel="50000">
                                          <p:stCondLst>
                                            <p:cond delay="338"/>
                                          </p:stCondLst>
                                        </p:cTn>
                                        <p:tgtEl>
                                          <p:spTgt spid="55299">
                                            <p:txEl>
                                              <p:pRg st="0" end="0"/>
                                            </p:txEl>
                                          </p:spTgt>
                                        </p:tgtEl>
                                      </p:cBhvr>
                                      <p:to x="100000" y="100000"/>
                                    </p:animScale>
                                    <p:animScale>
                                      <p:cBhvr>
                                        <p:cTn id="15" dur="13">
                                          <p:stCondLst>
                                            <p:cond delay="656"/>
                                          </p:stCondLst>
                                        </p:cTn>
                                        <p:tgtEl>
                                          <p:spTgt spid="55299">
                                            <p:txEl>
                                              <p:pRg st="0" end="0"/>
                                            </p:txEl>
                                          </p:spTgt>
                                        </p:tgtEl>
                                      </p:cBhvr>
                                      <p:to x="100000" y="80000"/>
                                    </p:animScale>
                                    <p:animScale>
                                      <p:cBhvr>
                                        <p:cTn id="16" dur="83" decel="50000">
                                          <p:stCondLst>
                                            <p:cond delay="669"/>
                                          </p:stCondLst>
                                        </p:cTn>
                                        <p:tgtEl>
                                          <p:spTgt spid="55299">
                                            <p:txEl>
                                              <p:pRg st="0" end="0"/>
                                            </p:txEl>
                                          </p:spTgt>
                                        </p:tgtEl>
                                      </p:cBhvr>
                                      <p:to x="100000" y="100000"/>
                                    </p:animScale>
                                    <p:animScale>
                                      <p:cBhvr>
                                        <p:cTn id="17" dur="13">
                                          <p:stCondLst>
                                            <p:cond delay="821"/>
                                          </p:stCondLst>
                                        </p:cTn>
                                        <p:tgtEl>
                                          <p:spTgt spid="55299">
                                            <p:txEl>
                                              <p:pRg st="0" end="0"/>
                                            </p:txEl>
                                          </p:spTgt>
                                        </p:tgtEl>
                                      </p:cBhvr>
                                      <p:to x="100000" y="90000"/>
                                    </p:animScale>
                                    <p:animScale>
                                      <p:cBhvr>
                                        <p:cTn id="18" dur="83" decel="50000">
                                          <p:stCondLst>
                                            <p:cond delay="834"/>
                                          </p:stCondLst>
                                        </p:cTn>
                                        <p:tgtEl>
                                          <p:spTgt spid="55299">
                                            <p:txEl>
                                              <p:pRg st="0" end="0"/>
                                            </p:txEl>
                                          </p:spTgt>
                                        </p:tgtEl>
                                      </p:cBhvr>
                                      <p:to x="100000" y="100000"/>
                                    </p:animScale>
                                    <p:animScale>
                                      <p:cBhvr>
                                        <p:cTn id="19" dur="13">
                                          <p:stCondLst>
                                            <p:cond delay="904"/>
                                          </p:stCondLst>
                                        </p:cTn>
                                        <p:tgtEl>
                                          <p:spTgt spid="55299">
                                            <p:txEl>
                                              <p:pRg st="0" end="0"/>
                                            </p:txEl>
                                          </p:spTgt>
                                        </p:tgtEl>
                                      </p:cBhvr>
                                      <p:to x="100000" y="95000"/>
                                    </p:animScale>
                                    <p:animScale>
                                      <p:cBhvr>
                                        <p:cTn id="20" dur="83" decel="50000">
                                          <p:stCondLst>
                                            <p:cond delay="917"/>
                                          </p:stCondLst>
                                        </p:cTn>
                                        <p:tgtEl>
                                          <p:spTgt spid="55299">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5299">
                                            <p:txEl>
                                              <p:pRg st="1" end="1"/>
                                            </p:txEl>
                                          </p:spTgt>
                                        </p:tgtEl>
                                        <p:attrNameLst>
                                          <p:attrName>style.visibility</p:attrName>
                                        </p:attrNameLst>
                                      </p:cBhvr>
                                      <p:to>
                                        <p:strVal val="visible"/>
                                      </p:to>
                                    </p:set>
                                    <p:animEffect transition="in" filter="wipe(down)">
                                      <p:cBhvr>
                                        <p:cTn id="25" dur="290">
                                          <p:stCondLst>
                                            <p:cond delay="0"/>
                                          </p:stCondLst>
                                        </p:cTn>
                                        <p:tgtEl>
                                          <p:spTgt spid="55299">
                                            <p:txEl>
                                              <p:pRg st="1" end="1"/>
                                            </p:txEl>
                                          </p:spTgt>
                                        </p:tgtEl>
                                      </p:cBhvr>
                                    </p:animEffect>
                                    <p:anim calcmode="lin" valueType="num">
                                      <p:cBhvr>
                                        <p:cTn id="26" dur="911" tmFilter="0,0; 0.14,0.36; 0.43,0.73; 0.71,0.91; 1.0,1.0">
                                          <p:stCondLst>
                                            <p:cond delay="0"/>
                                          </p:stCondLst>
                                        </p:cTn>
                                        <p:tgtEl>
                                          <p:spTgt spid="55299">
                                            <p:txEl>
                                              <p:pRg st="1" end="1"/>
                                            </p:txEl>
                                          </p:spTgt>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55299">
                                            <p:txEl>
                                              <p:pRg st="1" end="1"/>
                                            </p:txEl>
                                          </p:spTgt>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55299">
                                            <p:txEl>
                                              <p:pRg st="1" end="1"/>
                                            </p:txEl>
                                          </p:spTgt>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55299">
                                            <p:txEl>
                                              <p:pRg st="1" end="1"/>
                                            </p:txEl>
                                          </p:spTgt>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55299">
                                            <p:txEl>
                                              <p:pRg st="1" end="1"/>
                                            </p:txEl>
                                          </p:spTgt>
                                        </p:tgtEl>
                                        <p:attrNameLst>
                                          <p:attrName>ppt_y</p:attrName>
                                        </p:attrNameLst>
                                      </p:cBhvr>
                                      <p:tavLst>
                                        <p:tav tm="0" fmla="#ppt_y-sin(pi*$)/81">
                                          <p:val>
                                            <p:fltVal val="0"/>
                                          </p:val>
                                        </p:tav>
                                        <p:tav tm="100000">
                                          <p:val>
                                            <p:fltVal val="1"/>
                                          </p:val>
                                        </p:tav>
                                      </p:tavLst>
                                    </p:anim>
                                    <p:animScale>
                                      <p:cBhvr>
                                        <p:cTn id="31" dur="13">
                                          <p:stCondLst>
                                            <p:cond delay="325"/>
                                          </p:stCondLst>
                                        </p:cTn>
                                        <p:tgtEl>
                                          <p:spTgt spid="55299">
                                            <p:txEl>
                                              <p:pRg st="1" end="1"/>
                                            </p:txEl>
                                          </p:spTgt>
                                        </p:tgtEl>
                                      </p:cBhvr>
                                      <p:to x="100000" y="60000"/>
                                    </p:animScale>
                                    <p:animScale>
                                      <p:cBhvr>
                                        <p:cTn id="32" dur="83" decel="50000">
                                          <p:stCondLst>
                                            <p:cond delay="338"/>
                                          </p:stCondLst>
                                        </p:cTn>
                                        <p:tgtEl>
                                          <p:spTgt spid="55299">
                                            <p:txEl>
                                              <p:pRg st="1" end="1"/>
                                            </p:txEl>
                                          </p:spTgt>
                                        </p:tgtEl>
                                      </p:cBhvr>
                                      <p:to x="100000" y="100000"/>
                                    </p:animScale>
                                    <p:animScale>
                                      <p:cBhvr>
                                        <p:cTn id="33" dur="13">
                                          <p:stCondLst>
                                            <p:cond delay="656"/>
                                          </p:stCondLst>
                                        </p:cTn>
                                        <p:tgtEl>
                                          <p:spTgt spid="55299">
                                            <p:txEl>
                                              <p:pRg st="1" end="1"/>
                                            </p:txEl>
                                          </p:spTgt>
                                        </p:tgtEl>
                                      </p:cBhvr>
                                      <p:to x="100000" y="80000"/>
                                    </p:animScale>
                                    <p:animScale>
                                      <p:cBhvr>
                                        <p:cTn id="34" dur="83" decel="50000">
                                          <p:stCondLst>
                                            <p:cond delay="669"/>
                                          </p:stCondLst>
                                        </p:cTn>
                                        <p:tgtEl>
                                          <p:spTgt spid="55299">
                                            <p:txEl>
                                              <p:pRg st="1" end="1"/>
                                            </p:txEl>
                                          </p:spTgt>
                                        </p:tgtEl>
                                      </p:cBhvr>
                                      <p:to x="100000" y="100000"/>
                                    </p:animScale>
                                    <p:animScale>
                                      <p:cBhvr>
                                        <p:cTn id="35" dur="13">
                                          <p:stCondLst>
                                            <p:cond delay="821"/>
                                          </p:stCondLst>
                                        </p:cTn>
                                        <p:tgtEl>
                                          <p:spTgt spid="55299">
                                            <p:txEl>
                                              <p:pRg st="1" end="1"/>
                                            </p:txEl>
                                          </p:spTgt>
                                        </p:tgtEl>
                                      </p:cBhvr>
                                      <p:to x="100000" y="90000"/>
                                    </p:animScale>
                                    <p:animScale>
                                      <p:cBhvr>
                                        <p:cTn id="36" dur="83" decel="50000">
                                          <p:stCondLst>
                                            <p:cond delay="834"/>
                                          </p:stCondLst>
                                        </p:cTn>
                                        <p:tgtEl>
                                          <p:spTgt spid="55299">
                                            <p:txEl>
                                              <p:pRg st="1" end="1"/>
                                            </p:txEl>
                                          </p:spTgt>
                                        </p:tgtEl>
                                      </p:cBhvr>
                                      <p:to x="100000" y="100000"/>
                                    </p:animScale>
                                    <p:animScale>
                                      <p:cBhvr>
                                        <p:cTn id="37" dur="13">
                                          <p:stCondLst>
                                            <p:cond delay="904"/>
                                          </p:stCondLst>
                                        </p:cTn>
                                        <p:tgtEl>
                                          <p:spTgt spid="55299">
                                            <p:txEl>
                                              <p:pRg st="1" end="1"/>
                                            </p:txEl>
                                          </p:spTgt>
                                        </p:tgtEl>
                                      </p:cBhvr>
                                      <p:to x="100000" y="95000"/>
                                    </p:animScale>
                                    <p:animScale>
                                      <p:cBhvr>
                                        <p:cTn id="38" dur="83" decel="50000">
                                          <p:stCondLst>
                                            <p:cond delay="917"/>
                                          </p:stCondLst>
                                        </p:cTn>
                                        <p:tgtEl>
                                          <p:spTgt spid="55299">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5299">
                                            <p:txEl>
                                              <p:pRg st="2" end="2"/>
                                            </p:txEl>
                                          </p:spTgt>
                                        </p:tgtEl>
                                        <p:attrNameLst>
                                          <p:attrName>style.visibility</p:attrName>
                                        </p:attrNameLst>
                                      </p:cBhvr>
                                      <p:to>
                                        <p:strVal val="visible"/>
                                      </p:to>
                                    </p:set>
                                    <p:animEffect transition="in" filter="wipe(down)">
                                      <p:cBhvr>
                                        <p:cTn id="43" dur="290">
                                          <p:stCondLst>
                                            <p:cond delay="0"/>
                                          </p:stCondLst>
                                        </p:cTn>
                                        <p:tgtEl>
                                          <p:spTgt spid="55299">
                                            <p:txEl>
                                              <p:pRg st="2" end="2"/>
                                            </p:txEl>
                                          </p:spTgt>
                                        </p:tgtEl>
                                      </p:cBhvr>
                                    </p:animEffect>
                                    <p:anim calcmode="lin" valueType="num">
                                      <p:cBhvr>
                                        <p:cTn id="44" dur="911" tmFilter="0,0; 0.14,0.36; 0.43,0.73; 0.71,0.91; 1.0,1.0">
                                          <p:stCondLst>
                                            <p:cond delay="0"/>
                                          </p:stCondLst>
                                        </p:cTn>
                                        <p:tgtEl>
                                          <p:spTgt spid="55299">
                                            <p:txEl>
                                              <p:pRg st="2" end="2"/>
                                            </p:txEl>
                                          </p:spTgt>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55299">
                                            <p:txEl>
                                              <p:pRg st="2" end="2"/>
                                            </p:txEl>
                                          </p:spTgt>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55299">
                                            <p:txEl>
                                              <p:pRg st="2" end="2"/>
                                            </p:txEl>
                                          </p:spTgt>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55299">
                                            <p:txEl>
                                              <p:pRg st="2" end="2"/>
                                            </p:txEl>
                                          </p:spTgt>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55299">
                                            <p:txEl>
                                              <p:pRg st="2" end="2"/>
                                            </p:txEl>
                                          </p:spTgt>
                                        </p:tgtEl>
                                        <p:attrNameLst>
                                          <p:attrName>ppt_y</p:attrName>
                                        </p:attrNameLst>
                                      </p:cBhvr>
                                      <p:tavLst>
                                        <p:tav tm="0" fmla="#ppt_y-sin(pi*$)/81">
                                          <p:val>
                                            <p:fltVal val="0"/>
                                          </p:val>
                                        </p:tav>
                                        <p:tav tm="100000">
                                          <p:val>
                                            <p:fltVal val="1"/>
                                          </p:val>
                                        </p:tav>
                                      </p:tavLst>
                                    </p:anim>
                                    <p:animScale>
                                      <p:cBhvr>
                                        <p:cTn id="49" dur="13">
                                          <p:stCondLst>
                                            <p:cond delay="325"/>
                                          </p:stCondLst>
                                        </p:cTn>
                                        <p:tgtEl>
                                          <p:spTgt spid="55299">
                                            <p:txEl>
                                              <p:pRg st="2" end="2"/>
                                            </p:txEl>
                                          </p:spTgt>
                                        </p:tgtEl>
                                      </p:cBhvr>
                                      <p:to x="100000" y="60000"/>
                                    </p:animScale>
                                    <p:animScale>
                                      <p:cBhvr>
                                        <p:cTn id="50" dur="83" decel="50000">
                                          <p:stCondLst>
                                            <p:cond delay="338"/>
                                          </p:stCondLst>
                                        </p:cTn>
                                        <p:tgtEl>
                                          <p:spTgt spid="55299">
                                            <p:txEl>
                                              <p:pRg st="2" end="2"/>
                                            </p:txEl>
                                          </p:spTgt>
                                        </p:tgtEl>
                                      </p:cBhvr>
                                      <p:to x="100000" y="100000"/>
                                    </p:animScale>
                                    <p:animScale>
                                      <p:cBhvr>
                                        <p:cTn id="51" dur="13">
                                          <p:stCondLst>
                                            <p:cond delay="656"/>
                                          </p:stCondLst>
                                        </p:cTn>
                                        <p:tgtEl>
                                          <p:spTgt spid="55299">
                                            <p:txEl>
                                              <p:pRg st="2" end="2"/>
                                            </p:txEl>
                                          </p:spTgt>
                                        </p:tgtEl>
                                      </p:cBhvr>
                                      <p:to x="100000" y="80000"/>
                                    </p:animScale>
                                    <p:animScale>
                                      <p:cBhvr>
                                        <p:cTn id="52" dur="83" decel="50000">
                                          <p:stCondLst>
                                            <p:cond delay="669"/>
                                          </p:stCondLst>
                                        </p:cTn>
                                        <p:tgtEl>
                                          <p:spTgt spid="55299">
                                            <p:txEl>
                                              <p:pRg st="2" end="2"/>
                                            </p:txEl>
                                          </p:spTgt>
                                        </p:tgtEl>
                                      </p:cBhvr>
                                      <p:to x="100000" y="100000"/>
                                    </p:animScale>
                                    <p:animScale>
                                      <p:cBhvr>
                                        <p:cTn id="53" dur="13">
                                          <p:stCondLst>
                                            <p:cond delay="821"/>
                                          </p:stCondLst>
                                        </p:cTn>
                                        <p:tgtEl>
                                          <p:spTgt spid="55299">
                                            <p:txEl>
                                              <p:pRg st="2" end="2"/>
                                            </p:txEl>
                                          </p:spTgt>
                                        </p:tgtEl>
                                      </p:cBhvr>
                                      <p:to x="100000" y="90000"/>
                                    </p:animScale>
                                    <p:animScale>
                                      <p:cBhvr>
                                        <p:cTn id="54" dur="83" decel="50000">
                                          <p:stCondLst>
                                            <p:cond delay="834"/>
                                          </p:stCondLst>
                                        </p:cTn>
                                        <p:tgtEl>
                                          <p:spTgt spid="55299">
                                            <p:txEl>
                                              <p:pRg st="2" end="2"/>
                                            </p:txEl>
                                          </p:spTgt>
                                        </p:tgtEl>
                                      </p:cBhvr>
                                      <p:to x="100000" y="100000"/>
                                    </p:animScale>
                                    <p:animScale>
                                      <p:cBhvr>
                                        <p:cTn id="55" dur="13">
                                          <p:stCondLst>
                                            <p:cond delay="904"/>
                                          </p:stCondLst>
                                        </p:cTn>
                                        <p:tgtEl>
                                          <p:spTgt spid="55299">
                                            <p:txEl>
                                              <p:pRg st="2" end="2"/>
                                            </p:txEl>
                                          </p:spTgt>
                                        </p:tgtEl>
                                      </p:cBhvr>
                                      <p:to x="100000" y="95000"/>
                                    </p:animScale>
                                    <p:animScale>
                                      <p:cBhvr>
                                        <p:cTn id="56" dur="83" decel="50000">
                                          <p:stCondLst>
                                            <p:cond delay="917"/>
                                          </p:stCondLst>
                                        </p:cTn>
                                        <p:tgtEl>
                                          <p:spTgt spid="55299">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30" name="Rectangle 56326">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9" name="Freeform: Shape 56328">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56322" name="Rectangle 2"/>
          <p:cNvSpPr>
            <a:spLocks noGrp="1" noChangeArrowheads="1"/>
          </p:cNvSpPr>
          <p:nvPr>
            <p:ph type="title"/>
          </p:nvPr>
        </p:nvSpPr>
        <p:spPr>
          <a:xfrm>
            <a:off x="152400" y="228601"/>
            <a:ext cx="5181600" cy="5715000"/>
          </a:xfrm>
        </p:spPr>
        <p:txBody>
          <a:bodyPr vert="horz" lIns="91440" tIns="45720" rIns="91440" bIns="45720" rtlCol="0" anchor="b">
            <a:normAutofit/>
          </a:bodyPr>
          <a:lstStyle/>
          <a:p>
            <a:pPr>
              <a:lnSpc>
                <a:spcPct val="90000"/>
              </a:lnSpc>
            </a:pPr>
            <a:r>
              <a:rPr lang="en-US" sz="4000" kern="1200" dirty="0">
                <a:solidFill>
                  <a:schemeClr val="tx1"/>
                </a:solidFill>
                <a:latin typeface="+mj-lt"/>
                <a:ea typeface="+mj-ea"/>
                <a:cs typeface="+mj-cs"/>
              </a:rPr>
              <a:t>“</a:t>
            </a:r>
            <a:r>
              <a:rPr lang="en-US" sz="4000" kern="1200" dirty="0" err="1">
                <a:solidFill>
                  <a:schemeClr val="tx1"/>
                </a:solidFill>
                <a:latin typeface="+mj-lt"/>
                <a:ea typeface="+mj-ea"/>
                <a:cs typeface="+mj-cs"/>
              </a:rPr>
              <a:t>Perbedaan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antara</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kegagalan</a:t>
            </a:r>
            <a:r>
              <a:rPr lang="en-US" sz="4000" kern="1200" dirty="0">
                <a:solidFill>
                  <a:schemeClr val="tx1"/>
                </a:solidFill>
                <a:latin typeface="+mj-lt"/>
                <a:ea typeface="+mj-ea"/>
                <a:cs typeface="+mj-cs"/>
              </a:rPr>
              <a:t> dan </a:t>
            </a:r>
            <a:r>
              <a:rPr lang="en-US" sz="4000" kern="1200" dirty="0" err="1">
                <a:solidFill>
                  <a:schemeClr val="tx1"/>
                </a:solidFill>
                <a:latin typeface="+mj-lt"/>
                <a:ea typeface="+mj-ea"/>
                <a:cs typeface="+mj-cs"/>
              </a:rPr>
              <a:t>keberhasilan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adalah</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melakukan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hal</a:t>
            </a:r>
            <a:r>
              <a:rPr lang="en-US" sz="4000" kern="1200" dirty="0">
                <a:solidFill>
                  <a:schemeClr val="tx1"/>
                </a:solidFill>
                <a:latin typeface="+mj-lt"/>
                <a:ea typeface="+mj-ea"/>
                <a:cs typeface="+mj-cs"/>
              </a:rPr>
              <a:t> yang </a:t>
            </a:r>
            <a:r>
              <a:rPr lang="en-US" sz="4000" b="1" kern="1200" dirty="0" err="1">
                <a:solidFill>
                  <a:schemeClr val="tx1"/>
                </a:solidFill>
                <a:latin typeface="+mj-lt"/>
                <a:ea typeface="+mj-ea"/>
                <a:cs typeface="+mj-cs"/>
              </a:rPr>
              <a:t>hampir</a:t>
            </a:r>
            <a:r>
              <a:rPr lang="en-US" sz="4000" b="1" kern="1200" dirty="0">
                <a:solidFill>
                  <a:schemeClr val="tx1"/>
                </a:solidFill>
                <a:latin typeface="+mj-lt"/>
                <a:ea typeface="+mj-ea"/>
                <a:cs typeface="+mj-cs"/>
              </a:rPr>
              <a:t> </a:t>
            </a:r>
            <a:r>
              <a:rPr lang="en-US" sz="4000" b="1" kern="1200" dirty="0" err="1">
                <a:solidFill>
                  <a:schemeClr val="tx1"/>
                </a:solidFill>
                <a:latin typeface="+mj-lt"/>
                <a:ea typeface="+mj-ea"/>
                <a:cs typeface="+mj-cs"/>
              </a:rPr>
              <a:t>benar</a:t>
            </a:r>
            <a:r>
              <a:rPr lang="en-US" sz="4000" b="1" kern="1200" dirty="0">
                <a:solidFill>
                  <a:schemeClr val="tx1"/>
                </a:solidFill>
                <a:latin typeface="+mj-lt"/>
                <a:ea typeface="+mj-ea"/>
                <a:cs typeface="+mj-cs"/>
              </a:rPr>
              <a:t> </a:t>
            </a:r>
            <a:r>
              <a:rPr lang="en-US" sz="4000" kern="1200" dirty="0">
                <a:solidFill>
                  <a:schemeClr val="tx1"/>
                </a:solidFill>
                <a:latin typeface="+mj-lt"/>
                <a:ea typeface="+mj-ea"/>
                <a:cs typeface="+mj-cs"/>
              </a:rPr>
              <a:t>dan </a:t>
            </a:r>
            <a:r>
              <a:rPr lang="en-US" sz="4000" kern="1200" dirty="0" err="1">
                <a:solidFill>
                  <a:schemeClr val="tx1"/>
                </a:solidFill>
                <a:latin typeface="+mj-lt"/>
                <a:ea typeface="+mj-ea"/>
                <a:cs typeface="+mj-cs"/>
              </a:rPr>
              <a:t>melakukan</a:t>
            </a:r>
            <a:r>
              <a:rPr lang="en-US" sz="4000" kern="1200" dirty="0">
                <a:solidFill>
                  <a:schemeClr val="tx1"/>
                </a:solidFill>
                <a:latin typeface="+mj-lt"/>
                <a:ea typeface="+mj-ea"/>
                <a:cs typeface="+mj-cs"/>
              </a:rPr>
              <a:t> </a:t>
            </a:r>
            <a:r>
              <a:rPr lang="en-US" sz="4000" b="1" kern="1200" dirty="0" err="1">
                <a:solidFill>
                  <a:schemeClr val="tx1"/>
                </a:solidFill>
                <a:latin typeface="+mj-lt"/>
                <a:ea typeface="+mj-ea"/>
                <a:cs typeface="+mj-cs"/>
              </a:rPr>
              <a:t>sesuatu</a:t>
            </a:r>
            <a:r>
              <a:rPr lang="en-US" sz="4000" b="1" kern="1200" dirty="0">
                <a:solidFill>
                  <a:schemeClr val="tx1"/>
                </a:solidFill>
                <a:latin typeface="+mj-lt"/>
                <a:ea typeface="+mj-ea"/>
                <a:cs typeface="+mj-cs"/>
              </a:rPr>
              <a:t> yang </a:t>
            </a:r>
            <a:r>
              <a:rPr lang="en-US" sz="4000" b="1" kern="1200" dirty="0" err="1">
                <a:solidFill>
                  <a:schemeClr val="tx1"/>
                </a:solidFill>
                <a:latin typeface="+mj-lt"/>
                <a:ea typeface="+mj-ea"/>
                <a:cs typeface="+mj-cs"/>
              </a:rPr>
              <a:t>tepat</a:t>
            </a:r>
            <a:r>
              <a:rPr lang="en-US" sz="4000" kern="1200" dirty="0">
                <a:solidFill>
                  <a:schemeClr val="tx1"/>
                </a:solidFill>
                <a:latin typeface="+mj-lt"/>
                <a:ea typeface="+mj-ea"/>
                <a:cs typeface="+mj-cs"/>
              </a:rPr>
              <a:t>”</a:t>
            </a:r>
            <a:br>
              <a:rPr lang="en-US" sz="4000" kern="1200" dirty="0">
                <a:solidFill>
                  <a:schemeClr val="tx1"/>
                </a:solidFill>
                <a:latin typeface="+mj-lt"/>
                <a:ea typeface="+mj-ea"/>
                <a:cs typeface="+mj-cs"/>
              </a:rPr>
            </a:br>
            <a:br>
              <a:rPr lang="en-US" sz="4000" kern="1200" dirty="0">
                <a:solidFill>
                  <a:schemeClr val="tx1"/>
                </a:solidFill>
                <a:latin typeface="+mj-lt"/>
                <a:ea typeface="+mj-ea"/>
                <a:cs typeface="+mj-cs"/>
              </a:rPr>
            </a:br>
            <a:r>
              <a:rPr lang="en-US" sz="4000" b="1" kern="1200" dirty="0">
                <a:solidFill>
                  <a:schemeClr val="tx1"/>
                </a:solidFill>
                <a:latin typeface="+mj-lt"/>
                <a:ea typeface="+mj-ea"/>
                <a:cs typeface="+mj-cs"/>
              </a:rPr>
              <a:t>Edward Simmons</a:t>
            </a:r>
          </a:p>
        </p:txBody>
      </p:sp>
      <p:pic>
        <p:nvPicPr>
          <p:cNvPr id="2" name="Picture 1">
            <a:extLst>
              <a:ext uri="{FF2B5EF4-FFF2-40B4-BE49-F238E27FC236}">
                <a16:creationId xmlns:a16="http://schemas.microsoft.com/office/drawing/2014/main" id="{B10845C2-71DF-AC3D-76BA-BBCEEF4746B9}"/>
              </a:ext>
            </a:extLst>
          </p:cNvPr>
          <p:cNvPicPr>
            <a:picLocks noChangeAspect="1"/>
          </p:cNvPicPr>
          <p:nvPr/>
        </p:nvPicPr>
        <p:blipFill>
          <a:blip r:embed="rId3"/>
          <a:stretch>
            <a:fillRect/>
          </a:stretch>
        </p:blipFill>
        <p:spPr>
          <a:xfrm>
            <a:off x="6876822" y="643467"/>
            <a:ext cx="4401142" cy="5571066"/>
          </a:xfrm>
          <a:prstGeom prst="rect">
            <a:avLst/>
          </a:prstGeom>
        </p:spPr>
      </p:pic>
    </p:spTree>
  </p:cSld>
  <p:clrMapOvr>
    <a:masterClrMapping/>
  </p:clrMapOvr>
  <p:transition spd="slow">
    <p:dissolv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304" name="Rectangle 55303">
            <a:extLst>
              <a:ext uri="{FF2B5EF4-FFF2-40B4-BE49-F238E27FC236}">
                <a16:creationId xmlns:a16="http://schemas.microsoft.com/office/drawing/2014/main" id="{0450C687-86B5-4248-BEBB-0B59B7977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06" name="Rectangle 55305">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0666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08" name="Rectangle 5530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310" name="Group 55309">
            <a:extLst>
              <a:ext uri="{FF2B5EF4-FFF2-40B4-BE49-F238E27FC236}">
                <a16:creationId xmlns:a16="http://schemas.microsoft.com/office/drawing/2014/main" id="{A9B4CF53-BC95-46A2-B37D-D05450472B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55311" name="Rectangle 64">
              <a:extLst>
                <a:ext uri="{FF2B5EF4-FFF2-40B4-BE49-F238E27FC236}">
                  <a16:creationId xmlns:a16="http://schemas.microsoft.com/office/drawing/2014/main" id="{82FB6946-B6BC-49D3-BB97-5BB97BCDA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12" name="Rectangle 66">
              <a:extLst>
                <a:ext uri="{FF2B5EF4-FFF2-40B4-BE49-F238E27FC236}">
                  <a16:creationId xmlns:a16="http://schemas.microsoft.com/office/drawing/2014/main" id="{D7D05801-3139-44B5-9BA4-80BF38143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13" name="Rectangle 64">
              <a:extLst>
                <a:ext uri="{FF2B5EF4-FFF2-40B4-BE49-F238E27FC236}">
                  <a16:creationId xmlns:a16="http://schemas.microsoft.com/office/drawing/2014/main" id="{C1285406-A9A8-420E-B8E4-793B60049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14" name="Rectangle 66">
              <a:extLst>
                <a:ext uri="{FF2B5EF4-FFF2-40B4-BE49-F238E27FC236}">
                  <a16:creationId xmlns:a16="http://schemas.microsoft.com/office/drawing/2014/main" id="{8B3D20EE-1C4E-4D4C-BCA6-8EDFF7C50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15" name="Rectangle 64">
              <a:extLst>
                <a:ext uri="{FF2B5EF4-FFF2-40B4-BE49-F238E27FC236}">
                  <a16:creationId xmlns:a16="http://schemas.microsoft.com/office/drawing/2014/main" id="{C1515A89-664B-462C-9F5A-1E58EC54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16" name="Rectangle 66">
              <a:extLst>
                <a:ext uri="{FF2B5EF4-FFF2-40B4-BE49-F238E27FC236}">
                  <a16:creationId xmlns:a16="http://schemas.microsoft.com/office/drawing/2014/main" id="{A3161A7D-FA76-4326-BAB9-6E0233A01A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17" name="Rectangle 64">
              <a:extLst>
                <a:ext uri="{FF2B5EF4-FFF2-40B4-BE49-F238E27FC236}">
                  <a16:creationId xmlns:a16="http://schemas.microsoft.com/office/drawing/2014/main" id="{AA24BE7B-1AAC-463B-9FEF-7590317F4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18" name="Rectangle 66">
              <a:extLst>
                <a:ext uri="{FF2B5EF4-FFF2-40B4-BE49-F238E27FC236}">
                  <a16:creationId xmlns:a16="http://schemas.microsoft.com/office/drawing/2014/main" id="{56AB4F15-4844-457A-AF46-3D1D1AE34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19" name="Rectangle 64">
              <a:extLst>
                <a:ext uri="{FF2B5EF4-FFF2-40B4-BE49-F238E27FC236}">
                  <a16:creationId xmlns:a16="http://schemas.microsoft.com/office/drawing/2014/main" id="{2260C4BD-CAAF-4776-AD3C-8449E4750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20" name="Rectangle 66">
              <a:extLst>
                <a:ext uri="{FF2B5EF4-FFF2-40B4-BE49-F238E27FC236}">
                  <a16:creationId xmlns:a16="http://schemas.microsoft.com/office/drawing/2014/main" id="{BFEFE041-1ED6-448D-AB61-539755AB96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21" name="Rectangle 64">
              <a:extLst>
                <a:ext uri="{FF2B5EF4-FFF2-40B4-BE49-F238E27FC236}">
                  <a16:creationId xmlns:a16="http://schemas.microsoft.com/office/drawing/2014/main" id="{91B5294C-A473-487E-B001-D0B9E60E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22" name="Rectangle 66">
              <a:extLst>
                <a:ext uri="{FF2B5EF4-FFF2-40B4-BE49-F238E27FC236}">
                  <a16:creationId xmlns:a16="http://schemas.microsoft.com/office/drawing/2014/main" id="{1CB2FBA8-54F5-4AAC-A317-EE8CD705E5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23" name="Rectangle 64">
              <a:extLst>
                <a:ext uri="{FF2B5EF4-FFF2-40B4-BE49-F238E27FC236}">
                  <a16:creationId xmlns:a16="http://schemas.microsoft.com/office/drawing/2014/main" id="{260C043C-3DD1-45AE-8C57-3B00D0583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24" name="Rectangle 66">
              <a:extLst>
                <a:ext uri="{FF2B5EF4-FFF2-40B4-BE49-F238E27FC236}">
                  <a16:creationId xmlns:a16="http://schemas.microsoft.com/office/drawing/2014/main" id="{2AF05C5C-202A-4D8F-BE6C-10BBC01B0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25" name="Rectangle 64">
              <a:extLst>
                <a:ext uri="{FF2B5EF4-FFF2-40B4-BE49-F238E27FC236}">
                  <a16:creationId xmlns:a16="http://schemas.microsoft.com/office/drawing/2014/main" id="{D5F0CE7E-3C13-48B7-B758-56D1ECF99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26" name="Rectangle 66">
              <a:extLst>
                <a:ext uri="{FF2B5EF4-FFF2-40B4-BE49-F238E27FC236}">
                  <a16:creationId xmlns:a16="http://schemas.microsoft.com/office/drawing/2014/main" id="{62231363-AC94-4C4D-A832-B5F6C25F0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27" name="Rectangle 64">
              <a:extLst>
                <a:ext uri="{FF2B5EF4-FFF2-40B4-BE49-F238E27FC236}">
                  <a16:creationId xmlns:a16="http://schemas.microsoft.com/office/drawing/2014/main" id="{109068F2-E473-4D37-8B86-E277B12CE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28" name="Rectangle 66">
              <a:extLst>
                <a:ext uri="{FF2B5EF4-FFF2-40B4-BE49-F238E27FC236}">
                  <a16:creationId xmlns:a16="http://schemas.microsoft.com/office/drawing/2014/main" id="{69243EA3-CC31-43A5-B7BA-8077D9945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29" name="Rectangle 64">
              <a:extLst>
                <a:ext uri="{FF2B5EF4-FFF2-40B4-BE49-F238E27FC236}">
                  <a16:creationId xmlns:a16="http://schemas.microsoft.com/office/drawing/2014/main" id="{81597D69-9411-4FE0-9741-385ED1D4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30" name="Rectangle 66">
              <a:extLst>
                <a:ext uri="{FF2B5EF4-FFF2-40B4-BE49-F238E27FC236}">
                  <a16:creationId xmlns:a16="http://schemas.microsoft.com/office/drawing/2014/main" id="{AEC6CFC5-C230-4B82-B3DA-852FC60C2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332" name="Rectangle 5533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 y="3531476"/>
            <a:ext cx="5329916" cy="303486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p>
            <a:pPr algn="l" eaLnBrk="1" hangingPunct="1">
              <a:lnSpc>
                <a:spcPct val="90000"/>
              </a:lnSpc>
              <a:spcAft>
                <a:spcPts val="600"/>
              </a:spcAft>
              <a:defRPr/>
            </a:pPr>
            <a:r>
              <a:rPr lang="en-US" sz="3600" dirty="0">
                <a:solidFill>
                  <a:schemeClr val="tx1"/>
                </a:solidFill>
                <a:latin typeface="Gill Sans Nova Cond XBd" panose="020B0A06020104020203" pitchFamily="34" charset="0"/>
              </a:rPr>
              <a:t>KERJA KERAS </a:t>
            </a:r>
            <a:r>
              <a:rPr lang="en-US" sz="3600" dirty="0" err="1">
                <a:solidFill>
                  <a:schemeClr val="tx1"/>
                </a:solidFill>
                <a:latin typeface="Gill Sans Nova Cond XBd" panose="020B0A06020104020203" pitchFamily="34" charset="0"/>
              </a:rPr>
              <a:t>penting</a:t>
            </a:r>
            <a:r>
              <a:rPr lang="en-US" sz="3600" dirty="0">
                <a:solidFill>
                  <a:schemeClr val="tx1"/>
                </a:solidFill>
                <a:latin typeface="Gill Sans Nova Cond XBd" panose="020B0A06020104020203" pitchFamily="34" charset="0"/>
              </a:rPr>
              <a:t> </a:t>
            </a:r>
            <a:r>
              <a:rPr lang="en-US" sz="3600" dirty="0" err="1">
                <a:solidFill>
                  <a:schemeClr val="tx1"/>
                </a:solidFill>
                <a:latin typeface="Gill Sans Nova Cond XBd" panose="020B0A06020104020203" pitchFamily="34" charset="0"/>
              </a:rPr>
              <a:t>untuk</a:t>
            </a:r>
            <a:r>
              <a:rPr lang="en-US" sz="3600" dirty="0">
                <a:solidFill>
                  <a:schemeClr val="tx1"/>
                </a:solidFill>
                <a:latin typeface="Gill Sans Nova Cond XBd" panose="020B0A06020104020203" pitchFamily="34" charset="0"/>
              </a:rPr>
              <a:t> </a:t>
            </a:r>
            <a:r>
              <a:rPr lang="en-US" sz="3600" dirty="0" err="1">
                <a:solidFill>
                  <a:schemeClr val="tx1"/>
                </a:solidFill>
                <a:latin typeface="Gill Sans Nova Cond XBd" panose="020B0A06020104020203" pitchFamily="34" charset="0"/>
              </a:rPr>
              <a:t>sukses</a:t>
            </a:r>
            <a:r>
              <a:rPr lang="en-US" sz="3600" dirty="0">
                <a:solidFill>
                  <a:schemeClr val="tx1"/>
                </a:solidFill>
                <a:latin typeface="Gill Sans Nova Cond XBd" panose="020B0A06020104020203" pitchFamily="34" charset="0"/>
              </a:rPr>
              <a:t>.</a:t>
            </a:r>
          </a:p>
          <a:p>
            <a:pPr algn="l" eaLnBrk="1" hangingPunct="1">
              <a:lnSpc>
                <a:spcPct val="90000"/>
              </a:lnSpc>
              <a:spcAft>
                <a:spcPts val="600"/>
              </a:spcAft>
              <a:defRPr/>
            </a:pPr>
            <a:r>
              <a:rPr lang="en-US" sz="3600" dirty="0" err="1">
                <a:solidFill>
                  <a:schemeClr val="tx1"/>
                </a:solidFill>
                <a:latin typeface="Gill Sans Nova Cond XBd" panose="020B0A06020104020203" pitchFamily="34" charset="0"/>
              </a:rPr>
              <a:t>Tetapi</a:t>
            </a:r>
            <a:r>
              <a:rPr lang="en-US" sz="3600" dirty="0">
                <a:solidFill>
                  <a:schemeClr val="tx1"/>
                </a:solidFill>
                <a:latin typeface="Gill Sans Nova Cond XBd" panose="020B0A06020104020203" pitchFamily="34" charset="0"/>
              </a:rPr>
              <a:t> PENGETAHUAN </a:t>
            </a:r>
            <a:r>
              <a:rPr lang="en-US" sz="3600" dirty="0" err="1">
                <a:solidFill>
                  <a:schemeClr val="tx1"/>
                </a:solidFill>
                <a:latin typeface="Gill Sans Nova Cond XBd" panose="020B0A06020104020203" pitchFamily="34" charset="0"/>
              </a:rPr>
              <a:t>Lebih</a:t>
            </a:r>
            <a:r>
              <a:rPr lang="en-US" sz="3600" dirty="0">
                <a:solidFill>
                  <a:schemeClr val="tx1"/>
                </a:solidFill>
                <a:latin typeface="Gill Sans Nova Cond XBd" panose="020B0A06020104020203" pitchFamily="34" charset="0"/>
              </a:rPr>
              <a:t> </a:t>
            </a:r>
            <a:r>
              <a:rPr lang="en-US" sz="3600" dirty="0" err="1">
                <a:solidFill>
                  <a:schemeClr val="tx1"/>
                </a:solidFill>
                <a:latin typeface="Gill Sans Nova Cond XBd" panose="020B0A06020104020203" pitchFamily="34" charset="0"/>
              </a:rPr>
              <a:t>penting</a:t>
            </a:r>
            <a:r>
              <a:rPr lang="en-US" sz="3600" dirty="0">
                <a:solidFill>
                  <a:schemeClr val="tx1"/>
                </a:solidFill>
                <a:latin typeface="Gill Sans Nova Cond XBd" panose="020B0A06020104020203" pitchFamily="34" charset="0"/>
              </a:rPr>
              <a:t> </a:t>
            </a:r>
            <a:r>
              <a:rPr lang="en-US" sz="3600" dirty="0" err="1">
                <a:solidFill>
                  <a:schemeClr val="tx1"/>
                </a:solidFill>
                <a:latin typeface="Gill Sans Nova Cond XBd" panose="020B0A06020104020203" pitchFamily="34" charset="0"/>
              </a:rPr>
              <a:t>dari</a:t>
            </a:r>
            <a:r>
              <a:rPr lang="en-US" sz="3600" dirty="0">
                <a:solidFill>
                  <a:schemeClr val="tx1"/>
                </a:solidFill>
                <a:latin typeface="Gill Sans Nova Cond XBd" panose="020B0A06020104020203" pitchFamily="34" charset="0"/>
              </a:rPr>
              <a:t> </a:t>
            </a:r>
            <a:r>
              <a:rPr lang="en-US" sz="3600" dirty="0" err="1">
                <a:solidFill>
                  <a:schemeClr val="tx1"/>
                </a:solidFill>
                <a:latin typeface="Gill Sans Nova Cond XBd" panose="020B0A06020104020203" pitchFamily="34" charset="0"/>
              </a:rPr>
              <a:t>sekedar</a:t>
            </a:r>
            <a:r>
              <a:rPr lang="en-US" sz="3600" dirty="0">
                <a:solidFill>
                  <a:schemeClr val="tx1"/>
                </a:solidFill>
                <a:latin typeface="Gill Sans Nova Cond XBd" panose="020B0A06020104020203" pitchFamily="34" charset="0"/>
              </a:rPr>
              <a:t> </a:t>
            </a:r>
            <a:r>
              <a:rPr lang="en-US" sz="3600" dirty="0" err="1">
                <a:solidFill>
                  <a:schemeClr val="tx1"/>
                </a:solidFill>
                <a:latin typeface="Gill Sans Nova Cond XBd" panose="020B0A06020104020203" pitchFamily="34" charset="0"/>
              </a:rPr>
              <a:t>kerja</a:t>
            </a:r>
            <a:r>
              <a:rPr lang="en-US" sz="3600" dirty="0">
                <a:solidFill>
                  <a:schemeClr val="tx1"/>
                </a:solidFill>
                <a:latin typeface="Gill Sans Nova Cond XBd" panose="020B0A06020104020203" pitchFamily="34" charset="0"/>
              </a:rPr>
              <a:t> </a:t>
            </a:r>
            <a:r>
              <a:rPr lang="en-US" sz="3600" dirty="0" err="1">
                <a:solidFill>
                  <a:schemeClr val="tx1"/>
                </a:solidFill>
                <a:latin typeface="Gill Sans Nova Cond XBd" panose="020B0A06020104020203" pitchFamily="34" charset="0"/>
              </a:rPr>
              <a:t>keras</a:t>
            </a:r>
            <a:endParaRPr lang="en-US" sz="3600" dirty="0">
              <a:solidFill>
                <a:schemeClr val="tx1"/>
              </a:solidFill>
              <a:latin typeface="Gill Sans Nova Cond XBd" panose="020B0A06020104020203" pitchFamily="34" charset="0"/>
            </a:endParaRPr>
          </a:p>
        </p:txBody>
      </p:sp>
      <p:pic>
        <p:nvPicPr>
          <p:cNvPr id="55299" name="Picture 4" descr="http://www.penuliskomputer.com/wp-content/uploads/2009/07/knowledge-management.jpg"/>
          <p:cNvPicPr>
            <a:picLocks noChangeAspect="1" noChangeArrowheads="1"/>
          </p:cNvPicPr>
          <p:nvPr/>
        </p:nvPicPr>
        <p:blipFill>
          <a:blip r:embed="rId3" cstate="print"/>
          <a:stretch>
            <a:fillRect/>
          </a:stretch>
        </p:blipFill>
        <p:spPr bwMode="auto">
          <a:xfrm>
            <a:off x="6377040" y="309586"/>
            <a:ext cx="5526788" cy="6238828"/>
          </a:xfrm>
          <a:prstGeom prst="rect">
            <a:avLst/>
          </a:prstGeom>
        </p:spPr>
      </p:pic>
    </p:spTree>
  </p:cSld>
  <p:clrMapOvr>
    <a:masterClrMapping/>
  </p:clrMapOvr>
  <p:transition spd="slow">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676400" y="731836"/>
            <a:ext cx="9144000" cy="1417638"/>
          </a:xfrm>
          <a:ln/>
        </p:spPr>
        <p:style>
          <a:lnRef idx="3">
            <a:schemeClr val="lt1"/>
          </a:lnRef>
          <a:fillRef idx="1">
            <a:schemeClr val="accent5"/>
          </a:fillRef>
          <a:effectRef idx="1">
            <a:schemeClr val="accent5"/>
          </a:effectRef>
          <a:fontRef idx="minor">
            <a:schemeClr val="lt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b="1"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Faktor</a:t>
            </a:r>
            <a:r>
              <a:rPr lang="en-US" sz="5400"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en-US" sz="5400" b="1"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Penting</a:t>
            </a:r>
            <a:r>
              <a:rPr lang="en-US" sz="5400"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en-US" sz="5400" b="1"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Untuk</a:t>
            </a:r>
            <a:r>
              <a:rPr lang="en-US" sz="5400"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en-US" sz="5400" b="1"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Sukses</a:t>
            </a:r>
            <a:endParaRPr lang="en-US" sz="5400"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endParaRPr>
          </a:p>
        </p:txBody>
      </p:sp>
      <p:sp>
        <p:nvSpPr>
          <p:cNvPr id="6" name="Content Placeholder 5"/>
          <p:cNvSpPr>
            <a:spLocks noGrp="1"/>
          </p:cNvSpPr>
          <p:nvPr>
            <p:ph idx="1"/>
          </p:nvPr>
        </p:nvSpPr>
        <p:spPr>
          <a:xfrm>
            <a:off x="609600" y="3124200"/>
            <a:ext cx="10972800" cy="3001964"/>
          </a:xfrm>
        </p:spPr>
        <p:txBody>
          <a:bodyPr>
            <a:normAutofit/>
          </a:bodyPr>
          <a:lstStyle/>
          <a:p>
            <a:pPr marL="0" indent="0" algn="ctr">
              <a:buNone/>
            </a:pPr>
            <a:r>
              <a:rPr lang="id-ID" sz="8800" dirty="0">
                <a:solidFill>
                  <a:srgbClr val="0000CC"/>
                </a:solidFill>
                <a:effectLst>
                  <a:outerShdw blurRad="50800" dist="38100" dir="16200000" rotWithShape="0">
                    <a:prstClr val="black">
                      <a:alpha val="40000"/>
                    </a:prstClr>
                  </a:outerShdw>
                </a:effectLst>
                <a:latin typeface="Abyssinica SIL" pitchFamily="2" charset="0"/>
              </a:rPr>
              <a:t>KERJA KERAS</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24000" y="731836"/>
            <a:ext cx="9144000" cy="1417638"/>
          </a:xfrm>
          <a:prstGeom prst="rect">
            <a:avLst/>
          </a:prstGeom>
        </p:spPr>
        <p:style>
          <a:lnRef idx="3">
            <a:schemeClr val="lt1"/>
          </a:lnRef>
          <a:fillRef idx="1">
            <a:schemeClr val="accent5"/>
          </a:fillRef>
          <a:effectRef idx="1">
            <a:schemeClr val="accent5"/>
          </a:effectRef>
          <a:fontRef idx="minor">
            <a:schemeClr val="lt1"/>
          </a:fontRef>
        </p:style>
        <p:txBody>
          <a:bodyPr anchor="ctr">
            <a:normAutofit fontScale="9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fontAlgn="auto" hangingPunct="1">
              <a:spcAft>
                <a:spcPts val="0"/>
              </a:spcAft>
              <a:defRPr/>
            </a:pPr>
            <a:r>
              <a:rPr lang="en-US" sz="5400"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Faktor</a:t>
            </a:r>
            <a:r>
              <a:rPr lang="en-US"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id-ID"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yang lebih </a:t>
            </a:r>
            <a:r>
              <a:rPr lang="en-US" sz="5400"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Penting</a:t>
            </a:r>
            <a:r>
              <a:rPr lang="en-US"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en-US" sz="5400"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Untuk</a:t>
            </a:r>
            <a:r>
              <a:rPr lang="en-US"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en-US" sz="5400"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Sukses</a:t>
            </a:r>
            <a:endParaRPr lang="en-US"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endParaRPr>
          </a:p>
        </p:txBody>
      </p:sp>
      <p:sp>
        <p:nvSpPr>
          <p:cNvPr id="8" name="Content Placeholder 7"/>
          <p:cNvSpPr>
            <a:spLocks noGrp="1"/>
          </p:cNvSpPr>
          <p:nvPr>
            <p:ph idx="1"/>
          </p:nvPr>
        </p:nvSpPr>
        <p:spPr>
          <a:xfrm>
            <a:off x="609600" y="2971800"/>
            <a:ext cx="10972800" cy="3154364"/>
          </a:xfrm>
        </p:spPr>
        <p:txBody>
          <a:bodyPr>
            <a:normAutofit/>
          </a:bodyPr>
          <a:lstStyle/>
          <a:p>
            <a:pPr marL="0" indent="0" algn="ctr">
              <a:buNone/>
            </a:pPr>
            <a:r>
              <a:rPr lang="id-ID" sz="8000" dirty="0">
                <a:solidFill>
                  <a:srgbClr val="0000CC"/>
                </a:solidFill>
                <a:effectLst>
                  <a:outerShdw blurRad="50800" dist="38100" dir="16200000" rotWithShape="0">
                    <a:prstClr val="black">
                      <a:alpha val="40000"/>
                    </a:prstClr>
                  </a:outerShdw>
                </a:effectLst>
                <a:latin typeface="Abyssinica SIL" pitchFamily="2" charset="0"/>
              </a:rPr>
              <a:t>PENGETAHUAN</a:t>
            </a:r>
            <a:endParaRPr lang="id-ID" sz="8000" dirty="0">
              <a:effectLst>
                <a:outerShdw blurRad="50800" dist="38100" dir="16200000" rotWithShape="0">
                  <a:prstClr val="black">
                    <a:alpha val="40000"/>
                  </a:prstClr>
                </a:outerShdw>
              </a:effectLst>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5" name="Rectangle 45064">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963345" y="821098"/>
            <a:ext cx="7793736" cy="1346693"/>
          </a:xfr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lnSpc>
                <a:spcPct val="90000"/>
              </a:lnSpc>
            </a:pPr>
            <a:r>
              <a:rPr lang="en-US" sz="3400" b="1" kern="1200" cap="all" spc="50" dirty="0">
                <a:ln w="11430"/>
                <a:solidFill>
                  <a:schemeClr val="tx1"/>
                </a:solidFill>
                <a:latin typeface="+mj-lt"/>
                <a:ea typeface="+mj-ea"/>
                <a:cs typeface="+mj-cs"/>
              </a:rPr>
              <a:t>3. </a:t>
            </a:r>
            <a:r>
              <a:rPr lang="en-US" sz="3400" b="1" kern="1200" cap="all" spc="50" dirty="0" err="1">
                <a:ln w="11430"/>
                <a:solidFill>
                  <a:schemeClr val="tx1"/>
                </a:solidFill>
                <a:latin typeface="+mj-lt"/>
                <a:ea typeface="+mj-ea"/>
                <a:cs typeface="+mj-cs"/>
              </a:rPr>
              <a:t>Faktor</a:t>
            </a:r>
            <a:r>
              <a:rPr lang="en-US" sz="3400" b="1" kern="1200" cap="all" spc="50" dirty="0">
                <a:ln w="11430"/>
                <a:solidFill>
                  <a:schemeClr val="tx1"/>
                </a:solidFill>
                <a:latin typeface="+mj-lt"/>
                <a:ea typeface="+mj-ea"/>
                <a:cs typeface="+mj-cs"/>
              </a:rPr>
              <a:t> </a:t>
            </a:r>
            <a:r>
              <a:rPr lang="en-US" sz="3400" b="1" kern="1200" cap="all" spc="50" dirty="0" err="1">
                <a:ln w="11430"/>
                <a:solidFill>
                  <a:schemeClr val="tx1"/>
                </a:solidFill>
                <a:latin typeface="+mj-lt"/>
                <a:ea typeface="+mj-ea"/>
                <a:cs typeface="+mj-cs"/>
              </a:rPr>
              <a:t>Terpenting</a:t>
            </a:r>
            <a:r>
              <a:rPr lang="en-US" sz="3400" b="1" kern="1200" cap="all" spc="50" dirty="0">
                <a:ln w="11430"/>
                <a:solidFill>
                  <a:schemeClr val="tx1"/>
                </a:solidFill>
                <a:latin typeface="+mj-lt"/>
                <a:ea typeface="+mj-ea"/>
                <a:cs typeface="+mj-cs"/>
              </a:rPr>
              <a:t> </a:t>
            </a:r>
            <a:r>
              <a:rPr lang="en-US" sz="3400" b="1" kern="1200" cap="all" spc="50" dirty="0" err="1">
                <a:ln w="11430"/>
                <a:solidFill>
                  <a:schemeClr val="tx1"/>
                </a:solidFill>
                <a:latin typeface="+mj-lt"/>
                <a:ea typeface="+mj-ea"/>
                <a:cs typeface="+mj-cs"/>
              </a:rPr>
              <a:t>Untuk</a:t>
            </a:r>
            <a:r>
              <a:rPr lang="en-US" sz="3400" b="1" kern="1200" cap="all" spc="50" dirty="0">
                <a:ln w="11430"/>
                <a:solidFill>
                  <a:schemeClr val="tx1"/>
                </a:solidFill>
                <a:latin typeface="+mj-lt"/>
                <a:ea typeface="+mj-ea"/>
                <a:cs typeface="+mj-cs"/>
              </a:rPr>
              <a:t> </a:t>
            </a:r>
            <a:r>
              <a:rPr lang="en-US" sz="3400" b="1" kern="1200" cap="all" spc="50" dirty="0" err="1">
                <a:ln w="11430"/>
                <a:solidFill>
                  <a:schemeClr val="tx1"/>
                </a:solidFill>
                <a:latin typeface="+mj-lt"/>
                <a:ea typeface="+mj-ea"/>
                <a:cs typeface="+mj-cs"/>
              </a:rPr>
              <a:t>Sukses</a:t>
            </a:r>
            <a:endParaRPr lang="en-US" sz="3400" b="1" kern="1200" cap="all" spc="50" dirty="0">
              <a:ln w="11430"/>
              <a:solidFill>
                <a:schemeClr val="tx1"/>
              </a:solidFill>
              <a:latin typeface="+mj-lt"/>
              <a:ea typeface="+mj-ea"/>
              <a:cs typeface="+mj-cs"/>
            </a:endParaRPr>
          </a:p>
        </p:txBody>
      </p:sp>
      <p:sp>
        <p:nvSpPr>
          <p:cNvPr id="45067" name="Rectangle 45066">
            <a:extLst>
              <a:ext uri="{FF2B5EF4-FFF2-40B4-BE49-F238E27FC236}">
                <a16:creationId xmlns:a16="http://schemas.microsoft.com/office/drawing/2014/main" id="{067CFD9A-AD7C-42E8-898D-F51A83B12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half" idx="1"/>
          </p:nvPr>
        </p:nvSpPr>
        <p:spPr>
          <a:xfrm>
            <a:off x="702323" y="3035268"/>
            <a:ext cx="6188173" cy="2281366"/>
          </a:xfrm>
        </p:spPr>
        <p:txBody>
          <a:bodyPr vert="horz" lIns="91440" tIns="45720" rIns="91440" bIns="45720" rtlCol="0">
            <a:noAutofit/>
          </a:bodyPr>
          <a:lstStyle/>
          <a:p>
            <a:pPr marL="0" indent="0" algn="ctr">
              <a:lnSpc>
                <a:spcPct val="90000"/>
              </a:lnSpc>
              <a:buNone/>
            </a:pPr>
            <a:r>
              <a:rPr lang="en-US" sz="3600" dirty="0" err="1">
                <a:latin typeface="Amasis MT Pro Black" panose="02040A04050005020304" pitchFamily="18" charset="0"/>
              </a:rPr>
              <a:t>Pengkotbah</a:t>
            </a:r>
            <a:r>
              <a:rPr lang="en-US" sz="3600" dirty="0">
                <a:latin typeface="Amasis MT Pro Black" panose="02040A04050005020304" pitchFamily="18" charset="0"/>
              </a:rPr>
              <a:t> 10:10 b </a:t>
            </a:r>
          </a:p>
          <a:p>
            <a:pPr marL="0" indent="0" algn="ctr">
              <a:lnSpc>
                <a:spcPct val="90000"/>
              </a:lnSpc>
              <a:buNone/>
            </a:pPr>
            <a:r>
              <a:rPr lang="en-US" sz="3600" dirty="0"/>
              <a:t>“</a:t>
            </a:r>
            <a:r>
              <a:rPr lang="en-US" sz="3600" dirty="0" err="1"/>
              <a:t>tetapi</a:t>
            </a:r>
            <a:r>
              <a:rPr lang="en-US" sz="3600" dirty="0"/>
              <a:t> yang </a:t>
            </a:r>
            <a:r>
              <a:rPr lang="en-US" sz="3600" b="1" cap="all" dirty="0" err="1"/>
              <a:t>terpenting</a:t>
            </a:r>
            <a:r>
              <a:rPr lang="en-US" sz="3600" dirty="0"/>
              <a:t> </a:t>
            </a:r>
            <a:r>
              <a:rPr lang="en-US" sz="3600" dirty="0" err="1"/>
              <a:t>untuk</a:t>
            </a:r>
            <a:r>
              <a:rPr lang="en-US" sz="3600" dirty="0"/>
              <a:t> </a:t>
            </a:r>
            <a:r>
              <a:rPr lang="en-US" sz="3600" dirty="0" err="1"/>
              <a:t>berhasil</a:t>
            </a:r>
            <a:r>
              <a:rPr lang="en-US" sz="3600" dirty="0"/>
              <a:t> </a:t>
            </a:r>
            <a:r>
              <a:rPr lang="en-US" sz="3600" dirty="0" err="1"/>
              <a:t>adalah</a:t>
            </a:r>
            <a:r>
              <a:rPr lang="en-US" sz="3600" dirty="0"/>
              <a:t> </a:t>
            </a:r>
            <a:r>
              <a:rPr lang="en-US" sz="3600" b="1" dirty="0"/>
              <a:t>HIKMAT</a:t>
            </a:r>
            <a:r>
              <a:rPr lang="en-US" sz="3600" dirty="0"/>
              <a:t>.”</a:t>
            </a:r>
          </a:p>
        </p:txBody>
      </p:sp>
      <p:pic>
        <p:nvPicPr>
          <p:cNvPr id="32770" name="Picture 2" descr="http://t2.gstatic.com/images?q=tbn:ANd9GcTaTqzipN2pbHvKUkPaK0Lf345l2KsmlPoHxGH06d4C-gevl3WH9A"/>
          <p:cNvPicPr>
            <a:picLocks noGrp="1" noChangeAspect="1" noChangeArrowheads="1"/>
          </p:cNvPicPr>
          <p:nvPr>
            <p:ph sz="half" idx="2"/>
          </p:nvPr>
        </p:nvPicPr>
        <p:blipFill>
          <a:blip r:embed="rId3" cstate="print"/>
          <a:stretch>
            <a:fillRect/>
          </a:stretch>
        </p:blipFill>
        <p:spPr bwMode="auto">
          <a:xfrm>
            <a:off x="7189683" y="2440564"/>
            <a:ext cx="4738918" cy="3142108"/>
          </a:xfrm>
          <a:prstGeom prst="rect">
            <a:avLst/>
          </a:prstGeom>
          <a:effectLst>
            <a:outerShdw blurRad="406400" dist="317500" dir="5400000" sx="89000" sy="89000" rotWithShape="0">
              <a:prstClr val="black">
                <a:alpha val="15000"/>
              </a:prstClr>
            </a:outerShdw>
          </a:effec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197864" y="901283"/>
            <a:ext cx="4898135" cy="1346693"/>
          </a:xfrm>
        </p:spPr>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lnSpc>
                <a:spcPct val="90000"/>
              </a:lnSpc>
            </a:pPr>
            <a:r>
              <a:rPr lang="en-US" sz="4800" b="1" kern="1200" spc="50" dirty="0">
                <a:ln w="11430"/>
                <a:solidFill>
                  <a:schemeClr val="tx1"/>
                </a:solidFill>
                <a:latin typeface="+mj-lt"/>
                <a:ea typeface="+mj-ea"/>
                <a:cs typeface="+mj-cs"/>
              </a:rPr>
              <a:t>HIKMAT</a:t>
            </a:r>
          </a:p>
        </p:txBody>
      </p:sp>
      <p:sp>
        <p:nvSpPr>
          <p:cNvPr id="13" name="Rectangle 12">
            <a:extLst>
              <a:ext uri="{FF2B5EF4-FFF2-40B4-BE49-F238E27FC236}">
                <a16:creationId xmlns:a16="http://schemas.microsoft.com/office/drawing/2014/main" id="{067CFD9A-AD7C-42E8-898D-F51A83B12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1178707" y="2408844"/>
            <a:ext cx="5373622" cy="3635340"/>
          </a:xfrm>
        </p:spPr>
        <p:txBody>
          <a:bodyPr vert="horz" lIns="91440" tIns="45720" rIns="91440" bIns="45720" rtlCol="0">
            <a:normAutofit/>
          </a:bodyPr>
          <a:lstStyle/>
          <a:p>
            <a:pPr marL="114300" indent="0">
              <a:lnSpc>
                <a:spcPct val="90000"/>
              </a:lnSpc>
              <a:buNone/>
            </a:pPr>
            <a:r>
              <a:rPr lang="en-US" sz="3600" b="1" dirty="0" err="1"/>
              <a:t>chokmah</a:t>
            </a:r>
            <a:endParaRPr lang="en-US" sz="3600" b="1" dirty="0"/>
          </a:p>
          <a:p>
            <a:pPr indent="-228600">
              <a:lnSpc>
                <a:spcPct val="90000"/>
              </a:lnSpc>
            </a:pPr>
            <a:r>
              <a:rPr lang="en-US" sz="3600" dirty="0"/>
              <a:t>Wisely : </a:t>
            </a:r>
            <a:r>
              <a:rPr lang="en-US" sz="3600" dirty="0" err="1"/>
              <a:t>Kebijaksanaan</a:t>
            </a:r>
            <a:endParaRPr lang="en-US" sz="3600" dirty="0"/>
          </a:p>
          <a:p>
            <a:pPr indent="-228600">
              <a:lnSpc>
                <a:spcPct val="90000"/>
              </a:lnSpc>
            </a:pPr>
            <a:r>
              <a:rPr lang="en-US" sz="3600" dirty="0"/>
              <a:t>Shrewdness : </a:t>
            </a:r>
            <a:r>
              <a:rPr lang="en-US" sz="3600" dirty="0" err="1"/>
              <a:t>ketajaman</a:t>
            </a:r>
            <a:endParaRPr lang="en-US" sz="3600" dirty="0"/>
          </a:p>
          <a:p>
            <a:pPr indent="-228600">
              <a:lnSpc>
                <a:spcPct val="90000"/>
              </a:lnSpc>
            </a:pPr>
            <a:r>
              <a:rPr lang="en-US" sz="3600" dirty="0"/>
              <a:t>Prudent : </a:t>
            </a:r>
            <a:r>
              <a:rPr lang="en-US" sz="3600" dirty="0" err="1"/>
              <a:t>Hati-hati</a:t>
            </a:r>
            <a:endParaRPr lang="en-US" sz="3600" dirty="0"/>
          </a:p>
          <a:p>
            <a:pPr indent="-228600">
              <a:lnSpc>
                <a:spcPct val="90000"/>
              </a:lnSpc>
            </a:pPr>
            <a:endParaRPr lang="en-US" sz="3600" dirty="0"/>
          </a:p>
        </p:txBody>
      </p:sp>
      <p:pic>
        <p:nvPicPr>
          <p:cNvPr id="6" name="Picture 5" descr="Logo&#10;&#10;Description automatically generated">
            <a:extLst>
              <a:ext uri="{FF2B5EF4-FFF2-40B4-BE49-F238E27FC236}">
                <a16:creationId xmlns:a16="http://schemas.microsoft.com/office/drawing/2014/main" id="{DC18E508-69CE-6FDF-3559-C0452E54EB75}"/>
              </a:ext>
            </a:extLst>
          </p:cNvPr>
          <p:cNvPicPr>
            <a:picLocks noChangeAspect="1"/>
          </p:cNvPicPr>
          <p:nvPr/>
        </p:nvPicPr>
        <p:blipFill>
          <a:blip r:embed="rId2"/>
          <a:stretch>
            <a:fillRect/>
          </a:stretch>
        </p:blipFill>
        <p:spPr>
          <a:xfrm>
            <a:off x="6552330" y="2094274"/>
            <a:ext cx="4738918" cy="2665641"/>
          </a:xfrm>
          <a:prstGeom prst="rect">
            <a:avLst/>
          </a:prstGeom>
          <a:effectLst>
            <a:outerShdw blurRad="406400" dist="317500" dir="5400000" sx="89000" sy="89000" rotWithShape="0">
              <a:prstClr val="black">
                <a:alpha val="15000"/>
              </a:prstClr>
            </a:outerShdw>
          </a:effectLst>
        </p:spPr>
      </p:pic>
    </p:spTree>
  </p:cSld>
  <p:clrMapOvr>
    <a:masterClrMapping/>
  </p:clrMapOvr>
  <p:transition spd="slow">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1447800" y="238543"/>
            <a:ext cx="9144000" cy="1417638"/>
          </a:xfrm>
        </p:spPr>
        <p:style>
          <a:lnRef idx="3">
            <a:schemeClr val="lt1"/>
          </a:lnRef>
          <a:fillRef idx="1">
            <a:schemeClr val="accent4"/>
          </a:fillRef>
          <a:effectRef idx="1">
            <a:schemeClr val="accent4"/>
          </a:effectRef>
          <a:fontRef idx="minor">
            <a:schemeClr val="lt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d-ID" sz="6600"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gency FB" pitchFamily="34" charset="0"/>
              </a:rPr>
              <a:t>Pengetahuan ≠ HIKMAT</a:t>
            </a:r>
          </a:p>
        </p:txBody>
      </p:sp>
      <p:sp>
        <p:nvSpPr>
          <p:cNvPr id="58371" name="Rectangle 3"/>
          <p:cNvSpPr>
            <a:spLocks noGrp="1" noChangeArrowheads="1"/>
          </p:cNvSpPr>
          <p:nvPr>
            <p:ph sz="half" idx="1"/>
          </p:nvPr>
        </p:nvSpPr>
        <p:spPr>
          <a:xfrm>
            <a:off x="533400" y="2057400"/>
            <a:ext cx="5715000" cy="4572000"/>
          </a:xfrm>
        </p:spPr>
        <p:txBody>
          <a:bodyPr>
            <a:normAutofit/>
          </a:bodyPr>
          <a:lstStyle/>
          <a:p>
            <a:r>
              <a:rPr lang="id-ID" dirty="0">
                <a:effectLst>
                  <a:outerShdw blurRad="50800" dist="38100" dir="16200000" rotWithShape="0">
                    <a:prstClr val="black">
                      <a:alpha val="40000"/>
                    </a:prstClr>
                  </a:outerShdw>
                </a:effectLst>
                <a:latin typeface="Abyssinica SIL" pitchFamily="2" charset="0"/>
              </a:rPr>
              <a:t>Pengetahuan dapat dicari dari </a:t>
            </a:r>
            <a:r>
              <a:rPr lang="id-ID" dirty="0">
                <a:solidFill>
                  <a:srgbClr val="FF0000"/>
                </a:solidFill>
                <a:effectLst>
                  <a:outerShdw blurRad="50800" dist="38100" dir="16200000" rotWithShape="0">
                    <a:prstClr val="black">
                      <a:alpha val="40000"/>
                    </a:prstClr>
                  </a:outerShdw>
                </a:effectLst>
                <a:latin typeface="Abyssinica SIL" pitchFamily="2" charset="0"/>
              </a:rPr>
              <a:t>buku, sekolah, Manusia</a:t>
            </a:r>
          </a:p>
          <a:p>
            <a:r>
              <a:rPr lang="id-ID" dirty="0">
                <a:effectLst>
                  <a:outerShdw blurRad="50800" dist="38100" dir="16200000" rotWithShape="0">
                    <a:prstClr val="black">
                      <a:alpha val="40000"/>
                    </a:prstClr>
                  </a:outerShdw>
                </a:effectLst>
                <a:latin typeface="Abyssinica SIL" pitchFamily="2" charset="0"/>
              </a:rPr>
              <a:t>Pengetahuan bersifat </a:t>
            </a:r>
            <a:r>
              <a:rPr lang="id-ID" dirty="0">
                <a:solidFill>
                  <a:srgbClr val="FF0000"/>
                </a:solidFill>
                <a:effectLst>
                  <a:outerShdw blurRad="50800" dist="38100" dir="16200000" rotWithShape="0">
                    <a:prstClr val="black">
                      <a:alpha val="40000"/>
                    </a:prstClr>
                  </a:outerShdw>
                </a:effectLst>
                <a:latin typeface="Abyssinica SIL" pitchFamily="2" charset="0"/>
              </a:rPr>
              <a:t>teoritis</a:t>
            </a:r>
            <a:r>
              <a:rPr lang="id-ID" dirty="0">
                <a:effectLst>
                  <a:outerShdw blurRad="50800" dist="38100" dir="16200000" rotWithShape="0">
                    <a:prstClr val="black">
                      <a:alpha val="40000"/>
                    </a:prstClr>
                  </a:outerShdw>
                </a:effectLst>
                <a:latin typeface="Abyssinica SIL" pitchFamily="2" charset="0"/>
              </a:rPr>
              <a:t>, </a:t>
            </a:r>
          </a:p>
          <a:p>
            <a:r>
              <a:rPr lang="id-ID" dirty="0">
                <a:effectLst>
                  <a:outerShdw blurRad="50800" dist="38100" dir="16200000" rotWithShape="0">
                    <a:prstClr val="black">
                      <a:alpha val="40000"/>
                    </a:prstClr>
                  </a:outerShdw>
                </a:effectLst>
                <a:latin typeface="Abyssinica SIL" pitchFamily="2" charset="0"/>
              </a:rPr>
              <a:t>Pengetahuan bersifat </a:t>
            </a:r>
            <a:r>
              <a:rPr lang="id-ID" dirty="0">
                <a:solidFill>
                  <a:srgbClr val="FF0000"/>
                </a:solidFill>
                <a:effectLst>
                  <a:outerShdw blurRad="50800" dist="38100" dir="16200000" rotWithShape="0">
                    <a:prstClr val="black">
                      <a:alpha val="40000"/>
                    </a:prstClr>
                  </a:outerShdw>
                </a:effectLst>
                <a:latin typeface="Abyssinica SIL" pitchFamily="2" charset="0"/>
              </a:rPr>
              <a:t>mental</a:t>
            </a:r>
            <a:r>
              <a:rPr lang="id-ID" dirty="0">
                <a:effectLst>
                  <a:outerShdw blurRad="50800" dist="38100" dir="16200000" rotWithShape="0">
                    <a:prstClr val="black">
                      <a:alpha val="40000"/>
                    </a:prstClr>
                  </a:outerShdw>
                </a:effectLst>
                <a:latin typeface="Abyssinica SIL" pitchFamily="2" charset="0"/>
              </a:rPr>
              <a:t>, </a:t>
            </a:r>
          </a:p>
          <a:p>
            <a:r>
              <a:rPr lang="id-ID" dirty="0">
                <a:effectLst>
                  <a:outerShdw blurRad="50800" dist="38100" dir="16200000" rotWithShape="0">
                    <a:prstClr val="black">
                      <a:alpha val="40000"/>
                    </a:prstClr>
                  </a:outerShdw>
                </a:effectLst>
                <a:latin typeface="Abyssinica SIL" pitchFamily="2" charset="0"/>
              </a:rPr>
              <a:t>Pengetahuan diukur secara </a:t>
            </a:r>
            <a:r>
              <a:rPr lang="id-ID" dirty="0">
                <a:solidFill>
                  <a:srgbClr val="FF0000"/>
                </a:solidFill>
                <a:effectLst>
                  <a:outerShdw blurRad="50800" dist="38100" dir="16200000" rotWithShape="0">
                    <a:prstClr val="black">
                      <a:alpha val="40000"/>
                    </a:prstClr>
                  </a:outerShdw>
                </a:effectLst>
                <a:latin typeface="Abyssinica SIL" pitchFamily="2" charset="0"/>
              </a:rPr>
              <a:t>kuantitas</a:t>
            </a:r>
            <a:r>
              <a:rPr lang="id-ID" dirty="0">
                <a:effectLst>
                  <a:outerShdw blurRad="50800" dist="38100" dir="16200000" rotWithShape="0">
                    <a:prstClr val="black">
                      <a:alpha val="40000"/>
                    </a:prstClr>
                  </a:outerShdw>
                </a:effectLst>
                <a:latin typeface="Abyssinica SIL" pitchFamily="2" charset="0"/>
              </a:rPr>
              <a:t>, </a:t>
            </a:r>
          </a:p>
          <a:p>
            <a:r>
              <a:rPr lang="id-ID" dirty="0">
                <a:effectLst>
                  <a:outerShdw blurRad="50800" dist="38100" dir="16200000" rotWithShape="0">
                    <a:prstClr val="black">
                      <a:alpha val="40000"/>
                    </a:prstClr>
                  </a:outerShdw>
                </a:effectLst>
                <a:latin typeface="Abyssinica SIL" pitchFamily="2" charset="0"/>
              </a:rPr>
              <a:t>Orang yang menonjol dalam pengetahuan disebut </a:t>
            </a:r>
            <a:r>
              <a:rPr lang="id-ID" dirty="0">
                <a:solidFill>
                  <a:srgbClr val="FF0000"/>
                </a:solidFill>
                <a:effectLst>
                  <a:outerShdw blurRad="50800" dist="38100" dir="16200000" rotWithShape="0">
                    <a:prstClr val="black">
                      <a:alpha val="40000"/>
                    </a:prstClr>
                  </a:outerShdw>
                </a:effectLst>
                <a:latin typeface="Abyssinica SIL" pitchFamily="2" charset="0"/>
              </a:rPr>
              <a:t>pintar atau berpendidikan</a:t>
            </a:r>
            <a:r>
              <a:rPr lang="id-ID" dirty="0">
                <a:effectLst>
                  <a:outerShdw blurRad="50800" dist="38100" dir="16200000" rotWithShape="0">
                    <a:prstClr val="black">
                      <a:alpha val="40000"/>
                    </a:prstClr>
                  </a:outerShdw>
                </a:effectLst>
                <a:latin typeface="Abyssinica SIL" pitchFamily="2" charset="0"/>
              </a:rPr>
              <a:t>, </a:t>
            </a:r>
          </a:p>
          <a:p>
            <a:endParaRPr lang="id-ID" dirty="0">
              <a:effectLst>
                <a:outerShdw blurRad="50800" dist="38100" dir="16200000" rotWithShape="0">
                  <a:prstClr val="black">
                    <a:alpha val="40000"/>
                  </a:prstClr>
                </a:outerShdw>
              </a:effectLst>
              <a:latin typeface="Abyssinica SIL" pitchFamily="2" charset="0"/>
            </a:endParaRPr>
          </a:p>
        </p:txBody>
      </p:sp>
      <p:sp>
        <p:nvSpPr>
          <p:cNvPr id="8" name="Content Placeholder 7"/>
          <p:cNvSpPr>
            <a:spLocks noGrp="1"/>
          </p:cNvSpPr>
          <p:nvPr>
            <p:ph sz="half" idx="2"/>
          </p:nvPr>
        </p:nvSpPr>
        <p:spPr>
          <a:xfrm>
            <a:off x="6400800" y="2057400"/>
            <a:ext cx="5410200" cy="4572000"/>
          </a:xfrm>
        </p:spPr>
        <p:txBody>
          <a:bodyPr>
            <a:normAutofit/>
          </a:bodyPr>
          <a:lstStyle/>
          <a:p>
            <a:r>
              <a:rPr lang="id-ID" dirty="0">
                <a:effectLst>
                  <a:outerShdw blurRad="50800" dist="38100" dir="16200000" rotWithShape="0">
                    <a:prstClr val="black">
                      <a:alpha val="40000"/>
                    </a:prstClr>
                  </a:outerShdw>
                </a:effectLst>
                <a:latin typeface="Abyssinica SIL" pitchFamily="2" charset="0"/>
              </a:rPr>
              <a:t>HIKMAT hanya berasal dari </a:t>
            </a:r>
            <a:r>
              <a:rPr lang="id-ID" dirty="0">
                <a:solidFill>
                  <a:srgbClr val="FF0000"/>
                </a:solidFill>
                <a:effectLst>
                  <a:outerShdw blurRad="50800" dist="38100" dir="16200000" rotWithShape="0">
                    <a:prstClr val="black">
                      <a:alpha val="40000"/>
                    </a:prstClr>
                  </a:outerShdw>
                </a:effectLst>
                <a:latin typeface="Abyssinica SIL" pitchFamily="2" charset="0"/>
              </a:rPr>
              <a:t>TUHAN</a:t>
            </a:r>
            <a:r>
              <a:rPr lang="id-ID" dirty="0">
                <a:effectLst>
                  <a:outerShdw blurRad="50800" dist="38100" dir="16200000" rotWithShape="0">
                    <a:prstClr val="black">
                      <a:alpha val="40000"/>
                    </a:prstClr>
                  </a:outerShdw>
                </a:effectLst>
                <a:latin typeface="Abyssinica SIL" pitchFamily="2" charset="0"/>
              </a:rPr>
              <a:t> (Amsal 6:2)</a:t>
            </a:r>
          </a:p>
          <a:p>
            <a:r>
              <a:rPr lang="id-ID" dirty="0">
                <a:effectLst>
                  <a:outerShdw blurRad="50800" dist="38100" dir="16200000" rotWithShape="0">
                    <a:prstClr val="black">
                      <a:alpha val="40000"/>
                    </a:prstClr>
                  </a:outerShdw>
                </a:effectLst>
                <a:latin typeface="Abyssinica SIL" pitchFamily="2" charset="0"/>
              </a:rPr>
              <a:t>HIKMAT selalu </a:t>
            </a:r>
            <a:r>
              <a:rPr lang="id-ID" dirty="0">
                <a:solidFill>
                  <a:srgbClr val="FF0000"/>
                </a:solidFill>
                <a:effectLst>
                  <a:outerShdw blurRad="50800" dist="38100" dir="16200000" rotWithShape="0">
                    <a:prstClr val="black">
                      <a:alpha val="40000"/>
                    </a:prstClr>
                  </a:outerShdw>
                </a:effectLst>
                <a:latin typeface="Abyssinica SIL" pitchFamily="2" charset="0"/>
              </a:rPr>
              <a:t>praktikal</a:t>
            </a:r>
          </a:p>
          <a:p>
            <a:r>
              <a:rPr lang="id-ID" dirty="0">
                <a:effectLst>
                  <a:outerShdw blurRad="50800" dist="38100" dir="16200000" rotWithShape="0">
                    <a:prstClr val="black">
                      <a:alpha val="40000"/>
                    </a:prstClr>
                  </a:outerShdw>
                </a:effectLst>
                <a:latin typeface="Abyssinica SIL" pitchFamily="2" charset="0"/>
              </a:rPr>
              <a:t>HIKMAT bersifat </a:t>
            </a:r>
            <a:r>
              <a:rPr lang="id-ID" dirty="0">
                <a:solidFill>
                  <a:srgbClr val="FF0000"/>
                </a:solidFill>
                <a:effectLst>
                  <a:outerShdw blurRad="50800" dist="38100" dir="16200000" rotWithShape="0">
                    <a:prstClr val="black">
                      <a:alpha val="40000"/>
                    </a:prstClr>
                  </a:outerShdw>
                </a:effectLst>
                <a:latin typeface="Abyssinica SIL" pitchFamily="2" charset="0"/>
              </a:rPr>
              <a:t>moral</a:t>
            </a:r>
          </a:p>
          <a:p>
            <a:r>
              <a:rPr lang="id-ID" dirty="0">
                <a:effectLst>
                  <a:outerShdw blurRad="50800" dist="38100" dir="16200000" rotWithShape="0">
                    <a:prstClr val="black">
                      <a:alpha val="40000"/>
                    </a:prstClr>
                  </a:outerShdw>
                </a:effectLst>
                <a:latin typeface="Abyssinica SIL" pitchFamily="2" charset="0"/>
              </a:rPr>
              <a:t>HIKMAT secara </a:t>
            </a:r>
            <a:r>
              <a:rPr lang="id-ID" dirty="0">
                <a:solidFill>
                  <a:srgbClr val="FF0000"/>
                </a:solidFill>
                <a:effectLst>
                  <a:outerShdw blurRad="50800" dist="38100" dir="16200000" rotWithShape="0">
                    <a:prstClr val="black">
                      <a:alpha val="40000"/>
                    </a:prstClr>
                  </a:outerShdw>
                </a:effectLst>
                <a:latin typeface="Abyssinica SIL" pitchFamily="2" charset="0"/>
              </a:rPr>
              <a:t>kualitas</a:t>
            </a:r>
          </a:p>
          <a:p>
            <a:r>
              <a:rPr lang="id-ID" dirty="0">
                <a:effectLst>
                  <a:outerShdw blurRad="50800" dist="38100" dir="16200000" rotWithShape="0">
                    <a:prstClr val="black">
                      <a:alpha val="40000"/>
                    </a:prstClr>
                  </a:outerShdw>
                </a:effectLst>
                <a:latin typeface="Abyssinica SIL" pitchFamily="2" charset="0"/>
              </a:rPr>
              <a:t>sedangkan orang yang menonjol dalam HIKMAT disebut </a:t>
            </a:r>
            <a:r>
              <a:rPr lang="id-ID" dirty="0">
                <a:solidFill>
                  <a:srgbClr val="FF0000"/>
                </a:solidFill>
                <a:effectLst>
                  <a:outerShdw blurRad="50800" dist="38100" dir="16200000" rotWithShape="0">
                    <a:prstClr val="black">
                      <a:alpha val="40000"/>
                    </a:prstClr>
                  </a:outerShdw>
                </a:effectLst>
                <a:latin typeface="Abyssinica SIL" pitchFamily="2" charset="0"/>
              </a:rPr>
              <a:t>arif atau bijaksana </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2000"/>
                                        <p:tgtEl>
                                          <p:spTgt spid="58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371">
                                            <p:txEl>
                                              <p:pRg st="1" end="1"/>
                                            </p:txEl>
                                          </p:spTgt>
                                        </p:tgtEl>
                                        <p:attrNameLst>
                                          <p:attrName>style.visibility</p:attrName>
                                        </p:attrNameLst>
                                      </p:cBhvr>
                                      <p:to>
                                        <p:strVal val="visible"/>
                                      </p:to>
                                    </p:set>
                                    <p:animEffect transition="in" filter="fade">
                                      <p:cBhvr>
                                        <p:cTn id="17" dur="2000"/>
                                        <p:tgtEl>
                                          <p:spTgt spid="583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20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371">
                                            <p:txEl>
                                              <p:pRg st="2" end="2"/>
                                            </p:txEl>
                                          </p:spTgt>
                                        </p:tgtEl>
                                        <p:attrNameLst>
                                          <p:attrName>style.visibility</p:attrName>
                                        </p:attrNameLst>
                                      </p:cBhvr>
                                      <p:to>
                                        <p:strVal val="visible"/>
                                      </p:to>
                                    </p:set>
                                    <p:animEffect transition="in" filter="fade">
                                      <p:cBhvr>
                                        <p:cTn id="27" dur="2000"/>
                                        <p:tgtEl>
                                          <p:spTgt spid="5837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20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371">
                                            <p:txEl>
                                              <p:pRg st="3" end="3"/>
                                            </p:txEl>
                                          </p:spTgt>
                                        </p:tgtEl>
                                        <p:attrNameLst>
                                          <p:attrName>style.visibility</p:attrName>
                                        </p:attrNameLst>
                                      </p:cBhvr>
                                      <p:to>
                                        <p:strVal val="visible"/>
                                      </p:to>
                                    </p:set>
                                    <p:animEffect transition="in" filter="fade">
                                      <p:cBhvr>
                                        <p:cTn id="37" dur="2000"/>
                                        <p:tgtEl>
                                          <p:spTgt spid="5837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2000"/>
                                        <p:tgtEl>
                                          <p:spTgt spid="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8371">
                                            <p:txEl>
                                              <p:pRg st="4" end="4"/>
                                            </p:txEl>
                                          </p:spTgt>
                                        </p:tgtEl>
                                        <p:attrNameLst>
                                          <p:attrName>style.visibility</p:attrName>
                                        </p:attrNameLst>
                                      </p:cBhvr>
                                      <p:to>
                                        <p:strVal val="visible"/>
                                      </p:to>
                                    </p:set>
                                    <p:animEffect transition="in" filter="fade">
                                      <p:cBhvr>
                                        <p:cTn id="47" dur="2000"/>
                                        <p:tgtEl>
                                          <p:spTgt spid="58371">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fade">
                                      <p:cBhvr>
                                        <p:cTn id="52"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Rot="1" noChangeArrowheads="1"/>
          </p:cNvSpPr>
          <p:nvPr>
            <p:ph type="title"/>
          </p:nvPr>
        </p:nvSpPr>
        <p:spPr>
          <a:xfrm>
            <a:off x="1524000" y="228600"/>
            <a:ext cx="9144000" cy="1417638"/>
          </a:xfrm>
        </p:spPr>
        <p:style>
          <a:lnRef idx="3">
            <a:schemeClr val="lt1"/>
          </a:lnRef>
          <a:fillRef idx="1">
            <a:schemeClr val="accent4"/>
          </a:fillRef>
          <a:effectRef idx="1">
            <a:schemeClr val="accent4"/>
          </a:effectRef>
          <a:fontRef idx="minor">
            <a:schemeClr val="lt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d-ID" sz="6600"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gency FB" pitchFamily="34" charset="0"/>
              </a:rPr>
              <a:t>Pengetahuan ≠ HIKMAT</a:t>
            </a:r>
          </a:p>
        </p:txBody>
      </p:sp>
      <p:sp>
        <p:nvSpPr>
          <p:cNvPr id="61443" name="Rectangle 3"/>
          <p:cNvSpPr>
            <a:spLocks noGrp="1" noChangeArrowheads="1"/>
          </p:cNvSpPr>
          <p:nvPr>
            <p:ph sz="half" idx="1"/>
          </p:nvPr>
        </p:nvSpPr>
        <p:spPr>
          <a:xfrm>
            <a:off x="838200" y="2057400"/>
            <a:ext cx="5181600" cy="4495800"/>
          </a:xfrm>
        </p:spPr>
        <p:txBody>
          <a:bodyPr>
            <a:normAutofit/>
          </a:bodyPr>
          <a:lstStyle/>
          <a:p>
            <a:pPr marL="0" indent="0">
              <a:lnSpc>
                <a:spcPct val="90000"/>
              </a:lnSpc>
              <a:buNone/>
              <a:defRPr/>
            </a:pPr>
            <a:r>
              <a:rPr lang="id-ID" sz="3600" b="1" dirty="0">
                <a:solidFill>
                  <a:srgbClr val="000000"/>
                </a:solidFill>
                <a:latin typeface="Abyssinica SIL" pitchFamily="2" charset="0"/>
              </a:rPr>
              <a:t>Pengetahuan adalah jumlah informasi yang dihimpun sabagai hasil belajar</a:t>
            </a:r>
            <a:endParaRPr lang="id-ID" sz="3600" b="1" dirty="0">
              <a:solidFill>
                <a:srgbClr val="FF0000"/>
              </a:solidFill>
              <a:latin typeface="Abyssinica SIL" pitchFamily="2" charset="0"/>
            </a:endParaRPr>
          </a:p>
        </p:txBody>
      </p:sp>
      <p:sp>
        <p:nvSpPr>
          <p:cNvPr id="6" name="Content Placeholder 5"/>
          <p:cNvSpPr>
            <a:spLocks noGrp="1"/>
          </p:cNvSpPr>
          <p:nvPr>
            <p:ph sz="half" idx="2"/>
          </p:nvPr>
        </p:nvSpPr>
        <p:spPr>
          <a:xfrm>
            <a:off x="6172200" y="2133600"/>
            <a:ext cx="5181600" cy="4495800"/>
          </a:xfrm>
        </p:spPr>
        <p:txBody>
          <a:bodyPr>
            <a:normAutofit/>
          </a:bodyPr>
          <a:lstStyle/>
          <a:p>
            <a:pPr marL="0" indent="0">
              <a:buNone/>
            </a:pPr>
            <a:r>
              <a:rPr lang="id-ID" sz="3600" b="1" dirty="0">
                <a:solidFill>
                  <a:srgbClr val="FF0000"/>
                </a:solidFill>
                <a:latin typeface="Abyssinica SIL" pitchFamily="2" charset="0"/>
              </a:rPr>
              <a:t>HIKMAT adalah kemampuan untuk menggunakan pengetahuan secara tepat guna dan tepat waktu</a:t>
            </a:r>
            <a:endParaRPr lang="id-ID" sz="3600"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2000"/>
                                        <p:tgtEl>
                                          <p:spTgt spid="61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23" name="Rectangle 115722">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21821" y="3812954"/>
            <a:ext cx="6465287" cy="1516014"/>
          </a:xfrm>
        </p:spPr>
        <p:txBody>
          <a:bodyPr vert="horz" lIns="91440" tIns="45720" rIns="91440" bIns="45720" rtlCol="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lnSpc>
                <a:spcPct val="90000"/>
              </a:lnSpc>
            </a:pPr>
            <a:r>
              <a:rPr lang="en-US" b="1" kern="1200" cap="all" spc="50">
                <a:ln w="11430"/>
                <a:solidFill>
                  <a:srgbClr val="FFFFFF"/>
                </a:solidFill>
                <a:effectLst>
                  <a:outerShdw blurRad="76200" dist="50800" dir="5400000" algn="tl" rotWithShape="0">
                    <a:srgbClr val="000000">
                      <a:alpha val="65000"/>
                    </a:srgbClr>
                  </a:outerShdw>
                </a:effectLst>
                <a:latin typeface="+mj-lt"/>
                <a:ea typeface="+mj-ea"/>
                <a:cs typeface="+mj-cs"/>
              </a:rPr>
              <a:t>Ingin punya gelar, </a:t>
            </a:r>
            <a:br>
              <a:rPr lang="en-US" b="1" kern="1200" cap="all" spc="50">
                <a:ln w="11430"/>
                <a:solidFill>
                  <a:srgbClr val="FFFFFF"/>
                </a:solidFill>
                <a:effectLst>
                  <a:outerShdw blurRad="76200" dist="50800" dir="5400000" algn="tl" rotWithShape="0">
                    <a:srgbClr val="000000">
                      <a:alpha val="65000"/>
                    </a:srgbClr>
                  </a:outerShdw>
                </a:effectLst>
                <a:latin typeface="+mj-lt"/>
                <a:ea typeface="+mj-ea"/>
                <a:cs typeface="+mj-cs"/>
              </a:rPr>
            </a:br>
            <a:r>
              <a:rPr lang="en-US" b="1" kern="1200" cap="all" spc="50">
                <a:ln w="11430"/>
                <a:solidFill>
                  <a:srgbClr val="FFFFFF"/>
                </a:solidFill>
                <a:effectLst>
                  <a:outerShdw blurRad="76200" dist="50800" dir="5400000" algn="tl" rotWithShape="0">
                    <a:srgbClr val="000000">
                      <a:alpha val="65000"/>
                    </a:srgbClr>
                  </a:outerShdw>
                </a:effectLst>
                <a:latin typeface="+mj-lt"/>
                <a:ea typeface="+mj-ea"/>
                <a:cs typeface="+mj-cs"/>
              </a:rPr>
              <a:t>tapi tidak mau sekolah</a:t>
            </a:r>
          </a:p>
        </p:txBody>
      </p:sp>
      <p:pic>
        <p:nvPicPr>
          <p:cNvPr id="115718" name="Picture 6" descr="http://medan.tribunnews.com/foto/berita/2011/11/9/ijazah_palsu.jpg"/>
          <p:cNvPicPr>
            <a:picLocks noChangeAspect="1" noChangeArrowheads="1"/>
          </p:cNvPicPr>
          <p:nvPr/>
        </p:nvPicPr>
        <p:blipFill rotWithShape="1">
          <a:blip r:embed="rId3" cstate="print"/>
          <a:srcRect l="11463" r="13493"/>
          <a:stretch/>
        </p:blipFill>
        <p:spPr bwMode="auto">
          <a:xfrm>
            <a:off x="317635" y="299363"/>
            <a:ext cx="4160452" cy="3049204"/>
          </a:xfrm>
          <a:prstGeom prst="rect">
            <a:avLst/>
          </a:prstGeom>
        </p:spPr>
      </p:pic>
      <p:pic>
        <p:nvPicPr>
          <p:cNvPr id="6" name="Picture 2" descr="http://stat.ks.kidsklik.com/statics/files/2012/03/1331206649430198035.jpg"/>
          <p:cNvPicPr>
            <a:picLocks noGrp="1" noChangeAspect="1" noChangeArrowheads="1"/>
          </p:cNvPicPr>
          <p:nvPr>
            <p:ph sz="half" idx="1"/>
          </p:nvPr>
        </p:nvPicPr>
        <p:blipFill rotWithShape="1">
          <a:blip r:embed="rId4" cstate="print"/>
          <a:srcRect t="23231" r="2" b="12890"/>
          <a:stretch/>
        </p:blipFill>
        <p:spPr bwMode="auto">
          <a:xfrm>
            <a:off x="4654296" y="299363"/>
            <a:ext cx="7217085" cy="3008188"/>
          </a:xfrm>
          <a:prstGeom prst="rect">
            <a:avLst/>
          </a:prstGeom>
        </p:spPr>
      </p:pic>
      <p:cxnSp>
        <p:nvCxnSpPr>
          <p:cNvPr id="115725" name="Straight Connector 115724">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4" descr="http://bacalahnews.com/foto_berita/76ijazah%20palsu.jpg"/>
          <p:cNvPicPr>
            <a:picLocks noGrp="1" noChangeAspect="1" noChangeArrowheads="1"/>
          </p:cNvPicPr>
          <p:nvPr>
            <p:ph sz="half" idx="2"/>
          </p:nvPr>
        </p:nvPicPr>
        <p:blipFill rotWithShape="1">
          <a:blip r:embed="rId5" cstate="print"/>
          <a:srcRect l="7969" r="15058" b="1"/>
          <a:stretch/>
        </p:blipFill>
        <p:spPr bwMode="auto">
          <a:xfrm>
            <a:off x="317635" y="3509433"/>
            <a:ext cx="4160452" cy="3026833"/>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5718"/>
                                        </p:tgtEl>
                                        <p:attrNameLst>
                                          <p:attrName>style.visibility</p:attrName>
                                        </p:attrNameLst>
                                      </p:cBhvr>
                                      <p:to>
                                        <p:strVal val="visible"/>
                                      </p:to>
                                    </p:set>
                                    <p:animEffect transition="in" filter="randombar(horizontal)">
                                      <p:cBhvr>
                                        <p:cTn id="17" dur="500"/>
                                        <p:tgtEl>
                                          <p:spTgt spid="115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545" name="Rectangle 65544">
            <a:extLst>
              <a:ext uri="{FF2B5EF4-FFF2-40B4-BE49-F238E27FC236}">
                <a16:creationId xmlns:a16="http://schemas.microsoft.com/office/drawing/2014/main" id="{0450C687-86B5-4248-BEBB-0B59B7977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47" name="Rectangle 65546">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0666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4" name="Rectangle 2"/>
          <p:cNvSpPr>
            <a:spLocks noGrp="1" noRot="1" noChangeArrowheads="1"/>
          </p:cNvSpPr>
          <p:nvPr>
            <p:ph type="title"/>
          </p:nvPr>
        </p:nvSpPr>
        <p:spPr>
          <a:xfrm>
            <a:off x="667644" y="721805"/>
            <a:ext cx="5145388" cy="2221992"/>
          </a:xfrm>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bodyPr>
          <a:lstStyle/>
          <a:p>
            <a:pPr algn="l">
              <a:lnSpc>
                <a:spcPct val="90000"/>
              </a:lnSpc>
              <a:defRPr/>
            </a:pPr>
            <a:r>
              <a:rPr lang="en-US" sz="3600" b="1" kern="1200">
                <a:ln w="0"/>
                <a:solidFill>
                  <a:schemeClr val="tx1"/>
                </a:solidFill>
                <a:latin typeface="+mj-lt"/>
                <a:ea typeface="+mj-ea"/>
                <a:cs typeface="+mj-cs"/>
              </a:rPr>
              <a:t>Memiliki PENGETAHUAN adalah satu hal, </a:t>
            </a:r>
            <a:br>
              <a:rPr lang="en-US" sz="3600" b="1" kern="1200">
                <a:ln w="0"/>
                <a:solidFill>
                  <a:schemeClr val="tx1"/>
                </a:solidFill>
                <a:latin typeface="+mj-lt"/>
                <a:ea typeface="+mj-ea"/>
                <a:cs typeface="+mj-cs"/>
              </a:rPr>
            </a:br>
            <a:r>
              <a:rPr lang="en-US" sz="3600" b="1" kern="1200">
                <a:ln w="0"/>
                <a:solidFill>
                  <a:schemeClr val="tx1"/>
                </a:solidFill>
                <a:latin typeface="+mj-lt"/>
                <a:ea typeface="+mj-ea"/>
                <a:cs typeface="+mj-cs"/>
              </a:rPr>
              <a:t>tetapi memiliki HIKMAT adalah satu hal yang lain. </a:t>
            </a:r>
          </a:p>
        </p:txBody>
      </p:sp>
      <p:sp>
        <p:nvSpPr>
          <p:cNvPr id="65549" name="Rectangle 6554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551" name="Group 65550">
            <a:extLst>
              <a:ext uri="{FF2B5EF4-FFF2-40B4-BE49-F238E27FC236}">
                <a16:creationId xmlns:a16="http://schemas.microsoft.com/office/drawing/2014/main" id="{A9B4CF53-BC95-46A2-B37D-D05450472B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65552" name="Rectangle 64">
              <a:extLst>
                <a:ext uri="{FF2B5EF4-FFF2-40B4-BE49-F238E27FC236}">
                  <a16:creationId xmlns:a16="http://schemas.microsoft.com/office/drawing/2014/main" id="{82FB6946-B6BC-49D3-BB97-5BB97BCDA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3" name="Rectangle 66">
              <a:extLst>
                <a:ext uri="{FF2B5EF4-FFF2-40B4-BE49-F238E27FC236}">
                  <a16:creationId xmlns:a16="http://schemas.microsoft.com/office/drawing/2014/main" id="{D7D05801-3139-44B5-9BA4-80BF38143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4" name="Rectangle 64">
              <a:extLst>
                <a:ext uri="{FF2B5EF4-FFF2-40B4-BE49-F238E27FC236}">
                  <a16:creationId xmlns:a16="http://schemas.microsoft.com/office/drawing/2014/main" id="{C1285406-A9A8-420E-B8E4-793B60049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5" name="Rectangle 66">
              <a:extLst>
                <a:ext uri="{FF2B5EF4-FFF2-40B4-BE49-F238E27FC236}">
                  <a16:creationId xmlns:a16="http://schemas.microsoft.com/office/drawing/2014/main" id="{8B3D20EE-1C4E-4D4C-BCA6-8EDFF7C50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6" name="Rectangle 64">
              <a:extLst>
                <a:ext uri="{FF2B5EF4-FFF2-40B4-BE49-F238E27FC236}">
                  <a16:creationId xmlns:a16="http://schemas.microsoft.com/office/drawing/2014/main" id="{C1515A89-664B-462C-9F5A-1E58EC54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7" name="Rectangle 66">
              <a:extLst>
                <a:ext uri="{FF2B5EF4-FFF2-40B4-BE49-F238E27FC236}">
                  <a16:creationId xmlns:a16="http://schemas.microsoft.com/office/drawing/2014/main" id="{A3161A7D-FA76-4326-BAB9-6E0233A01A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8" name="Rectangle 64">
              <a:extLst>
                <a:ext uri="{FF2B5EF4-FFF2-40B4-BE49-F238E27FC236}">
                  <a16:creationId xmlns:a16="http://schemas.microsoft.com/office/drawing/2014/main" id="{AA24BE7B-1AAC-463B-9FEF-7590317F4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59" name="Rectangle 66">
              <a:extLst>
                <a:ext uri="{FF2B5EF4-FFF2-40B4-BE49-F238E27FC236}">
                  <a16:creationId xmlns:a16="http://schemas.microsoft.com/office/drawing/2014/main" id="{56AB4F15-4844-457A-AF46-3D1D1AE34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60" name="Rectangle 64">
              <a:extLst>
                <a:ext uri="{FF2B5EF4-FFF2-40B4-BE49-F238E27FC236}">
                  <a16:creationId xmlns:a16="http://schemas.microsoft.com/office/drawing/2014/main" id="{2260C4BD-CAAF-4776-AD3C-8449E4750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61" name="Rectangle 66">
              <a:extLst>
                <a:ext uri="{FF2B5EF4-FFF2-40B4-BE49-F238E27FC236}">
                  <a16:creationId xmlns:a16="http://schemas.microsoft.com/office/drawing/2014/main" id="{BFEFE041-1ED6-448D-AB61-539755AB96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62" name="Rectangle 64">
              <a:extLst>
                <a:ext uri="{FF2B5EF4-FFF2-40B4-BE49-F238E27FC236}">
                  <a16:creationId xmlns:a16="http://schemas.microsoft.com/office/drawing/2014/main" id="{91B5294C-A473-487E-B001-D0B9E60E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63" name="Rectangle 66">
              <a:extLst>
                <a:ext uri="{FF2B5EF4-FFF2-40B4-BE49-F238E27FC236}">
                  <a16:creationId xmlns:a16="http://schemas.microsoft.com/office/drawing/2014/main" id="{1CB2FBA8-54F5-4AAC-A317-EE8CD705E5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64" name="Rectangle 64">
              <a:extLst>
                <a:ext uri="{FF2B5EF4-FFF2-40B4-BE49-F238E27FC236}">
                  <a16:creationId xmlns:a16="http://schemas.microsoft.com/office/drawing/2014/main" id="{260C043C-3DD1-45AE-8C57-3B00D0583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65" name="Rectangle 66">
              <a:extLst>
                <a:ext uri="{FF2B5EF4-FFF2-40B4-BE49-F238E27FC236}">
                  <a16:creationId xmlns:a16="http://schemas.microsoft.com/office/drawing/2014/main" id="{2AF05C5C-202A-4D8F-BE6C-10BBC01B0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66" name="Rectangle 64">
              <a:extLst>
                <a:ext uri="{FF2B5EF4-FFF2-40B4-BE49-F238E27FC236}">
                  <a16:creationId xmlns:a16="http://schemas.microsoft.com/office/drawing/2014/main" id="{D5F0CE7E-3C13-48B7-B758-56D1ECF99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67" name="Rectangle 66">
              <a:extLst>
                <a:ext uri="{FF2B5EF4-FFF2-40B4-BE49-F238E27FC236}">
                  <a16:creationId xmlns:a16="http://schemas.microsoft.com/office/drawing/2014/main" id="{62231363-AC94-4C4D-A832-B5F6C25F0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68" name="Rectangle 64">
              <a:extLst>
                <a:ext uri="{FF2B5EF4-FFF2-40B4-BE49-F238E27FC236}">
                  <a16:creationId xmlns:a16="http://schemas.microsoft.com/office/drawing/2014/main" id="{109068F2-E473-4D37-8B86-E277B12CE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69" name="Rectangle 66">
              <a:extLst>
                <a:ext uri="{FF2B5EF4-FFF2-40B4-BE49-F238E27FC236}">
                  <a16:creationId xmlns:a16="http://schemas.microsoft.com/office/drawing/2014/main" id="{69243EA3-CC31-43A5-B7BA-8077D9945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70" name="Rectangle 64">
              <a:extLst>
                <a:ext uri="{FF2B5EF4-FFF2-40B4-BE49-F238E27FC236}">
                  <a16:creationId xmlns:a16="http://schemas.microsoft.com/office/drawing/2014/main" id="{81597D69-9411-4FE0-9741-385ED1D4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71" name="Rectangle 66">
              <a:extLst>
                <a:ext uri="{FF2B5EF4-FFF2-40B4-BE49-F238E27FC236}">
                  <a16:creationId xmlns:a16="http://schemas.microsoft.com/office/drawing/2014/main" id="{AEC6CFC5-C230-4B82-B3DA-852FC60C2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573" name="Rectangle 6557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6" name="Rectangle 4"/>
          <p:cNvSpPr>
            <a:spLocks noGrp="1" noChangeArrowheads="1"/>
          </p:cNvSpPr>
          <p:nvPr>
            <p:ph sz="half" idx="1"/>
          </p:nvPr>
        </p:nvSpPr>
        <p:spPr>
          <a:xfrm>
            <a:off x="762000" y="3531476"/>
            <a:ext cx="5486400" cy="3034862"/>
          </a:xfrm>
        </p:spPr>
        <p:txBody>
          <a:bodyPr vert="horz" lIns="91440" tIns="45720" rIns="91440" bIns="45720" rtlCol="0" anchor="ctr">
            <a:normAutofit/>
          </a:bodyPr>
          <a:lstStyle/>
          <a:p>
            <a:pPr marL="0" indent="0">
              <a:lnSpc>
                <a:spcPct val="90000"/>
              </a:lnSpc>
              <a:buNone/>
              <a:defRPr/>
            </a:pPr>
            <a:r>
              <a:rPr lang="en-US" dirty="0" err="1">
                <a:latin typeface="Impact" panose="020B0806030902050204" pitchFamily="34" charset="0"/>
              </a:rPr>
              <a:t>Jangan</a:t>
            </a:r>
            <a:r>
              <a:rPr lang="en-US" dirty="0">
                <a:latin typeface="Impact" panose="020B0806030902050204" pitchFamily="34" charset="0"/>
              </a:rPr>
              <a:t> </a:t>
            </a:r>
            <a:r>
              <a:rPr lang="en-US" dirty="0" err="1">
                <a:latin typeface="Impact" panose="020B0806030902050204" pitchFamily="34" charset="0"/>
              </a:rPr>
              <a:t>puas</a:t>
            </a:r>
            <a:r>
              <a:rPr lang="en-US" dirty="0">
                <a:latin typeface="Impact" panose="020B0806030902050204" pitchFamily="34" charset="0"/>
              </a:rPr>
              <a:t> </a:t>
            </a:r>
            <a:r>
              <a:rPr lang="en-US" dirty="0" err="1">
                <a:latin typeface="Impact" panose="020B0806030902050204" pitchFamily="34" charset="0"/>
              </a:rPr>
              <a:t>dengan</a:t>
            </a:r>
            <a:r>
              <a:rPr lang="en-US" dirty="0">
                <a:latin typeface="Impact" panose="020B0806030902050204" pitchFamily="34" charset="0"/>
              </a:rPr>
              <a:t> </a:t>
            </a:r>
            <a:r>
              <a:rPr lang="en-US" dirty="0" err="1">
                <a:latin typeface="Impact" panose="020B0806030902050204" pitchFamily="34" charset="0"/>
              </a:rPr>
              <a:t>pengetahuan</a:t>
            </a:r>
            <a:r>
              <a:rPr lang="en-US" dirty="0">
                <a:latin typeface="Impact" panose="020B0806030902050204" pitchFamily="34" charset="0"/>
              </a:rPr>
              <a:t> yang </a:t>
            </a:r>
            <a:r>
              <a:rPr lang="en-US" dirty="0" err="1">
                <a:latin typeface="Impact" panose="020B0806030902050204" pitchFamily="34" charset="0"/>
              </a:rPr>
              <a:t>sudah</a:t>
            </a:r>
            <a:r>
              <a:rPr lang="en-US" dirty="0">
                <a:latin typeface="Impact" panose="020B0806030902050204" pitchFamily="34" charset="0"/>
              </a:rPr>
              <a:t> </a:t>
            </a:r>
            <a:r>
              <a:rPr lang="en-US" dirty="0" err="1">
                <a:latin typeface="Impact" panose="020B0806030902050204" pitchFamily="34" charset="0"/>
              </a:rPr>
              <a:t>diperoleh</a:t>
            </a:r>
            <a:r>
              <a:rPr lang="en-US" dirty="0">
                <a:latin typeface="Impact" panose="020B0806030902050204" pitchFamily="34" charset="0"/>
              </a:rPr>
              <a:t> </a:t>
            </a:r>
            <a:r>
              <a:rPr lang="en-US" dirty="0" err="1">
                <a:latin typeface="Impact" panose="020B0806030902050204" pitchFamily="34" charset="0"/>
              </a:rPr>
              <a:t>sekarang</a:t>
            </a:r>
            <a:r>
              <a:rPr lang="en-US" dirty="0">
                <a:latin typeface="Impact" panose="020B0806030902050204" pitchFamily="34" charset="0"/>
              </a:rPr>
              <a:t>, </a:t>
            </a:r>
            <a:r>
              <a:rPr lang="en-US" dirty="0" err="1">
                <a:latin typeface="Impact" panose="020B0806030902050204" pitchFamily="34" charset="0"/>
              </a:rPr>
              <a:t>kejarlah</a:t>
            </a:r>
            <a:r>
              <a:rPr lang="en-US" dirty="0">
                <a:latin typeface="Impact" panose="020B0806030902050204" pitchFamily="34" charset="0"/>
              </a:rPr>
              <a:t> HIKMAT </a:t>
            </a:r>
            <a:r>
              <a:rPr lang="en-US" dirty="0" err="1">
                <a:latin typeface="Impact" panose="020B0806030902050204" pitchFamily="34" charset="0"/>
              </a:rPr>
              <a:t>kemampuan</a:t>
            </a:r>
            <a:r>
              <a:rPr lang="en-US" dirty="0">
                <a:latin typeface="Impact" panose="020B0806030902050204" pitchFamily="34" charset="0"/>
              </a:rPr>
              <a:t> </a:t>
            </a:r>
            <a:r>
              <a:rPr lang="en-US" dirty="0" err="1">
                <a:latin typeface="Impact" panose="020B0806030902050204" pitchFamily="34" charset="0"/>
              </a:rPr>
              <a:t>untuk</a:t>
            </a:r>
            <a:r>
              <a:rPr lang="en-US" dirty="0">
                <a:latin typeface="Impact" panose="020B0806030902050204" pitchFamily="34" charset="0"/>
              </a:rPr>
              <a:t> </a:t>
            </a:r>
            <a:r>
              <a:rPr lang="en-US" dirty="0" err="1">
                <a:latin typeface="Impact" panose="020B0806030902050204" pitchFamily="34" charset="0"/>
              </a:rPr>
              <a:t>menerapkan</a:t>
            </a:r>
            <a:r>
              <a:rPr lang="en-US" dirty="0">
                <a:latin typeface="Impact" panose="020B0806030902050204" pitchFamily="34" charset="0"/>
              </a:rPr>
              <a:t> </a:t>
            </a:r>
            <a:r>
              <a:rPr lang="en-US" dirty="0" err="1">
                <a:latin typeface="Impact" panose="020B0806030902050204" pitchFamily="34" charset="0"/>
              </a:rPr>
              <a:t>pengetahuan</a:t>
            </a:r>
            <a:r>
              <a:rPr lang="en-US" dirty="0">
                <a:latin typeface="Impact" panose="020B0806030902050204" pitchFamily="34" charset="0"/>
              </a:rPr>
              <a:t> </a:t>
            </a:r>
            <a:r>
              <a:rPr lang="en-US" dirty="0" err="1">
                <a:latin typeface="Impact" panose="020B0806030902050204" pitchFamily="34" charset="0"/>
              </a:rPr>
              <a:t>itu</a:t>
            </a:r>
            <a:r>
              <a:rPr lang="en-US" dirty="0">
                <a:latin typeface="Impact" panose="020B0806030902050204" pitchFamily="34" charset="0"/>
              </a:rPr>
              <a:t> </a:t>
            </a:r>
            <a:r>
              <a:rPr lang="en-US" dirty="0" err="1">
                <a:latin typeface="Impact" panose="020B0806030902050204" pitchFamily="34" charset="0"/>
              </a:rPr>
              <a:t>dalam</a:t>
            </a:r>
            <a:r>
              <a:rPr lang="en-US" dirty="0">
                <a:latin typeface="Impact" panose="020B0806030902050204" pitchFamily="34" charset="0"/>
              </a:rPr>
              <a:t> </a:t>
            </a:r>
            <a:r>
              <a:rPr lang="en-US" dirty="0" err="1">
                <a:latin typeface="Impact" panose="020B0806030902050204" pitchFamily="34" charset="0"/>
              </a:rPr>
              <a:t>realita</a:t>
            </a:r>
            <a:r>
              <a:rPr lang="en-US" dirty="0">
                <a:latin typeface="Impact" panose="020B0806030902050204" pitchFamily="34" charset="0"/>
              </a:rPr>
              <a:t> </a:t>
            </a:r>
            <a:r>
              <a:rPr lang="en-US" dirty="0" err="1">
                <a:latin typeface="Impact" panose="020B0806030902050204" pitchFamily="34" charset="0"/>
              </a:rPr>
              <a:t>hidup</a:t>
            </a:r>
            <a:r>
              <a:rPr lang="en-US" dirty="0">
                <a:latin typeface="Impact" panose="020B0806030902050204" pitchFamily="34" charset="0"/>
              </a:rPr>
              <a:t>.</a:t>
            </a:r>
          </a:p>
        </p:txBody>
      </p:sp>
      <p:pic>
        <p:nvPicPr>
          <p:cNvPr id="65540" name="Picture 6" descr="http://trustcosurabaya.com/wp-content/uploads/2008/07/leadership-print-c12046259.jpeg"/>
          <p:cNvPicPr>
            <a:picLocks noChangeAspect="1" noChangeArrowheads="1"/>
          </p:cNvPicPr>
          <p:nvPr/>
        </p:nvPicPr>
        <p:blipFill>
          <a:blip r:embed="rId3" cstate="print"/>
          <a:srcRect l="13599" t="10667" r="13881" b="14667"/>
          <a:stretch>
            <a:fillRect/>
          </a:stretch>
        </p:blipFill>
        <p:spPr bwMode="auto">
          <a:xfrm>
            <a:off x="6756512" y="302291"/>
            <a:ext cx="4767844" cy="6253418"/>
          </a:xfrm>
          <a:prstGeom prst="rect">
            <a:avLst/>
          </a:prstGeom>
        </p:spPr>
      </p:pic>
    </p:spTree>
  </p:cSld>
  <p:clrMapOvr>
    <a:masterClrMapping/>
  </p:clrMapOvr>
  <p:transition spd="slow">
    <p:dissolv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7A00E2-0EAA-F9C7-485E-008E7F2270DB}"/>
              </a:ext>
            </a:extLst>
          </p:cNvPr>
          <p:cNvSpPr>
            <a:spLocks noGrp="1"/>
          </p:cNvSpPr>
          <p:nvPr>
            <p:ph type="title"/>
          </p:nvPr>
        </p:nvSpPr>
        <p:spPr>
          <a:xfrm>
            <a:off x="1197864" y="891539"/>
            <a:ext cx="4898135" cy="1346693"/>
          </a:xfrm>
        </p:spPr>
        <p:txBody>
          <a:bodyPr>
            <a:normAutofit/>
          </a:bodyPr>
          <a:lstStyle/>
          <a:p>
            <a:r>
              <a:rPr lang="en-US" sz="4000">
                <a:latin typeface="Amasis MT Pro Black" panose="02040A04050005020304" pitchFamily="18" charset="0"/>
              </a:rPr>
              <a:t>AMSAL 3:13-17</a:t>
            </a:r>
            <a:endParaRPr lang="en-ID" sz="4000">
              <a:latin typeface="Amasis MT Pro Black" panose="02040A04050005020304" pitchFamily="18" charset="0"/>
            </a:endParaRPr>
          </a:p>
        </p:txBody>
      </p:sp>
      <p:sp>
        <p:nvSpPr>
          <p:cNvPr id="11" name="Rectangle 10">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3640D7-B669-1677-D3C8-089171676A26}"/>
              </a:ext>
            </a:extLst>
          </p:cNvPr>
          <p:cNvSpPr>
            <a:spLocks noGrp="1"/>
          </p:cNvSpPr>
          <p:nvPr>
            <p:ph idx="1"/>
          </p:nvPr>
        </p:nvSpPr>
        <p:spPr>
          <a:xfrm>
            <a:off x="1178707" y="2399100"/>
            <a:ext cx="4898135" cy="2020500"/>
          </a:xfrm>
        </p:spPr>
        <p:txBody>
          <a:bodyPr>
            <a:normAutofit lnSpcReduction="10000"/>
          </a:bodyPr>
          <a:lstStyle/>
          <a:p>
            <a:pPr marL="0" indent="0" algn="ctr">
              <a:buNone/>
            </a:pPr>
            <a:r>
              <a:rPr lang="id-ID" dirty="0">
                <a:latin typeface="Franklin Gothic Demi" panose="020B0703020102020204" pitchFamily="34" charset="0"/>
              </a:rPr>
              <a:t>“Berbahagialah orang yang mendapat HIKMAT, orang yang memperoleh kepandaian”</a:t>
            </a:r>
          </a:p>
          <a:p>
            <a:pPr algn="ctr"/>
            <a:endParaRPr lang="en-ID" dirty="0">
              <a:latin typeface="Franklin Gothic Demi" panose="020B0703020102020204" pitchFamily="34" charset="0"/>
            </a:endParaRPr>
          </a:p>
        </p:txBody>
      </p:sp>
      <p:pic>
        <p:nvPicPr>
          <p:cNvPr id="4" name="Picture 3">
            <a:extLst>
              <a:ext uri="{FF2B5EF4-FFF2-40B4-BE49-F238E27FC236}">
                <a16:creationId xmlns:a16="http://schemas.microsoft.com/office/drawing/2014/main" id="{B4F9EE32-2C0D-4127-CCBE-294DCAC173F3}"/>
              </a:ext>
            </a:extLst>
          </p:cNvPr>
          <p:cNvPicPr>
            <a:picLocks noChangeAspect="1"/>
          </p:cNvPicPr>
          <p:nvPr/>
        </p:nvPicPr>
        <p:blipFill rotWithShape="1">
          <a:blip r:embed="rId2"/>
          <a:srcRect l="17455" r="15819" b="2"/>
          <a:stretch/>
        </p:blipFill>
        <p:spPr>
          <a:xfrm>
            <a:off x="6552330" y="891540"/>
            <a:ext cx="5639670" cy="5071110"/>
          </a:xfrm>
          <a:prstGeom prst="rect">
            <a:avLst/>
          </a:prstGeom>
          <a:effectLst>
            <a:outerShdw blurRad="406400" dist="317500" dir="5400000" sx="89000" sy="89000" rotWithShape="0">
              <a:prstClr val="black">
                <a:alpha val="15000"/>
              </a:prstClr>
            </a:outerShdw>
          </a:effectLst>
        </p:spPr>
      </p:pic>
      <p:sp>
        <p:nvSpPr>
          <p:cNvPr id="5" name="Content Placeholder 2">
            <a:extLst>
              <a:ext uri="{FF2B5EF4-FFF2-40B4-BE49-F238E27FC236}">
                <a16:creationId xmlns:a16="http://schemas.microsoft.com/office/drawing/2014/main" id="{90C10217-CD78-67F0-5DCC-245DFBD73F0D}"/>
              </a:ext>
            </a:extLst>
          </p:cNvPr>
          <p:cNvSpPr txBox="1">
            <a:spLocks/>
          </p:cNvSpPr>
          <p:nvPr/>
        </p:nvSpPr>
        <p:spPr>
          <a:xfrm>
            <a:off x="1178707" y="5044238"/>
            <a:ext cx="4898135" cy="914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4800" b="0" dirty="0">
                <a:latin typeface="Amasis MT Pro Black" panose="02040A04050005020304" pitchFamily="18" charset="0"/>
              </a:rPr>
              <a:t>MENGAPA?</a:t>
            </a:r>
            <a:endParaRPr lang="id-ID" sz="4800" b="0" dirty="0">
              <a:latin typeface="Amasis MT Pro Black" panose="02040A04050005020304" pitchFamily="18" charset="0"/>
            </a:endParaRPr>
          </a:p>
          <a:p>
            <a:pPr algn="ctr" fontAlgn="auto">
              <a:spcAft>
                <a:spcPts val="0"/>
              </a:spcAft>
            </a:pPr>
            <a:endParaRPr lang="en-ID" sz="4800" b="0" dirty="0">
              <a:latin typeface="Amasis MT Pro Black" panose="02040A04050005020304" pitchFamily="18" charset="0"/>
            </a:endParaRPr>
          </a:p>
        </p:txBody>
      </p:sp>
    </p:spTree>
    <p:extLst>
      <p:ext uri="{BB962C8B-B14F-4D97-AF65-F5344CB8AC3E}">
        <p14:creationId xmlns:p14="http://schemas.microsoft.com/office/powerpoint/2010/main" val="3283230215"/>
      </p:ext>
    </p:extLst>
  </p:cSld>
  <p:clrMapOvr>
    <a:masterClrMapping/>
  </p:clrMapOvr>
  <p:transition spd="slow">
    <p:dissolv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1384"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2"/>
          <p:cNvSpPr>
            <a:spLocks noGrp="1" noRot="1" noChangeArrowheads="1"/>
          </p:cNvSpPr>
          <p:nvPr>
            <p:ph type="title"/>
          </p:nvPr>
        </p:nvSpPr>
        <p:spPr>
          <a:xfrm>
            <a:off x="6553200" y="397042"/>
            <a:ext cx="4887685" cy="1208276"/>
          </a:xfrm>
          <a:noFill/>
          <a:ln>
            <a:noFill/>
          </a:ln>
        </p:spPr>
        <p:style>
          <a:lnRef idx="3">
            <a:schemeClr val="lt1"/>
          </a:lnRef>
          <a:fillRef idx="1">
            <a:schemeClr val="accent5"/>
          </a:fillRef>
          <a:effectRef idx="1">
            <a:schemeClr val="accent5"/>
          </a:effectRef>
          <a:fontRef idx="minor">
            <a:schemeClr val="lt1"/>
          </a:fontRef>
        </p:style>
        <p:txBody>
          <a:bodyPr anchor="b">
            <a:normAutofit/>
          </a:bodyPr>
          <a:lstStyle/>
          <a:p>
            <a:r>
              <a:rPr lang="en-US" sz="4000" dirty="0" err="1">
                <a:ln w="0"/>
                <a:latin typeface="Amasis MT Pro Black" panose="02040A04050005020304" pitchFamily="18" charset="0"/>
              </a:rPr>
              <a:t>Amsal</a:t>
            </a:r>
            <a:r>
              <a:rPr lang="en-US" sz="4000" dirty="0">
                <a:ln w="0"/>
                <a:latin typeface="Amasis MT Pro Black" panose="02040A04050005020304" pitchFamily="18" charset="0"/>
              </a:rPr>
              <a:t> 3:13-17</a:t>
            </a:r>
          </a:p>
        </p:txBody>
      </p:sp>
      <p:pic>
        <p:nvPicPr>
          <p:cNvPr id="2" name="Picture 1" descr="A pair of glasses on top of an open book&#10;&#10;Description automatically generated">
            <a:extLst>
              <a:ext uri="{FF2B5EF4-FFF2-40B4-BE49-F238E27FC236}">
                <a16:creationId xmlns:a16="http://schemas.microsoft.com/office/drawing/2014/main" id="{B6A3E19F-2D14-882E-AE18-92339449F221}"/>
              </a:ext>
            </a:extLst>
          </p:cNvPr>
          <p:cNvPicPr>
            <a:picLocks noChangeAspect="1"/>
          </p:cNvPicPr>
          <p:nvPr/>
        </p:nvPicPr>
        <p:blipFill rotWithShape="1">
          <a:blip r:embed="rId3"/>
          <a:srcRect l="16081" r="24269" b="-1"/>
          <a:stretch/>
        </p:blipFill>
        <p:spPr>
          <a:xfrm>
            <a:off x="391903" y="573678"/>
            <a:ext cx="5103206" cy="5710645"/>
          </a:xfrm>
          <a:prstGeom prst="rect">
            <a:avLst/>
          </a:prstGeom>
        </p:spPr>
      </p:pic>
      <p:sp>
        <p:nvSpPr>
          <p:cNvPr id="101386"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9" name="Rectangle 3"/>
          <p:cNvSpPr>
            <a:spLocks noGrp="1" noChangeArrowheads="1"/>
          </p:cNvSpPr>
          <p:nvPr>
            <p:ph idx="1"/>
          </p:nvPr>
        </p:nvSpPr>
        <p:spPr>
          <a:xfrm>
            <a:off x="6126480" y="2133601"/>
            <a:ext cx="5673617" cy="4343400"/>
          </a:xfrm>
        </p:spPr>
        <p:txBody>
          <a:bodyPr anchor="t">
            <a:noAutofit/>
          </a:bodyPr>
          <a:lstStyle/>
          <a:p>
            <a:pPr marL="0" indent="0" algn="ctr">
              <a:buNone/>
            </a:pPr>
            <a:r>
              <a:rPr lang="id-ID" b="1" dirty="0">
                <a:effectLst>
                  <a:outerShdw blurRad="50800" dist="38100" dir="16200000" rotWithShape="0">
                    <a:prstClr val="black">
                      <a:alpha val="40000"/>
                    </a:prstClr>
                  </a:outerShdw>
                </a:effectLst>
                <a:latin typeface="Abyssinica SIL" pitchFamily="2" charset="0"/>
              </a:rPr>
              <a:t>“karena keuntungannya </a:t>
            </a:r>
            <a:r>
              <a:rPr lang="id-ID" b="1" dirty="0">
                <a:solidFill>
                  <a:srgbClr val="FFC000"/>
                </a:solidFill>
                <a:effectLst>
                  <a:outerShdw blurRad="50800" dist="38100" dir="16200000" rotWithShape="0">
                    <a:prstClr val="black">
                      <a:alpha val="40000"/>
                    </a:prstClr>
                  </a:outerShdw>
                </a:effectLst>
                <a:latin typeface="Abyssinica SIL" pitchFamily="2" charset="0"/>
              </a:rPr>
              <a:t>melebihi keuntungan perak</a:t>
            </a:r>
            <a:r>
              <a:rPr lang="id-ID" b="1" dirty="0">
                <a:effectLst>
                  <a:outerShdw blurRad="50800" dist="38100" dir="16200000" rotWithShape="0">
                    <a:prstClr val="black">
                      <a:alpha val="40000"/>
                    </a:prstClr>
                  </a:outerShdw>
                </a:effectLst>
                <a:latin typeface="Abyssinica SIL" pitchFamily="2" charset="0"/>
              </a:rPr>
              <a:t>, dan hasilnya </a:t>
            </a:r>
            <a:r>
              <a:rPr lang="id-ID" b="1" dirty="0">
                <a:solidFill>
                  <a:srgbClr val="FFC000"/>
                </a:solidFill>
                <a:effectLst>
                  <a:outerShdw blurRad="50800" dist="38100" dir="16200000" rotWithShape="0">
                    <a:prstClr val="black">
                      <a:alpha val="40000"/>
                    </a:prstClr>
                  </a:outerShdw>
                </a:effectLst>
                <a:latin typeface="Abyssinica SIL" pitchFamily="2" charset="0"/>
              </a:rPr>
              <a:t>melebihi emas</a:t>
            </a:r>
            <a:r>
              <a:rPr lang="id-ID" b="1" dirty="0">
                <a:effectLst>
                  <a:outerShdw blurRad="50800" dist="38100" dir="16200000" rotWithShape="0">
                    <a:prstClr val="black">
                      <a:alpha val="40000"/>
                    </a:prstClr>
                  </a:outerShdw>
                </a:effectLst>
                <a:latin typeface="Abyssinica SIL" pitchFamily="2" charset="0"/>
              </a:rPr>
              <a:t>. Ia </a:t>
            </a:r>
            <a:r>
              <a:rPr lang="id-ID" b="1" dirty="0">
                <a:solidFill>
                  <a:srgbClr val="FFC000"/>
                </a:solidFill>
                <a:effectLst>
                  <a:outerShdw blurRad="50800" dist="38100" dir="16200000" rotWithShape="0">
                    <a:prstClr val="black">
                      <a:alpha val="40000"/>
                    </a:prstClr>
                  </a:outerShdw>
                </a:effectLst>
                <a:latin typeface="Abyssinica SIL" pitchFamily="2" charset="0"/>
              </a:rPr>
              <a:t>lebih berharga dari pada permata</a:t>
            </a:r>
            <a:r>
              <a:rPr lang="id-ID" b="1" dirty="0">
                <a:effectLst>
                  <a:outerShdw blurRad="50800" dist="38100" dir="16200000" rotWithShape="0">
                    <a:prstClr val="black">
                      <a:alpha val="40000"/>
                    </a:prstClr>
                  </a:outerShdw>
                </a:effectLst>
                <a:latin typeface="Abyssinica SIL" pitchFamily="2" charset="0"/>
              </a:rPr>
              <a:t>; </a:t>
            </a:r>
            <a:r>
              <a:rPr lang="id-ID" b="1" dirty="0" err="1">
                <a:effectLst>
                  <a:outerShdw blurRad="50800" dist="38100" dir="16200000" rotWithShape="0">
                    <a:prstClr val="black">
                      <a:alpha val="40000"/>
                    </a:prstClr>
                  </a:outerShdw>
                </a:effectLst>
                <a:latin typeface="Abyssinica SIL" pitchFamily="2" charset="0"/>
              </a:rPr>
              <a:t>apapun</a:t>
            </a:r>
            <a:r>
              <a:rPr lang="id-ID" b="1" dirty="0">
                <a:effectLst>
                  <a:outerShdw blurRad="50800" dist="38100" dir="16200000" rotWithShape="0">
                    <a:prstClr val="black">
                      <a:alpha val="40000"/>
                    </a:prstClr>
                  </a:outerShdw>
                </a:effectLst>
                <a:latin typeface="Abyssinica SIL" pitchFamily="2" charset="0"/>
              </a:rPr>
              <a:t> yang kau inginkan, </a:t>
            </a:r>
            <a:r>
              <a:rPr lang="id-ID" b="1" dirty="0">
                <a:solidFill>
                  <a:srgbClr val="FFC000"/>
                </a:solidFill>
                <a:effectLst>
                  <a:outerShdw blurRad="50800" dist="38100" dir="16200000" rotWithShape="0">
                    <a:prstClr val="black">
                      <a:alpha val="40000"/>
                    </a:prstClr>
                  </a:outerShdw>
                </a:effectLst>
                <a:latin typeface="Abyssinica SIL" pitchFamily="2" charset="0"/>
              </a:rPr>
              <a:t>tidak dapat menyamainya</a:t>
            </a:r>
            <a:r>
              <a:rPr lang="id-ID" b="1" dirty="0">
                <a:effectLst>
                  <a:outerShdw blurRad="50800" dist="38100" dir="16200000" rotWithShape="0">
                    <a:prstClr val="black">
                      <a:alpha val="40000"/>
                    </a:prstClr>
                  </a:outerShdw>
                </a:effectLst>
                <a:latin typeface="Abyssinica SIL" pitchFamily="2" charset="0"/>
              </a:rPr>
              <a:t>. </a:t>
            </a:r>
          </a:p>
        </p:txBody>
      </p:sp>
    </p:spTree>
  </p:cSld>
  <p:clrMapOvr>
    <a:overrideClrMapping bg1="dk1" tx1="lt1" bg2="dk2" tx2="lt2" accent1="accent1" accent2="accent2" accent3="accent3" accent4="accent4" accent5="accent5" accent6="accent6" hlink="hlink" folHlink="folHlink"/>
  </p:clrMapOvr>
  <p:transition spd="slow">
    <p:dissolv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644314-9148-51F6-D057-512B15979A4B}"/>
              </a:ext>
            </a:extLst>
          </p:cNvPr>
          <p:cNvPicPr>
            <a:picLocks noChangeAspect="1"/>
          </p:cNvPicPr>
          <p:nvPr/>
        </p:nvPicPr>
        <p:blipFill rotWithShape="1">
          <a:blip r:embed="rId3"/>
          <a:srcRect l="17670" r="14101"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86024" name="Freeform: Shape 86023">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6026" name="Freeform: Shape 86025">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2"/>
          <p:cNvSpPr>
            <a:spLocks noGrp="1" noRot="1" noChangeArrowheads="1"/>
          </p:cNvSpPr>
          <p:nvPr>
            <p:ph type="title"/>
          </p:nvPr>
        </p:nvSpPr>
        <p:spPr>
          <a:xfrm>
            <a:off x="6801436" y="1396289"/>
            <a:ext cx="4819952" cy="1325563"/>
          </a:xfrm>
        </p:spPr>
        <p:style>
          <a:lnRef idx="3">
            <a:schemeClr val="lt1"/>
          </a:lnRef>
          <a:fillRef idx="1">
            <a:schemeClr val="accent5"/>
          </a:fillRef>
          <a:effectRef idx="1">
            <a:schemeClr val="accent5"/>
          </a:effectRef>
          <a:fontRef idx="minor">
            <a:schemeClr val="lt1"/>
          </a:fontRef>
        </p:style>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cap="all" spc="50" err="1">
                <a:ln w="11430"/>
                <a:effectLst>
                  <a:outerShdw blurRad="76200" dist="50800" dir="5400000" algn="tl" rotWithShape="0">
                    <a:srgbClr val="000000">
                      <a:alpha val="65000"/>
                    </a:srgbClr>
                  </a:outerShdw>
                </a:effectLst>
                <a:latin typeface="Dustismo" pitchFamily="34" charset="0"/>
              </a:rPr>
              <a:t>Amsal</a:t>
            </a:r>
            <a:r>
              <a:rPr lang="en-US" b="1" cap="all" spc="50">
                <a:ln w="11430"/>
                <a:effectLst>
                  <a:outerShdw blurRad="76200" dist="50800" dir="5400000" algn="tl" rotWithShape="0">
                    <a:srgbClr val="000000">
                      <a:alpha val="65000"/>
                    </a:srgbClr>
                  </a:outerShdw>
                </a:effectLst>
                <a:latin typeface="Dustismo" pitchFamily="34" charset="0"/>
              </a:rPr>
              <a:t> 3:13-17</a:t>
            </a:r>
          </a:p>
        </p:txBody>
      </p:sp>
      <p:sp>
        <p:nvSpPr>
          <p:cNvPr id="86019" name="Rectangle 3"/>
          <p:cNvSpPr>
            <a:spLocks noGrp="1" noChangeArrowheads="1"/>
          </p:cNvSpPr>
          <p:nvPr>
            <p:ph idx="1"/>
          </p:nvPr>
        </p:nvSpPr>
        <p:spPr>
          <a:xfrm>
            <a:off x="6801435" y="2871982"/>
            <a:ext cx="5314365" cy="3605018"/>
          </a:xfrm>
        </p:spPr>
        <p:txBody>
          <a:bodyPr anchor="t">
            <a:noAutofit/>
          </a:bodyPr>
          <a:lstStyle/>
          <a:p>
            <a:pPr marL="0" indent="0">
              <a:buNone/>
            </a:pPr>
            <a:r>
              <a:rPr lang="id-ID" dirty="0">
                <a:effectLst>
                  <a:outerShdw blurRad="50800" dist="38100" dir="16200000" rotWithShape="0">
                    <a:prstClr val="black">
                      <a:alpha val="40000"/>
                    </a:prstClr>
                  </a:outerShdw>
                </a:effectLst>
                <a:latin typeface="Abyssinica SIL" pitchFamily="2" charset="0"/>
              </a:rPr>
              <a:t>“Umur panjang ada di tangan kanannya, di tangan kirinya kekayaan dan kehormatan. Jalannya adalah jalan penuh bahagia, </a:t>
            </a:r>
            <a:r>
              <a:rPr lang="id-ID" dirty="0">
                <a:solidFill>
                  <a:srgbClr val="FFC000"/>
                </a:solidFill>
                <a:effectLst>
                  <a:outerShdw blurRad="50800" dist="38100" dir="16200000" rotWithShape="0">
                    <a:prstClr val="black">
                      <a:alpha val="40000"/>
                    </a:prstClr>
                  </a:outerShdw>
                </a:effectLst>
                <a:latin typeface="Abyssinica SIL" pitchFamily="2" charset="0"/>
              </a:rPr>
              <a:t>segala jalannya sejahtera semata-mata</a:t>
            </a:r>
            <a:r>
              <a:rPr lang="id-ID" dirty="0">
                <a:effectLst>
                  <a:outerShdw blurRad="50800" dist="38100" dir="16200000" rotWithShape="0">
                    <a:prstClr val="black">
                      <a:alpha val="40000"/>
                    </a:prstClr>
                  </a:outerShdw>
                </a:effectLst>
                <a:latin typeface="Abyssinica SIL" pitchFamily="2" charset="0"/>
              </a:rPr>
              <a:t>.”</a:t>
            </a:r>
          </a:p>
        </p:txBody>
      </p:sp>
    </p:spTree>
  </p:cSld>
  <p:clrMapOvr>
    <a:overrideClrMapping bg1="dk1" tx1="lt1" bg2="dk2" tx2="lt2" accent1="accent1" accent2="accent2" accent3="accent3" accent4="accent4" accent5="accent5" accent6="accent6" hlink="hlink" folHlink="folHlink"/>
  </p:clrMapOvr>
  <p:transition spd="slow">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Rot="1" noChangeArrowheads="1"/>
          </p:cNvSpPr>
          <p:nvPr>
            <p:ph type="title"/>
          </p:nvPr>
        </p:nvSpPr>
        <p:spPr>
          <a:xfrm>
            <a:off x="1524000" y="4724400"/>
            <a:ext cx="9144000" cy="1752600"/>
          </a:xfrm>
          <a:ln/>
        </p:spPr>
        <p:style>
          <a:lnRef idx="3">
            <a:schemeClr val="lt1"/>
          </a:lnRef>
          <a:fillRef idx="1">
            <a:schemeClr val="accent5"/>
          </a:fillRef>
          <a:effectRef idx="1">
            <a:schemeClr val="accent5"/>
          </a:effectRef>
          <a:fontRef idx="minor">
            <a:schemeClr val="lt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1 Raja 3: 5 “Mintalah apa yang hendak Kuberikan kepadamu.” </a:t>
            </a:r>
          </a:p>
        </p:txBody>
      </p:sp>
      <p:pic>
        <p:nvPicPr>
          <p:cNvPr id="66568" name="Picture 8"/>
          <p:cNvPicPr>
            <a:picLocks noGrp="1" noChangeAspect="1" noChangeArrowheads="1"/>
          </p:cNvPicPr>
          <p:nvPr>
            <p:ph type="body" idx="1"/>
          </p:nvPr>
        </p:nvPicPr>
        <p:blipFill>
          <a:blip r:embed="rId2" cstate="print"/>
          <a:srcRect/>
          <a:stretch>
            <a:fillRect/>
          </a:stretch>
        </p:blipFill>
        <p:spPr>
          <a:xfrm>
            <a:off x="3200400" y="762000"/>
            <a:ext cx="5227846" cy="3581399"/>
          </a:xfrm>
        </p:spPr>
      </p:pic>
    </p:spTree>
  </p:cSld>
  <p:clrMapOvr>
    <a:masterClrMapping/>
  </p:clrMapOvr>
  <p:transition spd="slow">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98231" y="685800"/>
            <a:ext cx="8317832" cy="1417638"/>
          </a:xfrm>
          <a:noFill/>
          <a:ln>
            <a:noFill/>
          </a:ln>
        </p:spPr>
        <p:style>
          <a:lnRef idx="3">
            <a:schemeClr val="lt1"/>
          </a:lnRef>
          <a:fillRef idx="1">
            <a:schemeClr val="accent5"/>
          </a:fillRef>
          <a:effectRef idx="1">
            <a:schemeClr val="accent5"/>
          </a:effectRef>
          <a:fontRef idx="minor">
            <a:schemeClr val="lt1"/>
          </a:fontRef>
        </p:style>
        <p:txBody>
          <a:bodyPr>
            <a:normAutofit/>
          </a:bodyPr>
          <a:lstStyle/>
          <a:p>
            <a:r>
              <a:rPr lang="en-US" sz="5400" dirty="0">
                <a:ln w="0"/>
                <a:solidFill>
                  <a:schemeClr val="tx1"/>
                </a:solidFill>
                <a:latin typeface="Amasis MT Pro Black" panose="02040A04050005020304" pitchFamily="18" charset="0"/>
              </a:rPr>
              <a:t>1 Raja</a:t>
            </a:r>
            <a:r>
              <a:rPr lang="id-ID" sz="5400" dirty="0">
                <a:ln w="0"/>
                <a:solidFill>
                  <a:schemeClr val="tx1"/>
                </a:solidFill>
                <a:latin typeface="Amasis MT Pro Black" panose="02040A04050005020304" pitchFamily="18" charset="0"/>
              </a:rPr>
              <a:t>-Raja</a:t>
            </a:r>
            <a:r>
              <a:rPr lang="en-US" sz="5400" dirty="0">
                <a:ln w="0"/>
                <a:solidFill>
                  <a:schemeClr val="tx1"/>
                </a:solidFill>
                <a:latin typeface="Amasis MT Pro Black" panose="02040A04050005020304" pitchFamily="18" charset="0"/>
              </a:rPr>
              <a:t> 3: 7-9</a:t>
            </a:r>
            <a:endParaRPr lang="id-ID" sz="5400" dirty="0">
              <a:ln w="0"/>
              <a:solidFill>
                <a:schemeClr val="tx1"/>
              </a:solidFill>
              <a:latin typeface="Amasis MT Pro Black" panose="02040A04050005020304" pitchFamily="18" charset="0"/>
            </a:endParaRPr>
          </a:p>
        </p:txBody>
      </p:sp>
      <p:sp>
        <p:nvSpPr>
          <p:cNvPr id="6" name="Content Placeholder 5"/>
          <p:cNvSpPr>
            <a:spLocks noGrp="1"/>
          </p:cNvSpPr>
          <p:nvPr>
            <p:ph sz="half" idx="2"/>
          </p:nvPr>
        </p:nvSpPr>
        <p:spPr>
          <a:xfrm>
            <a:off x="4724400" y="2408238"/>
            <a:ext cx="6934200" cy="3581400"/>
          </a:xfrm>
        </p:spPr>
        <p:txBody>
          <a:bodyPr>
            <a:noAutofit/>
          </a:bodyPr>
          <a:lstStyle/>
          <a:p>
            <a:pPr marL="0" indent="0" algn="ctr">
              <a:buNone/>
            </a:pPr>
            <a:r>
              <a:rPr lang="id-ID" sz="3600" dirty="0">
                <a:latin typeface="Gill Sans Nova Cond XBd" panose="020B0A06020104020203" pitchFamily="34" charset="0"/>
              </a:rPr>
              <a:t>“Maka sekarang, ya TUHAN, Allahku, Engkaulah yang mengangkat hamba-Mu ini menjadi raja menggantikan Daud, ayahku, sekalipun aku masih sangat muda dan belum berpengalaman.”</a:t>
            </a:r>
          </a:p>
        </p:txBody>
      </p:sp>
      <p:pic>
        <p:nvPicPr>
          <p:cNvPr id="128002" name="Picture 2" descr="http://sangsabda.files.wordpress.com/2012/02/salomon-dedicates-the-temple2.jpg"/>
          <p:cNvPicPr>
            <a:picLocks noGrp="1" noChangeAspect="1" noChangeArrowheads="1"/>
          </p:cNvPicPr>
          <p:nvPr>
            <p:ph sz="half" idx="1"/>
          </p:nvPr>
        </p:nvPicPr>
        <p:blipFill>
          <a:blip r:embed="rId2" cstate="print"/>
          <a:srcRect/>
          <a:stretch>
            <a:fillRect/>
          </a:stretch>
        </p:blipFill>
        <p:spPr bwMode="auto">
          <a:xfrm>
            <a:off x="381000" y="838200"/>
            <a:ext cx="4073843" cy="4953000"/>
          </a:xfrm>
          <a:prstGeom prst="rect">
            <a:avLst/>
          </a:prstGeom>
          <a:ln>
            <a:noFill/>
          </a:ln>
          <a:effectLst>
            <a:outerShdw blurRad="190500" algn="tl" rotWithShape="0">
              <a:srgbClr val="000000">
                <a:alpha val="70000"/>
              </a:srgbClr>
            </a:outerShdw>
          </a:effectLst>
        </p:spPr>
      </p:pic>
    </p:spTree>
  </p:cSld>
  <p:clrMapOvr>
    <a:masterClrMapping/>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38600" y="272299"/>
            <a:ext cx="8317832" cy="1417638"/>
          </a:xfrm>
          <a:noFill/>
          <a:ln>
            <a:noFill/>
          </a:ln>
        </p:spPr>
        <p:style>
          <a:lnRef idx="3">
            <a:schemeClr val="lt1"/>
          </a:lnRef>
          <a:fillRef idx="1">
            <a:schemeClr val="accent5"/>
          </a:fillRef>
          <a:effectRef idx="1">
            <a:schemeClr val="accent5"/>
          </a:effectRef>
          <a:fontRef idx="minor">
            <a:schemeClr val="lt1"/>
          </a:fontRef>
        </p:style>
        <p:txBody>
          <a:bodyPr>
            <a:normAutofit/>
          </a:bodyPr>
          <a:lstStyle/>
          <a:p>
            <a:r>
              <a:rPr lang="en-US" sz="5400" dirty="0">
                <a:ln w="0"/>
                <a:solidFill>
                  <a:schemeClr val="tx1"/>
                </a:solidFill>
                <a:latin typeface="Amasis MT Pro Black" panose="02040A04050005020304" pitchFamily="18" charset="0"/>
              </a:rPr>
              <a:t>1 Raja</a:t>
            </a:r>
            <a:r>
              <a:rPr lang="id-ID" sz="5400" dirty="0">
                <a:ln w="0"/>
                <a:solidFill>
                  <a:schemeClr val="tx1"/>
                </a:solidFill>
                <a:latin typeface="Amasis MT Pro Black" panose="02040A04050005020304" pitchFamily="18" charset="0"/>
              </a:rPr>
              <a:t>-Raja</a:t>
            </a:r>
            <a:r>
              <a:rPr lang="en-US" sz="5400" dirty="0">
                <a:ln w="0"/>
                <a:solidFill>
                  <a:schemeClr val="tx1"/>
                </a:solidFill>
                <a:latin typeface="Amasis MT Pro Black" panose="02040A04050005020304" pitchFamily="18" charset="0"/>
              </a:rPr>
              <a:t> 3: 7-9</a:t>
            </a:r>
            <a:endParaRPr lang="id-ID" sz="5400" dirty="0">
              <a:ln w="0"/>
              <a:solidFill>
                <a:schemeClr val="tx1"/>
              </a:solidFill>
              <a:latin typeface="Amasis MT Pro Black" panose="02040A04050005020304" pitchFamily="18" charset="0"/>
            </a:endParaRPr>
          </a:p>
        </p:txBody>
      </p:sp>
      <p:pic>
        <p:nvPicPr>
          <p:cNvPr id="5" name="Picture 4">
            <a:extLst>
              <a:ext uri="{FF2B5EF4-FFF2-40B4-BE49-F238E27FC236}">
                <a16:creationId xmlns:a16="http://schemas.microsoft.com/office/drawing/2014/main" id="{89E31289-7448-30AE-D55C-58B19761831A}"/>
              </a:ext>
            </a:extLst>
          </p:cNvPr>
          <p:cNvPicPr>
            <a:picLocks noChangeAspect="1"/>
          </p:cNvPicPr>
          <p:nvPr/>
        </p:nvPicPr>
        <p:blipFill>
          <a:blip r:embed="rId2"/>
          <a:stretch>
            <a:fillRect/>
          </a:stretch>
        </p:blipFill>
        <p:spPr>
          <a:xfrm>
            <a:off x="228600" y="1981200"/>
            <a:ext cx="4980864" cy="3895682"/>
          </a:xfrm>
          <a:prstGeom prst="rect">
            <a:avLst/>
          </a:prstGeom>
        </p:spPr>
      </p:pic>
      <p:sp>
        <p:nvSpPr>
          <p:cNvPr id="8" name="Content Placeholder 7">
            <a:extLst>
              <a:ext uri="{FF2B5EF4-FFF2-40B4-BE49-F238E27FC236}">
                <a16:creationId xmlns:a16="http://schemas.microsoft.com/office/drawing/2014/main" id="{669B77DA-1566-33B4-4964-5B42116CB2F0}"/>
              </a:ext>
            </a:extLst>
          </p:cNvPr>
          <p:cNvSpPr>
            <a:spLocks noGrp="1"/>
          </p:cNvSpPr>
          <p:nvPr>
            <p:ph sz="half" idx="2"/>
          </p:nvPr>
        </p:nvSpPr>
        <p:spPr>
          <a:xfrm>
            <a:off x="5334000" y="2286000"/>
            <a:ext cx="6477000" cy="3840164"/>
          </a:xfrm>
        </p:spPr>
        <p:txBody>
          <a:bodyPr>
            <a:noAutofit/>
          </a:bodyPr>
          <a:lstStyle/>
          <a:p>
            <a:pPr marL="0" indent="0" algn="ctr">
              <a:buNone/>
            </a:pPr>
            <a:r>
              <a:rPr lang="id-ID" sz="3200" dirty="0">
                <a:latin typeface="Gill Sans Nova Cond XBd" panose="020B0A06020104020203" pitchFamily="34" charset="0"/>
              </a:rPr>
              <a:t>“Maka berikanlah kepada hamba-Mu ini </a:t>
            </a:r>
            <a:r>
              <a:rPr lang="id-ID" sz="3200" dirty="0">
                <a:solidFill>
                  <a:srgbClr val="FF0000"/>
                </a:solidFill>
                <a:latin typeface="Gill Sans Nova Cond XBd" panose="020B0A06020104020203" pitchFamily="34" charset="0"/>
              </a:rPr>
              <a:t>hati yang </a:t>
            </a:r>
            <a:r>
              <a:rPr lang="id-ID" sz="3200" dirty="0" err="1">
                <a:solidFill>
                  <a:srgbClr val="FF0000"/>
                </a:solidFill>
                <a:latin typeface="Gill Sans Nova Cond XBd" panose="020B0A06020104020203" pitchFamily="34" charset="0"/>
              </a:rPr>
              <a:t>faham</a:t>
            </a:r>
            <a:r>
              <a:rPr lang="id-ID" sz="3200" dirty="0">
                <a:solidFill>
                  <a:srgbClr val="FF0000"/>
                </a:solidFill>
                <a:latin typeface="Gill Sans Nova Cond XBd" panose="020B0A06020104020203" pitchFamily="34" charset="0"/>
              </a:rPr>
              <a:t> menimbang perkara </a:t>
            </a:r>
            <a:r>
              <a:rPr lang="id-ID" sz="3200" dirty="0">
                <a:latin typeface="Gill Sans Nova Cond XBd" panose="020B0A06020104020203" pitchFamily="34" charset="0"/>
              </a:rPr>
              <a:t>untuk menghakimi umat-Mu dengan </a:t>
            </a:r>
            <a:r>
              <a:rPr lang="id-ID" sz="3200" dirty="0">
                <a:solidFill>
                  <a:srgbClr val="C00000"/>
                </a:solidFill>
                <a:latin typeface="Gill Sans Nova Cond XBd" panose="020B0A06020104020203" pitchFamily="34" charset="0"/>
              </a:rPr>
              <a:t>dapat membedakan antara yang baik dan yang jahat</a:t>
            </a:r>
            <a:r>
              <a:rPr lang="id-ID" sz="3200" dirty="0">
                <a:latin typeface="Gill Sans Nova Cond XBd" panose="020B0A06020104020203" pitchFamily="34" charset="0"/>
              </a:rPr>
              <a:t>, sebab siapakah yang sanggup menghakimi umat-Mu yang sangat besar ini?"</a:t>
            </a:r>
          </a:p>
          <a:p>
            <a:pPr algn="ctr"/>
            <a:endParaRPr lang="en-ID" sz="3200" dirty="0">
              <a:latin typeface="Gill Sans Nova Cond XBd" panose="020B0A06020104020203" pitchFamily="34" charset="0"/>
            </a:endParaRPr>
          </a:p>
        </p:txBody>
      </p:sp>
    </p:spTree>
    <p:extLst>
      <p:ext uri="{BB962C8B-B14F-4D97-AF65-F5344CB8AC3E}">
        <p14:creationId xmlns:p14="http://schemas.microsoft.com/office/powerpoint/2010/main" val="3833204246"/>
      </p:ext>
    </p:extLst>
  </p:cSld>
  <p:clrMapOvr>
    <a:masterClrMapping/>
  </p:clrMapOvr>
  <p:transition spd="slow">
    <p:dissolv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7" name="Rectangle 3"/>
          <p:cNvSpPr>
            <a:spLocks noGrp="1" noRot="1" noChangeArrowheads="1"/>
          </p:cNvSpPr>
          <p:nvPr>
            <p:ph type="title"/>
          </p:nvPr>
        </p:nvSpPr>
        <p:spPr>
          <a:xfrm>
            <a:off x="651307" y="1752600"/>
            <a:ext cx="3615893" cy="3048000"/>
          </a:xfrm>
          <a:noFill/>
          <a:ln>
            <a:no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b">
            <a:normAutofit/>
          </a:bodyPr>
          <a:lstStyle/>
          <a:p>
            <a:pPr>
              <a:lnSpc>
                <a:spcPct val="90000"/>
              </a:lnSpc>
            </a:pPr>
            <a:r>
              <a:rPr lang="en-US" sz="5400">
                <a:ln w="0"/>
                <a:solidFill>
                  <a:schemeClr val="tx1"/>
                </a:solidFill>
                <a:latin typeface="Amasis MT Pro Black" panose="02040A04050005020304" pitchFamily="18" charset="0"/>
                <a:ea typeface="+mj-ea"/>
                <a:cs typeface="+mj-cs"/>
              </a:rPr>
              <a:t>Salomo meminta HIKMAT</a:t>
            </a:r>
          </a:p>
        </p:txBody>
      </p:sp>
      <p:pic>
        <p:nvPicPr>
          <p:cNvPr id="131074" name="Picture 2" descr="http://biblelessonsite.org/flash/images48/slides/p_0009.jpg"/>
          <p:cNvPicPr>
            <a:picLocks noGrp="1" noChangeAspect="1" noChangeArrowheads="1"/>
          </p:cNvPicPr>
          <p:nvPr>
            <p:ph idx="1"/>
          </p:nvPr>
        </p:nvPicPr>
        <p:blipFill rotWithShape="1">
          <a:blip r:embed="rId2" cstate="print"/>
          <a:srcRect l="6159" r="2065"/>
          <a:stretch/>
        </p:blipFill>
        <p:spPr bwMode="auto">
          <a:xfrm>
            <a:off x="4654297" y="10"/>
            <a:ext cx="7537704" cy="6857990"/>
          </a:xfrm>
          <a:prstGeom prst="rect">
            <a:avLst/>
          </a:prstGeom>
        </p:spPr>
      </p:pic>
    </p:spTree>
  </p:cSld>
  <p:clrMapOvr>
    <a:masterClrMapping/>
  </p:clrMapOvr>
  <p:transition spd="slow">
    <p:dissolv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736" name="Rectangle 7373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0" name="Rectangle 2"/>
          <p:cNvSpPr>
            <a:spLocks noGrp="1" noRot="1" noChangeArrowheads="1"/>
          </p:cNvSpPr>
          <p:nvPr>
            <p:ph type="title"/>
          </p:nvPr>
        </p:nvSpPr>
        <p:spPr>
          <a:xfrm>
            <a:off x="6781800" y="987552"/>
            <a:ext cx="5182668" cy="3419856"/>
          </a:xfrm>
          <a:noFill/>
          <a:ln>
            <a:no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lnSpc>
                <a:spcPct val="90000"/>
              </a:lnSpc>
            </a:pPr>
            <a:r>
              <a:rPr lang="en-US" sz="5400" b="1" spc="50" dirty="0">
                <a:ln w="11430"/>
                <a:solidFill>
                  <a:schemeClr val="tx1"/>
                </a:solidFill>
                <a:latin typeface="+mj-lt"/>
                <a:ea typeface="+mj-ea"/>
                <a:cs typeface="+mj-cs"/>
              </a:rPr>
              <a:t>1 Raja-Raja 3: 10</a:t>
            </a:r>
          </a:p>
        </p:txBody>
      </p:sp>
      <p:sp>
        <p:nvSpPr>
          <p:cNvPr id="4" name="Content Placeholder 3"/>
          <p:cNvSpPr>
            <a:spLocks noGrp="1"/>
          </p:cNvSpPr>
          <p:nvPr>
            <p:ph sz="half" idx="2"/>
          </p:nvPr>
        </p:nvSpPr>
        <p:spPr>
          <a:xfrm>
            <a:off x="6934200" y="4636008"/>
            <a:ext cx="4800600" cy="1993392"/>
          </a:xfrm>
        </p:spPr>
        <p:txBody>
          <a:bodyPr vert="horz" lIns="91440" tIns="45720" rIns="91440" bIns="45720" rtlCol="0">
            <a:noAutofit/>
          </a:bodyPr>
          <a:lstStyle/>
          <a:p>
            <a:pPr marL="0" indent="0">
              <a:lnSpc>
                <a:spcPct val="90000"/>
              </a:lnSpc>
              <a:spcBef>
                <a:spcPts val="1000"/>
              </a:spcBef>
              <a:buNone/>
            </a:pPr>
            <a:r>
              <a:rPr lang="en-US" sz="3600" dirty="0">
                <a:ln w="0"/>
                <a:latin typeface="Franklin Gothic Demi" panose="020B0703020102020204" pitchFamily="34" charset="0"/>
              </a:rPr>
              <a:t>“Lalu </a:t>
            </a:r>
            <a:r>
              <a:rPr lang="en-US" sz="3600" dirty="0" err="1">
                <a:ln w="0"/>
                <a:latin typeface="Franklin Gothic Demi" panose="020B0703020102020204" pitchFamily="34" charset="0"/>
              </a:rPr>
              <a:t>adalah</a:t>
            </a:r>
            <a:r>
              <a:rPr lang="en-US" sz="3600" dirty="0">
                <a:ln w="0"/>
                <a:latin typeface="Franklin Gothic Demi" panose="020B0703020102020204" pitchFamily="34" charset="0"/>
              </a:rPr>
              <a:t> </a:t>
            </a:r>
            <a:r>
              <a:rPr lang="en-US" sz="3600" dirty="0" err="1">
                <a:ln w="0"/>
                <a:latin typeface="Franklin Gothic Demi" panose="020B0703020102020204" pitchFamily="34" charset="0"/>
              </a:rPr>
              <a:t>baik</a:t>
            </a:r>
            <a:r>
              <a:rPr lang="en-US" sz="3600" dirty="0">
                <a:ln w="0"/>
                <a:latin typeface="Franklin Gothic Demi" panose="020B0703020102020204" pitchFamily="34" charset="0"/>
              </a:rPr>
              <a:t> di </a:t>
            </a:r>
            <a:r>
              <a:rPr lang="en-US" sz="3600" dirty="0" err="1">
                <a:ln w="0"/>
                <a:latin typeface="Franklin Gothic Demi" panose="020B0703020102020204" pitchFamily="34" charset="0"/>
              </a:rPr>
              <a:t>mata</a:t>
            </a:r>
            <a:r>
              <a:rPr lang="en-US" sz="3600" dirty="0">
                <a:ln w="0"/>
                <a:latin typeface="Franklin Gothic Demi" panose="020B0703020102020204" pitchFamily="34" charset="0"/>
              </a:rPr>
              <a:t> </a:t>
            </a:r>
            <a:r>
              <a:rPr lang="en-US" sz="3600" dirty="0" err="1">
                <a:ln w="0"/>
                <a:latin typeface="Franklin Gothic Demi" panose="020B0703020102020204" pitchFamily="34" charset="0"/>
              </a:rPr>
              <a:t>Tuhan</a:t>
            </a:r>
            <a:r>
              <a:rPr lang="en-US" sz="3600" dirty="0">
                <a:ln w="0"/>
                <a:latin typeface="Franklin Gothic Demi" panose="020B0703020102020204" pitchFamily="34" charset="0"/>
              </a:rPr>
              <a:t> </a:t>
            </a:r>
            <a:r>
              <a:rPr lang="en-US" sz="3600" dirty="0" err="1">
                <a:ln w="0"/>
                <a:latin typeface="Franklin Gothic Demi" panose="020B0703020102020204" pitchFamily="34" charset="0"/>
              </a:rPr>
              <a:t>bahwa</a:t>
            </a:r>
            <a:r>
              <a:rPr lang="en-US" sz="3600" dirty="0">
                <a:ln w="0"/>
                <a:latin typeface="Franklin Gothic Demi" panose="020B0703020102020204" pitchFamily="34" charset="0"/>
              </a:rPr>
              <a:t> </a:t>
            </a:r>
            <a:r>
              <a:rPr lang="en-US" sz="3600" dirty="0" err="1">
                <a:ln w="0"/>
                <a:latin typeface="Franklin Gothic Demi" panose="020B0703020102020204" pitchFamily="34" charset="0"/>
              </a:rPr>
              <a:t>Salomo</a:t>
            </a:r>
            <a:r>
              <a:rPr lang="en-US" sz="3600" dirty="0">
                <a:ln w="0"/>
                <a:latin typeface="Franklin Gothic Demi" panose="020B0703020102020204" pitchFamily="34" charset="0"/>
              </a:rPr>
              <a:t> </a:t>
            </a:r>
            <a:r>
              <a:rPr lang="en-US" sz="3600" dirty="0" err="1">
                <a:ln w="0"/>
                <a:latin typeface="Franklin Gothic Demi" panose="020B0703020102020204" pitchFamily="34" charset="0"/>
              </a:rPr>
              <a:t>meminta</a:t>
            </a:r>
            <a:r>
              <a:rPr lang="en-US" sz="3600" dirty="0">
                <a:ln w="0"/>
                <a:latin typeface="Franklin Gothic Demi" panose="020B0703020102020204" pitchFamily="34" charset="0"/>
              </a:rPr>
              <a:t> </a:t>
            </a:r>
            <a:r>
              <a:rPr lang="en-US" sz="3600" dirty="0" err="1">
                <a:ln w="0"/>
                <a:latin typeface="Franklin Gothic Demi" panose="020B0703020102020204" pitchFamily="34" charset="0"/>
              </a:rPr>
              <a:t>hal</a:t>
            </a:r>
            <a:r>
              <a:rPr lang="en-US" sz="3600" dirty="0">
                <a:ln w="0"/>
                <a:latin typeface="Franklin Gothic Demi" panose="020B0703020102020204" pitchFamily="34" charset="0"/>
              </a:rPr>
              <a:t> yang </a:t>
            </a:r>
            <a:r>
              <a:rPr lang="en-US" sz="3600" dirty="0" err="1">
                <a:ln w="0"/>
                <a:latin typeface="Franklin Gothic Demi" panose="020B0703020102020204" pitchFamily="34" charset="0"/>
              </a:rPr>
              <a:t>demikian</a:t>
            </a:r>
            <a:r>
              <a:rPr lang="en-US" sz="3600" dirty="0">
                <a:ln w="0"/>
                <a:latin typeface="Franklin Gothic Demi" panose="020B0703020102020204" pitchFamily="34" charset="0"/>
              </a:rPr>
              <a:t>.” </a:t>
            </a:r>
          </a:p>
        </p:txBody>
      </p:sp>
      <p:pic>
        <p:nvPicPr>
          <p:cNvPr id="73731" name="Picture 3"/>
          <p:cNvPicPr>
            <a:picLocks noGrp="1" noChangeAspect="1" noChangeArrowheads="1"/>
          </p:cNvPicPr>
          <p:nvPr>
            <p:ph sz="half" idx="1"/>
          </p:nvPr>
        </p:nvPicPr>
        <p:blipFill rotWithShape="1">
          <a:blip r:embed="rId2" cstate="print"/>
          <a:srcRect r="8180" b="1"/>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73738"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3730"/>
                                        </p:tgtEl>
                                        <p:attrNameLst>
                                          <p:attrName>style.visibility</p:attrName>
                                        </p:attrNameLst>
                                      </p:cBhvr>
                                      <p:to>
                                        <p:strVal val="visible"/>
                                      </p:to>
                                    </p:set>
                                    <p:animEffect transition="in" filter="fade">
                                      <p:cBhvr>
                                        <p:cTn id="7" dur="700"/>
                                        <p:tgtEl>
                                          <p:spTgt spid="73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5" name="Rectangle 7373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730" name="Rectangle 2"/>
          <p:cNvSpPr>
            <a:spLocks noGrp="1" noRot="1" noChangeArrowheads="1"/>
          </p:cNvSpPr>
          <p:nvPr>
            <p:ph type="title"/>
          </p:nvPr>
        </p:nvSpPr>
        <p:spPr>
          <a:xfrm>
            <a:off x="6234865" y="568517"/>
            <a:ext cx="5248221" cy="1067209"/>
          </a:xfrm>
          <a:noFill/>
          <a:ln>
            <a:no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lnSpc>
                <a:spcPct val="90000"/>
              </a:lnSpc>
            </a:pPr>
            <a:r>
              <a:rPr lang="en-US" b="1" spc="50">
                <a:ln w="11430"/>
                <a:solidFill>
                  <a:schemeClr val="bg1"/>
                </a:solidFill>
                <a:latin typeface="+mj-lt"/>
                <a:ea typeface="+mj-ea"/>
                <a:cs typeface="+mj-cs"/>
              </a:rPr>
              <a:t>1 Raja-Raja 3: 12</a:t>
            </a:r>
          </a:p>
        </p:txBody>
      </p:sp>
      <p:pic>
        <p:nvPicPr>
          <p:cNvPr id="5" name="Picture 4" descr="A person in a garment&#10;&#10;Description automatically generated with low confidence">
            <a:extLst>
              <a:ext uri="{FF2B5EF4-FFF2-40B4-BE49-F238E27FC236}">
                <a16:creationId xmlns:a16="http://schemas.microsoft.com/office/drawing/2014/main" id="{D4AC3F50-9AD0-0F52-9E06-62A3EFA078FB}"/>
              </a:ext>
            </a:extLst>
          </p:cNvPr>
          <p:cNvPicPr>
            <a:picLocks noChangeAspect="1"/>
          </p:cNvPicPr>
          <p:nvPr/>
        </p:nvPicPr>
        <p:blipFill rotWithShape="1">
          <a:blip r:embed="rId2"/>
          <a:srcRect l="16563" r="27187"/>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73737" name="Group 73736">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73738" name="Freeform: Shape 73737">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73739" name="Freeform: Shape 73738">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4" name="Content Placeholder 3"/>
          <p:cNvSpPr>
            <a:spLocks noGrp="1"/>
          </p:cNvSpPr>
          <p:nvPr>
            <p:ph sz="half" idx="2"/>
          </p:nvPr>
        </p:nvSpPr>
        <p:spPr>
          <a:xfrm>
            <a:off x="6234868" y="1905001"/>
            <a:ext cx="5217173" cy="4266706"/>
          </a:xfrm>
        </p:spPr>
        <p:txBody>
          <a:bodyPr vert="horz" lIns="91440" tIns="45720" rIns="91440" bIns="45720" rtlCol="0">
            <a:noAutofit/>
          </a:bodyPr>
          <a:lstStyle/>
          <a:p>
            <a:pPr marL="0" indent="0">
              <a:lnSpc>
                <a:spcPct val="90000"/>
              </a:lnSpc>
              <a:buNone/>
            </a:pPr>
            <a:r>
              <a:rPr lang="en-US" sz="3200" dirty="0" err="1">
                <a:ln w="0"/>
                <a:solidFill>
                  <a:schemeClr val="bg1"/>
                </a:solidFill>
                <a:effectLst>
                  <a:outerShdw blurRad="38100" dist="19050" dir="2700000" algn="tl" rotWithShape="0">
                    <a:schemeClr val="dk1">
                      <a:alpha val="40000"/>
                    </a:schemeClr>
                  </a:outerShdw>
                </a:effectLst>
                <a:latin typeface="Gill Sans Nova Cond XBd" panose="020B0A06020104020203" pitchFamily="34" charset="0"/>
              </a:rPr>
              <a:t>Sesungguhnya</a:t>
            </a:r>
            <a:r>
              <a:rPr lang="en-US" sz="3200" dirty="0">
                <a:ln w="0"/>
                <a:solidFill>
                  <a:schemeClr val="bg1"/>
                </a:solidFill>
                <a:effectLst>
                  <a:outerShdw blurRad="38100" dist="19050" dir="2700000" algn="tl" rotWithShape="0">
                    <a:schemeClr val="dk1">
                      <a:alpha val="40000"/>
                    </a:schemeClr>
                  </a:outerShdw>
                </a:effectLst>
                <a:latin typeface="Gill Sans Nova Cond XBd" panose="020B0A06020104020203" pitchFamily="34" charset="0"/>
              </a:rPr>
              <a:t> Aku </a:t>
            </a:r>
            <a:r>
              <a:rPr lang="en-US" sz="3200" dirty="0" err="1">
                <a:ln w="0"/>
                <a:solidFill>
                  <a:schemeClr val="bg1"/>
                </a:solidFill>
                <a:effectLst>
                  <a:outerShdw blurRad="38100" dist="19050" dir="2700000" algn="tl" rotWithShape="0">
                    <a:schemeClr val="dk1">
                      <a:alpha val="40000"/>
                    </a:schemeClr>
                  </a:outerShdw>
                </a:effectLst>
                <a:latin typeface="Gill Sans Nova Cond XBd" panose="020B0A06020104020203" pitchFamily="34" charset="0"/>
              </a:rPr>
              <a:t>memberikan</a:t>
            </a:r>
            <a:r>
              <a:rPr lang="en-US" sz="3200" dirty="0">
                <a:ln w="0"/>
                <a:solidFill>
                  <a:schemeClr val="bg1"/>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chemeClr val="bg1"/>
                </a:solidFill>
                <a:effectLst>
                  <a:outerShdw blurRad="38100" dist="19050" dir="2700000" algn="tl" rotWithShape="0">
                    <a:schemeClr val="dk1">
                      <a:alpha val="40000"/>
                    </a:schemeClr>
                  </a:outerShdw>
                </a:effectLst>
                <a:latin typeface="Gill Sans Nova Cond XBd" panose="020B0A06020104020203" pitchFamily="34" charset="0"/>
              </a:rPr>
              <a:t>kepadamu</a:t>
            </a:r>
            <a:r>
              <a:rPr lang="en-US" sz="3200" dirty="0">
                <a:ln w="0"/>
                <a:solidFill>
                  <a:schemeClr val="bg1"/>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C000"/>
                </a:solidFill>
                <a:effectLst>
                  <a:outerShdw blurRad="38100" dist="19050" dir="2700000" algn="tl" rotWithShape="0">
                    <a:schemeClr val="dk1">
                      <a:alpha val="40000"/>
                    </a:schemeClr>
                  </a:outerShdw>
                </a:effectLst>
                <a:latin typeface="Impact" panose="020B0806030902050204" pitchFamily="34" charset="0"/>
              </a:rPr>
              <a:t>hati</a:t>
            </a:r>
            <a:r>
              <a:rPr lang="en-US" sz="3200" dirty="0">
                <a:ln w="0"/>
                <a:solidFill>
                  <a:srgbClr val="FFC000"/>
                </a:solidFill>
                <a:effectLst>
                  <a:outerShdw blurRad="38100" dist="19050" dir="2700000" algn="tl" rotWithShape="0">
                    <a:schemeClr val="dk1">
                      <a:alpha val="40000"/>
                    </a:schemeClr>
                  </a:outerShdw>
                </a:effectLst>
                <a:latin typeface="Impact" panose="020B0806030902050204" pitchFamily="34" charset="0"/>
              </a:rPr>
              <a:t> yang </a:t>
            </a:r>
            <a:r>
              <a:rPr lang="en-US" sz="3200" dirty="0" err="1">
                <a:ln w="0"/>
                <a:solidFill>
                  <a:srgbClr val="FFC000"/>
                </a:solidFill>
                <a:effectLst>
                  <a:outerShdw blurRad="38100" dist="19050" dir="2700000" algn="tl" rotWithShape="0">
                    <a:schemeClr val="dk1">
                      <a:alpha val="40000"/>
                    </a:schemeClr>
                  </a:outerShdw>
                </a:effectLst>
                <a:latin typeface="Impact" panose="020B0806030902050204" pitchFamily="34" charset="0"/>
              </a:rPr>
              <a:t>penuh</a:t>
            </a:r>
            <a:r>
              <a:rPr lang="en-US" sz="3200" dirty="0">
                <a:ln w="0"/>
                <a:solidFill>
                  <a:srgbClr val="FFC000"/>
                </a:solidFill>
                <a:effectLst>
                  <a:outerShdw blurRad="38100" dist="19050" dir="2700000" algn="tl" rotWithShape="0">
                    <a:schemeClr val="dk1">
                      <a:alpha val="40000"/>
                    </a:schemeClr>
                  </a:outerShdw>
                </a:effectLst>
                <a:latin typeface="Impact" panose="020B0806030902050204" pitchFamily="34" charset="0"/>
              </a:rPr>
              <a:t> </a:t>
            </a:r>
            <a:r>
              <a:rPr lang="en-US" sz="3200" dirty="0" err="1">
                <a:ln w="0"/>
                <a:solidFill>
                  <a:srgbClr val="FFC000"/>
                </a:solidFill>
                <a:effectLst>
                  <a:outerShdw blurRad="38100" dist="19050" dir="2700000" algn="tl" rotWithShape="0">
                    <a:schemeClr val="dk1">
                      <a:alpha val="40000"/>
                    </a:schemeClr>
                  </a:outerShdw>
                </a:effectLst>
                <a:latin typeface="Impact" panose="020B0806030902050204" pitchFamily="34" charset="0"/>
              </a:rPr>
              <a:t>hikmat</a:t>
            </a:r>
            <a:r>
              <a:rPr lang="en-US" sz="3200" dirty="0">
                <a:ln w="0"/>
                <a:solidFill>
                  <a:srgbClr val="FFC000"/>
                </a:solidFill>
                <a:effectLst>
                  <a:outerShdw blurRad="38100" dist="19050" dir="2700000" algn="tl" rotWithShape="0">
                    <a:schemeClr val="dk1">
                      <a:alpha val="40000"/>
                    </a:schemeClr>
                  </a:outerShdw>
                </a:effectLst>
                <a:latin typeface="Impact" panose="020B0806030902050204" pitchFamily="34" charset="0"/>
              </a:rPr>
              <a:t> </a:t>
            </a:r>
            <a:r>
              <a:rPr lang="en-US" sz="3200" dirty="0">
                <a:ln w="0"/>
                <a:solidFill>
                  <a:schemeClr val="bg1"/>
                </a:solidFill>
                <a:effectLst>
                  <a:outerShdw blurRad="38100" dist="19050" dir="2700000" algn="tl" rotWithShape="0">
                    <a:schemeClr val="dk1">
                      <a:alpha val="40000"/>
                    </a:schemeClr>
                  </a:outerShdw>
                </a:effectLst>
                <a:latin typeface="Impact" panose="020B0806030902050204" pitchFamily="34" charset="0"/>
              </a:rPr>
              <a:t>dan </a:t>
            </a:r>
            <a:r>
              <a:rPr lang="en-US" sz="3200" dirty="0" err="1">
                <a:ln w="0"/>
                <a:solidFill>
                  <a:srgbClr val="FFC000"/>
                </a:solidFill>
                <a:effectLst>
                  <a:outerShdw blurRad="38100" dist="19050" dir="2700000" algn="tl" rotWithShape="0">
                    <a:schemeClr val="dk1">
                      <a:alpha val="40000"/>
                    </a:schemeClr>
                  </a:outerShdw>
                </a:effectLst>
                <a:latin typeface="Impact" panose="020B0806030902050204" pitchFamily="34" charset="0"/>
              </a:rPr>
              <a:t>pengertian</a:t>
            </a:r>
            <a:r>
              <a:rPr lang="en-US" sz="3200" dirty="0">
                <a:ln w="0"/>
                <a:solidFill>
                  <a:schemeClr val="bg1"/>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Sehingga</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sebelum</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engkau</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tidak</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ada</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seorangpun</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seperti</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engkau</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dan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sesudah</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engkau</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takkan</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bangkit</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seorangpun</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seperti</a:t>
            </a:r>
            <a:r>
              <a:rPr lang="en-US" sz="3200" dirty="0">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 </a:t>
            </a:r>
            <a:r>
              <a:rPr lang="en-US" sz="3200" dirty="0" err="1">
                <a:ln w="0"/>
                <a:solidFill>
                  <a:srgbClr val="FFFF00"/>
                </a:solidFill>
                <a:effectLst>
                  <a:outerShdw blurRad="38100" dist="19050" dir="2700000" algn="tl" rotWithShape="0">
                    <a:schemeClr val="dk1">
                      <a:alpha val="40000"/>
                    </a:schemeClr>
                  </a:outerShdw>
                </a:effectLst>
                <a:latin typeface="Gill Sans Nova Cond XBd" panose="020B0A06020104020203" pitchFamily="34" charset="0"/>
              </a:rPr>
              <a:t>engkau</a:t>
            </a:r>
            <a:r>
              <a:rPr lang="en-US" sz="3200" dirty="0">
                <a:ln w="0"/>
                <a:solidFill>
                  <a:schemeClr val="bg1"/>
                </a:solidFill>
                <a:effectLst>
                  <a:outerShdw blurRad="38100" dist="19050" dir="2700000" algn="tl" rotWithShape="0">
                    <a:schemeClr val="dk1">
                      <a:alpha val="40000"/>
                    </a:schemeClr>
                  </a:outerShdw>
                </a:effectLst>
                <a:latin typeface="Gill Sans Nova Cond XBd" panose="020B0A06020104020203" pitchFamily="34" charset="0"/>
              </a:rPr>
              <a:t>.</a:t>
            </a:r>
          </a:p>
        </p:txBody>
      </p:sp>
      <p:grpSp>
        <p:nvGrpSpPr>
          <p:cNvPr id="73741"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73742" name="Freeform: Shape 73741">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743" name="Freeform: Shape 73742">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744" name="Freeform: Shape 73743">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745" name="Freeform: Shape 73744">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746" name="Freeform: Shape 73745">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011" y="4502330"/>
            <a:ext cx="10765410" cy="1207269"/>
          </a:xfrm>
        </p:spPr>
        <p:txBody>
          <a:bodyPr vert="horz" lIns="91440" tIns="45720" rIns="91440" bIns="45720" rtlCol="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90000"/>
              </a:lnSpc>
            </a:pPr>
            <a:r>
              <a:rPr lang="en-US" sz="5100" b="1" cap="all" spc="50">
                <a:ln w="11430"/>
                <a:effectLst>
                  <a:outerShdw blurRad="76200" dist="50800" dir="5400000" algn="tl" rotWithShape="0">
                    <a:srgbClr val="000000">
                      <a:alpha val="65000"/>
                    </a:srgbClr>
                  </a:outerShdw>
                </a:effectLst>
              </a:rPr>
              <a:t>Ingin Kaya dengan cara Instant</a:t>
            </a:r>
          </a:p>
        </p:txBody>
      </p:sp>
      <p:pic>
        <p:nvPicPr>
          <p:cNvPr id="6" name="Picture 2" descr="http://1.bp.blogspot.com/-yQo7JoD_jdU/TXBbAp8UlAI/AAAAAAAAAYA/6f_bb6btopU/s1600/Jual%2BBeli%2BEmas%2BPeriuk%2BNasi%2BEmas.jpg"/>
          <p:cNvPicPr>
            <a:picLocks noGrp="1" noChangeAspect="1" noChangeArrowheads="1"/>
          </p:cNvPicPr>
          <p:nvPr>
            <p:ph sz="half" idx="1"/>
          </p:nvPr>
        </p:nvPicPr>
        <p:blipFill>
          <a:blip r:embed="rId3" cstate="print"/>
          <a:stretch>
            <a:fillRect/>
          </a:stretch>
        </p:blipFill>
        <p:spPr bwMode="auto">
          <a:xfrm>
            <a:off x="320308" y="391039"/>
            <a:ext cx="3631036" cy="3705138"/>
          </a:xfrm>
          <a:prstGeom prst="rect">
            <a:avLst/>
          </a:prstGeom>
          <a:noFill/>
        </p:spPr>
      </p:pic>
      <p:cxnSp>
        <p:nvCxnSpPr>
          <p:cNvPr id="116747" name="Straight Connector 116746">
            <a:extLst>
              <a:ext uri="{FF2B5EF4-FFF2-40B4-BE49-F238E27FC236}">
                <a16:creationId xmlns:a16="http://schemas.microsoft.com/office/drawing/2014/main" id="{564940E8-4031-4205-8D84-CBBB398C9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8" name="Picture 4" descr="http://www.apakabar.web.id/wp-content/uploads/2012/02/tahanan_korupsi.jpg"/>
          <p:cNvPicPr>
            <a:picLocks noGrp="1" noChangeAspect="1" noChangeArrowheads="1"/>
          </p:cNvPicPr>
          <p:nvPr>
            <p:ph sz="half" idx="2"/>
          </p:nvPr>
        </p:nvPicPr>
        <p:blipFill>
          <a:blip r:embed="rId4" cstate="print"/>
          <a:stretch>
            <a:fillRect/>
          </a:stretch>
        </p:blipFill>
        <p:spPr bwMode="auto">
          <a:xfrm>
            <a:off x="4271647" y="1103835"/>
            <a:ext cx="3647276" cy="2279547"/>
          </a:xfrm>
          <a:prstGeom prst="rect">
            <a:avLst/>
          </a:prstGeom>
        </p:spPr>
      </p:pic>
      <p:cxnSp>
        <p:nvCxnSpPr>
          <p:cNvPr id="116749" name="Straight Connector 116748">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116742" name="Picture 6" descr="http://stat.ks.kidsklik.com/statics/files/2012/01/1327837479664602189.jpg"/>
          <p:cNvPicPr>
            <a:picLocks noChangeAspect="1" noChangeArrowheads="1"/>
          </p:cNvPicPr>
          <p:nvPr/>
        </p:nvPicPr>
        <p:blipFill>
          <a:blip r:embed="rId5" cstate="print"/>
          <a:srcRect r="13412" b="23405"/>
          <a:stretch>
            <a:fillRect/>
          </a:stretch>
        </p:blipFill>
        <p:spPr bwMode="auto">
          <a:xfrm>
            <a:off x="8222987" y="1174881"/>
            <a:ext cx="3647275" cy="2137455"/>
          </a:xfrm>
          <a:prstGeom prst="rect">
            <a:avLst/>
          </a:prstGeom>
        </p:spPr>
      </p:pic>
    </p:spTree>
  </p:cSld>
  <p:clrMapOvr>
    <a:overrideClrMapping bg1="dk1" tx1="lt1" bg2="dk2" tx2="lt2" accent1="accent1" accent2="accent2" accent3="accent3" accent4="accent4" accent5="accent5" accent6="accent6" hlink="hlink" folHlink="folHlink"/>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6742"/>
                                        </p:tgtEl>
                                        <p:attrNameLst>
                                          <p:attrName>style.visibility</p:attrName>
                                        </p:attrNameLst>
                                      </p:cBhvr>
                                      <p:to>
                                        <p:strVal val="visible"/>
                                      </p:to>
                                    </p:set>
                                    <p:animEffect transition="in" filter="randombar(horizontal)">
                                      <p:cBhvr>
                                        <p:cTn id="12" dur="500"/>
                                        <p:tgtEl>
                                          <p:spTgt spid="1167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C001F9-76C2-951F-3BDF-252E022481B2}"/>
              </a:ext>
            </a:extLst>
          </p:cNvPr>
          <p:cNvPicPr>
            <a:picLocks noChangeAspect="1"/>
          </p:cNvPicPr>
          <p:nvPr/>
        </p:nvPicPr>
        <p:blipFill>
          <a:blip r:embed="rId3"/>
          <a:stretch>
            <a:fillRect/>
          </a:stretch>
        </p:blipFill>
        <p:spPr>
          <a:xfrm>
            <a:off x="0" y="0"/>
            <a:ext cx="12191999" cy="6858000"/>
          </a:xfrm>
          <a:prstGeom prst="rect">
            <a:avLst/>
          </a:prstGeom>
        </p:spPr>
      </p:pic>
      <p:sp>
        <p:nvSpPr>
          <p:cNvPr id="4" name="Title 3"/>
          <p:cNvSpPr>
            <a:spLocks noGrp="1"/>
          </p:cNvSpPr>
          <p:nvPr>
            <p:ph type="title"/>
          </p:nvPr>
        </p:nvSpPr>
        <p:spPr>
          <a:xfrm>
            <a:off x="1523999" y="479174"/>
            <a:ext cx="9144000" cy="1417638"/>
          </a:xfrm>
          <a:solidFill>
            <a:schemeClr val="accent5">
              <a:alpha val="92000"/>
            </a:schemeClr>
          </a:solidFill>
        </p:spPr>
        <p:style>
          <a:lnRef idx="3">
            <a:schemeClr val="lt1"/>
          </a:lnRef>
          <a:fillRef idx="1">
            <a:schemeClr val="accent5"/>
          </a:fillRef>
          <a:effectRef idx="1">
            <a:schemeClr val="accent5"/>
          </a:effectRef>
          <a:fontRef idx="minor">
            <a:schemeClr val="lt1"/>
          </a:fontRef>
        </p:style>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7200" b="1"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Yakobus</a:t>
            </a:r>
            <a:r>
              <a:rPr lang="en-US" sz="7200"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1:5</a:t>
            </a:r>
            <a:endParaRPr lang="id-ID" sz="7200"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endParaRPr>
          </a:p>
        </p:txBody>
      </p:sp>
      <p:sp>
        <p:nvSpPr>
          <p:cNvPr id="74755" name="Rectangle 3"/>
          <p:cNvSpPr>
            <a:spLocks noGrp="1" noChangeArrowheads="1"/>
          </p:cNvSpPr>
          <p:nvPr>
            <p:ph idx="1"/>
          </p:nvPr>
        </p:nvSpPr>
        <p:spPr>
          <a:xfrm>
            <a:off x="838200" y="2209800"/>
            <a:ext cx="10972800" cy="2895599"/>
          </a:xfrm>
          <a:solidFill>
            <a:schemeClr val="bg1">
              <a:alpha val="76000"/>
            </a:schemeClr>
          </a:solidFill>
        </p:spPr>
        <p:txBody>
          <a:bodyPr>
            <a:normAutofit/>
          </a:bodyPr>
          <a:lstStyle/>
          <a:p>
            <a:pPr marL="0" indent="0" algn="ctr">
              <a:buNone/>
            </a:pPr>
            <a:r>
              <a:rPr lang="id-ID" sz="4400" dirty="0">
                <a:effectLst>
                  <a:outerShdw blurRad="50800" dist="38100" dir="5400000" algn="t" rotWithShape="0">
                    <a:prstClr val="black">
                      <a:alpha val="40000"/>
                    </a:prstClr>
                  </a:outerShdw>
                </a:effectLst>
                <a:latin typeface="Abyssinica SIL" pitchFamily="2" charset="0"/>
              </a:rPr>
              <a:t>“Tetapi apabila di antara kamu ada yang kekurangan HIKMAT, hendaklah ia </a:t>
            </a:r>
            <a:r>
              <a:rPr lang="id-ID" sz="4400" dirty="0">
                <a:solidFill>
                  <a:srgbClr val="FF0000"/>
                </a:solidFill>
                <a:effectLst>
                  <a:outerShdw blurRad="50800" dist="38100" dir="5400000" algn="t" rotWithShape="0">
                    <a:prstClr val="black">
                      <a:alpha val="40000"/>
                    </a:prstClr>
                  </a:outerShdw>
                </a:effectLst>
                <a:latin typeface="Abyssinica SIL" pitchFamily="2" charset="0"/>
              </a:rPr>
              <a:t>memintanya kepada ALLAH</a:t>
            </a:r>
            <a:r>
              <a:rPr lang="id-ID" sz="4400" dirty="0">
                <a:effectLst>
                  <a:outerShdw blurRad="50800" dist="38100" dir="5400000" algn="t" rotWithShape="0">
                    <a:prstClr val="black">
                      <a:alpha val="40000"/>
                    </a:prstClr>
                  </a:outerShdw>
                </a:effectLst>
                <a:latin typeface="Abyssinica SIL" pitchFamily="2" charset="0"/>
              </a:rPr>
              <a:t>,-yang memberikan kepada semua orang dengan murah hati. . . .”</a:t>
            </a:r>
          </a:p>
        </p:txBody>
      </p:sp>
    </p:spTree>
  </p:cSld>
  <p:clrMapOvr>
    <a:masterClrMapping/>
  </p:clrMapOvr>
  <p:transition spd="slow">
    <p:dissolv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7623" y="1295400"/>
            <a:ext cx="6946810" cy="4267200"/>
          </a:xfrm>
        </p:spPr>
        <p:txBody>
          <a:bodyPr>
            <a:normAutofit/>
          </a:bodyPr>
          <a:lstStyle/>
          <a:p>
            <a:pPr algn="ctr">
              <a:lnSpc>
                <a:spcPct val="90000"/>
              </a:lnSpc>
              <a:buNone/>
            </a:pPr>
            <a:r>
              <a:rPr lang="id-ID" sz="2400" dirty="0">
                <a:latin typeface="Arial Black" pitchFamily="34" charset="0"/>
              </a:rPr>
              <a:t>	</a:t>
            </a:r>
            <a:r>
              <a:rPr lang="id-ID" dirty="0">
                <a:latin typeface="Arial Black" pitchFamily="34" charset="0"/>
              </a:rPr>
              <a:t>Dunia ini tidak begitu membutuhkan orang-orang yang </a:t>
            </a:r>
            <a:r>
              <a:rPr lang="id-ID" dirty="0" err="1">
                <a:latin typeface="Arial Black" pitchFamily="34" charset="0"/>
              </a:rPr>
              <a:t>berkecerdasan</a:t>
            </a:r>
            <a:r>
              <a:rPr lang="id-ID" dirty="0">
                <a:latin typeface="Arial Black" pitchFamily="34" charset="0"/>
              </a:rPr>
              <a:t> tinggi sebagai tabiat yang agung. </a:t>
            </a:r>
            <a:r>
              <a:rPr lang="id-ID" dirty="0">
                <a:latin typeface="Impact" panose="020B0806030902050204" pitchFamily="34" charset="0"/>
              </a:rPr>
              <a:t>Dunia membutuhkan orang-orang yang kemampuan mereka dikendalikan oleh prinsip yang teguh</a:t>
            </a:r>
            <a:r>
              <a:rPr lang="id-ID" dirty="0">
                <a:latin typeface="Arial Black" pitchFamily="34" charset="0"/>
              </a:rPr>
              <a:t>.</a:t>
            </a:r>
          </a:p>
          <a:p>
            <a:pPr algn="ctr">
              <a:lnSpc>
                <a:spcPct val="90000"/>
              </a:lnSpc>
              <a:buNone/>
            </a:pPr>
            <a:r>
              <a:rPr lang="id-ID" sz="2400" dirty="0">
                <a:latin typeface="Arial Black" pitchFamily="34" charset="0"/>
              </a:rPr>
              <a:t>	</a:t>
            </a:r>
          </a:p>
          <a:p>
            <a:pPr algn="ctr">
              <a:lnSpc>
                <a:spcPct val="90000"/>
              </a:lnSpc>
              <a:buNone/>
            </a:pPr>
            <a:r>
              <a:rPr lang="en-US" sz="2400" dirty="0">
                <a:latin typeface="Arial Black" pitchFamily="34" charset="0"/>
              </a:rPr>
              <a:t>	</a:t>
            </a:r>
            <a:r>
              <a:rPr lang="id-ID" sz="2000" dirty="0">
                <a:latin typeface="Arial Black" pitchFamily="34" charset="0"/>
              </a:rPr>
              <a:t>Ellen G. </a:t>
            </a:r>
            <a:r>
              <a:rPr lang="id-ID" sz="2000" dirty="0" err="1">
                <a:latin typeface="Arial Black" pitchFamily="34" charset="0"/>
              </a:rPr>
              <a:t>White</a:t>
            </a:r>
            <a:r>
              <a:rPr lang="id-ID" sz="2000" dirty="0">
                <a:latin typeface="Arial Black" pitchFamily="34" charset="0"/>
              </a:rPr>
              <a:t>, </a:t>
            </a:r>
            <a:r>
              <a:rPr lang="id-ID" sz="2000" dirty="0" err="1">
                <a:latin typeface="Arial Black" pitchFamily="34" charset="0"/>
              </a:rPr>
              <a:t>Education</a:t>
            </a:r>
            <a:r>
              <a:rPr lang="id-ID" sz="2000" dirty="0">
                <a:latin typeface="Arial Black" pitchFamily="34" charset="0"/>
              </a:rPr>
              <a:t>. Hlm. 225 (1903).</a:t>
            </a:r>
          </a:p>
          <a:p>
            <a:pPr algn="ctr">
              <a:lnSpc>
                <a:spcPct val="90000"/>
              </a:lnSpc>
              <a:buNone/>
            </a:pPr>
            <a:endParaRPr lang="id-ID" sz="2400" dirty="0">
              <a:latin typeface="Arial Black" pitchFamily="34" charset="0"/>
            </a:endParaRPr>
          </a:p>
        </p:txBody>
      </p:sp>
      <p:pic>
        <p:nvPicPr>
          <p:cNvPr id="5" name="Picture 4">
            <a:extLst>
              <a:ext uri="{FF2B5EF4-FFF2-40B4-BE49-F238E27FC236}">
                <a16:creationId xmlns:a16="http://schemas.microsoft.com/office/drawing/2014/main" id="{27CDFA44-B8E1-F338-6FB4-38F34C1F978E}"/>
              </a:ext>
            </a:extLst>
          </p:cNvPr>
          <p:cNvPicPr>
            <a:picLocks noChangeAspect="1"/>
          </p:cNvPicPr>
          <p:nvPr/>
        </p:nvPicPr>
        <p:blipFill rotWithShape="1">
          <a:blip r:embed="rId2"/>
          <a:srcRect l="36" r="926"/>
          <a:stretch/>
        </p:blipFill>
        <p:spPr>
          <a:xfrm>
            <a:off x="20" y="10"/>
            <a:ext cx="4635571" cy="6857990"/>
          </a:xfrm>
          <a:prstGeom prst="rect">
            <a:avLst/>
          </a:prstGeom>
          <a:effectLst/>
        </p:spPr>
      </p:pic>
    </p:spTree>
  </p:cSld>
  <p:clrMapOvr>
    <a:masterClrMapping/>
  </p:clrMapOvr>
  <p:transition spd="slow">
    <p:dissolv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762000"/>
            <a:ext cx="6629400" cy="5715000"/>
          </a:xfrm>
        </p:spPr>
        <p:txBody>
          <a:bodyPr>
            <a:normAutofit/>
          </a:bodyPr>
          <a:lstStyle/>
          <a:p>
            <a:pPr>
              <a:buNone/>
            </a:pPr>
            <a:r>
              <a:rPr lang="id-ID" sz="2000" dirty="0">
                <a:latin typeface="Aharoni" pitchFamily="2" charset="-79"/>
                <a:cs typeface="Aharoni" pitchFamily="2" charset="-79"/>
              </a:rPr>
              <a:t>	</a:t>
            </a:r>
            <a:r>
              <a:rPr lang="id-ID" sz="2800" dirty="0">
                <a:latin typeface="Gill Sans Nova Cond XBd" panose="020B0A06020104020203" pitchFamily="34" charset="0"/>
                <a:cs typeface="Aharoni" pitchFamily="2" charset="-79"/>
              </a:rPr>
              <a:t>Mereka yang tidak terdidik, tidak terlatih, dan tidak dimurnikan tidak siap untuk memasuki ladang di mana pengaruh kuat bakat dan pendidikan berperang melawan kebenaran Firman Allah</a:t>
            </a:r>
            <a:r>
              <a:rPr lang="id-ID" sz="2800" dirty="0"/>
              <a:t>. Mereka tidak akan berhasil menghadapi bentuk kesalahan yang asing, baik yang berhubungan dengan agama maupun falsafah, untuk mengungkapkan yang membutuhkan pengetahuan ilmiah serta kebenaran Kitab Suci.</a:t>
            </a:r>
            <a:endParaRPr lang="en-US" sz="2800" dirty="0"/>
          </a:p>
          <a:p>
            <a:pPr>
              <a:buNone/>
            </a:pPr>
            <a:endParaRPr lang="id-ID" sz="2000" dirty="0"/>
          </a:p>
          <a:p>
            <a:pPr>
              <a:buNone/>
            </a:pPr>
            <a:r>
              <a:rPr lang="id-ID" sz="2000" dirty="0"/>
              <a:t>	</a:t>
            </a:r>
            <a:r>
              <a:rPr lang="id-ID" sz="2000" dirty="0">
                <a:latin typeface="Arial Black" pitchFamily="34" charset="0"/>
              </a:rPr>
              <a:t>Ellen G </a:t>
            </a:r>
            <a:r>
              <a:rPr lang="id-ID" sz="2000" dirty="0" err="1">
                <a:latin typeface="Arial Black" pitchFamily="34" charset="0"/>
              </a:rPr>
              <a:t>White</a:t>
            </a:r>
            <a:r>
              <a:rPr lang="id-ID" sz="2000" dirty="0">
                <a:latin typeface="Arial Black" pitchFamily="34" charset="0"/>
              </a:rPr>
              <a:t>, Gospel </a:t>
            </a:r>
            <a:r>
              <a:rPr lang="id-ID" sz="2000" dirty="0" err="1">
                <a:latin typeface="Arial Black" pitchFamily="34" charset="0"/>
              </a:rPr>
              <a:t>Workers</a:t>
            </a:r>
            <a:r>
              <a:rPr lang="id-ID" sz="2000" dirty="0">
                <a:latin typeface="Arial Black" pitchFamily="34" charset="0"/>
              </a:rPr>
              <a:t> Hlm. 81</a:t>
            </a:r>
          </a:p>
        </p:txBody>
      </p:sp>
      <p:pic>
        <p:nvPicPr>
          <p:cNvPr id="2" name="Picture 1">
            <a:extLst>
              <a:ext uri="{FF2B5EF4-FFF2-40B4-BE49-F238E27FC236}">
                <a16:creationId xmlns:a16="http://schemas.microsoft.com/office/drawing/2014/main" id="{1005BC59-A4F9-6271-D317-5C3097E4C2D6}"/>
              </a:ext>
            </a:extLst>
          </p:cNvPr>
          <p:cNvPicPr>
            <a:picLocks noChangeAspect="1"/>
          </p:cNvPicPr>
          <p:nvPr/>
        </p:nvPicPr>
        <p:blipFill rotWithShape="1">
          <a:blip r:embed="rId2"/>
          <a:srcRect r="1" b="6250"/>
          <a:stretch/>
        </p:blipFill>
        <p:spPr>
          <a:xfrm>
            <a:off x="7199440" y="10"/>
            <a:ext cx="4992560" cy="6857990"/>
          </a:xfrm>
          <a:prstGeom prst="rect">
            <a:avLst/>
          </a:prstGeom>
          <a:effectLst/>
        </p:spPr>
      </p:pic>
    </p:spTree>
  </p:cSld>
  <p:clrMapOvr>
    <a:masterClrMapping/>
  </p:clrMapOvr>
  <p:transition spd="slow">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676400" y="609600"/>
            <a:ext cx="9144000" cy="1417638"/>
          </a:xfrm>
          <a:ln/>
        </p:spPr>
        <p:style>
          <a:lnRef idx="3">
            <a:schemeClr val="lt1"/>
          </a:lnRef>
          <a:fillRef idx="1">
            <a:schemeClr val="accent5"/>
          </a:fillRef>
          <a:effectRef idx="1">
            <a:schemeClr val="accent5"/>
          </a:effectRef>
          <a:fontRef idx="minor">
            <a:schemeClr val="lt1"/>
          </a:fontRef>
        </p:style>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b="1"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Faktor</a:t>
            </a:r>
            <a:r>
              <a:rPr lang="en-US" sz="5400"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en-US" sz="5400" b="1"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Penting</a:t>
            </a:r>
            <a:r>
              <a:rPr lang="en-US" sz="5400"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en-US" sz="5400" b="1"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Untuk</a:t>
            </a:r>
            <a:r>
              <a:rPr lang="en-US" sz="5400"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en-US" sz="5400" b="1"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Sukses</a:t>
            </a:r>
            <a:endParaRPr lang="en-US" sz="5400" b="1"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endParaRPr>
          </a:p>
        </p:txBody>
      </p:sp>
      <p:sp>
        <p:nvSpPr>
          <p:cNvPr id="6" name="Content Placeholder 5"/>
          <p:cNvSpPr>
            <a:spLocks noGrp="1"/>
          </p:cNvSpPr>
          <p:nvPr>
            <p:ph idx="1"/>
          </p:nvPr>
        </p:nvSpPr>
        <p:spPr>
          <a:xfrm>
            <a:off x="609600" y="2514600"/>
            <a:ext cx="10972800" cy="36115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id-ID"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yssinica SIL" pitchFamily="2" charset="0"/>
              </a:rPr>
              <a:t>KERJA KERAS</a:t>
            </a:r>
          </a:p>
          <a:p>
            <a:pPr marL="0" indent="0" algn="ctr"/>
            <a:endParaRPr lang="id-ID"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yssinica SIL" pitchFamily="2"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609600"/>
            <a:ext cx="9144000" cy="1417638"/>
          </a:xfrm>
          <a:prstGeom prst="rect">
            <a:avLst/>
          </a:prstGeom>
        </p:spPr>
        <p:style>
          <a:lnRef idx="3">
            <a:schemeClr val="lt1"/>
          </a:lnRef>
          <a:fillRef idx="1">
            <a:schemeClr val="accent5"/>
          </a:fillRef>
          <a:effectRef idx="1">
            <a:schemeClr val="accent5"/>
          </a:effectRef>
          <a:fontRef idx="minor">
            <a:schemeClr val="lt1"/>
          </a:fontRef>
        </p:style>
        <p:txBody>
          <a:bodyPr anchor="ctr">
            <a:normAutofit fontScale="9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fontAlgn="auto" hangingPunct="1">
              <a:spcAft>
                <a:spcPts val="0"/>
              </a:spcAft>
              <a:defRPr/>
            </a:pPr>
            <a:r>
              <a:rPr lang="en-US" sz="5400"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Faktor</a:t>
            </a:r>
            <a:r>
              <a:rPr lang="en-US"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id-ID"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yang lebih </a:t>
            </a:r>
            <a:r>
              <a:rPr lang="en-US" sz="5400"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Penting</a:t>
            </a:r>
            <a:r>
              <a:rPr lang="en-US"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en-US" sz="5400"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Untuk</a:t>
            </a:r>
            <a:r>
              <a:rPr lang="en-US"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en-US" sz="5400"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Sukses</a:t>
            </a:r>
            <a:endParaRPr lang="en-US"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endParaRPr>
          </a:p>
        </p:txBody>
      </p:sp>
      <p:sp>
        <p:nvSpPr>
          <p:cNvPr id="8" name="Content Placeholder 7"/>
          <p:cNvSpPr>
            <a:spLocks noGrp="1"/>
          </p:cNvSpPr>
          <p:nvPr>
            <p:ph idx="1"/>
          </p:nvPr>
        </p:nvSpPr>
        <p:spPr>
          <a:xfrm>
            <a:off x="609600" y="2667000"/>
            <a:ext cx="10972800" cy="34591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id-ID"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yssinica SIL" pitchFamily="2" charset="0"/>
              </a:rPr>
              <a:t>PENGETAHUAN</a:t>
            </a:r>
            <a:endParaRPr lang="id-ID"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24000" y="731836"/>
            <a:ext cx="9144000" cy="1417638"/>
          </a:xfrm>
          <a:prstGeom prst="rect">
            <a:avLst/>
          </a:prstGeom>
        </p:spPr>
        <p:style>
          <a:lnRef idx="3">
            <a:schemeClr val="lt1"/>
          </a:lnRef>
          <a:fillRef idx="1">
            <a:schemeClr val="accent5"/>
          </a:fillRef>
          <a:effectRef idx="1">
            <a:schemeClr val="accent5"/>
          </a:effectRef>
          <a:fontRef idx="minor">
            <a:schemeClr val="lt1"/>
          </a:fontRef>
        </p:style>
        <p:txBody>
          <a:bodyPr anchor="ctr">
            <a:normAutofit fontScale="9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fontAlgn="auto" hangingPunct="1">
              <a:spcAft>
                <a:spcPts val="0"/>
              </a:spcAft>
              <a:defRPr/>
            </a:pPr>
            <a:r>
              <a:rPr lang="en-US" sz="5400"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Faktor</a:t>
            </a:r>
            <a:r>
              <a:rPr lang="en-US"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id-ID"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ter</a:t>
            </a:r>
            <a:r>
              <a:rPr lang="en-US" sz="5400"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Penting</a:t>
            </a:r>
            <a:r>
              <a:rPr lang="en-US"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en-US" sz="5400"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Untuk</a:t>
            </a:r>
            <a:r>
              <a:rPr lang="en-US"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 </a:t>
            </a:r>
            <a:r>
              <a:rPr lang="en-US" sz="5400" cap="all"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Sukses</a:t>
            </a:r>
            <a:endParaRPr lang="en-US" sz="5400" cap="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endParaRPr>
          </a:p>
        </p:txBody>
      </p:sp>
      <p:sp>
        <p:nvSpPr>
          <p:cNvPr id="8" name="Content Placeholder 7"/>
          <p:cNvSpPr>
            <a:spLocks noGrp="1"/>
          </p:cNvSpPr>
          <p:nvPr>
            <p:ph idx="1"/>
          </p:nvPr>
        </p:nvSpPr>
        <p:spPr>
          <a:xfrm>
            <a:off x="609600" y="2743200"/>
            <a:ext cx="10972800" cy="33829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id-ID"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byssinica SIL" pitchFamily="2" charset="0"/>
              </a:rPr>
              <a:t>HIKMAT</a:t>
            </a:r>
            <a:endParaRPr lang="id-ID"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6801" y="891539"/>
            <a:ext cx="5181599" cy="1346693"/>
          </a:xfrm>
        </p:spPr>
        <p:txBody>
          <a:bodyPr>
            <a:normAutofit/>
          </a:bodyPr>
          <a:lstStyle/>
          <a:p>
            <a:r>
              <a:rPr lang="id-ID" sz="4000" b="1" dirty="0">
                <a:latin typeface="Amasis MT Pro Black" panose="02040A04050005020304" pitchFamily="18" charset="0"/>
              </a:rPr>
              <a:t>1 KORINTUS 10: 31</a:t>
            </a:r>
          </a:p>
        </p:txBody>
      </p:sp>
      <p:sp>
        <p:nvSpPr>
          <p:cNvPr id="13" name="Rectangle 12">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69D09DA8-E5E8-0B6F-5A47-C55620B0AEA4}"/>
              </a:ext>
            </a:extLst>
          </p:cNvPr>
          <p:cNvSpPr>
            <a:spLocks noGrp="1"/>
          </p:cNvSpPr>
          <p:nvPr>
            <p:ph idx="1"/>
          </p:nvPr>
        </p:nvSpPr>
        <p:spPr>
          <a:xfrm>
            <a:off x="1197864" y="2514600"/>
            <a:ext cx="4878978" cy="3529584"/>
          </a:xfrm>
        </p:spPr>
        <p:txBody>
          <a:bodyPr>
            <a:normAutofit/>
          </a:bodyPr>
          <a:lstStyle/>
          <a:p>
            <a:pPr marL="0" indent="0" algn="ctr">
              <a:buNone/>
            </a:pPr>
            <a:r>
              <a:rPr lang="en-US" sz="2800" dirty="0">
                <a:latin typeface="Avenir Next LT Pro Demi" panose="020B0704020202020204" pitchFamily="34" charset="0"/>
              </a:rPr>
              <a:t>Aku </a:t>
            </a:r>
            <a:r>
              <a:rPr lang="en-US" sz="2800" dirty="0" err="1">
                <a:latin typeface="Avenir Next LT Pro Demi" panose="020B0704020202020204" pitchFamily="34" charset="0"/>
              </a:rPr>
              <a:t>menjawab</a:t>
            </a:r>
            <a:r>
              <a:rPr lang="en-US" sz="2800" dirty="0">
                <a:latin typeface="Avenir Next LT Pro Demi" panose="020B0704020202020204" pitchFamily="34" charset="0"/>
              </a:rPr>
              <a:t>: Jika </a:t>
            </a:r>
            <a:r>
              <a:rPr lang="en-US" sz="2800" dirty="0" err="1">
                <a:latin typeface="Avenir Next LT Pro Demi" panose="020B0704020202020204" pitchFamily="34" charset="0"/>
              </a:rPr>
              <a:t>engkau</a:t>
            </a:r>
            <a:r>
              <a:rPr lang="en-US" sz="2800" dirty="0">
                <a:latin typeface="Avenir Next LT Pro Demi" panose="020B0704020202020204" pitchFamily="34" charset="0"/>
              </a:rPr>
              <a:t> </a:t>
            </a:r>
            <a:r>
              <a:rPr lang="en-US" sz="2800" dirty="0" err="1">
                <a:latin typeface="Avenir Next LT Pro Demi" panose="020B0704020202020204" pitchFamily="34" charset="0"/>
              </a:rPr>
              <a:t>makan</a:t>
            </a:r>
            <a:r>
              <a:rPr lang="en-US" sz="2800" dirty="0">
                <a:latin typeface="Avenir Next LT Pro Demi" panose="020B0704020202020204" pitchFamily="34" charset="0"/>
              </a:rPr>
              <a:t> </a:t>
            </a:r>
            <a:r>
              <a:rPr lang="en-US" sz="2800" dirty="0" err="1">
                <a:latin typeface="Avenir Next LT Pro Demi" panose="020B0704020202020204" pitchFamily="34" charset="0"/>
              </a:rPr>
              <a:t>atau</a:t>
            </a:r>
            <a:r>
              <a:rPr lang="en-US" sz="2800" dirty="0">
                <a:latin typeface="Avenir Next LT Pro Demi" panose="020B0704020202020204" pitchFamily="34" charset="0"/>
              </a:rPr>
              <a:t> </a:t>
            </a:r>
            <a:r>
              <a:rPr lang="en-US" sz="2800" dirty="0" err="1">
                <a:latin typeface="Avenir Next LT Pro Demi" panose="020B0704020202020204" pitchFamily="34" charset="0"/>
              </a:rPr>
              <a:t>jika</a:t>
            </a:r>
            <a:r>
              <a:rPr lang="en-US" sz="2800" dirty="0">
                <a:latin typeface="Avenir Next LT Pro Demi" panose="020B0704020202020204" pitchFamily="34" charset="0"/>
              </a:rPr>
              <a:t> </a:t>
            </a:r>
            <a:r>
              <a:rPr lang="en-US" sz="2800" dirty="0" err="1">
                <a:latin typeface="Avenir Next LT Pro Demi" panose="020B0704020202020204" pitchFamily="34" charset="0"/>
              </a:rPr>
              <a:t>engkau</a:t>
            </a:r>
            <a:r>
              <a:rPr lang="en-US" sz="2800" dirty="0">
                <a:latin typeface="Avenir Next LT Pro Demi" panose="020B0704020202020204" pitchFamily="34" charset="0"/>
              </a:rPr>
              <a:t> </a:t>
            </a:r>
            <a:r>
              <a:rPr lang="en-US" sz="2800" dirty="0" err="1">
                <a:latin typeface="Avenir Next LT Pro Demi" panose="020B0704020202020204" pitchFamily="34" charset="0"/>
              </a:rPr>
              <a:t>minum</a:t>
            </a:r>
            <a:r>
              <a:rPr lang="en-US" sz="2800" dirty="0">
                <a:latin typeface="Avenir Next LT Pro Demi" panose="020B0704020202020204" pitchFamily="34" charset="0"/>
              </a:rPr>
              <a:t>, </a:t>
            </a:r>
            <a:r>
              <a:rPr lang="en-US" sz="2800" dirty="0" err="1">
                <a:latin typeface="Avenir Next LT Pro Demi" panose="020B0704020202020204" pitchFamily="34" charset="0"/>
              </a:rPr>
              <a:t>atau</a:t>
            </a:r>
            <a:r>
              <a:rPr lang="en-US" sz="2800" dirty="0">
                <a:latin typeface="Avenir Next LT Pro Demi" panose="020B0704020202020204" pitchFamily="34" charset="0"/>
              </a:rPr>
              <a:t> </a:t>
            </a:r>
            <a:r>
              <a:rPr lang="en-US" sz="2800" dirty="0" err="1">
                <a:latin typeface="Avenir Next LT Pro Demi" panose="020B0704020202020204" pitchFamily="34" charset="0"/>
              </a:rPr>
              <a:t>jika</a:t>
            </a:r>
            <a:r>
              <a:rPr lang="en-US" sz="2800" dirty="0">
                <a:latin typeface="Avenir Next LT Pro Demi" panose="020B0704020202020204" pitchFamily="34" charset="0"/>
              </a:rPr>
              <a:t> </a:t>
            </a:r>
            <a:r>
              <a:rPr lang="en-US" sz="2800" dirty="0" err="1">
                <a:latin typeface="Avenir Next LT Pro Demi" panose="020B0704020202020204" pitchFamily="34" charset="0"/>
              </a:rPr>
              <a:t>engkau</a:t>
            </a:r>
            <a:r>
              <a:rPr lang="en-US" sz="2800" dirty="0">
                <a:latin typeface="Avenir Next LT Pro Demi" panose="020B0704020202020204" pitchFamily="34" charset="0"/>
              </a:rPr>
              <a:t> </a:t>
            </a:r>
            <a:r>
              <a:rPr lang="en-US" sz="2800" dirty="0" err="1">
                <a:latin typeface="Avenir Next LT Pro Demi" panose="020B0704020202020204" pitchFamily="34" charset="0"/>
              </a:rPr>
              <a:t>melakukan</a:t>
            </a:r>
            <a:r>
              <a:rPr lang="en-US" sz="2800" dirty="0">
                <a:latin typeface="Avenir Next LT Pro Demi" panose="020B0704020202020204" pitchFamily="34" charset="0"/>
              </a:rPr>
              <a:t> </a:t>
            </a:r>
            <a:r>
              <a:rPr lang="en-US" sz="2800" dirty="0" err="1">
                <a:latin typeface="Avenir Next LT Pro Demi" panose="020B0704020202020204" pitchFamily="34" charset="0"/>
              </a:rPr>
              <a:t>sesuatu</a:t>
            </a:r>
            <a:r>
              <a:rPr lang="en-US" sz="2800" dirty="0">
                <a:latin typeface="Avenir Next LT Pro Demi" panose="020B0704020202020204" pitchFamily="34" charset="0"/>
              </a:rPr>
              <a:t> yang lain, </a:t>
            </a:r>
            <a:r>
              <a:rPr lang="en-US" sz="2800" dirty="0" err="1">
                <a:latin typeface="Gill Sans Nova Cond Ultra Bold" panose="020B0B04020104020203" pitchFamily="34" charset="0"/>
              </a:rPr>
              <a:t>lakukanlah</a:t>
            </a:r>
            <a:r>
              <a:rPr lang="en-US" sz="2800" dirty="0">
                <a:latin typeface="Gill Sans Nova Cond Ultra Bold" panose="020B0B04020104020203" pitchFamily="34" charset="0"/>
              </a:rPr>
              <a:t> </a:t>
            </a:r>
            <a:r>
              <a:rPr lang="en-US" sz="2800" dirty="0" err="1">
                <a:latin typeface="Gill Sans Nova Cond Ultra Bold" panose="020B0B04020104020203" pitchFamily="34" charset="0"/>
              </a:rPr>
              <a:t>semuanya</a:t>
            </a:r>
            <a:r>
              <a:rPr lang="en-US" sz="2800" dirty="0">
                <a:latin typeface="Gill Sans Nova Cond Ultra Bold" panose="020B0B04020104020203" pitchFamily="34" charset="0"/>
              </a:rPr>
              <a:t> </a:t>
            </a:r>
            <a:r>
              <a:rPr lang="en-US" sz="2800" dirty="0" err="1">
                <a:latin typeface="Gill Sans Nova Cond Ultra Bold" panose="020B0B04020104020203" pitchFamily="34" charset="0"/>
              </a:rPr>
              <a:t>itu</a:t>
            </a:r>
            <a:r>
              <a:rPr lang="en-US" sz="2800" dirty="0">
                <a:latin typeface="Gill Sans Nova Cond Ultra Bold" panose="020B0B04020104020203" pitchFamily="34" charset="0"/>
              </a:rPr>
              <a:t> </a:t>
            </a:r>
            <a:r>
              <a:rPr lang="en-US" sz="2800" dirty="0" err="1">
                <a:latin typeface="Gill Sans Nova Cond Ultra Bold" panose="020B0B04020104020203" pitchFamily="34" charset="0"/>
              </a:rPr>
              <a:t>untuk</a:t>
            </a:r>
            <a:r>
              <a:rPr lang="en-US" sz="2800" dirty="0">
                <a:latin typeface="Gill Sans Nova Cond Ultra Bold" panose="020B0B04020104020203" pitchFamily="34" charset="0"/>
              </a:rPr>
              <a:t> </a:t>
            </a:r>
            <a:r>
              <a:rPr lang="en-US" sz="2800" dirty="0" err="1">
                <a:latin typeface="Gill Sans Nova Cond Ultra Bold" panose="020B0B04020104020203" pitchFamily="34" charset="0"/>
              </a:rPr>
              <a:t>kemuliaan</a:t>
            </a:r>
            <a:r>
              <a:rPr lang="en-US" sz="2800" dirty="0">
                <a:latin typeface="Gill Sans Nova Cond Ultra Bold" panose="020B0B04020104020203" pitchFamily="34" charset="0"/>
              </a:rPr>
              <a:t> Allah</a:t>
            </a:r>
            <a:r>
              <a:rPr lang="en-US" sz="2800" dirty="0">
                <a:latin typeface="Avenir Next LT Pro Demi" panose="020B0704020202020204" pitchFamily="34" charset="0"/>
              </a:rPr>
              <a:t>.</a:t>
            </a:r>
            <a:endParaRPr lang="en-ID" sz="2800" dirty="0">
              <a:latin typeface="Avenir Next LT Pro Demi" panose="020B0704020202020204" pitchFamily="34" charset="0"/>
            </a:endParaRPr>
          </a:p>
        </p:txBody>
      </p:sp>
      <p:pic>
        <p:nvPicPr>
          <p:cNvPr id="6" name="Picture 5">
            <a:extLst>
              <a:ext uri="{FF2B5EF4-FFF2-40B4-BE49-F238E27FC236}">
                <a16:creationId xmlns:a16="http://schemas.microsoft.com/office/drawing/2014/main" id="{285B1B88-EE48-3477-0C06-629DFE21B35E}"/>
              </a:ext>
            </a:extLst>
          </p:cNvPr>
          <p:cNvPicPr>
            <a:picLocks noChangeAspect="1"/>
          </p:cNvPicPr>
          <p:nvPr/>
        </p:nvPicPr>
        <p:blipFill rotWithShape="1">
          <a:blip r:embed="rId2"/>
          <a:srcRect l="8706" r="17337" b="-2"/>
          <a:stretch/>
        </p:blipFill>
        <p:spPr>
          <a:xfrm>
            <a:off x="6552330" y="891540"/>
            <a:ext cx="5639670" cy="5071110"/>
          </a:xfrm>
          <a:prstGeom prst="rect">
            <a:avLst/>
          </a:prstGeom>
          <a:effectLst>
            <a:outerShdw blurRad="406400" dist="317500" dir="5400000" sx="89000" sy="89000" rotWithShape="0">
              <a:prstClr val="black">
                <a:alpha val="15000"/>
              </a:prstClr>
            </a:outerShdw>
          </a:effectLst>
        </p:spPr>
      </p:pic>
    </p:spTree>
  </p:cSld>
  <p:clrMapOvr>
    <a:masterClrMapping/>
  </p:clrMapOvr>
  <p:transition spd="slow">
    <p:dissolv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744" name="Rectangle 73735">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45" name="Rectangle 73737">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assion-Jim-Caviezel-as-Jesus.jpg"/>
          <p:cNvPicPr>
            <a:picLocks noChangeAspect="1"/>
          </p:cNvPicPr>
          <p:nvPr/>
        </p:nvPicPr>
        <p:blipFill rotWithShape="1">
          <a:blip r:embed="rId3" cstate="print"/>
          <a:srcRect t="7295" r="-2" b="11793"/>
          <a:stretch/>
        </p:blipFill>
        <p:spPr>
          <a:xfrm>
            <a:off x="279143" y="299509"/>
            <a:ext cx="5221625" cy="6258983"/>
          </a:xfrm>
          <a:prstGeom prst="rect">
            <a:avLst/>
          </a:prstGeom>
        </p:spPr>
      </p:pic>
      <p:sp>
        <p:nvSpPr>
          <p:cNvPr id="73731" name="TextBox 7"/>
          <p:cNvSpPr txBox="1">
            <a:spLocks noChangeArrowheads="1"/>
          </p:cNvSpPr>
          <p:nvPr/>
        </p:nvSpPr>
        <p:spPr bwMode="auto">
          <a:xfrm>
            <a:off x="6392582" y="2645922"/>
            <a:ext cx="4914429" cy="3710427"/>
          </a:xfrm>
          <a:prstGeom prst="rect">
            <a:avLst/>
          </a:prstGeom>
        </p:spPr>
        <p:txBody>
          <a:bodyPr vert="horz" lIns="91440" tIns="45720" rIns="91440" bIns="45720" rtlCol="0" anchor="t">
            <a:normAutofit/>
          </a:bodyPr>
          <a:lstStyle/>
          <a:p>
            <a:pPr eaLnBrk="1" hangingPunct="1">
              <a:lnSpc>
                <a:spcPct val="90000"/>
              </a:lnSpc>
              <a:spcAft>
                <a:spcPts val="600"/>
              </a:spcAft>
            </a:pPr>
            <a:r>
              <a:rPr lang="en-US" sz="4400" dirty="0">
                <a:solidFill>
                  <a:schemeClr val="tx1">
                    <a:alpha val="80000"/>
                  </a:schemeClr>
                </a:solidFill>
                <a:effectLst>
                  <a:outerShdw blurRad="50800" dist="38100" dir="16200000" rotWithShape="0">
                    <a:prstClr val="black">
                      <a:alpha val="40000"/>
                    </a:prstClr>
                  </a:outerShdw>
                </a:effectLst>
                <a:latin typeface="+mn-lt"/>
              </a:rPr>
              <a:t>MINTALAH HIKMAT DARI TUHAN, </a:t>
            </a:r>
          </a:p>
          <a:p>
            <a:pPr eaLnBrk="1" hangingPunct="1">
              <a:lnSpc>
                <a:spcPct val="90000"/>
              </a:lnSpc>
              <a:spcAft>
                <a:spcPts val="600"/>
              </a:spcAft>
            </a:pPr>
            <a:r>
              <a:rPr lang="en-US" sz="4400" dirty="0">
                <a:solidFill>
                  <a:schemeClr val="tx1">
                    <a:alpha val="80000"/>
                  </a:schemeClr>
                </a:solidFill>
                <a:effectLst>
                  <a:outerShdw blurRad="50800" dist="38100" dir="16200000" rotWithShape="0">
                    <a:prstClr val="black">
                      <a:alpha val="40000"/>
                    </a:prstClr>
                  </a:outerShdw>
                </a:effectLst>
                <a:latin typeface="+mn-lt"/>
              </a:rPr>
              <a:t>DIALAH SUMBER HIKMAT ITU</a:t>
            </a:r>
          </a:p>
        </p:txBody>
      </p:sp>
      <p:cxnSp>
        <p:nvCxnSpPr>
          <p:cNvPr id="73746" name="Straight Connector 7373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73731"/>
                                        </p:tgtEl>
                                        <p:attrNameLst>
                                          <p:attrName>style.visibility</p:attrName>
                                        </p:attrNameLst>
                                      </p:cBhvr>
                                      <p:to>
                                        <p:strVal val="visible"/>
                                      </p:to>
                                    </p:set>
                                    <p:animEffect transition="in" filter="fade">
                                      <p:cBhvr>
                                        <p:cTn id="7" dur="500"/>
                                        <p:tgtEl>
                                          <p:spTgt spid="73731"/>
                                        </p:tgtEl>
                                      </p:cBhvr>
                                    </p:animEffect>
                                    <p:anim calcmode="lin" valueType="num">
                                      <p:cBhvr>
                                        <p:cTn id="8" dur="500" fill="hold"/>
                                        <p:tgtEl>
                                          <p:spTgt spid="73731"/>
                                        </p:tgtEl>
                                        <p:attrNameLst>
                                          <p:attrName>ppt_w</p:attrName>
                                        </p:attrNameLst>
                                      </p:cBhvr>
                                      <p:tavLst>
                                        <p:tav tm="0" fmla="#ppt_w*sin(2.5*pi*$)">
                                          <p:val>
                                            <p:fltVal val="0"/>
                                          </p:val>
                                        </p:tav>
                                        <p:tav tm="100000">
                                          <p:val>
                                            <p:fltVal val="1"/>
                                          </p:val>
                                        </p:tav>
                                      </p:tavLst>
                                    </p:anim>
                                    <p:anim calcmode="lin" valueType="num">
                                      <p:cBhvr>
                                        <p:cTn id="9" dur="500" fill="hold"/>
                                        <p:tgtEl>
                                          <p:spTgt spid="737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A1AFB-091C-1300-199B-1E24C3226F4E}"/>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8" name="Title 7"/>
          <p:cNvSpPr>
            <a:spLocks noGrp="1"/>
          </p:cNvSpPr>
          <p:nvPr>
            <p:ph type="title"/>
          </p:nvPr>
        </p:nvSpPr>
        <p:spPr>
          <a:xfrm>
            <a:off x="2276475" y="2247900"/>
            <a:ext cx="7581900" cy="2514600"/>
          </a:xfrm>
          <a:solidFill>
            <a:schemeClr val="bg1">
              <a:alpha val="68000"/>
            </a:schemeClr>
          </a:solidFill>
        </p:spPr>
        <p:txBody>
          <a:bodyPr vert="horz" lIns="91440" tIns="45720" rIns="91440" bIns="45720" rtlCol="0">
            <a:normAutofit/>
          </a:bodyPr>
          <a:lstStyle/>
          <a:p>
            <a:r>
              <a:rPr lang="en-US" sz="6600" dirty="0">
                <a:ln w="0"/>
                <a:solidFill>
                  <a:schemeClr val="tx1">
                    <a:lumMod val="75000"/>
                    <a:lumOff val="25000"/>
                  </a:schemeClr>
                </a:solidFill>
                <a:latin typeface="Amasis MT Pro Black" panose="02040A04050005020304" pitchFamily="18" charset="0"/>
              </a:rPr>
              <a:t>JADILAH PEMENANG</a:t>
            </a:r>
            <a:endParaRPr lang="en-US" sz="6600" kern="1200" dirty="0">
              <a:ln w="0"/>
              <a:solidFill>
                <a:schemeClr val="tx1">
                  <a:lumMod val="75000"/>
                  <a:lumOff val="25000"/>
                </a:schemeClr>
              </a:solidFill>
              <a:latin typeface="Amasis MT Pro Black" panose="02040A04050005020304" pitchFamily="18" charset="0"/>
            </a:endParaRPr>
          </a:p>
        </p:txBody>
      </p:sp>
    </p:spTree>
    <p:extLst>
      <p:ext uri="{BB962C8B-B14F-4D97-AF65-F5344CB8AC3E}">
        <p14:creationId xmlns:p14="http://schemas.microsoft.com/office/powerpoint/2010/main" val="299792118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ppt_w</p:attrName>
                                        </p:attrNameLst>
                                      </p:cBhvr>
                                      <p:tavLst>
                                        <p:tav tm="0" fmla="#ppt_w*sin(2.5*pi*$)">
                                          <p:val>
                                            <p:fltVal val="0"/>
                                          </p:val>
                                        </p:tav>
                                        <p:tav tm="100000">
                                          <p:val>
                                            <p:fltVal val="1"/>
                                          </p:val>
                                        </p:tav>
                                      </p:tavLst>
                                    </p:anim>
                                    <p:anim calcmode="lin" valueType="num">
                                      <p:cBhvr>
                                        <p:cTn id="9"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3716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d-ID" sz="4800" b="1" cap="all" spc="50" dirty="0">
                <a:ln w="11430"/>
                <a:solidFill>
                  <a:srgbClr val="CC0000"/>
                </a:solidFill>
                <a:effectLst>
                  <a:outerShdw blurRad="76200" dist="50800" dir="5400000" algn="tl" rotWithShape="0">
                    <a:srgbClr val="000000">
                      <a:alpha val="65000"/>
                    </a:srgbClr>
                  </a:outerShdw>
                </a:effectLst>
                <a:latin typeface="Dustismo" pitchFamily="34" charset="0"/>
              </a:rPr>
              <a:t>Ingin cepat dapat kedudukan</a:t>
            </a:r>
          </a:p>
        </p:txBody>
      </p:sp>
      <p:pic>
        <p:nvPicPr>
          <p:cNvPr id="6" name="Picture 2" descr="http://4.bp.blogspot.com/-3LG5r271DvQ/TiKbkaF6nlI/AAAAAAAABC0/9EUkdqfchK4/s1600/raja-kuasa.jpg"/>
          <p:cNvPicPr>
            <a:picLocks noGrp="1" noChangeAspect="1" noChangeArrowheads="1"/>
          </p:cNvPicPr>
          <p:nvPr>
            <p:ph sz="half" idx="1"/>
          </p:nvPr>
        </p:nvPicPr>
        <p:blipFill>
          <a:blip r:embed="rId2" cstate="print"/>
          <a:srcRect/>
          <a:stretch>
            <a:fillRect/>
          </a:stretch>
        </p:blipFill>
        <p:spPr bwMode="auto">
          <a:xfrm>
            <a:off x="304800" y="1562421"/>
            <a:ext cx="3276600" cy="4773524"/>
          </a:xfrm>
          <a:prstGeom prst="rect">
            <a:avLst/>
          </a:prstGeom>
          <a:ln>
            <a:noFill/>
          </a:ln>
          <a:effectLst>
            <a:outerShdw blurRad="292100" dist="139700" dir="2700000" algn="tl" rotWithShape="0">
              <a:srgbClr val="333333">
                <a:alpha val="65000"/>
              </a:srgbClr>
            </a:outerShdw>
          </a:effectLst>
        </p:spPr>
      </p:pic>
      <p:pic>
        <p:nvPicPr>
          <p:cNvPr id="8" name="Picture 4" descr="http://3.bp.blogspot.com/_S39aD0dX4Sc/SolNa_YE7uI/AAAAAAAAAT0/bqbpiSTsuDA/s400/1_lomba_panjat_pinang_02.jpg"/>
          <p:cNvPicPr>
            <a:picLocks noGrp="1" noChangeAspect="1" noChangeArrowheads="1"/>
          </p:cNvPicPr>
          <p:nvPr>
            <p:ph sz="half" idx="2"/>
          </p:nvPr>
        </p:nvPicPr>
        <p:blipFill>
          <a:blip r:embed="rId3" cstate="print"/>
          <a:srcRect/>
          <a:stretch>
            <a:fillRect/>
          </a:stretch>
        </p:blipFill>
        <p:spPr bwMode="auto">
          <a:xfrm>
            <a:off x="8229600" y="1347537"/>
            <a:ext cx="3733800" cy="5077968"/>
          </a:xfrm>
          <a:prstGeom prst="rect">
            <a:avLst/>
          </a:prstGeom>
          <a:ln>
            <a:noFill/>
          </a:ln>
          <a:effectLst>
            <a:outerShdw blurRad="292100" dist="139700" dir="2700000" algn="tl" rotWithShape="0">
              <a:srgbClr val="333333">
                <a:alpha val="65000"/>
              </a:srgbClr>
            </a:outerShdw>
          </a:effectLst>
        </p:spPr>
      </p:pic>
      <p:pic>
        <p:nvPicPr>
          <p:cNvPr id="117766" name="Picture 6" descr="Pukul Bantal - Banda Aceh, Aceh"/>
          <p:cNvPicPr>
            <a:picLocks noChangeAspect="1" noChangeArrowheads="1"/>
          </p:cNvPicPr>
          <p:nvPr/>
        </p:nvPicPr>
        <p:blipFill>
          <a:blip r:embed="rId4" cstate="print"/>
          <a:srcRect/>
          <a:stretch>
            <a:fillRect/>
          </a:stretch>
        </p:blipFill>
        <p:spPr bwMode="auto">
          <a:xfrm>
            <a:off x="3749192" y="2362200"/>
            <a:ext cx="4312616" cy="26605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7766"/>
                                        </p:tgtEl>
                                        <p:attrNameLst>
                                          <p:attrName>style.visibility</p:attrName>
                                        </p:attrNameLst>
                                      </p:cBhvr>
                                      <p:to>
                                        <p:strVal val="visible"/>
                                      </p:to>
                                    </p:set>
                                    <p:anim to="" calcmode="lin" valueType="num">
                                      <p:cBhvr>
                                        <p:cTn id="17" dur="1" fill="hold"/>
                                        <p:tgtEl>
                                          <p:spTgt spid="11776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67" name="Rectangle 40966">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612648" y="1078992"/>
            <a:ext cx="6268770" cy="1536192"/>
          </a:xfrm>
        </p:spPr>
        <p:txBody>
          <a:bodyPr vert="horz" lIns="91440" tIns="45720" rIns="91440" bIns="45720" rtlCol="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lnSpc>
                <a:spcPct val="90000"/>
              </a:lnSpc>
            </a:pPr>
            <a:r>
              <a:rPr lang="en-US" sz="5200" b="1" cap="all" spc="50">
                <a:ln w="11430"/>
                <a:effectLst>
                  <a:outerShdw blurRad="76200" dist="50800" dir="5400000" algn="tl" rotWithShape="0">
                    <a:srgbClr val="000000">
                      <a:alpha val="65000"/>
                    </a:srgbClr>
                  </a:outerShdw>
                </a:effectLst>
              </a:rPr>
              <a:t>3 Faktor Pendukung Sukses</a:t>
            </a:r>
          </a:p>
        </p:txBody>
      </p:sp>
      <p:sp>
        <p:nvSpPr>
          <p:cNvPr id="40969"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971" name="Rectangle 40970">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0962" name="Rectangle 3"/>
          <p:cNvSpPr>
            <a:spLocks noGrp="1" noChangeArrowheads="1"/>
          </p:cNvSpPr>
          <p:nvPr>
            <p:ph sz="half" idx="1"/>
          </p:nvPr>
        </p:nvSpPr>
        <p:spPr>
          <a:xfrm>
            <a:off x="615458" y="3355848"/>
            <a:ext cx="6268770" cy="2825496"/>
          </a:xfrm>
        </p:spPr>
        <p:txBody>
          <a:bodyPr vert="horz" lIns="91440" tIns="45720" rIns="91440" bIns="45720" rtlCol="0">
            <a:normAutofit/>
          </a:bodyPr>
          <a:lstStyle/>
          <a:p>
            <a:pPr indent="-228600">
              <a:lnSpc>
                <a:spcPct val="90000"/>
              </a:lnSpc>
            </a:pPr>
            <a:r>
              <a:rPr lang="en-US" sz="4000" dirty="0" err="1">
                <a:latin typeface="Gill Sans Nova Cond XBd" panose="020B0A06020104020203" pitchFamily="34" charset="0"/>
              </a:rPr>
              <a:t>Faktor</a:t>
            </a:r>
            <a:r>
              <a:rPr lang="en-US" sz="4000" dirty="0">
                <a:latin typeface="Gill Sans Nova Cond XBd" panose="020B0A06020104020203" pitchFamily="34" charset="0"/>
              </a:rPr>
              <a:t> </a:t>
            </a:r>
            <a:r>
              <a:rPr lang="en-US" sz="4000" dirty="0" err="1">
                <a:latin typeface="Gill Sans Nova Cond XBd" panose="020B0A06020104020203" pitchFamily="34" charset="0"/>
              </a:rPr>
              <a:t>Penting</a:t>
            </a:r>
            <a:endParaRPr lang="en-US" sz="4000" dirty="0">
              <a:latin typeface="Gill Sans Nova Cond XBd" panose="020B0A06020104020203" pitchFamily="34" charset="0"/>
            </a:endParaRPr>
          </a:p>
          <a:p>
            <a:pPr indent="-228600">
              <a:lnSpc>
                <a:spcPct val="90000"/>
              </a:lnSpc>
            </a:pPr>
            <a:r>
              <a:rPr lang="en-US" sz="4000" dirty="0" err="1">
                <a:latin typeface="Gill Sans Nova Cond XBd" panose="020B0A06020104020203" pitchFamily="34" charset="0"/>
              </a:rPr>
              <a:t>Faktor</a:t>
            </a:r>
            <a:r>
              <a:rPr lang="en-US" sz="4000" dirty="0">
                <a:latin typeface="Gill Sans Nova Cond XBd" panose="020B0A06020104020203" pitchFamily="34" charset="0"/>
              </a:rPr>
              <a:t> yang </a:t>
            </a:r>
            <a:r>
              <a:rPr lang="en-US" sz="4000" dirty="0" err="1">
                <a:latin typeface="Gill Sans Nova Cond XBd" panose="020B0A06020104020203" pitchFamily="34" charset="0"/>
              </a:rPr>
              <a:t>Lebih</a:t>
            </a:r>
            <a:r>
              <a:rPr lang="en-US" sz="4000" dirty="0">
                <a:latin typeface="Gill Sans Nova Cond XBd" panose="020B0A06020104020203" pitchFamily="34" charset="0"/>
              </a:rPr>
              <a:t> </a:t>
            </a:r>
            <a:r>
              <a:rPr lang="en-US" sz="4000" dirty="0" err="1">
                <a:latin typeface="Gill Sans Nova Cond XBd" panose="020B0A06020104020203" pitchFamily="34" charset="0"/>
              </a:rPr>
              <a:t>Penting</a:t>
            </a:r>
            <a:endParaRPr lang="en-US" sz="4000" dirty="0">
              <a:latin typeface="Gill Sans Nova Cond XBd" panose="020B0A06020104020203" pitchFamily="34" charset="0"/>
            </a:endParaRPr>
          </a:p>
          <a:p>
            <a:pPr indent="-228600">
              <a:lnSpc>
                <a:spcPct val="90000"/>
              </a:lnSpc>
            </a:pPr>
            <a:r>
              <a:rPr lang="en-US" sz="4000" dirty="0" err="1">
                <a:latin typeface="Gill Sans Nova Cond XBd" panose="020B0A06020104020203" pitchFamily="34" charset="0"/>
              </a:rPr>
              <a:t>Faktor</a:t>
            </a:r>
            <a:r>
              <a:rPr lang="en-US" sz="4000" dirty="0">
                <a:latin typeface="Gill Sans Nova Cond XBd" panose="020B0A06020104020203" pitchFamily="34" charset="0"/>
              </a:rPr>
              <a:t> </a:t>
            </a:r>
            <a:r>
              <a:rPr lang="en-US" sz="4000" dirty="0" err="1">
                <a:latin typeface="Gill Sans Nova Cond XBd" panose="020B0A06020104020203" pitchFamily="34" charset="0"/>
              </a:rPr>
              <a:t>Terpenting</a:t>
            </a:r>
            <a:endParaRPr lang="en-US" sz="4000" dirty="0">
              <a:latin typeface="Gill Sans Nova Cond XBd" panose="020B0A06020104020203" pitchFamily="34" charset="0"/>
            </a:endParaRPr>
          </a:p>
        </p:txBody>
      </p:sp>
      <p:pic>
        <p:nvPicPr>
          <p:cNvPr id="11" name="Picture 7" descr="http://t1.gstatic.com/images?q=tbn:ANd9GcTonZ2UMFvdNII6dkq9osmtUyjEygEsjN0-rU0DZDD4JPGo40Q&amp;t=1&amp;usg=__FUP6zXjYZiiOvPYiP-WlJHa37ZE="/>
          <p:cNvPicPr>
            <a:picLocks noGrp="1" noChangeAspect="1" noChangeArrowheads="1"/>
          </p:cNvPicPr>
          <p:nvPr>
            <p:ph sz="half" idx="2"/>
          </p:nvPr>
        </p:nvPicPr>
        <p:blipFill rotWithShape="1">
          <a:blip r:embed="rId3" cstate="print"/>
          <a:srcRect r="1220" b="-1"/>
          <a:stretch/>
        </p:blipFill>
        <p:spPr bwMode="auto">
          <a:xfrm>
            <a:off x="7684006" y="10"/>
            <a:ext cx="4507993" cy="685799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 calcmode="lin" valueType="num">
                                      <p:cBhvr additive="base">
                                        <p:cTn id="7" dur="500" fill="hold"/>
                                        <p:tgtEl>
                                          <p:spTgt spid="409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2">
                                            <p:txEl>
                                              <p:pRg st="1" end="1"/>
                                            </p:txEl>
                                          </p:spTgt>
                                        </p:tgtEl>
                                        <p:attrNameLst>
                                          <p:attrName>style.visibility</p:attrName>
                                        </p:attrNameLst>
                                      </p:cBhvr>
                                      <p:to>
                                        <p:strVal val="visible"/>
                                      </p:to>
                                    </p:set>
                                    <p:anim calcmode="lin" valueType="num">
                                      <p:cBhvr additive="base">
                                        <p:cTn id="13" dur="500" fill="hold"/>
                                        <p:tgtEl>
                                          <p:spTgt spid="4096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2">
                                            <p:txEl>
                                              <p:pRg st="2" end="2"/>
                                            </p:txEl>
                                          </p:spTgt>
                                        </p:tgtEl>
                                        <p:attrNameLst>
                                          <p:attrName>style.visibility</p:attrName>
                                        </p:attrNameLst>
                                      </p:cBhvr>
                                      <p:to>
                                        <p:strVal val="visible"/>
                                      </p:to>
                                    </p:set>
                                    <p:anim calcmode="lin" valueType="num">
                                      <p:cBhvr additive="base">
                                        <p:cTn id="19" dur="500" fill="hold"/>
                                        <p:tgtEl>
                                          <p:spTgt spid="4096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047" name="Rectangle 87046">
            <a:extLst>
              <a:ext uri="{FF2B5EF4-FFF2-40B4-BE49-F238E27FC236}">
                <a16:creationId xmlns:a16="http://schemas.microsoft.com/office/drawing/2014/main" id="{361DC183-07AE-409A-AB63-34A0C77B6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9" name="Rectangle 87048">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2" name="Rectangle 2"/>
          <p:cNvSpPr>
            <a:spLocks noGrp="1" noChangeArrowheads="1"/>
          </p:cNvSpPr>
          <p:nvPr>
            <p:ph type="title"/>
          </p:nvPr>
        </p:nvSpPr>
        <p:spPr>
          <a:xfrm>
            <a:off x="581646" y="349664"/>
            <a:ext cx="5845571" cy="1638377"/>
          </a:xfrm>
        </p:spPr>
        <p:txBody>
          <a:bodyPr vert="horz" lIns="91440" tIns="45720" rIns="91440" bIns="45720" rtlCol="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lnSpc>
                <a:spcPct val="90000"/>
              </a:lnSpc>
              <a:defRPr/>
            </a:pPr>
            <a:r>
              <a:rPr lang="en-US" sz="4800" b="1" kern="1200" cap="all" spc="50" dirty="0">
                <a:ln w="11430"/>
                <a:solidFill>
                  <a:schemeClr val="tx1"/>
                </a:solidFill>
                <a:latin typeface="+mj-lt"/>
                <a:ea typeface="+mj-ea"/>
                <a:cs typeface="+mj-cs"/>
              </a:rPr>
              <a:t>1. FAKTOR PENTING</a:t>
            </a:r>
          </a:p>
        </p:txBody>
      </p:sp>
      <p:sp>
        <p:nvSpPr>
          <p:cNvPr id="43011" name="Rectangle 3"/>
          <p:cNvSpPr>
            <a:spLocks noGrp="1" noChangeArrowheads="1"/>
          </p:cNvSpPr>
          <p:nvPr>
            <p:ph sz="half" idx="1"/>
          </p:nvPr>
        </p:nvSpPr>
        <p:spPr>
          <a:xfrm>
            <a:off x="587988" y="2620641"/>
            <a:ext cx="6530152" cy="3023702"/>
          </a:xfrm>
        </p:spPr>
        <p:txBody>
          <a:bodyPr vert="horz" lIns="91440" tIns="45720" rIns="91440" bIns="45720" rtlCol="0" anchor="ctr">
            <a:normAutofit/>
          </a:bodyPr>
          <a:lstStyle/>
          <a:p>
            <a:pPr marL="114300" indent="0">
              <a:lnSpc>
                <a:spcPct val="90000"/>
              </a:lnSpc>
              <a:buNone/>
            </a:pPr>
            <a:r>
              <a:rPr lang="en-US" sz="3200" b="1" cap="all" spc="50" dirty="0" err="1">
                <a:ln w="11430"/>
                <a:latin typeface="Amasis MT Pro Black" panose="02040A04050005020304" pitchFamily="18" charset="0"/>
              </a:rPr>
              <a:t>Amsal</a:t>
            </a:r>
            <a:r>
              <a:rPr lang="en-US" sz="3200" b="1" cap="all" spc="50" dirty="0">
                <a:ln w="11430"/>
                <a:latin typeface="Amasis MT Pro Black" panose="02040A04050005020304" pitchFamily="18" charset="0"/>
              </a:rPr>
              <a:t> 14:23</a:t>
            </a:r>
            <a:endParaRPr lang="en-US" sz="3200" b="1" dirty="0">
              <a:latin typeface="Amasis MT Pro Black" panose="02040A04050005020304" pitchFamily="18" charset="0"/>
            </a:endParaRPr>
          </a:p>
          <a:p>
            <a:pPr marL="114300" indent="0">
              <a:lnSpc>
                <a:spcPct val="90000"/>
              </a:lnSpc>
              <a:buNone/>
            </a:pPr>
            <a:r>
              <a:rPr lang="en-US" sz="3200" b="1" dirty="0"/>
              <a:t> “</a:t>
            </a:r>
            <a:r>
              <a:rPr lang="en-US" sz="3200" b="1" dirty="0" err="1"/>
              <a:t>Dalam</a:t>
            </a:r>
            <a:r>
              <a:rPr lang="en-US" sz="3200" b="1" dirty="0"/>
              <a:t> </a:t>
            </a:r>
            <a:r>
              <a:rPr lang="en-US" sz="3200" b="1" dirty="0" err="1"/>
              <a:t>setiap</a:t>
            </a:r>
            <a:r>
              <a:rPr lang="en-US" sz="3200" b="1" dirty="0"/>
              <a:t> </a:t>
            </a:r>
            <a:r>
              <a:rPr lang="en-US" sz="3200" b="1" dirty="0" err="1">
                <a:latin typeface="Amasis MT Pro Black" panose="02040A04050005020304" pitchFamily="18" charset="0"/>
              </a:rPr>
              <a:t>jerih</a:t>
            </a:r>
            <a:r>
              <a:rPr lang="en-US" sz="3200" b="1" dirty="0">
                <a:latin typeface="Amasis MT Pro Black" panose="02040A04050005020304" pitchFamily="18" charset="0"/>
              </a:rPr>
              <a:t> </a:t>
            </a:r>
            <a:r>
              <a:rPr lang="en-US" sz="3200" b="1" dirty="0" err="1">
                <a:latin typeface="Amasis MT Pro Black" panose="02040A04050005020304" pitchFamily="18" charset="0"/>
              </a:rPr>
              <a:t>payah</a:t>
            </a:r>
            <a:r>
              <a:rPr lang="en-US" sz="3200" b="1" dirty="0">
                <a:latin typeface="Amasis MT Pro Black" panose="02040A04050005020304" pitchFamily="18" charset="0"/>
              </a:rPr>
              <a:t> </a:t>
            </a:r>
            <a:r>
              <a:rPr lang="en-US" sz="3200" b="1" dirty="0" err="1"/>
              <a:t>ada</a:t>
            </a:r>
            <a:r>
              <a:rPr lang="en-US" sz="3200" b="1" dirty="0"/>
              <a:t> </a:t>
            </a:r>
            <a:r>
              <a:rPr lang="en-US" sz="3200" b="1" dirty="0" err="1"/>
              <a:t>keuntungan</a:t>
            </a:r>
            <a:r>
              <a:rPr lang="en-US" sz="3200" b="1" dirty="0"/>
              <a:t>, </a:t>
            </a:r>
            <a:r>
              <a:rPr lang="en-US" sz="3200" b="1" dirty="0" err="1"/>
              <a:t>tetapi</a:t>
            </a:r>
            <a:r>
              <a:rPr lang="en-US" sz="3200" b="1" dirty="0"/>
              <a:t> kata-kata </a:t>
            </a:r>
            <a:r>
              <a:rPr lang="en-US" sz="3200" b="1" dirty="0" err="1"/>
              <a:t>belaka</a:t>
            </a:r>
            <a:r>
              <a:rPr lang="en-US" sz="3200" b="1" dirty="0"/>
              <a:t> </a:t>
            </a:r>
            <a:r>
              <a:rPr lang="en-US" sz="3200" b="1" dirty="0" err="1"/>
              <a:t>mendatangkan</a:t>
            </a:r>
            <a:r>
              <a:rPr lang="en-US" sz="3200" b="1" dirty="0"/>
              <a:t> </a:t>
            </a:r>
            <a:r>
              <a:rPr lang="en-US" sz="3200" b="1" dirty="0" err="1"/>
              <a:t>kekurangan</a:t>
            </a:r>
            <a:r>
              <a:rPr lang="en-US" sz="3200" b="1" dirty="0"/>
              <a:t>.” </a:t>
            </a:r>
          </a:p>
        </p:txBody>
      </p:sp>
      <p:sp>
        <p:nvSpPr>
          <p:cNvPr id="87051" name="Rectangle 8705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53" name="Rectangle 87052">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andy.web.id/wp-content/uploads/2009/10/kerja-keras-adalah-energi-kita.jpg"/>
          <p:cNvPicPr>
            <a:picLocks noGrp="1" noChangeAspect="1" noChangeArrowheads="1"/>
          </p:cNvPicPr>
          <p:nvPr>
            <p:ph sz="half" idx="2"/>
          </p:nvPr>
        </p:nvPicPr>
        <p:blipFill>
          <a:blip r:embed="rId3" cstate="print"/>
          <a:stretch>
            <a:fillRect/>
          </a:stretch>
        </p:blipFill>
        <p:spPr bwMode="auto">
          <a:xfrm>
            <a:off x="7765826" y="627954"/>
            <a:ext cx="3546609" cy="5353373"/>
          </a:xfrm>
          <a:prstGeom prst="rect">
            <a:avLst/>
          </a:prstGeom>
        </p:spPr>
      </p:pic>
      <p:sp>
        <p:nvSpPr>
          <p:cNvPr id="87055" name="Rectangle 87054">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dissolv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5029200" cy="1417638"/>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d-ID"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Dustismo" pitchFamily="34" charset="0"/>
              </a:rPr>
              <a:t>JERIH PAYAH</a:t>
            </a:r>
          </a:p>
        </p:txBody>
      </p:sp>
      <p:sp>
        <p:nvSpPr>
          <p:cNvPr id="3" name="Content Placeholder 2"/>
          <p:cNvSpPr>
            <a:spLocks noGrp="1"/>
          </p:cNvSpPr>
          <p:nvPr>
            <p:ph sz="half" idx="1"/>
          </p:nvPr>
        </p:nvSpPr>
        <p:spPr>
          <a:xfrm>
            <a:off x="533400" y="1981200"/>
            <a:ext cx="5791200" cy="4144964"/>
          </a:xfrm>
        </p:spPr>
        <p:txBody>
          <a:bodyPr>
            <a:normAutofit/>
          </a:bodyPr>
          <a:lstStyle/>
          <a:p>
            <a:pPr>
              <a:buNone/>
            </a:pPr>
            <a:r>
              <a:rPr lang="id-ID" b="1" dirty="0">
                <a:latin typeface="Abyssinica SIL" pitchFamily="2" charset="0"/>
              </a:rPr>
              <a:t>etseb {eh'-tseb} </a:t>
            </a:r>
          </a:p>
          <a:p>
            <a:r>
              <a:rPr lang="id-ID" b="1" dirty="0">
                <a:latin typeface="Abyssinica SIL" pitchFamily="2" charset="0"/>
              </a:rPr>
              <a:t>Labour = Tenaga Kerja</a:t>
            </a:r>
          </a:p>
          <a:p>
            <a:r>
              <a:rPr lang="id-ID" b="1" dirty="0">
                <a:latin typeface="Abyssinica SIL" pitchFamily="2" charset="0"/>
              </a:rPr>
              <a:t>Pain = Kesakitan</a:t>
            </a:r>
          </a:p>
          <a:p>
            <a:r>
              <a:rPr lang="id-ID" b="1" dirty="0">
                <a:latin typeface="Abyssinica SIL" pitchFamily="2" charset="0"/>
              </a:rPr>
              <a:t>Hurt = Luka</a:t>
            </a:r>
          </a:p>
          <a:p>
            <a:r>
              <a:rPr lang="id-ID" b="1" dirty="0">
                <a:latin typeface="Abyssinica SIL" pitchFamily="2" charset="0"/>
              </a:rPr>
              <a:t>Toil = Kerja Keras</a:t>
            </a:r>
          </a:p>
          <a:p>
            <a:r>
              <a:rPr lang="id-ID" b="1" dirty="0">
                <a:latin typeface="Abyssinica SIL" pitchFamily="2" charset="0"/>
              </a:rPr>
              <a:t>Sorrow = Penderitaan</a:t>
            </a:r>
          </a:p>
          <a:p>
            <a:r>
              <a:rPr lang="id-ID" b="1" dirty="0">
                <a:latin typeface="Abyssinica SIL" pitchFamily="2" charset="0"/>
              </a:rPr>
              <a:t>Hardship = Kesukaran</a:t>
            </a:r>
          </a:p>
          <a:p>
            <a:endParaRPr lang="id-ID" b="1" dirty="0">
              <a:latin typeface="Abyssinica SIL" pitchFamily="2" charset="0"/>
            </a:endParaRPr>
          </a:p>
        </p:txBody>
      </p:sp>
      <p:pic>
        <p:nvPicPr>
          <p:cNvPr id="122882" name="Picture 2" descr="http://2.bp.blogspot.com/_BvQ21t_zikA/Sjd9r_ftNnI/AAAAAAAAA0k/2ygGw4TnAhA/s400/7.jpg"/>
          <p:cNvPicPr>
            <a:picLocks noGrp="1" noChangeAspect="1" noChangeArrowheads="1"/>
          </p:cNvPicPr>
          <p:nvPr>
            <p:ph sz="half" idx="2"/>
          </p:nvPr>
        </p:nvPicPr>
        <p:blipFill>
          <a:blip r:embed="rId2" cstate="print"/>
          <a:srcRect/>
          <a:stretch>
            <a:fillRect/>
          </a:stretch>
        </p:blipFill>
        <p:spPr bwMode="auto">
          <a:xfrm>
            <a:off x="8001000" y="1066800"/>
            <a:ext cx="3657600" cy="5206548"/>
          </a:xfrm>
          <a:prstGeom prst="rect">
            <a:avLst/>
          </a:prstGeom>
          <a:ln>
            <a:noFill/>
          </a:ln>
          <a:effectLst>
            <a:outerShdw blurRad="190500" algn="tl" rotWithShape="0">
              <a:srgbClr val="000000">
                <a:alpha val="70000"/>
              </a:srgbClr>
            </a:outerShdw>
          </a:effec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4235</TotalTime>
  <Words>1492</Words>
  <Application>Microsoft Office PowerPoint</Application>
  <PresentationFormat>Widescreen</PresentationFormat>
  <Paragraphs>201</Paragraphs>
  <Slides>58</Slides>
  <Notes>40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Abyssinica SIL</vt:lpstr>
      <vt:lpstr>Agency FB</vt:lpstr>
      <vt:lpstr>Aharoni</vt:lpstr>
      <vt:lpstr>Amasis MT Pro Black</vt:lpstr>
      <vt:lpstr>Arial</vt:lpstr>
      <vt:lpstr>Arial Black</vt:lpstr>
      <vt:lpstr>Avenir Next LT Pro Demi</vt:lpstr>
      <vt:lpstr>Calibri</vt:lpstr>
      <vt:lpstr>Dustismo</vt:lpstr>
      <vt:lpstr>Franklin Gothic Demi</vt:lpstr>
      <vt:lpstr>Gill Sans Nova Cond Ultra Bold</vt:lpstr>
      <vt:lpstr>Gill Sans Nova Cond XBd</vt:lpstr>
      <vt:lpstr>Impact</vt:lpstr>
      <vt:lpstr>Office Theme</vt:lpstr>
      <vt:lpstr>JADILAH PEMENANG</vt:lpstr>
      <vt:lpstr>Setiap manusia normal bercita-cita untuk SUKSES</vt:lpstr>
      <vt:lpstr>TIDAK ADA SUKSES TIBA-TIBA</vt:lpstr>
      <vt:lpstr>Ingin punya gelar,  tapi tidak mau sekolah</vt:lpstr>
      <vt:lpstr>Ingin Kaya dengan cara Instant</vt:lpstr>
      <vt:lpstr>Ingin cepat dapat kedudukan</vt:lpstr>
      <vt:lpstr>3 Faktor Pendukung Sukses</vt:lpstr>
      <vt:lpstr>1. FAKTOR PENTING</vt:lpstr>
      <vt:lpstr>JERIH PAYAH</vt:lpstr>
      <vt:lpstr>NIV terjemahan bebas</vt:lpstr>
      <vt:lpstr>Thomas Alva Edison :</vt:lpstr>
      <vt:lpstr>RAHASIA PENTING Untuk SUKSES</vt:lpstr>
      <vt:lpstr>Penelitian Daniel Howard</vt:lpstr>
      <vt:lpstr>PowerPoint Presentation</vt:lpstr>
      <vt:lpstr>PowerPoint Presentation</vt:lpstr>
      <vt:lpstr>PowerPoint Presentation</vt:lpstr>
      <vt:lpstr>PowerPoint Presentation</vt:lpstr>
      <vt:lpstr>YESUS seorang Pekerja keras</vt:lpstr>
      <vt:lpstr>Berharap SUKSES tanpa Kerja Keras adalah bagaikan berharap PANEN tanpa menabur</vt:lpstr>
      <vt:lpstr>Jika seseorang mencintai pekerjaan yang dipercayakan kepadanya, maka ia akan mengerahkan segenap hati, kemampuan dan kekuatannya untuk melaksanakan tugas itu dan kesuksesan akan mengikutinya</vt:lpstr>
      <vt:lpstr>Merry Riana</vt:lpstr>
      <vt:lpstr>2. FAKTOR YANG LEBIH PENTING</vt:lpstr>
      <vt:lpstr>PENGETAHUAN</vt:lpstr>
      <vt:lpstr>2. Faktor yang LEBIH PENTING untuk SUKSES</vt:lpstr>
      <vt:lpstr>PowerPoint Presentation</vt:lpstr>
      <vt:lpstr>PowerPoint Presentation</vt:lpstr>
      <vt:lpstr>Henry Ford</vt:lpstr>
      <vt:lpstr>GENERATOR  PABRIK MOBIL FORD</vt:lpstr>
      <vt:lpstr>Henry Ford &amp; Ch. Steinmetz</vt:lpstr>
      <vt:lpstr>Charles Steinmetz mengirimkan Order Pembayaran</vt:lpstr>
      <vt:lpstr>Charles Steinmetz mengirimkan Order Pembayaran baru</vt:lpstr>
      <vt:lpstr>“Perbedaan antara kegagalan dan keberhasilan adalah melakukan hal yang hampir benar dan melakukan sesuatu yang tepat”  Edward Simmons</vt:lpstr>
      <vt:lpstr>PowerPoint Presentation</vt:lpstr>
      <vt:lpstr>Faktor Penting Untuk Sukses</vt:lpstr>
      <vt:lpstr>PowerPoint Presentation</vt:lpstr>
      <vt:lpstr>3. Faktor Terpenting Untuk Sukses</vt:lpstr>
      <vt:lpstr>HIKMAT</vt:lpstr>
      <vt:lpstr>Pengetahuan ≠ HIKMAT</vt:lpstr>
      <vt:lpstr>Pengetahuan ≠ HIKMAT</vt:lpstr>
      <vt:lpstr>Memiliki PENGETAHUAN adalah satu hal,  tetapi memiliki HIKMAT adalah satu hal yang lain. </vt:lpstr>
      <vt:lpstr>AMSAL 3:13-17</vt:lpstr>
      <vt:lpstr>Amsal 3:13-17</vt:lpstr>
      <vt:lpstr>Amsal 3:13-17</vt:lpstr>
      <vt:lpstr>1 Raja 3: 5 “Mintalah apa yang hendak Kuberikan kepadamu.” </vt:lpstr>
      <vt:lpstr>1 Raja-Raja 3: 7-9</vt:lpstr>
      <vt:lpstr>1 Raja-Raja 3: 7-9</vt:lpstr>
      <vt:lpstr>Salomo meminta HIKMAT</vt:lpstr>
      <vt:lpstr>1 Raja-Raja 3: 10</vt:lpstr>
      <vt:lpstr>1 Raja-Raja 3: 12</vt:lpstr>
      <vt:lpstr>Yakobus 1:5</vt:lpstr>
      <vt:lpstr>PowerPoint Presentation</vt:lpstr>
      <vt:lpstr>PowerPoint Presentation</vt:lpstr>
      <vt:lpstr>Faktor Penting Untuk Sukses</vt:lpstr>
      <vt:lpstr>PowerPoint Presentation</vt:lpstr>
      <vt:lpstr>PowerPoint Presentation</vt:lpstr>
      <vt:lpstr>1 KORINTUS 10: 31</vt:lpstr>
      <vt:lpstr>PowerPoint Presentation</vt:lpstr>
      <vt:lpstr>JADILAH PEMENANG</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GERRY TAKARIA</dc:creator>
  <cp:lastModifiedBy>daniel siswanto</cp:lastModifiedBy>
  <cp:revision>61</cp:revision>
  <dcterms:created xsi:type="dcterms:W3CDTF">2004-12-09T03:14:03Z</dcterms:created>
  <dcterms:modified xsi:type="dcterms:W3CDTF">2022-11-04T04:53:11Z</dcterms:modified>
</cp:coreProperties>
</file>