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78" r:id="rId12"/>
    <p:sldId id="281" r:id="rId13"/>
    <p:sldId id="280" r:id="rId14"/>
    <p:sldId id="265" r:id="rId15"/>
    <p:sldId id="276" r:id="rId16"/>
    <p:sldId id="275" r:id="rId17"/>
    <p:sldId id="266" r:id="rId18"/>
    <p:sldId id="272" r:id="rId19"/>
    <p:sldId id="273" r:id="rId20"/>
    <p:sldId id="267" r:id="rId21"/>
    <p:sldId id="269" r:id="rId22"/>
    <p:sldId id="270" r:id="rId23"/>
    <p:sldId id="271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989" autoAdjust="0"/>
  </p:normalViewPr>
  <p:slideViewPr>
    <p:cSldViewPr snapToGrid="0">
      <p:cViewPr varScale="1">
        <p:scale>
          <a:sx n="59" d="100"/>
          <a:sy n="59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718A-F4BA-CBF4-521F-B71103EC0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5C9F34-6279-A4F4-DC5E-C4A277DF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BDB6C-81FA-6B71-6B10-9352DEC9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81FAF-479E-10FF-F65B-3D7D8732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5D22E-71AA-F283-FD2C-8DCDB16D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169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1C952-5869-F00C-0AA2-46657145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DDB4E-4E66-BC71-DB30-88DE1D462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D4986-B2CE-26C7-F4C6-FBB653D42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B0637-37A1-20E7-8487-3D2DCE35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63F58-574F-4500-6C09-C294520A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269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D4950-4950-A47B-04F7-91A6AA708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1FCF7-C2FB-B376-EB22-AB9A80084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1A59-9ADE-004B-B6A6-B28B3922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A7FC9-5C6F-A814-E7F9-4015F929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C6402-1665-5686-0557-1727E692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08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142F-A846-5A1E-B637-F120268D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07B16-FDA1-7880-03BB-0CB2E0030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2C73A-28AC-6F11-DA07-B3A76DBD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840E8-430C-690D-9116-543A14F3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C5B31-23B0-4F04-F60D-1D857120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1963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340FB-F4E4-B511-C1D5-99660B0D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E643A-4550-BA59-F54F-B74B1D2A6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4EA05-F4C4-FA67-0938-16791405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DECAD-C7CD-4927-2832-FDFF824F5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E8B46-6D75-7A2E-DC98-191599A8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936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B02BE-E284-B960-06CD-77F8F4BA6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8A0D5-5C21-F49A-EDFA-FE38718D4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184DE-6DF3-C647-A72E-3F0EC167B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DD54E-F639-D062-1022-813D024E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D809A-441F-0F99-CA4D-5B7B74A9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0D4B9-4204-97FD-C4BE-41F497F4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3949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865B-43D8-EAB9-AFC4-983BE7F66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E1B67-510F-20CB-608C-04C7FD350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7CB1E-6459-9DF7-1572-2640A48D4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1A96E-D424-2D5F-51C8-C0BC61834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7B85E-9371-20C9-988C-16B613055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F63E1-4713-2E30-B57D-BF55FEE6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D232C4-2F4B-0D28-E75F-79293C64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1A93AF-9B32-A859-BB4E-5900F423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404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2C64-E2F6-F34E-53C5-A70B1BFA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60C10-BE3F-6966-CAB8-5AC16A60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AB390-236A-4F71-5062-875BD3DB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8A56C-62E1-846E-770C-9738188E6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07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068715-1D49-3A1D-0CB6-3EEF8DA57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25D76-B7E0-0266-EE25-CE268B04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DB79A-67F5-54E6-83C4-2CE33A4C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749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8915-2735-42C3-13BE-F64167B0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EC801-A1FE-AF7B-178F-B69E2729F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E305B-19F7-E7FC-78A6-500019A83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AA420-9262-5A48-D7BF-314A43CB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6D935-DD63-54EC-F349-5811DCEB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1F5CA-AA15-CB92-991C-CBA2CE4C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0417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1BFC-3A65-BCB3-47D4-D6AB0BC1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D6819-2B58-B809-6413-C043068C4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CB875-ABE3-72F9-63BA-973434F23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ED042-271D-3EBD-4052-D9EE272A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3514B-8D45-B432-7B2B-BC847B63C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90C4D-1273-ACD1-0775-1962C26EE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052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4BE47E-DAA4-D64A-9884-30677599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C2B20-9205-B7DB-415C-025646E41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DFC0-F224-A9A1-3306-C6B5E8207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7152D-564F-463F-B4F5-828F54542C05}" type="datetimeFigureOut">
              <a:rPr lang="en-ID" smtClean="0"/>
              <a:t>08/11/2022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9B591-126A-1CE0-0FE8-9ABD58029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D5BAB-4AD7-99C6-28B6-441C0C2E2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1ADC3-ACCE-43A4-83B1-552EE1DC0E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793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C97262-B51C-EFEC-795F-A45C102EB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8" b="23760"/>
          <a:stretch/>
        </p:blipFill>
        <p:spPr>
          <a:xfrm>
            <a:off x="20" y="-1"/>
            <a:ext cx="12191980" cy="439499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21367-0CD9-8068-1FF5-F2B0CD288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" y="5097733"/>
            <a:ext cx="8284029" cy="1026435"/>
          </a:xfrm>
        </p:spPr>
        <p:txBody>
          <a:bodyPr>
            <a:noAutofit/>
          </a:bodyPr>
          <a:lstStyle/>
          <a:p>
            <a:pPr algn="l">
              <a:spcAft>
                <a:spcPts val="800"/>
              </a:spcAft>
            </a:pPr>
            <a:r>
              <a:rPr lang="en-ID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Cara </a:t>
            </a:r>
            <a:r>
              <a:rPr lang="en-ID" sz="5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Menyegarkan</a:t>
            </a:r>
            <a:r>
              <a:rPr lang="en-ID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5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Rohani</a:t>
            </a:r>
            <a:endParaRPr lang="en-ID" sz="5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2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D1550-88AE-C420-B5D5-0FE3A1F32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41512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Mazmur</a:t>
            </a:r>
            <a:r>
              <a:rPr lang="en-ID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1:1-3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</a:rPr>
              <a:t>1:1 </a:t>
            </a:r>
            <a:r>
              <a:rPr lang="en-US" sz="2000" b="1" dirty="0" err="1">
                <a:latin typeface="Times New Roman" panose="02020603050405020304" pitchFamily="18" charset="0"/>
              </a:rPr>
              <a:t>Berbahagialah</a:t>
            </a:r>
            <a:r>
              <a:rPr lang="en-US" sz="2000" b="1" dirty="0">
                <a:latin typeface="Times New Roman" panose="02020603050405020304" pitchFamily="18" charset="0"/>
              </a:rPr>
              <a:t> orang </a:t>
            </a:r>
            <a:r>
              <a:rPr lang="en-US" sz="2000" dirty="0">
                <a:latin typeface="Times New Roman" panose="02020603050405020304" pitchFamily="18" charset="0"/>
              </a:rPr>
              <a:t>yang </a:t>
            </a:r>
            <a:r>
              <a:rPr lang="en-US" sz="2000" dirty="0" err="1">
                <a:latin typeface="Times New Roman" panose="02020603050405020304" pitchFamily="18" charset="0"/>
              </a:rPr>
              <a:t>tidak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berjalan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menurut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nasihat</a:t>
            </a:r>
            <a:r>
              <a:rPr lang="en-US" sz="2000" dirty="0">
                <a:latin typeface="Times New Roman" panose="02020603050405020304" pitchFamily="18" charset="0"/>
              </a:rPr>
              <a:t> orang </a:t>
            </a:r>
            <a:r>
              <a:rPr lang="en-US" sz="2000" dirty="0" err="1">
                <a:latin typeface="Times New Roman" panose="02020603050405020304" pitchFamily="18" charset="0"/>
              </a:rPr>
              <a:t>fasik</a:t>
            </a:r>
            <a:r>
              <a:rPr lang="en-US" sz="2000" dirty="0">
                <a:latin typeface="Times New Roman" panose="02020603050405020304" pitchFamily="18" charset="0"/>
              </a:rPr>
              <a:t>, yang </a:t>
            </a:r>
            <a:r>
              <a:rPr lang="en-US" sz="2000" dirty="0" err="1">
                <a:latin typeface="Times New Roman" panose="02020603050405020304" pitchFamily="18" charset="0"/>
              </a:rPr>
              <a:t>tidak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berdiri</a:t>
            </a:r>
            <a:r>
              <a:rPr lang="en-US" sz="2000" dirty="0">
                <a:latin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</a:rPr>
              <a:t>jalan</a:t>
            </a:r>
            <a:r>
              <a:rPr lang="en-US" sz="2000" dirty="0">
                <a:latin typeface="Times New Roman" panose="02020603050405020304" pitchFamily="18" charset="0"/>
              </a:rPr>
              <a:t> orang </a:t>
            </a:r>
            <a:r>
              <a:rPr lang="en-US" sz="2000" dirty="0" err="1">
                <a:latin typeface="Times New Roman" panose="02020603050405020304" pitchFamily="18" charset="0"/>
              </a:rPr>
              <a:t>berdosa</a:t>
            </a:r>
            <a:r>
              <a:rPr lang="en-US" sz="2000" dirty="0">
                <a:latin typeface="Times New Roman" panose="02020603050405020304" pitchFamily="18" charset="0"/>
              </a:rPr>
              <a:t>, dan yang </a:t>
            </a:r>
            <a:r>
              <a:rPr lang="en-US" sz="2000" dirty="0" err="1">
                <a:latin typeface="Times New Roman" panose="02020603050405020304" pitchFamily="18" charset="0"/>
              </a:rPr>
              <a:t>tidak</a:t>
            </a:r>
            <a:r>
              <a:rPr lang="en-US" sz="2000" dirty="0">
                <a:latin typeface="Times New Roman" panose="02020603050405020304" pitchFamily="18" charset="0"/>
              </a:rPr>
              <a:t> duduk </a:t>
            </a:r>
            <a:r>
              <a:rPr lang="en-US" sz="2000" dirty="0" err="1">
                <a:latin typeface="Times New Roman" panose="02020603050405020304" pitchFamily="18" charset="0"/>
              </a:rPr>
              <a:t>dalam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kumpulan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pencemooh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</a:rPr>
              <a:t>1:2 </a:t>
            </a:r>
            <a:r>
              <a:rPr lang="en-US" sz="2000" dirty="0" err="1">
                <a:latin typeface="Times New Roman" panose="02020603050405020304" pitchFamily="18" charset="0"/>
              </a:rPr>
              <a:t>tetapi</a:t>
            </a:r>
            <a:r>
              <a:rPr lang="en-US" sz="2000" dirty="0">
                <a:latin typeface="Times New Roman" panose="02020603050405020304" pitchFamily="18" charset="0"/>
              </a:rPr>
              <a:t> yang </a:t>
            </a:r>
            <a:r>
              <a:rPr lang="en-US" sz="2000" dirty="0" err="1">
                <a:latin typeface="Times New Roman" panose="02020603050405020304" pitchFamily="18" charset="0"/>
              </a:rPr>
              <a:t>kesukaannya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ialah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Taurat</a:t>
            </a:r>
            <a:r>
              <a:rPr lang="en-US" sz="2000" b="1" dirty="0">
                <a:latin typeface="Times New Roman" panose="02020603050405020304" pitchFamily="18" charset="0"/>
              </a:rPr>
              <a:t> TUHAN</a:t>
            </a:r>
            <a:r>
              <a:rPr lang="en-US" sz="2000" dirty="0">
                <a:latin typeface="Times New Roman" panose="02020603050405020304" pitchFamily="18" charset="0"/>
              </a:rPr>
              <a:t>, dan yang </a:t>
            </a:r>
            <a:r>
              <a:rPr lang="en-US" sz="2000" dirty="0" err="1">
                <a:latin typeface="Times New Roman" panose="02020603050405020304" pitchFamily="18" charset="0"/>
              </a:rPr>
              <a:t>merenungkan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Taurat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itu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siang</a:t>
            </a:r>
            <a:r>
              <a:rPr lang="en-US" sz="2000" dirty="0">
                <a:latin typeface="Times New Roman" panose="02020603050405020304" pitchFamily="18" charset="0"/>
              </a:rPr>
              <a:t> dan </a:t>
            </a:r>
            <a:r>
              <a:rPr lang="en-US" sz="2000" dirty="0" err="1">
                <a:latin typeface="Times New Roman" panose="02020603050405020304" pitchFamily="18" charset="0"/>
              </a:rPr>
              <a:t>malam</a:t>
            </a:r>
            <a:r>
              <a:rPr lang="en-US" sz="2000" dirty="0"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</a:rPr>
              <a:t>1:3 </a:t>
            </a:r>
            <a:r>
              <a:rPr lang="en-US" sz="2000" b="1" dirty="0" err="1">
                <a:latin typeface="Times New Roman" panose="02020603050405020304" pitchFamily="18" charset="0"/>
              </a:rPr>
              <a:t>Ia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seperti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pohon</a:t>
            </a:r>
            <a:r>
              <a:rPr lang="en-US" sz="2000" b="1" dirty="0">
                <a:latin typeface="Times New Roman" panose="02020603050405020304" pitchFamily="18" charset="0"/>
              </a:rPr>
              <a:t>, yang </a:t>
            </a:r>
            <a:r>
              <a:rPr lang="en-US" sz="2000" b="1" dirty="0" err="1">
                <a:latin typeface="Times New Roman" panose="02020603050405020304" pitchFamily="18" charset="0"/>
              </a:rPr>
              <a:t>ditanam</a:t>
            </a:r>
            <a:r>
              <a:rPr lang="en-US" sz="2000" b="1" dirty="0">
                <a:latin typeface="Times New Roman" panose="02020603050405020304" pitchFamily="18" charset="0"/>
              </a:rPr>
              <a:t> di </a:t>
            </a:r>
            <a:r>
              <a:rPr lang="en-US" sz="2000" b="1" dirty="0" err="1">
                <a:latin typeface="Times New Roman" panose="02020603050405020304" pitchFamily="18" charset="0"/>
              </a:rPr>
              <a:t>tepi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aliran</a:t>
            </a:r>
            <a:r>
              <a:rPr lang="en-US" sz="2000" b="1" dirty="0">
                <a:latin typeface="Times New Roman" panose="02020603050405020304" pitchFamily="18" charset="0"/>
              </a:rPr>
              <a:t> air, yang </a:t>
            </a:r>
            <a:r>
              <a:rPr lang="en-US" sz="2000" b="1" dirty="0" err="1">
                <a:latin typeface="Times New Roman" panose="02020603050405020304" pitchFamily="18" charset="0"/>
              </a:rPr>
              <a:t>menghasilkan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buahnya</a:t>
            </a:r>
            <a:r>
              <a:rPr lang="en-US" sz="2000" b="1" dirty="0">
                <a:latin typeface="Times New Roman" panose="02020603050405020304" pitchFamily="18" charset="0"/>
              </a:rPr>
              <a:t> pada </a:t>
            </a:r>
            <a:r>
              <a:rPr lang="en-US" sz="2000" b="1" dirty="0" err="1">
                <a:latin typeface="Times New Roman" panose="02020603050405020304" pitchFamily="18" charset="0"/>
              </a:rPr>
              <a:t>musimnya</a:t>
            </a:r>
            <a:r>
              <a:rPr lang="en-US" sz="2000" b="1" dirty="0">
                <a:latin typeface="Times New Roman" panose="02020603050405020304" pitchFamily="18" charset="0"/>
              </a:rPr>
              <a:t>, dan yang </a:t>
            </a:r>
            <a:r>
              <a:rPr lang="en-US" sz="2000" b="1" dirty="0" err="1">
                <a:latin typeface="Times New Roman" panose="02020603050405020304" pitchFamily="18" charset="0"/>
              </a:rPr>
              <a:t>tidak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layu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daunnya</a:t>
            </a:r>
            <a:r>
              <a:rPr lang="en-US" sz="2000" b="1" dirty="0">
                <a:latin typeface="Times New Roman" panose="02020603050405020304" pitchFamily="18" charset="0"/>
              </a:rPr>
              <a:t>; </a:t>
            </a:r>
            <a:r>
              <a:rPr lang="en-US" sz="2000" b="1" dirty="0" err="1">
                <a:latin typeface="Times New Roman" panose="02020603050405020304" pitchFamily="18" charset="0"/>
              </a:rPr>
              <a:t>apa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saja</a:t>
            </a:r>
            <a:r>
              <a:rPr lang="en-US" sz="2000" b="1" dirty="0">
                <a:latin typeface="Times New Roman" panose="02020603050405020304" pitchFamily="18" charset="0"/>
              </a:rPr>
              <a:t> yang </a:t>
            </a:r>
            <a:r>
              <a:rPr lang="en-US" sz="2000" b="1" dirty="0" err="1">
                <a:latin typeface="Times New Roman" panose="02020603050405020304" pitchFamily="18" charset="0"/>
              </a:rPr>
              <a:t>diperbuatnya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berhasil</a:t>
            </a:r>
            <a:r>
              <a:rPr lang="en-US" sz="2000" b="1" dirty="0">
                <a:latin typeface="Times New Roman" panose="02020603050405020304" pitchFamily="18" charset="0"/>
              </a:rPr>
              <a:t>.</a:t>
            </a:r>
          </a:p>
          <a:p>
            <a:endParaRPr lang="en-ID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41CFB-6A89-53B9-76FC-F728E8B52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09" r="3184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25D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35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593D0-AF69-C43C-1460-5ADA7C72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96249" cy="1128068"/>
          </a:xfrm>
        </p:spPr>
        <p:txBody>
          <a:bodyPr anchor="ctr">
            <a:normAutofit/>
          </a:bodyPr>
          <a:lstStyle/>
          <a:p>
            <a:r>
              <a:rPr lang="en-US" sz="3700" b="1" dirty="0"/>
              <a:t>2. </a:t>
            </a:r>
            <a:r>
              <a:rPr lang="en-US" sz="3700" b="1" dirty="0" err="1"/>
              <a:t>Disegarkan</a:t>
            </a:r>
            <a:r>
              <a:rPr lang="en-US" sz="3700" b="1" dirty="0"/>
              <a:t> </a:t>
            </a:r>
            <a:r>
              <a:rPr lang="en-US" sz="3700" b="1" dirty="0" err="1"/>
              <a:t>Melalui</a:t>
            </a:r>
            <a:r>
              <a:rPr lang="en-US" sz="3700" b="1" dirty="0"/>
              <a:t> </a:t>
            </a:r>
            <a:r>
              <a:rPr lang="en-US" sz="3700" b="1" dirty="0" err="1"/>
              <a:t>Roh</a:t>
            </a:r>
            <a:r>
              <a:rPr lang="en-US" sz="3700" b="1" dirty="0"/>
              <a:t> Kudus</a:t>
            </a:r>
            <a:endParaRPr lang="en-ID" sz="37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D2151-F525-F01A-9CD1-D741F0839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54910" cy="430412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Amasis MT Pro Black" panose="02040A04050005020304" pitchFamily="18" charset="0"/>
                <a:ea typeface="Arial" panose="020B0604020202020204" pitchFamily="34" charset="0"/>
              </a:rPr>
              <a:t>Hidup</a:t>
            </a:r>
            <a:r>
              <a:rPr lang="en-ID" sz="2400" dirty="0">
                <a:latin typeface="Amasis MT Pro Black" panose="02040A04050005020304" pitchFamily="18" charset="0"/>
                <a:ea typeface="Arial" panose="020B0604020202020204" pitchFamily="34" charset="0"/>
              </a:rPr>
              <a:t> Kristen </a:t>
            </a:r>
            <a:r>
              <a:rPr lang="en-ID" sz="2400" dirty="0" err="1">
                <a:latin typeface="Amasis MT Pro Black" panose="02040A04050005020304" pitchFamily="18" charset="0"/>
                <a:ea typeface="Arial" panose="020B0604020202020204" pitchFamily="34" charset="0"/>
              </a:rPr>
              <a:t>bukanlah</a:t>
            </a:r>
            <a:r>
              <a:rPr lang="en-ID" sz="2400" dirty="0">
                <a:latin typeface="Amasis MT Pro Black" panose="02040A04050005020304" pitchFamily="18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  <a:ea typeface="Arial" panose="020B0604020202020204" pitchFamily="34" charset="0"/>
              </a:rPr>
              <a:t>satu</a:t>
            </a:r>
            <a:r>
              <a:rPr lang="en-ID" sz="2400" dirty="0">
                <a:latin typeface="Amasis MT Pro Black" panose="02040A04050005020304" pitchFamily="18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  <a:ea typeface="Arial" panose="020B0604020202020204" pitchFamily="34" charset="0"/>
              </a:rPr>
              <a:t>modifikasi</a:t>
            </a:r>
            <a:r>
              <a:rPr lang="en-ID" sz="2400" dirty="0">
                <a:latin typeface="Amasis MT Pro Black" panose="02040A04050005020304" pitchFamily="18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  <a:ea typeface="Arial" panose="020B0604020202020204" pitchFamily="34" charset="0"/>
              </a:rPr>
              <a:t>atau</a:t>
            </a:r>
            <a:r>
              <a:rPr lang="en-ID" sz="2400" dirty="0">
                <a:latin typeface="Amasis MT Pro Black" panose="02040A04050005020304" pitchFamily="18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  <a:ea typeface="Arial" panose="020B0604020202020204" pitchFamily="34" charset="0"/>
              </a:rPr>
              <a:t>perbaikan</a:t>
            </a:r>
            <a:r>
              <a:rPr lang="en-ID" sz="2400" dirty="0">
                <a:latin typeface="Amasis MT Pro Black" panose="02040A04050005020304" pitchFamily="18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  <a:ea typeface="Arial" panose="020B0604020202020204" pitchFamily="34" charset="0"/>
              </a:rPr>
              <a:t>dari</a:t>
            </a:r>
            <a:r>
              <a:rPr lang="en-ID" sz="2400" dirty="0">
                <a:latin typeface="Amasis MT Pro Black" panose="02040A04050005020304" pitchFamily="18" charset="0"/>
                <a:ea typeface="Arial" panose="020B0604020202020204" pitchFamily="34" charset="0"/>
              </a:rPr>
              <a:t> yang lama, </a:t>
            </a:r>
            <a:r>
              <a:rPr lang="en-ID" sz="2400" dirty="0" err="1">
                <a:solidFill>
                  <a:srgbClr val="FF0000"/>
                </a:solidFill>
                <a:latin typeface="Amasis MT Pro Black" panose="02040A04050005020304" pitchFamily="18" charset="0"/>
                <a:ea typeface="Arial" panose="020B0604020202020204" pitchFamily="34" charset="0"/>
              </a:rPr>
              <a:t>tetapi</a:t>
            </a:r>
            <a:r>
              <a:rPr lang="en-ID" sz="2400" dirty="0">
                <a:solidFill>
                  <a:srgbClr val="FF0000"/>
                </a:solidFill>
                <a:latin typeface="Amasis MT Pro Black" panose="02040A04050005020304" pitchFamily="18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latin typeface="Amasis MT Pro Black" panose="02040A04050005020304" pitchFamily="18" charset="0"/>
                <a:ea typeface="Arial" panose="020B0604020202020204" pitchFamily="34" charset="0"/>
              </a:rPr>
              <a:t>satu</a:t>
            </a:r>
            <a:r>
              <a:rPr lang="en-ID" sz="2400" dirty="0">
                <a:solidFill>
                  <a:srgbClr val="FF0000"/>
                </a:solidFill>
                <a:latin typeface="Amasis MT Pro Black" panose="02040A04050005020304" pitchFamily="18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latin typeface="Amasis MT Pro Black" panose="02040A04050005020304" pitchFamily="18" charset="0"/>
                <a:ea typeface="Arial" panose="020B0604020202020204" pitchFamily="34" charset="0"/>
              </a:rPr>
              <a:t>transformasi</a:t>
            </a:r>
            <a:r>
              <a:rPr lang="en-ID" sz="2400" dirty="0">
                <a:solidFill>
                  <a:srgbClr val="FF0000"/>
                </a:solidFill>
                <a:latin typeface="Amasis MT Pro Black" panose="02040A04050005020304" pitchFamily="18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latin typeface="Amasis MT Pro Black" panose="02040A04050005020304" pitchFamily="18" charset="0"/>
                <a:ea typeface="Arial" panose="020B0604020202020204" pitchFamily="34" charset="0"/>
              </a:rPr>
              <a:t>sifat</a:t>
            </a:r>
            <a:r>
              <a:rPr lang="en-ID" sz="2400" dirty="0">
                <a:latin typeface="Gill Sans Nova Cond XBd" panose="020B0A06020104020203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Terjadi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kematian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diri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dosa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,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hidup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jadi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baru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sama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sekali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Perubahan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ini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bisa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terjadi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hanya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dengan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pekerjaan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Roh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Kudus yang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dapat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mendatangkan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hasil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  <a:ea typeface="Arial" panose="020B0604020202020204" pitchFamily="34" charset="0"/>
              </a:rPr>
              <a:t>baik</a:t>
            </a:r>
            <a:r>
              <a:rPr lang="en-ID" sz="2400" dirty="0">
                <a:latin typeface="Gill Sans Nova Cond XBd" panose="020B0A06020104020203" pitchFamily="34" charset="0"/>
                <a:ea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ID" sz="2400" dirty="0">
              <a:latin typeface="Gill Sans Nova Cond XBd" panose="020B0A06020104020203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ID" sz="24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Amanat</a:t>
            </a:r>
            <a:r>
              <a:rPr lang="en-ID" sz="2400" dirty="0"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  <a:ea typeface="Arial" panose="020B0604020202020204" pitchFamily="34" charset="0"/>
              </a:rPr>
              <a:t> Orang Muda, </a:t>
            </a:r>
            <a:r>
              <a:rPr lang="en-ID" sz="24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hlm</a:t>
            </a:r>
            <a:r>
              <a:rPr lang="en-ID" sz="2400" dirty="0">
                <a:latin typeface="Gill Sans Nova Cond XBd" panose="020B0A06020104020203" pitchFamily="34" charset="0"/>
                <a:ea typeface="Arial" panose="020B0604020202020204" pitchFamily="34" charset="0"/>
              </a:rPr>
              <a:t>. 189.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36A-2FD8-479C-12D7-1C491CB6A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0" r="21881"/>
          <a:stretch/>
        </p:blipFill>
        <p:spPr>
          <a:xfrm>
            <a:off x="6006632" y="799352"/>
            <a:ext cx="5396565" cy="52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63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89CAA-1DDE-1BFC-180F-09144FB6F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20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4973E-7049-F37A-45A9-680AFBB1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>
                <a:latin typeface="Congenial Black" panose="02000503040000020004" pitchFamily="2" charset="0"/>
              </a:rPr>
              <a:t>YOHANES 16:8</a:t>
            </a:r>
            <a:endParaRPr lang="en-ID" sz="4000">
              <a:latin typeface="Congenial Black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48CB8-CC86-C9B1-C66B-E28AE4311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822371" cy="3742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Congenial SemiBold" panose="02000503040000020004" pitchFamily="2" charset="0"/>
                <a:ea typeface="Arial" panose="020B0604020202020204" pitchFamily="34" charset="0"/>
              </a:rPr>
              <a:t>"Dan </a:t>
            </a:r>
            <a:r>
              <a:rPr lang="en-ID" sz="4000" dirty="0" err="1">
                <a:latin typeface="Congenial SemiBold" panose="02000503040000020004" pitchFamily="2" charset="0"/>
                <a:ea typeface="Arial" panose="020B0604020202020204" pitchFamily="34" charset="0"/>
              </a:rPr>
              <a:t>kalau</a:t>
            </a:r>
            <a:r>
              <a:rPr lang="en-ID" sz="4000" dirty="0">
                <a:latin typeface="Congenial SemiBold" panose="02000503040000020004" pitchFamily="2" charset="0"/>
                <a:ea typeface="Arial" panose="020B0604020202020204" pitchFamily="34" charset="0"/>
              </a:rPr>
              <a:t> la </a:t>
            </a:r>
            <a:r>
              <a:rPr lang="en-ID" sz="4000" dirty="0" err="1">
                <a:latin typeface="Congenial SemiBold" panose="02000503040000020004" pitchFamily="2" charset="0"/>
                <a:ea typeface="Arial" panose="020B0604020202020204" pitchFamily="34" charset="0"/>
              </a:rPr>
              <a:t>datang</a:t>
            </a:r>
            <a:r>
              <a:rPr lang="en-ID" sz="4000" dirty="0">
                <a:latin typeface="Congenial SemiBold" panose="02000503040000020004" pitchFamily="2" charset="0"/>
                <a:ea typeface="Arial" panose="020B0604020202020204" pitchFamily="34" charset="0"/>
              </a:rPr>
              <a:t>, la </a:t>
            </a:r>
            <a:r>
              <a:rPr lang="en-ID" sz="4000" dirty="0" err="1">
                <a:latin typeface="Congenial SemiBold" panose="02000503040000020004" pitchFamily="2" charset="0"/>
                <a:ea typeface="Arial" panose="020B0604020202020204" pitchFamily="34" charset="0"/>
              </a:rPr>
              <a:t>akan</a:t>
            </a:r>
            <a:r>
              <a:rPr lang="en-ID" sz="4000" dirty="0">
                <a:latin typeface="Congenial SemiBold" panose="02000503040000020004" pitchFamily="2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latin typeface="Congenial SemiBold" panose="02000503040000020004" pitchFamily="2" charset="0"/>
                <a:ea typeface="Arial" panose="020B0604020202020204" pitchFamily="34" charset="0"/>
              </a:rPr>
              <a:t>menginsafkan</a:t>
            </a:r>
            <a:r>
              <a:rPr lang="en-ID" sz="4000" dirty="0">
                <a:latin typeface="Congenial SemiBold" panose="02000503040000020004" pitchFamily="2" charset="0"/>
                <a:ea typeface="Arial" panose="020B0604020202020204" pitchFamily="34" charset="0"/>
              </a:rPr>
              <a:t> dunia </a:t>
            </a:r>
            <a:r>
              <a:rPr lang="en-ID" sz="4000" dirty="0" err="1">
                <a:latin typeface="Congenial SemiBold" panose="02000503040000020004" pitchFamily="2" charset="0"/>
                <a:ea typeface="Arial" panose="020B0604020202020204" pitchFamily="34" charset="0"/>
              </a:rPr>
              <a:t>akan</a:t>
            </a:r>
            <a:r>
              <a:rPr lang="en-ID" sz="4000" dirty="0">
                <a:latin typeface="Congenial SemiBold" panose="02000503040000020004" pitchFamily="2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latin typeface="Congenial SemiBold" panose="02000503040000020004" pitchFamily="2" charset="0"/>
                <a:ea typeface="Arial" panose="020B0604020202020204" pitchFamily="34" charset="0"/>
              </a:rPr>
              <a:t>dosa</a:t>
            </a:r>
            <a:r>
              <a:rPr lang="en-ID" sz="4000" dirty="0">
                <a:latin typeface="Congenial SemiBold" panose="02000503040000020004" pitchFamily="2" charset="0"/>
                <a:ea typeface="Arial" panose="020B0604020202020204" pitchFamily="34" charset="0"/>
              </a:rPr>
              <a:t>, </a:t>
            </a:r>
            <a:r>
              <a:rPr lang="en-ID" sz="4000" dirty="0" err="1">
                <a:latin typeface="Congenial SemiBold" panose="02000503040000020004" pitchFamily="2" charset="0"/>
                <a:ea typeface="Arial" panose="020B0604020202020204" pitchFamily="34" charset="0"/>
              </a:rPr>
              <a:t>kebenaran</a:t>
            </a:r>
            <a:r>
              <a:rPr lang="en-ID" sz="4000" dirty="0">
                <a:latin typeface="Congenial SemiBold" panose="02000503040000020004" pitchFamily="2" charset="0"/>
                <a:ea typeface="Arial" panose="020B0604020202020204" pitchFamily="34" charset="0"/>
              </a:rPr>
              <a:t> dan </a:t>
            </a:r>
            <a:r>
              <a:rPr lang="en-ID" sz="4000" dirty="0" err="1">
                <a:latin typeface="Congenial SemiBold" panose="02000503040000020004" pitchFamily="2" charset="0"/>
                <a:ea typeface="Arial" panose="020B0604020202020204" pitchFamily="34" charset="0"/>
              </a:rPr>
              <a:t>penghakiman</a:t>
            </a:r>
            <a:r>
              <a:rPr lang="en-ID" sz="4000" dirty="0">
                <a:latin typeface="Congenial SemiBold" panose="02000503040000020004" pitchFamily="2" charset="0"/>
                <a:ea typeface="Arial" panose="020B0604020202020204" pitchFamily="34" charset="0"/>
              </a:rPr>
              <a:t>".</a:t>
            </a:r>
          </a:p>
          <a:p>
            <a:pPr marL="0" indent="0">
              <a:buNone/>
            </a:pPr>
            <a:endParaRPr lang="en-ID" sz="4000" dirty="0">
              <a:latin typeface="Congenial SemiBold" panose="02000503040000020004" pitchFamily="2" charset="0"/>
              <a:ea typeface="Arial" panose="020B0604020202020204" pitchFamily="34" charset="0"/>
            </a:endParaRPr>
          </a:p>
          <a:p>
            <a:endParaRPr lang="en-ID" sz="4000" dirty="0">
              <a:latin typeface="Congenial Semi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30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1BCC7-30AB-F42E-6B28-3E5671B6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631" y="932962"/>
            <a:ext cx="5424569" cy="884952"/>
          </a:xfrm>
        </p:spPr>
        <p:txBody>
          <a:bodyPr anchor="b">
            <a:normAutofit/>
          </a:bodyPr>
          <a:lstStyle/>
          <a:p>
            <a:r>
              <a:rPr lang="en-ID" sz="3600" dirty="0" err="1">
                <a:latin typeface="Eras Bold ITC" panose="020B0907030504020204" pitchFamily="34" charset="0"/>
              </a:rPr>
              <a:t>Pekerjaan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Roh</a:t>
            </a:r>
            <a:r>
              <a:rPr lang="en-ID" sz="3600" dirty="0">
                <a:latin typeface="Eras Bold ITC" panose="020B0907030504020204" pitchFamily="34" charset="0"/>
              </a:rPr>
              <a:t> Kudus :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endParaRPr lang="en-ID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9DD92-B66F-3C04-5299-E772489E9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2" r="30671" b="1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11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35529-0A51-E94D-AAE4-2D63231F5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383971"/>
            <a:ext cx="5424569" cy="4023360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sadar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dosanya</a:t>
            </a:r>
            <a:r>
              <a:rPr lang="en-ID" sz="2400" dirty="0">
                <a:latin typeface="Franklin Gothic Medium Cond" panose="020B0606030402020204" pitchFamily="34" charset="0"/>
              </a:rPr>
              <a:t> (Yoh 16:8).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mencurahkan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(Rm 5:5).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menghasilkan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kelahiran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baru</a:t>
            </a:r>
            <a:r>
              <a:rPr lang="en-ID" sz="2400" dirty="0">
                <a:latin typeface="Franklin Gothic Medium Cond" panose="020B0606030402020204" pitchFamily="34" charset="0"/>
              </a:rPr>
              <a:t> (Yoh 3:3-8).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400" dirty="0">
                <a:latin typeface="Franklin Gothic Medium Cond" panose="020B0606030402020204" pitchFamily="34" charset="0"/>
              </a:rPr>
              <a:t>la </a:t>
            </a:r>
            <a:r>
              <a:rPr lang="en-ID" sz="2400" dirty="0" err="1">
                <a:latin typeface="Franklin Gothic Medium Cond" panose="020B0606030402020204" pitchFamily="34" charset="0"/>
              </a:rPr>
              <a:t>menuntun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kebenaran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kebenaran</a:t>
            </a:r>
            <a:r>
              <a:rPr lang="en-ID" sz="2400" dirty="0">
                <a:latin typeface="Franklin Gothic Medium Cond" panose="020B0606030402020204" pitchFamily="34" charset="0"/>
              </a:rPr>
              <a:t> Yoh 16:13.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400" dirty="0">
                <a:latin typeface="Franklin Gothic Medium Cond" panose="020B0606030402020204" pitchFamily="34" charset="0"/>
              </a:rPr>
              <a:t>la </a:t>
            </a:r>
            <a:r>
              <a:rPr lang="en-ID" sz="2400" dirty="0" err="1">
                <a:latin typeface="Franklin Gothic Medium Cond" panose="020B0606030402020204" pitchFamily="34" charset="0"/>
              </a:rPr>
              <a:t>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melayani</a:t>
            </a:r>
            <a:r>
              <a:rPr lang="en-ID" sz="2400" dirty="0">
                <a:latin typeface="Franklin Gothic Medium Cond" panose="020B0606030402020204" pitchFamily="34" charset="0"/>
              </a:rPr>
              <a:t> (</a:t>
            </a:r>
            <a:r>
              <a:rPr lang="en-ID" sz="2400" dirty="0" err="1">
                <a:latin typeface="Franklin Gothic Medium Cond" panose="020B0606030402020204" pitchFamily="34" charset="0"/>
              </a:rPr>
              <a:t>Kis</a:t>
            </a:r>
            <a:r>
              <a:rPr lang="en-ID" sz="2400" dirty="0">
                <a:latin typeface="Franklin Gothic Medium Cond" panose="020B0606030402020204" pitchFamily="34" charset="0"/>
              </a:rPr>
              <a:t> 1:8).</a:t>
            </a:r>
          </a:p>
          <a:p>
            <a:pPr marL="0" indent="0">
              <a:buNone/>
            </a:pP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727573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A3A99-898B-CD5F-C775-F3F11704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354239"/>
            <a:ext cx="6857999" cy="1807305"/>
          </a:xfrm>
        </p:spPr>
        <p:txBody>
          <a:bodyPr>
            <a:normAutofit/>
          </a:bodyPr>
          <a:lstStyle/>
          <a:p>
            <a:r>
              <a:rPr lang="en-ID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ID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Disegarkan</a:t>
            </a:r>
            <a:r>
              <a:rPr lang="en-ID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ID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Ketidakegoisan</a:t>
            </a:r>
            <a:endParaRPr lang="en-ID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C27-FBA2-5171-380A-517A39B2C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" y="2333297"/>
            <a:ext cx="5769429" cy="3980417"/>
          </a:xfrm>
        </p:spPr>
        <p:txBody>
          <a:bodyPr>
            <a:noAutofit/>
          </a:bodyPr>
          <a:lstStyle/>
          <a:p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 juga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disegarkan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rohani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memikirkan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lain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Teori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berlawanan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budaya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selfie di mana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Orang-orang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berusaha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mendapatkan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pengikut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media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sosial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sangat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sadar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citra</a:t>
            </a:r>
            <a:r>
              <a:rPr lang="en-ID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menjadi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pusat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perhatian</a:t>
            </a:r>
            <a:r>
              <a:rPr lang="en-ID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Yang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benar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berhenti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terlalu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memikirkan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malah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memikirkan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lain,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menyegarkan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rohani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ID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F5D30-0CED-2165-3228-87240E4FB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82" r="1348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6291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949F2-F78D-7451-3AC0-7CB83C2C1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889112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Amsal</a:t>
            </a:r>
            <a:r>
              <a:rPr lang="en-ID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</a:rPr>
              <a:t>11:25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</a:rPr>
              <a:t>“</a:t>
            </a:r>
            <a:r>
              <a:rPr lang="en-US" dirty="0" err="1">
                <a:latin typeface="Times New Roman" panose="02020603050405020304" pitchFamily="18" charset="0"/>
              </a:rPr>
              <a:t>Siapa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banyak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memberi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berkat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diberi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kelimpahan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siapa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memberi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minum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ia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sendiri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akan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diberi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minum</a:t>
            </a:r>
            <a:r>
              <a:rPr lang="en-US" dirty="0">
                <a:latin typeface="Times New Roman" panose="02020603050405020304" pitchFamily="18" charset="0"/>
              </a:rPr>
              <a:t>.”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Siapa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menyegarkan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lain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dirinya</a:t>
            </a:r>
            <a:r>
              <a:rPr lang="en-ID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disegarkan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ID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ID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Amsal</a:t>
            </a:r>
            <a:r>
              <a:rPr lang="en-ID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11:25 NLT). </a:t>
            </a: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C0976-9878-ED7E-7420-A63CE9383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7" r="256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3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192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17B7D-89E4-56AE-5085-C5295B1CC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98" b="2131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069C4-2DFC-EA61-878B-558EA3784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4278086"/>
            <a:ext cx="10566395" cy="19274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lain,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menemukan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sedang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diisi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ulang</a:t>
            </a:r>
            <a:r>
              <a:rPr lang="en-ID" sz="4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3581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EAAC1-1194-878A-85C4-5CDC9220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502022"/>
            <a:ext cx="6841572" cy="826036"/>
          </a:xfrm>
        </p:spPr>
        <p:txBody>
          <a:bodyPr anchor="b">
            <a:normAutofit/>
          </a:bodyPr>
          <a:lstStyle/>
          <a:p>
            <a:r>
              <a:rPr lang="en-ID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ID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Disegarkan</a:t>
            </a:r>
            <a:r>
              <a:rPr lang="en-ID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ID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Doa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9E35-3F0E-718B-B89C-3B744F1D8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28" y="1752600"/>
            <a:ext cx="7260771" cy="4650892"/>
          </a:xfrm>
        </p:spPr>
        <p:txBody>
          <a:bodyPr>
            <a:noAutofit/>
          </a:bodyPr>
          <a:lstStyle/>
          <a:p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Berapa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waktu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habiskan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media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sosial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setiap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Penelitian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terbaru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mengatakan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orang-orang di Amerika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Serikat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memeriksa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Facebook, Twitter, dan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akun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media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sosial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lainnya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 kali per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sekali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setiap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jam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bangun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Bayangkan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jika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berdoa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 kali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sehari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gantinya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memeriksa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media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sosial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betapa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dsayat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hasilnya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sz="20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Piper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mengatakannya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“Salah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kegunaan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Twitter dan Facebook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membuktikan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Hari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Terakhir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berdoa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bukanlah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kekurangan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waktu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r>
              <a:rPr lang="en-ID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menghabiskan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waktu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menonton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acara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pesta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Netflix, Amazon Prime,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outlet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lainnya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Kita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membuang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waktu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Jadi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jangan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katakan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punya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waktu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berdoa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Faktanya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meluangkan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waktu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hal-hal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penting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E3DF5C-EE2D-BDC1-8A74-60D7A35E5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7" r="14199" b="-1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94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9331E-90A2-76C9-480D-88EB15C3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BBA61-58BF-F3A1-0F44-55A3318E4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2B3A9-1E1C-F509-F353-C0FCB7230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2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FB025-5391-BDB2-F889-7700BB9A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9ED18-55AF-D36F-A1B5-19E80E5AD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32029-B6DA-3964-991C-A2DCEF436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0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DCF3A-1F8D-F64E-7594-D0BB2D982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45D00-BA2E-B3D6-31DD-E74F4AAAC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5954486" cy="5414963"/>
          </a:xfrm>
        </p:spPr>
        <p:txBody>
          <a:bodyPr>
            <a:noAutofit/>
          </a:bodyPr>
          <a:lstStyle/>
          <a:p>
            <a:r>
              <a:rPr lang="nn-NO" b="1" dirty="0"/>
              <a:t>Menyegarkan</a:t>
            </a:r>
            <a:r>
              <a:rPr lang="nn-NO" dirty="0"/>
              <a:t> /</a:t>
            </a:r>
            <a:r>
              <a:rPr lang="nn-NO" b="1" dirty="0"/>
              <a:t>me·nye·gar·kan</a:t>
            </a:r>
            <a:r>
              <a:rPr lang="nn-NO" dirty="0"/>
              <a:t>/ </a:t>
            </a:r>
            <a:r>
              <a:rPr lang="nn-NO" i="1" dirty="0"/>
              <a:t>v</a:t>
            </a:r>
            <a:r>
              <a:rPr lang="nn-NO" dirty="0"/>
              <a:t> menjadikan segar (nyaman, sehat, kuat, dsb) KBBI (Kamus Besar Bahasa Indonesia), </a:t>
            </a:r>
            <a:r>
              <a:rPr lang="fi-FI" i="1" dirty="0"/>
              <a:t>minuman sari buah - badan; rekreasi - pikiran;</a:t>
            </a:r>
            <a:endParaRPr lang="nn-NO" i="1" dirty="0"/>
          </a:p>
          <a:p>
            <a:pPr marL="0" indent="0">
              <a:buNone/>
            </a:pPr>
            <a:endParaRPr lang="nn-NO" dirty="0"/>
          </a:p>
          <a:p>
            <a:r>
              <a:rPr lang="en-ID" b="1" dirty="0" err="1">
                <a:effectLst/>
              </a:rPr>
              <a:t>menyegarkan</a:t>
            </a:r>
            <a:r>
              <a:rPr lang="en-ID" b="1" dirty="0"/>
              <a:t> [THESAURUS]</a:t>
            </a:r>
          </a:p>
          <a:p>
            <a:r>
              <a:rPr lang="en-ID" b="1" dirty="0"/>
              <a:t>segar</a:t>
            </a:r>
            <a:r>
              <a:rPr lang="en-ID" dirty="0"/>
              <a:t> = </a:t>
            </a:r>
            <a:r>
              <a:rPr lang="en-ID" dirty="0" err="1"/>
              <a:t>afiat</a:t>
            </a:r>
            <a:r>
              <a:rPr lang="en-ID" dirty="0"/>
              <a:t>, </a:t>
            </a:r>
            <a:r>
              <a:rPr lang="en-ID" dirty="0" err="1"/>
              <a:t>bugar</a:t>
            </a:r>
            <a:r>
              <a:rPr lang="en-ID" dirty="0"/>
              <a:t>, </a:t>
            </a:r>
            <a:r>
              <a:rPr lang="en-ID" dirty="0" err="1"/>
              <a:t>enak</a:t>
            </a:r>
            <a:r>
              <a:rPr lang="en-ID" dirty="0"/>
              <a:t> (stamina), fit, </a:t>
            </a:r>
            <a:r>
              <a:rPr lang="en-ID" dirty="0" err="1"/>
              <a:t>nya</a:t>
            </a:r>
            <a:r>
              <a:rPr lang="en-ID" dirty="0"/>
              <a:t>-man, </a:t>
            </a:r>
            <a:r>
              <a:rPr lang="en-ID" dirty="0" err="1"/>
              <a:t>sehat</a:t>
            </a:r>
            <a:r>
              <a:rPr lang="en-ID" dirty="0"/>
              <a:t>; </a:t>
            </a:r>
            <a:br>
              <a:rPr lang="en-ID" dirty="0"/>
            </a:br>
            <a:endParaRPr lang="en-ID" dirty="0"/>
          </a:p>
          <a:p>
            <a:r>
              <a:rPr lang="en-ID" b="1" dirty="0" err="1"/>
              <a:t>menyegarkan</a:t>
            </a:r>
            <a:r>
              <a:rPr lang="en-ID" dirty="0"/>
              <a:t> </a:t>
            </a:r>
            <a:r>
              <a:rPr lang="en-ID" i="1" dirty="0"/>
              <a:t>v</a:t>
            </a:r>
            <a:r>
              <a:rPr lang="en-ID" dirty="0"/>
              <a:t> 1) </a:t>
            </a:r>
            <a:r>
              <a:rPr lang="en-ID" dirty="0" err="1"/>
              <a:t>menyehatkan</a:t>
            </a:r>
            <a:r>
              <a:rPr lang="en-ID" dirty="0"/>
              <a:t>;  2) </a:t>
            </a:r>
            <a:r>
              <a:rPr lang="en-ID" dirty="0" err="1"/>
              <a:t>mengasah</a:t>
            </a:r>
            <a:r>
              <a:rPr lang="en-ID" dirty="0"/>
              <a:t>;</a:t>
            </a:r>
            <a:br>
              <a:rPr lang="en-ID" dirty="0"/>
            </a:br>
            <a:endParaRPr lang="en-ID" dirty="0"/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01143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871C2-ACFA-F0C6-C03A-D8F0B284F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1" r="-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E707E-6FE2-EBC3-69A1-49F407E42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440" y="1706880"/>
            <a:ext cx="5933440" cy="44700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/>
              <a:t>Doa</a:t>
            </a:r>
            <a:r>
              <a:rPr lang="en-US" sz="3200" b="1" dirty="0"/>
              <a:t> </a:t>
            </a:r>
            <a:r>
              <a:rPr lang="en-US" sz="3200" b="1" dirty="0" err="1"/>
              <a:t>adalah</a:t>
            </a:r>
            <a:r>
              <a:rPr lang="en-US" sz="3200" b="1" dirty="0"/>
              <a:t> </a:t>
            </a:r>
            <a:r>
              <a:rPr lang="en-US" sz="3200" b="1" dirty="0" err="1"/>
              <a:t>kehidupan</a:t>
            </a:r>
            <a:r>
              <a:rPr lang="en-US" sz="3200" b="1" dirty="0"/>
              <a:t> Jiwa </a:t>
            </a:r>
            <a:r>
              <a:rPr lang="en-US" sz="3200" dirty="0"/>
              <a:t>– </a:t>
            </a:r>
            <a:r>
              <a:rPr lang="en-US" sz="3200" dirty="0" err="1"/>
              <a:t>Doa</a:t>
            </a:r>
            <a:r>
              <a:rPr lang="en-US" sz="3200" dirty="0"/>
              <a:t> </a:t>
            </a:r>
            <a:r>
              <a:rPr lang="en-US" sz="3200" dirty="0" err="1"/>
              <a:t>adalah</a:t>
            </a:r>
            <a:r>
              <a:rPr lang="en-US" sz="3200" dirty="0"/>
              <a:t> </a:t>
            </a:r>
            <a:r>
              <a:rPr lang="en-US" sz="3200" dirty="0" err="1"/>
              <a:t>suatu</a:t>
            </a:r>
            <a:r>
              <a:rPr lang="en-US" sz="3200" dirty="0"/>
              <a:t> </a:t>
            </a:r>
            <a:r>
              <a:rPr lang="en-US" sz="3200" dirty="0" err="1"/>
              <a:t>keharusan</a:t>
            </a:r>
            <a:r>
              <a:rPr lang="en-US" sz="3200" dirty="0"/>
              <a:t>, </a:t>
            </a:r>
            <a:r>
              <a:rPr lang="en-US" sz="3200" dirty="0" err="1"/>
              <a:t>karena</a:t>
            </a:r>
            <a:r>
              <a:rPr lang="en-US" sz="3200" dirty="0"/>
              <a:t> </a:t>
            </a:r>
            <a:r>
              <a:rPr lang="en-US" sz="3200" dirty="0" err="1"/>
              <a:t>itu</a:t>
            </a:r>
            <a:r>
              <a:rPr lang="en-US" sz="3200" dirty="0"/>
              <a:t> </a:t>
            </a:r>
            <a:r>
              <a:rPr lang="en-US" sz="3200" dirty="0" err="1"/>
              <a:t>nyawa</a:t>
            </a:r>
            <a:r>
              <a:rPr lang="en-US" sz="3200" dirty="0"/>
              <a:t> </a:t>
            </a:r>
            <a:r>
              <a:rPr lang="en-US" sz="3200" dirty="0" err="1"/>
              <a:t>jiwa</a:t>
            </a:r>
            <a:r>
              <a:rPr lang="en-US" sz="3200" dirty="0"/>
              <a:t>. </a:t>
            </a:r>
            <a:r>
              <a:rPr lang="en-US" sz="3200" dirty="0" err="1"/>
              <a:t>Doa</a:t>
            </a:r>
            <a:r>
              <a:rPr lang="en-US" sz="3200" dirty="0"/>
              <a:t> </a:t>
            </a:r>
            <a:r>
              <a:rPr lang="en-US" sz="3200" dirty="0" err="1"/>
              <a:t>keluarga</a:t>
            </a:r>
            <a:r>
              <a:rPr lang="en-US" sz="3200" dirty="0"/>
              <a:t>, </a:t>
            </a:r>
            <a:r>
              <a:rPr lang="en-US" sz="3200" dirty="0" err="1"/>
              <a:t>doa</a:t>
            </a:r>
            <a:r>
              <a:rPr lang="en-US" sz="3200" dirty="0"/>
              <a:t> </a:t>
            </a:r>
            <a:r>
              <a:rPr lang="en-US" sz="3200" dirty="0" err="1"/>
              <a:t>umum</a:t>
            </a:r>
            <a:r>
              <a:rPr lang="en-US" sz="3200" dirty="0"/>
              <a:t>, </a:t>
            </a:r>
            <a:r>
              <a:rPr lang="en-US" sz="3200" dirty="0" err="1"/>
              <a:t>ada</a:t>
            </a:r>
            <a:r>
              <a:rPr lang="en-US" sz="3200" dirty="0"/>
              <a:t> </a:t>
            </a:r>
            <a:r>
              <a:rPr lang="en-US" sz="3200" dirty="0" err="1"/>
              <a:t>tempatnya</a:t>
            </a:r>
            <a:r>
              <a:rPr lang="en-US" sz="3200" dirty="0"/>
              <a:t>, </a:t>
            </a:r>
            <a:r>
              <a:rPr lang="en-US" sz="3200" dirty="0" err="1">
                <a:latin typeface="Amasis MT Pro Black" panose="02040A04050005020304" pitchFamily="18" charset="0"/>
              </a:rPr>
              <a:t>tetapi</a:t>
            </a:r>
            <a:r>
              <a:rPr lang="en-US" sz="3200" dirty="0">
                <a:latin typeface="Amasis MT Pro Black" panose="02040A04050005020304" pitchFamily="18" charset="0"/>
              </a:rPr>
              <a:t> </a:t>
            </a:r>
            <a:r>
              <a:rPr lang="en-US" sz="3200" dirty="0" err="1">
                <a:latin typeface="Amasis MT Pro Black" panose="02040A04050005020304" pitchFamily="18" charset="0"/>
              </a:rPr>
              <a:t>persekuatan</a:t>
            </a:r>
            <a:r>
              <a:rPr lang="en-US" sz="3200" dirty="0">
                <a:latin typeface="Amasis MT Pro Black" panose="02040A04050005020304" pitchFamily="18" charset="0"/>
              </a:rPr>
              <a:t> </a:t>
            </a:r>
            <a:r>
              <a:rPr lang="en-US" sz="3200" dirty="0" err="1">
                <a:latin typeface="Amasis MT Pro Black" panose="02040A04050005020304" pitchFamily="18" charset="0"/>
              </a:rPr>
              <a:t>rahasia</a:t>
            </a:r>
            <a:r>
              <a:rPr lang="en-US" sz="3200" dirty="0">
                <a:latin typeface="Amasis MT Pro Black" panose="02040A04050005020304" pitchFamily="18" charset="0"/>
              </a:rPr>
              <a:t> dan </a:t>
            </a:r>
            <a:r>
              <a:rPr lang="en-US" sz="3200" dirty="0" err="1">
                <a:latin typeface="Amasis MT Pro Black" panose="02040A04050005020304" pitchFamily="18" charset="0"/>
              </a:rPr>
              <a:t>Tuhanlah</a:t>
            </a:r>
            <a:r>
              <a:rPr lang="en-US" sz="3200" dirty="0">
                <a:latin typeface="Amasis MT Pro Black" panose="02040A04050005020304" pitchFamily="18" charset="0"/>
              </a:rPr>
              <a:t> yang </a:t>
            </a:r>
            <a:r>
              <a:rPr lang="en-US" sz="3200" dirty="0" err="1">
                <a:latin typeface="Amasis MT Pro Black" panose="02040A04050005020304" pitchFamily="18" charset="0"/>
              </a:rPr>
              <a:t>menopang</a:t>
            </a:r>
            <a:r>
              <a:rPr lang="en-US" sz="3200" dirty="0">
                <a:latin typeface="Amasis MT Pro Black" panose="02040A04050005020304" pitchFamily="18" charset="0"/>
              </a:rPr>
              <a:t> </a:t>
            </a:r>
            <a:r>
              <a:rPr lang="en-US" sz="3200" dirty="0" err="1">
                <a:latin typeface="Amasis MT Pro Black" panose="02040A04050005020304" pitchFamily="18" charset="0"/>
              </a:rPr>
              <a:t>kehidupan</a:t>
            </a:r>
            <a:r>
              <a:rPr lang="en-US" sz="3200" dirty="0">
                <a:latin typeface="Amasis MT Pro Black" panose="02040A04050005020304" pitchFamily="18" charset="0"/>
              </a:rPr>
              <a:t> </a:t>
            </a:r>
            <a:r>
              <a:rPr lang="en-US" sz="3200" dirty="0" err="1">
                <a:latin typeface="Amasis MT Pro Black" panose="02040A04050005020304" pitchFamily="18" charset="0"/>
              </a:rPr>
              <a:t>jiwa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2400" b="1" dirty="0"/>
              <a:t>Ellen G. White, Pendidikan, </a:t>
            </a:r>
            <a:r>
              <a:rPr lang="en-US" sz="2400" b="1" dirty="0" err="1"/>
              <a:t>hlm</a:t>
            </a:r>
            <a:r>
              <a:rPr lang="en-US" sz="2400" b="1" dirty="0"/>
              <a:t>. 258</a:t>
            </a:r>
            <a:endParaRPr lang="en-ID" sz="2400" b="1" dirty="0"/>
          </a:p>
          <a:p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2498203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AA4CF-7BED-CBE0-A2D0-A40BD7EE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762000"/>
            <a:ext cx="5314543" cy="489293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Kita </a:t>
            </a:r>
            <a:r>
              <a:rPr lang="en-ID" sz="3200" dirty="0" err="1"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berdoa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lingkungan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keluarga</a:t>
            </a:r>
            <a:r>
              <a:rPr lang="en-ID" sz="3200" dirty="0">
                <a:latin typeface="Franklin Gothic Demi Cond" panose="020B0706030402020204" pitchFamily="34" charset="0"/>
              </a:rPr>
              <a:t>, dan di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semuanya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seharusnya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lupa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berdoa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sendirian</a:t>
            </a:r>
            <a:r>
              <a:rPr lang="en-ID" sz="3200" dirty="0">
                <a:latin typeface="Franklin Gothic Demi Cond" panose="020B0706030402020204" pitchFamily="34" charset="0"/>
              </a:rPr>
              <a:t>;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kehidupan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jiwa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>
                <a:latin typeface="Eras Bold ITC" panose="020B0907030504020204" pitchFamily="34" charset="0"/>
              </a:rPr>
              <a:t>Jiwa </a:t>
            </a:r>
            <a:r>
              <a:rPr lang="en-ID" sz="3200" dirty="0" err="1">
                <a:latin typeface="Eras Bold ITC" panose="020B0907030504020204" pitchFamily="34" charset="0"/>
              </a:rPr>
              <a:t>mustahil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dapat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bertumbuh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kalau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doa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dilalaikan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Kebahagiaan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Sejati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hlm</a:t>
            </a:r>
            <a:r>
              <a:rPr lang="en-ID" sz="3200" dirty="0">
                <a:latin typeface="Berlin Sans FB" panose="020E0602020502020306" pitchFamily="34" charset="0"/>
              </a:rPr>
              <a:t>. 111.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2C264-ACCC-6133-F51A-761CF1960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6" r="19227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8786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6E139-A690-F5E2-C2F7-9459CEBE7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9" r="7582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6235E-B7CA-5F51-A9A0-780BF5F5F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0" y="1270000"/>
            <a:ext cx="5354320" cy="478366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Amasis MT Pro Black" panose="02040A04050005020304" pitchFamily="18" charset="0"/>
              </a:rPr>
              <a:t>Berjaga</a:t>
            </a:r>
            <a:r>
              <a:rPr lang="en-US" sz="3600" dirty="0">
                <a:latin typeface="Amasis MT Pro Black" panose="02040A04050005020304" pitchFamily="18" charset="0"/>
              </a:rPr>
              <a:t>, </a:t>
            </a:r>
            <a:r>
              <a:rPr lang="en-US" sz="3600" dirty="0" err="1">
                <a:latin typeface="Amasis MT Pro Black" panose="02040A04050005020304" pitchFamily="18" charset="0"/>
              </a:rPr>
              <a:t>berdoa</a:t>
            </a:r>
            <a:r>
              <a:rPr lang="en-US" sz="3600" dirty="0">
                <a:latin typeface="Amasis MT Pro Black" panose="02040A04050005020304" pitchFamily="18" charset="0"/>
              </a:rPr>
              <a:t> dan </a:t>
            </a:r>
            <a:r>
              <a:rPr lang="en-US" sz="3600" dirty="0" err="1">
                <a:latin typeface="Amasis MT Pro Black" panose="02040A04050005020304" pitchFamily="18" charset="0"/>
              </a:rPr>
              <a:t>bekerja</a:t>
            </a:r>
            <a:r>
              <a:rPr lang="en-US" sz="3600" dirty="0">
                <a:latin typeface="Amasis MT Pro Black" panose="02040A04050005020304" pitchFamily="18" charset="0"/>
              </a:rPr>
              <a:t> – </a:t>
            </a:r>
            <a:r>
              <a:rPr lang="en-US" sz="3600" dirty="0" err="1">
                <a:latin typeface="Amasis MT Pro Black" panose="02040A04050005020304" pitchFamily="18" charset="0"/>
              </a:rPr>
              <a:t>inilah</a:t>
            </a:r>
            <a:r>
              <a:rPr lang="en-US" sz="3600" dirty="0">
                <a:latin typeface="Amasis MT Pro Black" panose="02040A04050005020304" pitchFamily="18" charset="0"/>
              </a:rPr>
              <a:t> orang Kristen. </a:t>
            </a:r>
            <a:r>
              <a:rPr lang="en-US" sz="3600" dirty="0" err="1">
                <a:latin typeface="Gill Sans Nova Cond Ultra Bold" panose="020B0B04020104020203" pitchFamily="34" charset="0"/>
              </a:rPr>
              <a:t>Kehidupan</a:t>
            </a:r>
            <a:r>
              <a:rPr lang="en-US" sz="3600" dirty="0">
                <a:latin typeface="Gill Sans Nova Cond Ultra Bold" panose="020B0B04020104020203" pitchFamily="34" charset="0"/>
              </a:rPr>
              <a:t> </a:t>
            </a:r>
            <a:r>
              <a:rPr lang="en-US" sz="3600" dirty="0" err="1">
                <a:latin typeface="Gill Sans Nova Cond Ultra Bold" panose="020B0B04020104020203" pitchFamily="34" charset="0"/>
              </a:rPr>
              <a:t>seorang</a:t>
            </a:r>
            <a:r>
              <a:rPr lang="en-US" sz="3600" dirty="0">
                <a:latin typeface="Gill Sans Nova Cond Ultra Bold" panose="020B0B04020104020203" pitchFamily="34" charset="0"/>
              </a:rPr>
              <a:t> Kristen yang </a:t>
            </a:r>
            <a:r>
              <a:rPr lang="en-US" sz="3600" dirty="0" err="1">
                <a:latin typeface="Gill Sans Nova Cond Ultra Bold" panose="020B0B04020104020203" pitchFamily="34" charset="0"/>
              </a:rPr>
              <a:t>benar</a:t>
            </a:r>
            <a:r>
              <a:rPr lang="en-US" sz="3600" dirty="0">
                <a:latin typeface="Gill Sans Nova Cond Ultra Bold" panose="020B0B04020104020203" pitchFamily="34" charset="0"/>
              </a:rPr>
              <a:t> </a:t>
            </a:r>
            <a:r>
              <a:rPr lang="en-US" sz="3600" dirty="0" err="1">
                <a:latin typeface="Gill Sans Nova Cond Ultra Bold" panose="020B0B04020104020203" pitchFamily="34" charset="0"/>
              </a:rPr>
              <a:t>adalah</a:t>
            </a:r>
            <a:r>
              <a:rPr lang="en-US" sz="3600" dirty="0">
                <a:latin typeface="Gill Sans Nova Cond Ultra Bold" panose="020B0B04020104020203" pitchFamily="34" charset="0"/>
              </a:rPr>
              <a:t> </a:t>
            </a:r>
            <a:r>
              <a:rPr lang="en-US" sz="3600" dirty="0" err="1">
                <a:latin typeface="Gill Sans Nova Cond Ultra Bold" panose="020B0B04020104020203" pitchFamily="34" charset="0"/>
              </a:rPr>
              <a:t>kehidupan</a:t>
            </a:r>
            <a:r>
              <a:rPr lang="en-US" sz="3600" dirty="0">
                <a:latin typeface="Gill Sans Nova Cond Ultra Bold" panose="020B0B04020104020203" pitchFamily="34" charset="0"/>
              </a:rPr>
              <a:t> yang </a:t>
            </a:r>
            <a:r>
              <a:rPr lang="en-US" sz="3600" dirty="0" err="1">
                <a:latin typeface="Gill Sans Nova Cond Ultra Bold" panose="020B0B04020104020203" pitchFamily="34" charset="0"/>
              </a:rPr>
              <a:t>tetap</a:t>
            </a:r>
            <a:r>
              <a:rPr lang="en-US" sz="3600" dirty="0">
                <a:latin typeface="Gill Sans Nova Cond Ultra Bold" panose="020B0B04020104020203" pitchFamily="34" charset="0"/>
              </a:rPr>
              <a:t> </a:t>
            </a:r>
            <a:r>
              <a:rPr lang="en-US" sz="3600" dirty="0" err="1">
                <a:latin typeface="Gill Sans Nova Cond Ultra Bold" panose="020B0B04020104020203" pitchFamily="34" charset="0"/>
              </a:rPr>
              <a:t>berdoa</a:t>
            </a:r>
            <a:endParaRPr lang="en-US" sz="3600" dirty="0">
              <a:latin typeface="Gill Sans Nova Cond Ultra Bold" panose="020B0B04020104020203" pitchFamily="34" charset="0"/>
            </a:endParaRPr>
          </a:p>
          <a:p>
            <a:endParaRPr lang="en-US" sz="2400" dirty="0">
              <a:latin typeface="Amasis MT Pro Black" panose="02040A040500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masis MT Pro Black" panose="02040A04050005020304" pitchFamily="18" charset="0"/>
              </a:rPr>
              <a:t>Ellen G. White, </a:t>
            </a:r>
            <a:r>
              <a:rPr lang="en-US" sz="2000" dirty="0" err="1">
                <a:latin typeface="Amasis MT Pro Black" panose="02040A04050005020304" pitchFamily="18" charset="0"/>
              </a:rPr>
              <a:t>Pelayan</a:t>
            </a:r>
            <a:r>
              <a:rPr lang="en-US" sz="2000" dirty="0">
                <a:latin typeface="Amasis MT Pro Black" panose="02040A04050005020304" pitchFamily="18" charset="0"/>
              </a:rPr>
              <a:t> </a:t>
            </a:r>
            <a:r>
              <a:rPr lang="en-US" sz="2000" dirty="0" err="1">
                <a:latin typeface="Amasis MT Pro Black" panose="02040A04050005020304" pitchFamily="18" charset="0"/>
              </a:rPr>
              <a:t>Injil</a:t>
            </a:r>
            <a:r>
              <a:rPr lang="en-US" sz="2000" dirty="0">
                <a:latin typeface="Amasis MT Pro Black" panose="02040A04050005020304" pitchFamily="18" charset="0"/>
              </a:rPr>
              <a:t>, </a:t>
            </a:r>
            <a:r>
              <a:rPr lang="en-US" sz="2000" dirty="0" err="1">
                <a:latin typeface="Amasis MT Pro Black" panose="02040A04050005020304" pitchFamily="18" charset="0"/>
              </a:rPr>
              <a:t>Hlm</a:t>
            </a:r>
            <a:r>
              <a:rPr lang="en-US" sz="2000" dirty="0">
                <a:latin typeface="Amasis MT Pro Black" panose="02040A04050005020304" pitchFamily="18" charset="0"/>
              </a:rPr>
              <a:t>. 229</a:t>
            </a:r>
            <a:endParaRPr lang="en-ID" sz="20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79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03CD2-2CED-0AFD-2BF1-2BACD8834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4020-77F7-A49D-CF09-5F95ECD8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Filipi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4:6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ED2A1-1E6B-1C10-AF66-793A55B2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4138776" cy="31863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Janganlah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hendaknya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kamu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kuatir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tentang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apa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pun juga,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tetapi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nyatakanlah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dalam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segala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hal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keinginanmu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kepada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Allah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US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doa</a:t>
            </a:r>
            <a:r>
              <a:rPr lang="en-US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dan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permohonan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ucapan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syukur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  <a:endParaRPr lang="en-ID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909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5428-1049-DA5A-492C-774DE313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TUHAN MEMBERKATI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AA251-E1DE-4D5E-84BC-1DB286D77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832AB-9710-0A81-9C28-CAD5205B8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84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B36FA3-FAB8-4B5D-0E02-7F9ABBB9C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3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family walking on the beach&#10;&#10;Description automatically generated with medium confidence">
            <a:extLst>
              <a:ext uri="{FF2B5EF4-FFF2-40B4-BE49-F238E27FC236}">
                <a16:creationId xmlns:a16="http://schemas.microsoft.com/office/drawing/2014/main" id="{0F26CCF5-3EE1-E9E4-619D-1823A826F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0" r="20824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4B83BB-F1C7-0E16-BE63-A7956ABD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Refreshing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71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0F7E5-57D8-4621-89E1-BEC6662BD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87" y="262996"/>
            <a:ext cx="5845628" cy="1807305"/>
          </a:xfrm>
        </p:spPr>
        <p:txBody>
          <a:bodyPr>
            <a:normAutofit/>
          </a:bodyPr>
          <a:lstStyle/>
          <a:p>
            <a:r>
              <a:rPr lang="en-ID" sz="4100" b="1" dirty="0" err="1"/>
              <a:t>Kenapa</a:t>
            </a:r>
            <a:r>
              <a:rPr lang="en-ID" sz="4100" b="1" dirty="0"/>
              <a:t> Harus </a:t>
            </a:r>
            <a:r>
              <a:rPr lang="en-ID" sz="4100" b="1" dirty="0" err="1"/>
              <a:t>Meluangkan</a:t>
            </a:r>
            <a:r>
              <a:rPr lang="en-ID" sz="4100" b="1" dirty="0"/>
              <a:t> Waktu </a:t>
            </a:r>
            <a:r>
              <a:rPr lang="en-ID" sz="4100" b="1" dirty="0" err="1"/>
              <a:t>Untuk</a:t>
            </a:r>
            <a:r>
              <a:rPr lang="en-ID" sz="4100" b="1" dirty="0"/>
              <a:t> </a:t>
            </a:r>
            <a:r>
              <a:rPr lang="en-ID" sz="4100" b="1" i="1" dirty="0"/>
              <a:t>Refreshing</a:t>
            </a:r>
            <a:r>
              <a:rPr lang="en-ID" sz="4100" b="1" dirty="0"/>
              <a:t>?</a:t>
            </a:r>
            <a:endParaRPr lang="en-ID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0B92B-92DE-7CA5-6E29-AC7BDD1DB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816" y="2166259"/>
            <a:ext cx="6365556" cy="4234542"/>
          </a:xfrm>
        </p:spPr>
        <p:txBody>
          <a:bodyPr>
            <a:noAutofit/>
          </a:bodyPr>
          <a:lstStyle/>
          <a:p>
            <a:r>
              <a:rPr lang="en-ID" sz="2200" dirty="0" err="1"/>
              <a:t>Rutinitas</a:t>
            </a:r>
            <a:r>
              <a:rPr lang="en-ID" sz="2200" dirty="0"/>
              <a:t> yang </a:t>
            </a:r>
            <a:r>
              <a:rPr lang="en-ID" sz="2200" dirty="0" err="1"/>
              <a:t>dilakukan</a:t>
            </a:r>
            <a:r>
              <a:rPr lang="en-ID" sz="2200" dirty="0"/>
              <a:t> </a:t>
            </a:r>
            <a:r>
              <a:rPr lang="en-ID" sz="2200" dirty="0" err="1"/>
              <a:t>sehari-hari</a:t>
            </a:r>
            <a:r>
              <a:rPr lang="en-ID" sz="2200" dirty="0"/>
              <a:t> </a:t>
            </a:r>
            <a:r>
              <a:rPr lang="en-ID" sz="2200" dirty="0" err="1"/>
              <a:t>tentunya</a:t>
            </a:r>
            <a:r>
              <a:rPr lang="en-ID" sz="2200" dirty="0"/>
              <a:t> </a:t>
            </a:r>
            <a:r>
              <a:rPr lang="en-ID" sz="2200" dirty="0" err="1"/>
              <a:t>membuat</a:t>
            </a:r>
            <a:r>
              <a:rPr lang="en-ID" sz="2200" dirty="0"/>
              <a:t> </a:t>
            </a:r>
            <a:r>
              <a:rPr lang="en-ID" sz="2200" dirty="0" err="1"/>
              <a:t>kita</a:t>
            </a:r>
            <a:r>
              <a:rPr lang="en-ID" sz="2200" dirty="0"/>
              <a:t> </a:t>
            </a:r>
            <a:r>
              <a:rPr lang="en-ID" sz="2200" dirty="0" err="1"/>
              <a:t>merasa</a:t>
            </a:r>
            <a:r>
              <a:rPr lang="en-ID" sz="2200" dirty="0"/>
              <a:t> </a:t>
            </a:r>
            <a:r>
              <a:rPr lang="en-ID" sz="2200" dirty="0" err="1"/>
              <a:t>lelah</a:t>
            </a:r>
            <a:r>
              <a:rPr lang="en-ID" sz="2200" dirty="0"/>
              <a:t> </a:t>
            </a:r>
            <a:r>
              <a:rPr lang="en-ID" sz="2200" dirty="0" err="1"/>
              <a:t>baik</a:t>
            </a:r>
            <a:r>
              <a:rPr lang="en-ID" sz="2200" dirty="0"/>
              <a:t> </a:t>
            </a:r>
            <a:r>
              <a:rPr lang="en-ID" sz="2200" dirty="0" err="1"/>
              <a:t>fisik</a:t>
            </a:r>
            <a:r>
              <a:rPr lang="en-ID" sz="2200" dirty="0"/>
              <a:t> </a:t>
            </a:r>
            <a:r>
              <a:rPr lang="en-ID" sz="2200" dirty="0" err="1"/>
              <a:t>maupun</a:t>
            </a:r>
            <a:r>
              <a:rPr lang="en-ID" sz="2200" dirty="0"/>
              <a:t> mental. </a:t>
            </a:r>
            <a:r>
              <a:rPr lang="en-ID" sz="2200" dirty="0" err="1"/>
              <a:t>Melakukan</a:t>
            </a:r>
            <a:r>
              <a:rPr lang="en-ID" sz="2200" dirty="0"/>
              <a:t> </a:t>
            </a:r>
            <a:r>
              <a:rPr lang="en-ID" sz="2200" dirty="0" err="1"/>
              <a:t>kegiatan</a:t>
            </a:r>
            <a:r>
              <a:rPr lang="en-ID" sz="2200" dirty="0"/>
              <a:t> </a:t>
            </a:r>
            <a:r>
              <a:rPr lang="en-ID" sz="2200" dirty="0" err="1"/>
              <a:t>seperti</a:t>
            </a:r>
            <a:r>
              <a:rPr lang="en-ID" sz="2200" dirty="0"/>
              <a:t> </a:t>
            </a:r>
            <a:r>
              <a:rPr lang="en-ID" sz="2200" dirty="0" err="1"/>
              <a:t>bekerja</a:t>
            </a:r>
            <a:r>
              <a:rPr lang="en-ID" sz="2200" dirty="0"/>
              <a:t>, </a:t>
            </a:r>
            <a:r>
              <a:rPr lang="en-ID" sz="2200" dirty="0" err="1"/>
              <a:t>sekolah</a:t>
            </a:r>
            <a:r>
              <a:rPr lang="en-ID" sz="2200" dirty="0"/>
              <a:t>, dan </a:t>
            </a:r>
            <a:r>
              <a:rPr lang="en-ID" sz="2200" dirty="0" err="1"/>
              <a:t>mengurus</a:t>
            </a:r>
            <a:r>
              <a:rPr lang="en-ID" sz="2200" dirty="0"/>
              <a:t> </a:t>
            </a:r>
            <a:r>
              <a:rPr lang="en-ID" sz="2200" dirty="0" err="1"/>
              <a:t>rumah</a:t>
            </a:r>
            <a:r>
              <a:rPr lang="en-ID" sz="2200" dirty="0"/>
              <a:t> </a:t>
            </a:r>
            <a:r>
              <a:rPr lang="en-ID" sz="2200" dirty="0" err="1"/>
              <a:t>seringkali</a:t>
            </a:r>
            <a:r>
              <a:rPr lang="en-ID" sz="2200" dirty="0"/>
              <a:t> </a:t>
            </a:r>
            <a:r>
              <a:rPr lang="en-ID" sz="2200" dirty="0" err="1"/>
              <a:t>menimbulkan</a:t>
            </a:r>
            <a:r>
              <a:rPr lang="en-ID" sz="2200" dirty="0"/>
              <a:t> rasa </a:t>
            </a:r>
            <a:r>
              <a:rPr lang="en-ID" sz="2200" dirty="0" err="1"/>
              <a:t>bosan</a:t>
            </a:r>
            <a:r>
              <a:rPr lang="en-ID" sz="2200" dirty="0"/>
              <a:t> dan </a:t>
            </a:r>
            <a:r>
              <a:rPr lang="en-ID" sz="2200" dirty="0" err="1"/>
              <a:t>penat</a:t>
            </a:r>
            <a:r>
              <a:rPr lang="en-ID" sz="2200" dirty="0"/>
              <a:t>. Belum </a:t>
            </a:r>
            <a:r>
              <a:rPr lang="en-ID" sz="2200" dirty="0" err="1"/>
              <a:t>lagi</a:t>
            </a:r>
            <a:r>
              <a:rPr lang="en-ID" sz="2200" dirty="0"/>
              <a:t> </a:t>
            </a:r>
            <a:r>
              <a:rPr lang="en-ID" sz="2200" dirty="0" err="1"/>
              <a:t>jika</a:t>
            </a:r>
            <a:r>
              <a:rPr lang="en-ID" sz="2200" dirty="0"/>
              <a:t> </a:t>
            </a:r>
            <a:r>
              <a:rPr lang="en-ID" sz="2200" dirty="0" err="1"/>
              <a:t>ditambah</a:t>
            </a:r>
            <a:r>
              <a:rPr lang="en-ID" sz="2200" dirty="0"/>
              <a:t> </a:t>
            </a:r>
            <a:r>
              <a:rPr lang="en-ID" sz="2200" dirty="0" err="1"/>
              <a:t>dengan</a:t>
            </a:r>
            <a:r>
              <a:rPr lang="en-ID" sz="2200" dirty="0"/>
              <a:t> </a:t>
            </a:r>
            <a:r>
              <a:rPr lang="en-ID" sz="2200" dirty="0" err="1"/>
              <a:t>tumpukan</a:t>
            </a:r>
            <a:r>
              <a:rPr lang="en-ID" sz="2200" dirty="0"/>
              <a:t> </a:t>
            </a:r>
            <a:r>
              <a:rPr lang="en-ID" sz="2200" dirty="0" err="1"/>
              <a:t>tugas</a:t>
            </a:r>
            <a:r>
              <a:rPr lang="en-ID" sz="2200" dirty="0"/>
              <a:t> dan </a:t>
            </a:r>
            <a:r>
              <a:rPr lang="en-ID" sz="2200" dirty="0" err="1"/>
              <a:t>pekerjaan</a:t>
            </a:r>
            <a:r>
              <a:rPr lang="en-ID" sz="2200" dirty="0"/>
              <a:t> yang </a:t>
            </a:r>
            <a:r>
              <a:rPr lang="en-ID" sz="2200" dirty="0" err="1"/>
              <a:t>bisa</a:t>
            </a:r>
            <a:r>
              <a:rPr lang="en-ID" sz="2200" dirty="0"/>
              <a:t> </a:t>
            </a:r>
            <a:r>
              <a:rPr lang="en-ID" sz="2200" dirty="0" err="1"/>
              <a:t>bikin</a:t>
            </a:r>
            <a:r>
              <a:rPr lang="en-ID" sz="2200" dirty="0"/>
              <a:t> </a:t>
            </a:r>
            <a:r>
              <a:rPr lang="en-ID" sz="2200" i="1" dirty="0"/>
              <a:t>stress</a:t>
            </a:r>
            <a:r>
              <a:rPr lang="en-ID" sz="2200" dirty="0"/>
              <a:t>.</a:t>
            </a:r>
          </a:p>
          <a:p>
            <a:r>
              <a:rPr lang="en-ID" sz="2200" dirty="0"/>
              <a:t>Terus-</a:t>
            </a:r>
            <a:r>
              <a:rPr lang="en-ID" sz="2200" dirty="0" err="1"/>
              <a:t>menerus</a:t>
            </a:r>
            <a:r>
              <a:rPr lang="en-ID" sz="2200" dirty="0"/>
              <a:t> </a:t>
            </a:r>
            <a:r>
              <a:rPr lang="en-ID" sz="2200" dirty="0" err="1"/>
              <a:t>mengerjakan</a:t>
            </a:r>
            <a:r>
              <a:rPr lang="en-ID" sz="2200" dirty="0"/>
              <a:t> </a:t>
            </a:r>
            <a:r>
              <a:rPr lang="en-ID" sz="2200" dirty="0" err="1"/>
              <a:t>suatu</a:t>
            </a:r>
            <a:r>
              <a:rPr lang="en-ID" sz="2200" dirty="0"/>
              <a:t> </a:t>
            </a:r>
            <a:r>
              <a:rPr lang="en-ID" sz="2200" dirty="0" err="1"/>
              <a:t>hal</a:t>
            </a:r>
            <a:r>
              <a:rPr lang="en-ID" sz="2200" dirty="0"/>
              <a:t> </a:t>
            </a:r>
            <a:r>
              <a:rPr lang="en-ID" sz="2200" dirty="0" err="1"/>
              <a:t>tanpa</a:t>
            </a:r>
            <a:r>
              <a:rPr lang="en-ID" sz="2200" dirty="0"/>
              <a:t> </a:t>
            </a:r>
            <a:r>
              <a:rPr lang="en-ID" sz="2200" dirty="0" err="1"/>
              <a:t>istirahat</a:t>
            </a:r>
            <a:r>
              <a:rPr lang="en-ID" sz="2200" dirty="0"/>
              <a:t> </a:t>
            </a:r>
            <a:r>
              <a:rPr lang="en-ID" sz="2200" dirty="0" err="1"/>
              <a:t>malah</a:t>
            </a:r>
            <a:r>
              <a:rPr lang="en-ID" sz="2200" dirty="0"/>
              <a:t> </a:t>
            </a:r>
            <a:r>
              <a:rPr lang="en-ID" sz="2200" dirty="0" err="1"/>
              <a:t>akan</a:t>
            </a:r>
            <a:r>
              <a:rPr lang="en-ID" sz="2200" dirty="0"/>
              <a:t> </a:t>
            </a:r>
            <a:r>
              <a:rPr lang="en-ID" sz="2200" dirty="0" err="1"/>
              <a:t>membuat</a:t>
            </a:r>
            <a:r>
              <a:rPr lang="en-ID" sz="2200" dirty="0"/>
              <a:t> </a:t>
            </a:r>
            <a:r>
              <a:rPr lang="en-ID" sz="2200" dirty="0" err="1"/>
              <a:t>kesehatan</a:t>
            </a:r>
            <a:r>
              <a:rPr lang="en-ID" sz="2200" dirty="0"/>
              <a:t> </a:t>
            </a:r>
            <a:r>
              <a:rPr lang="en-ID" sz="2200" dirty="0" err="1"/>
              <a:t>terganggu</a:t>
            </a:r>
            <a:r>
              <a:rPr lang="en-ID" sz="2200" dirty="0"/>
              <a:t>. </a:t>
            </a:r>
          </a:p>
          <a:p>
            <a:r>
              <a:rPr lang="en-ID" sz="2200" dirty="0" err="1"/>
              <a:t>Pikiran</a:t>
            </a:r>
            <a:r>
              <a:rPr lang="en-ID" sz="2200" dirty="0"/>
              <a:t> dan </a:t>
            </a:r>
            <a:r>
              <a:rPr lang="en-ID" sz="2200" dirty="0" err="1"/>
              <a:t>tubuh</a:t>
            </a:r>
            <a:r>
              <a:rPr lang="en-ID" sz="2200" dirty="0"/>
              <a:t> </a:t>
            </a:r>
            <a:r>
              <a:rPr lang="en-ID" sz="2200" dirty="0" err="1"/>
              <a:t>merupakan</a:t>
            </a:r>
            <a:r>
              <a:rPr lang="en-ID" sz="2200" dirty="0"/>
              <a:t> </a:t>
            </a:r>
            <a:r>
              <a:rPr lang="en-ID" sz="2200" dirty="0" err="1"/>
              <a:t>aset</a:t>
            </a:r>
            <a:r>
              <a:rPr lang="en-ID" sz="2200" dirty="0"/>
              <a:t> yang </a:t>
            </a:r>
            <a:r>
              <a:rPr lang="en-ID" sz="2200" dirty="0" err="1"/>
              <a:t>berharga</a:t>
            </a:r>
            <a:r>
              <a:rPr lang="en-ID" sz="2200" dirty="0"/>
              <a:t>. </a:t>
            </a:r>
          </a:p>
          <a:p>
            <a:r>
              <a:rPr lang="en-ID" sz="2200" dirty="0" err="1"/>
              <a:t>Seperti</a:t>
            </a:r>
            <a:r>
              <a:rPr lang="en-ID" sz="2200" dirty="0"/>
              <a:t> </a:t>
            </a:r>
            <a:r>
              <a:rPr lang="en-ID" sz="2200" dirty="0" err="1"/>
              <a:t>komputer</a:t>
            </a:r>
            <a:r>
              <a:rPr lang="en-ID" sz="2200" dirty="0"/>
              <a:t> yang </a:t>
            </a:r>
            <a:r>
              <a:rPr lang="en-ID" sz="2200" dirty="0" err="1"/>
              <a:t>butuh</a:t>
            </a:r>
            <a:r>
              <a:rPr lang="en-ID" sz="2200" dirty="0"/>
              <a:t> F5 (Restart), </a:t>
            </a:r>
            <a:r>
              <a:rPr lang="en-ID" sz="2200" dirty="0" err="1"/>
              <a:t>kita</a:t>
            </a:r>
            <a:r>
              <a:rPr lang="en-ID" sz="2200" dirty="0"/>
              <a:t> juga </a:t>
            </a:r>
            <a:r>
              <a:rPr lang="en-ID" sz="2200" dirty="0" err="1"/>
              <a:t>butuh</a:t>
            </a:r>
            <a:r>
              <a:rPr lang="en-ID" sz="2200" dirty="0"/>
              <a:t> </a:t>
            </a:r>
            <a:r>
              <a:rPr lang="en-ID" sz="2200" dirty="0" err="1"/>
              <a:t>kesegaran</a:t>
            </a:r>
            <a:r>
              <a:rPr lang="en-ID" sz="2200" dirty="0"/>
              <a:t> yang optimal.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CE74B-F6F4-BD2E-AA15-8B89F3DA9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54" r="7139"/>
          <a:stretch/>
        </p:blipFill>
        <p:spPr>
          <a:xfrm>
            <a:off x="6520543" y="10"/>
            <a:ext cx="567145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8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B9E1F-2762-D7C7-0017-E85120129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 err="1"/>
              <a:t>Apa</a:t>
            </a:r>
            <a:r>
              <a:rPr lang="en-US" sz="4100" b="1" dirty="0"/>
              <a:t> </a:t>
            </a:r>
            <a:r>
              <a:rPr lang="en-US" sz="4100" b="1" dirty="0" err="1"/>
              <a:t>saja</a:t>
            </a:r>
            <a:r>
              <a:rPr lang="en-US" sz="4100" b="1" dirty="0"/>
              <a:t> </a:t>
            </a:r>
            <a:r>
              <a:rPr lang="en-US" sz="4100" b="1" dirty="0" err="1"/>
              <a:t>manfaat</a:t>
            </a:r>
            <a:r>
              <a:rPr lang="en-US" sz="4100" b="1" dirty="0"/>
              <a:t> refreshing? </a:t>
            </a:r>
            <a:endParaRPr lang="en-ID" sz="4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5243-77E3-2C56-F652-A65D54DB4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000" dirty="0" err="1"/>
              <a:t>Mencegah</a:t>
            </a:r>
            <a:r>
              <a:rPr lang="en-ID" sz="2000" dirty="0"/>
              <a:t> </a:t>
            </a:r>
            <a:r>
              <a:rPr lang="en-ID" sz="2000" dirty="0" err="1"/>
              <a:t>Depresi</a:t>
            </a:r>
            <a:endParaRPr lang="en-ID" sz="2000" dirty="0"/>
          </a:p>
          <a:p>
            <a:pPr marL="514350" indent="-514350">
              <a:buFont typeface="+mj-lt"/>
              <a:buAutoNum type="arabicPeriod"/>
            </a:pPr>
            <a:r>
              <a:rPr lang="en-ID" sz="2000" dirty="0" err="1"/>
              <a:t>Lebih</a:t>
            </a:r>
            <a:r>
              <a:rPr lang="en-ID" sz="2000" dirty="0"/>
              <a:t> Bahagia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000" dirty="0"/>
              <a:t>Menurunkan Risiko Terkena Penyakit Jantung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 err="1"/>
              <a:t>Merangsang</a:t>
            </a:r>
            <a:r>
              <a:rPr lang="en-ID" sz="2000" dirty="0"/>
              <a:t> </a:t>
            </a:r>
            <a:r>
              <a:rPr lang="en-ID" sz="2000" dirty="0" err="1"/>
              <a:t>Kreatifitas</a:t>
            </a:r>
            <a:endParaRPr lang="en-ID" sz="2000" dirty="0"/>
          </a:p>
          <a:p>
            <a:pPr marL="514350" indent="-514350">
              <a:buFont typeface="+mj-lt"/>
              <a:buAutoNum type="arabicPeriod"/>
            </a:pPr>
            <a:r>
              <a:rPr lang="en-ID" sz="2000" dirty="0" err="1"/>
              <a:t>Berpikir</a:t>
            </a:r>
            <a:r>
              <a:rPr lang="en-ID" sz="2000" dirty="0"/>
              <a:t> </a:t>
            </a:r>
            <a:r>
              <a:rPr lang="en-ID" sz="2000" dirty="0" err="1"/>
              <a:t>Lebih</a:t>
            </a:r>
            <a:r>
              <a:rPr lang="en-ID" sz="2000" dirty="0"/>
              <a:t> </a:t>
            </a:r>
            <a:r>
              <a:rPr lang="en-ID" sz="2000" dirty="0" err="1"/>
              <a:t>Positif</a:t>
            </a:r>
            <a:endParaRPr lang="en-ID" sz="2000" dirty="0"/>
          </a:p>
          <a:p>
            <a:pPr marL="514350" indent="-514350">
              <a:buFont typeface="+mj-lt"/>
              <a:buAutoNum type="arabicPeriod"/>
            </a:pPr>
            <a:r>
              <a:rPr lang="en-ID" sz="2000" dirty="0" err="1"/>
              <a:t>Lebih</a:t>
            </a:r>
            <a:r>
              <a:rPr lang="en-ID" sz="2000" dirty="0"/>
              <a:t> Panjang </a:t>
            </a:r>
            <a:r>
              <a:rPr lang="en-ID" sz="2000" dirty="0" err="1"/>
              <a:t>Umur</a:t>
            </a:r>
            <a:endParaRPr lang="en-ID" sz="2000" dirty="0"/>
          </a:p>
          <a:p>
            <a:pPr marL="0" indent="0">
              <a:buNone/>
            </a:pPr>
            <a:endParaRPr lang="en-ID" sz="2000" dirty="0"/>
          </a:p>
          <a:p>
            <a:pPr marL="0" indent="0">
              <a:buNone/>
            </a:pPr>
            <a:r>
              <a:rPr lang="en-ID" sz="2000" dirty="0"/>
              <a:t>https://www.bobobox.co.id/blog/7-manfaat-kalau-kamu-suka-meluangkan-waktu-untuk-refreshing/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80DC0-93BA-9667-FC0E-60986AB33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1" r="3273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AC5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29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68CAC-CA59-B347-F019-3E5E72945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53" r="20554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26F8A-E196-C254-999F-351A1B949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0" y="337454"/>
            <a:ext cx="4789714" cy="64443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Terkadang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juga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perlu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memulai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kembali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(refreshing/restart)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Kristen </a:t>
            </a:r>
            <a:r>
              <a:rPr lang="en-ID" sz="22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Terkadang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butuh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penyegaran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merasa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lelah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letih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atas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persoalan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hadapi</a:t>
            </a:r>
            <a:r>
              <a:rPr lang="en-ID" sz="22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sz="2200" dirty="0">
              <a:latin typeface="Times New Roman" panose="02020603050405020304" pitchFamily="18" charset="0"/>
            </a:endParaRPr>
          </a:p>
          <a:p>
            <a:r>
              <a:rPr lang="en-US" sz="2200" dirty="0" err="1">
                <a:latin typeface="Times New Roman" panose="02020603050405020304" pitchFamily="18" charset="0"/>
              </a:rPr>
              <a:t>Yesus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mengundang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kita</a:t>
            </a:r>
            <a:r>
              <a:rPr lang="en-US" sz="2200" dirty="0">
                <a:latin typeface="Times New Roman" panose="02020603050405020304" pitchFamily="18" charset="0"/>
              </a:rPr>
              <a:t> “</a:t>
            </a:r>
            <a:r>
              <a:rPr lang="en-US" sz="2200" i="1" dirty="0" err="1">
                <a:latin typeface="Times New Roman" panose="02020603050405020304" pitchFamily="18" charset="0"/>
              </a:rPr>
              <a:t>Marilah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kepada</a:t>
            </a:r>
            <a:r>
              <a:rPr lang="en-US" sz="2200" i="1" dirty="0">
                <a:latin typeface="Times New Roman" panose="02020603050405020304" pitchFamily="18" charset="0"/>
              </a:rPr>
              <a:t>-Ku, </a:t>
            </a:r>
            <a:r>
              <a:rPr lang="en-US" sz="2200" i="1" dirty="0" err="1">
                <a:latin typeface="Times New Roman" panose="02020603050405020304" pitchFamily="18" charset="0"/>
              </a:rPr>
              <a:t>semua</a:t>
            </a:r>
            <a:r>
              <a:rPr lang="en-US" sz="2200" i="1" dirty="0">
                <a:latin typeface="Times New Roman" panose="02020603050405020304" pitchFamily="18" charset="0"/>
              </a:rPr>
              <a:t> yang </a:t>
            </a:r>
            <a:r>
              <a:rPr lang="en-US" sz="2200" i="1" dirty="0" err="1">
                <a:latin typeface="Times New Roman" panose="02020603050405020304" pitchFamily="18" charset="0"/>
              </a:rPr>
              <a:t>letih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lesu</a:t>
            </a:r>
            <a:r>
              <a:rPr lang="en-US" sz="2200" i="1" dirty="0">
                <a:latin typeface="Times New Roman" panose="02020603050405020304" pitchFamily="18" charset="0"/>
              </a:rPr>
              <a:t> dan </a:t>
            </a:r>
            <a:r>
              <a:rPr lang="en-US" sz="2200" i="1" dirty="0" err="1">
                <a:latin typeface="Times New Roman" panose="02020603050405020304" pitchFamily="18" charset="0"/>
              </a:rPr>
              <a:t>berbeban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berat</a:t>
            </a:r>
            <a:r>
              <a:rPr lang="en-US" sz="2200" i="1" dirty="0">
                <a:latin typeface="Times New Roman" panose="02020603050405020304" pitchFamily="18" charset="0"/>
              </a:rPr>
              <a:t>, Aku </a:t>
            </a:r>
            <a:r>
              <a:rPr lang="en-US" sz="2200" i="1" dirty="0" err="1">
                <a:latin typeface="Times New Roman" panose="02020603050405020304" pitchFamily="18" charset="0"/>
              </a:rPr>
              <a:t>akan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memberi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kelegaan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kepadamu</a:t>
            </a:r>
            <a:r>
              <a:rPr lang="en-US" sz="2200" i="1" dirty="0">
                <a:latin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</a:rPr>
              <a:t>” </a:t>
            </a:r>
            <a:r>
              <a:rPr lang="en-US" sz="2200" b="1" dirty="0" err="1">
                <a:latin typeface="Times New Roman" panose="02020603050405020304" pitchFamily="18" charset="0"/>
              </a:rPr>
              <a:t>Matius</a:t>
            </a:r>
            <a:r>
              <a:rPr lang="en-US" sz="2200" b="1" dirty="0">
                <a:latin typeface="Times New Roman" panose="02020603050405020304" pitchFamily="18" charset="0"/>
              </a:rPr>
              <a:t> 11:28</a:t>
            </a:r>
          </a:p>
          <a:p>
            <a:r>
              <a:rPr lang="en-US" sz="2200" dirty="0">
                <a:latin typeface="Times New Roman" panose="02020603050405020304" pitchFamily="18" charset="0"/>
              </a:rPr>
              <a:t>Petrus pada </a:t>
            </a:r>
            <a:r>
              <a:rPr lang="en-US" sz="2200" dirty="0" err="1">
                <a:latin typeface="Times New Roman" panose="02020603050405020304" pitchFamily="18" charset="0"/>
              </a:rPr>
              <a:t>hari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Pentakosta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berkata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kepada</a:t>
            </a:r>
            <a:r>
              <a:rPr lang="en-US" sz="2200" dirty="0">
                <a:latin typeface="Times New Roman" panose="02020603050405020304" pitchFamily="18" charset="0"/>
              </a:rPr>
              <a:t> orang </a:t>
            </a:r>
            <a:r>
              <a:rPr lang="en-US" sz="2200" dirty="0" err="1">
                <a:latin typeface="Times New Roman" panose="02020603050405020304" pitchFamily="18" charset="0"/>
              </a:rPr>
              <a:t>banyak</a:t>
            </a:r>
            <a:r>
              <a:rPr lang="en-US" sz="2200" dirty="0">
                <a:latin typeface="Times New Roman" panose="02020603050405020304" pitchFamily="18" charset="0"/>
              </a:rPr>
              <a:t> “</a:t>
            </a:r>
            <a:r>
              <a:rPr lang="en-US" sz="2200" i="1" dirty="0">
                <a:latin typeface="Times New Roman" panose="02020603050405020304" pitchFamily="18" charset="0"/>
              </a:rPr>
              <a:t>Karena </a:t>
            </a:r>
            <a:r>
              <a:rPr lang="en-US" sz="2200" i="1" dirty="0" err="1">
                <a:latin typeface="Times New Roman" panose="02020603050405020304" pitchFamily="18" charset="0"/>
              </a:rPr>
              <a:t>itu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sadarlah</a:t>
            </a:r>
            <a:r>
              <a:rPr lang="en-US" sz="2200" i="1" dirty="0">
                <a:latin typeface="Times New Roman" panose="02020603050405020304" pitchFamily="18" charset="0"/>
              </a:rPr>
              <a:t> dan </a:t>
            </a:r>
            <a:r>
              <a:rPr lang="en-US" sz="2200" i="1" dirty="0" err="1">
                <a:latin typeface="Times New Roman" panose="02020603050405020304" pitchFamily="18" charset="0"/>
              </a:rPr>
              <a:t>bertobatlah</a:t>
            </a:r>
            <a:r>
              <a:rPr lang="en-US" sz="2200" i="1" dirty="0">
                <a:latin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</a:rPr>
              <a:t>supaya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dosamu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dihapuskan</a:t>
            </a:r>
            <a:r>
              <a:rPr lang="en-US" sz="2200" i="1" dirty="0">
                <a:latin typeface="Times New Roman" panose="02020603050405020304" pitchFamily="18" charset="0"/>
              </a:rPr>
              <a:t>, agar </a:t>
            </a:r>
            <a:r>
              <a:rPr lang="en-US" sz="2200" b="1" i="1" dirty="0" err="1">
                <a:latin typeface="Times New Roman" panose="02020603050405020304" pitchFamily="18" charset="0"/>
              </a:rPr>
              <a:t>Tuhan</a:t>
            </a:r>
            <a:r>
              <a:rPr lang="en-US" sz="2200" b="1" i="1" dirty="0">
                <a:latin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</a:rPr>
              <a:t>mendatangkan</a:t>
            </a:r>
            <a:r>
              <a:rPr lang="en-US" sz="2200" b="1" i="1" dirty="0">
                <a:latin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</a:rPr>
              <a:t>waktu</a:t>
            </a:r>
            <a:r>
              <a:rPr lang="en-US" sz="2200" b="1" i="1" dirty="0">
                <a:latin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</a:rPr>
              <a:t>kelegaan</a:t>
            </a:r>
            <a:r>
              <a:rPr lang="en-US" sz="2200" i="1" dirty="0">
                <a:latin typeface="Times New Roman" panose="02020603050405020304" pitchFamily="18" charset="0"/>
              </a:rPr>
              <a:t>, dan </a:t>
            </a:r>
            <a:r>
              <a:rPr lang="en-US" sz="2200" i="1" dirty="0" err="1">
                <a:latin typeface="Times New Roman" panose="02020603050405020304" pitchFamily="18" charset="0"/>
              </a:rPr>
              <a:t>mengutus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Yesus</a:t>
            </a:r>
            <a:r>
              <a:rPr lang="en-US" sz="2200" i="1" dirty="0">
                <a:latin typeface="Times New Roman" panose="02020603050405020304" pitchFamily="18" charset="0"/>
              </a:rPr>
              <a:t>, yang </a:t>
            </a:r>
            <a:r>
              <a:rPr lang="en-US" sz="2200" i="1" dirty="0" err="1">
                <a:latin typeface="Times New Roman" panose="02020603050405020304" pitchFamily="18" charset="0"/>
              </a:rPr>
              <a:t>dari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semula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diuntukkan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bagimu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sebagai</a:t>
            </a:r>
            <a:r>
              <a:rPr lang="en-US" sz="2200" i="1" dirty="0"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</a:rPr>
              <a:t>Kristus</a:t>
            </a:r>
            <a:r>
              <a:rPr lang="en-US" sz="2200" i="1" dirty="0">
                <a:latin typeface="Times New Roman" panose="02020603050405020304" pitchFamily="18" charset="0"/>
              </a:rPr>
              <a:t>”.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</a:rPr>
              <a:t>Kisah</a:t>
            </a:r>
            <a:r>
              <a:rPr lang="en-US" sz="2200" b="1" dirty="0">
                <a:latin typeface="Times New Roman" panose="02020603050405020304" pitchFamily="18" charset="0"/>
              </a:rPr>
              <a:t> Para Rasul 3:19-20</a:t>
            </a:r>
          </a:p>
          <a:p>
            <a:endParaRPr lang="en-US" sz="2200" dirty="0">
              <a:latin typeface="Times New Roman" panose="02020603050405020304" pitchFamily="18" charset="0"/>
            </a:endParaRPr>
          </a:p>
          <a:p>
            <a:endParaRPr lang="en-ID" sz="2200" dirty="0"/>
          </a:p>
        </p:txBody>
      </p:sp>
    </p:spTree>
    <p:extLst>
      <p:ext uri="{BB962C8B-B14F-4D97-AF65-F5344CB8AC3E}">
        <p14:creationId xmlns:p14="http://schemas.microsoft.com/office/powerpoint/2010/main" val="3842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3707AD-8261-4357-9C64-EEC41E83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" y="-427"/>
            <a:ext cx="6086683" cy="6858428"/>
          </a:xfrm>
          <a:prstGeom prst="rect">
            <a:avLst/>
          </a:prstGeom>
          <a:gradFill>
            <a:gsLst>
              <a:gs pos="0">
                <a:srgbClr val="000000">
                  <a:alpha val="53000"/>
                </a:srgbClr>
              </a:gs>
              <a:gs pos="82000">
                <a:schemeClr val="accent1">
                  <a:lumMod val="75000"/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498142"/>
            <a:ext cx="12191999" cy="6359430"/>
          </a:xfrm>
          <a:prstGeom prst="rect">
            <a:avLst/>
          </a:prstGeom>
          <a:gradFill>
            <a:gsLst>
              <a:gs pos="13000">
                <a:schemeClr val="accent1">
                  <a:lumMod val="75000"/>
                  <a:alpha val="39000"/>
                </a:schemeClr>
              </a:gs>
              <a:gs pos="100000">
                <a:srgbClr val="000000">
                  <a:alpha val="32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39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B01BE8-EBAB-4286-84CC-EC07C7F95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400370"/>
          </a:xfrm>
          <a:prstGeom prst="rect">
            <a:avLst/>
          </a:prstGeom>
          <a:gradFill>
            <a:gsLst>
              <a:gs pos="0">
                <a:srgbClr val="000000">
                  <a:alpha val="70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B810725C-984E-4EC2-A5FA-A193878C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59729" y="-716753"/>
            <a:ext cx="4893880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23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4808A-9127-2E96-2258-B6988298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678" y="3090040"/>
            <a:ext cx="9144000" cy="2863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Bagaimana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caranya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agar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kerohanian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kita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bisa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disegarkan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Kembali?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81635-2E29-EAEB-E73B-6984CCC8E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904077"/>
            <a:ext cx="9144000" cy="11968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32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3200" b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enyegarkan</a:t>
            </a:r>
            <a:r>
              <a:rPr lang="en-US" sz="3200" b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juga </a:t>
            </a:r>
            <a:r>
              <a:rPr lang="en-US" sz="3200" b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berarti</a:t>
            </a:r>
            <a:r>
              <a:rPr lang="en-US" sz="3200" b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3200" b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memberi</a:t>
            </a:r>
            <a:r>
              <a:rPr lang="en-US" sz="3200" b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kekuatan</a:t>
            </a:r>
            <a:r>
              <a:rPr lang="en-US" sz="3200" b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baru</a:t>
            </a:r>
            <a:r>
              <a:rPr lang="en-US" sz="3200" b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”, “</a:t>
            </a:r>
            <a:r>
              <a:rPr lang="en-US" sz="3200" b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memberi</a:t>
            </a:r>
            <a:r>
              <a:rPr lang="en-US" sz="3200" b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energi</a:t>
            </a:r>
            <a:r>
              <a:rPr lang="en-US" sz="32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baru</a:t>
            </a:r>
            <a:r>
              <a:rPr lang="en-US" sz="3200" b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”, dan “</a:t>
            </a:r>
            <a:r>
              <a:rPr lang="en-US" sz="3200" b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menyehatkan</a:t>
            </a:r>
            <a:r>
              <a:rPr lang="en-US" sz="3200" b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endParaRPr lang="en-US" sz="32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4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94424-50C2-02AD-58BE-89FCEC18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559407"/>
            <a:ext cx="7096180" cy="1253963"/>
          </a:xfrm>
        </p:spPr>
        <p:txBody>
          <a:bodyPr>
            <a:normAutofit/>
          </a:bodyPr>
          <a:lstStyle/>
          <a:p>
            <a:r>
              <a:rPr lang="en-ID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ID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Disegarkan</a:t>
            </a:r>
            <a:r>
              <a:rPr lang="en-ID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Firman</a:t>
            </a:r>
            <a:r>
              <a:rPr lang="en-ID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endParaRPr lang="en-ID" sz="3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563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31B6D-A97B-4F02-CCD1-4A5FA5BC2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4" y="2183688"/>
            <a:ext cx="3113280" cy="2490623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0F408-AA20-CB42-9FE9-5FCB7B6E2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0" y="2438400"/>
            <a:ext cx="6585533" cy="4419600"/>
          </a:xfrm>
        </p:spPr>
        <p:txBody>
          <a:bodyPr>
            <a:noAutofit/>
          </a:bodyPr>
          <a:lstStyle/>
          <a:p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Alkitab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sangat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spesifik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bagaimana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menemukan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penyegaran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jiwa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b="1" dirty="0" err="1">
                <a:latin typeface="Times New Roman" panose="02020603050405020304" pitchFamily="18" charset="0"/>
              </a:rPr>
              <a:t>Mazmur</a:t>
            </a:r>
            <a:r>
              <a:rPr lang="en-US" b="1" dirty="0">
                <a:latin typeface="Times New Roman" panose="02020603050405020304" pitchFamily="18" charset="0"/>
              </a:rPr>
              <a:t> 19:8 </a:t>
            </a:r>
            <a:r>
              <a:rPr lang="en-US" dirty="0" err="1">
                <a:latin typeface="Times New Roman" panose="02020603050405020304" pitchFamily="18" charset="0"/>
              </a:rPr>
              <a:t>Taurat</a:t>
            </a:r>
            <a:r>
              <a:rPr lang="en-US" dirty="0">
                <a:latin typeface="Times New Roman" panose="02020603050405020304" pitchFamily="18" charset="0"/>
              </a:rPr>
              <a:t> TUHAN </a:t>
            </a:r>
            <a:r>
              <a:rPr lang="en-US" dirty="0" err="1">
                <a:latin typeface="Times New Roman" panose="02020603050405020304" pitchFamily="18" charset="0"/>
              </a:rPr>
              <a:t>itu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sempurna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</a:rPr>
              <a:t>menyegarkan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jiwa</a:t>
            </a:r>
            <a:r>
              <a:rPr lang="en-US" dirty="0">
                <a:latin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</a:rPr>
              <a:t>peraturan</a:t>
            </a:r>
            <a:r>
              <a:rPr lang="en-US" dirty="0">
                <a:latin typeface="Times New Roman" panose="02020603050405020304" pitchFamily="18" charset="0"/>
              </a:rPr>
              <a:t> TUHAN </a:t>
            </a:r>
            <a:r>
              <a:rPr lang="en-US" dirty="0" err="1">
                <a:latin typeface="Times New Roman" panose="02020603050405020304" pitchFamily="18" charset="0"/>
              </a:rPr>
              <a:t>itu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teguh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memberikan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hikmat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kepada</a:t>
            </a:r>
            <a:r>
              <a:rPr lang="en-US" dirty="0">
                <a:latin typeface="Times New Roman" panose="02020603050405020304" pitchFamily="18" charset="0"/>
              </a:rPr>
              <a:t> orang yang </a:t>
            </a:r>
            <a:r>
              <a:rPr lang="en-US" dirty="0" err="1">
                <a:latin typeface="Times New Roman" panose="02020603050405020304" pitchFamily="18" charset="0"/>
              </a:rPr>
              <a:t>tak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berpengalaman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menemukan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kesegaran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rohani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membaca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mempelajari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Alkitab</a:t>
            </a:r>
            <a:r>
              <a:rPr lang="en-ID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ID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244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1003</Words>
  <Application>Microsoft Office PowerPoint</Application>
  <PresentationFormat>Widescreen</PresentationFormat>
  <Paragraphs>77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Amasis MT Pro Black</vt:lpstr>
      <vt:lpstr>Arial</vt:lpstr>
      <vt:lpstr>Berlin Sans FB</vt:lpstr>
      <vt:lpstr>Calibri</vt:lpstr>
      <vt:lpstr>Calibri Light</vt:lpstr>
      <vt:lpstr>Congenial Black</vt:lpstr>
      <vt:lpstr>Congenial SemiBold</vt:lpstr>
      <vt:lpstr>Eras Bold ITC</vt:lpstr>
      <vt:lpstr>Franklin Gothic Demi Cond</vt:lpstr>
      <vt:lpstr>Franklin Gothic Medium Cond</vt:lpstr>
      <vt:lpstr>Gill Sans Nova Cond Ultra Bold</vt:lpstr>
      <vt:lpstr>Gill Sans Nova Cond XBd</vt:lpstr>
      <vt:lpstr>Impact</vt:lpstr>
      <vt:lpstr>Times New Roman</vt:lpstr>
      <vt:lpstr>Wingdings</vt:lpstr>
      <vt:lpstr>Office Theme</vt:lpstr>
      <vt:lpstr>4 Cara Menyegarkan Rohani</vt:lpstr>
      <vt:lpstr>PowerPoint Presentation</vt:lpstr>
      <vt:lpstr>PowerPoint Presentation</vt:lpstr>
      <vt:lpstr>Refreshing</vt:lpstr>
      <vt:lpstr>Kenapa Harus Meluangkan Waktu Untuk Refreshing?</vt:lpstr>
      <vt:lpstr>Apa saja manfaat refreshing? </vt:lpstr>
      <vt:lpstr>PowerPoint Presentation</vt:lpstr>
      <vt:lpstr>Bagaimana caranya agar kerohanian kita bisa disegarkan Kembali?</vt:lpstr>
      <vt:lpstr>1. Disegarkan dalam Firman Tuhan</vt:lpstr>
      <vt:lpstr>PowerPoint Presentation</vt:lpstr>
      <vt:lpstr>2. Disegarkan Melalui Roh Kudus</vt:lpstr>
      <vt:lpstr>YOHANES 16:8</vt:lpstr>
      <vt:lpstr>Pekerjaan Roh Kudus : </vt:lpstr>
      <vt:lpstr>3. Disegarkan oleh Ketidakegoisan</vt:lpstr>
      <vt:lpstr>PowerPoint Presentation</vt:lpstr>
      <vt:lpstr>PowerPoint Presentation</vt:lpstr>
      <vt:lpstr>4. Disegarkan Melalui Doa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Filipi 4:6</vt:lpstr>
      <vt:lpstr>TUHAN MEMBERKATI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Cara Menyegarkan Rohani</dc:title>
  <dc:creator>daniel siswanto</dc:creator>
  <cp:lastModifiedBy>daniel siswanto</cp:lastModifiedBy>
  <cp:revision>6</cp:revision>
  <dcterms:created xsi:type="dcterms:W3CDTF">2022-11-07T14:43:45Z</dcterms:created>
  <dcterms:modified xsi:type="dcterms:W3CDTF">2022-11-07T21:34:25Z</dcterms:modified>
</cp:coreProperties>
</file>