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0" r:id="rId3"/>
    <p:sldId id="282" r:id="rId4"/>
    <p:sldId id="283" r:id="rId5"/>
    <p:sldId id="284" r:id="rId6"/>
    <p:sldId id="285" r:id="rId7"/>
    <p:sldId id="286" r:id="rId8"/>
    <p:sldId id="287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88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9" r:id="rId34"/>
    <p:sldId id="280" r:id="rId35"/>
    <p:sldId id="281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2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5D095C-0CE4-45F4-AFD8-D8C6862ACBE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982E50-F27D-4E3F-93FA-EE78F7755868}">
      <dgm:prSet/>
      <dgm:spPr/>
      <dgm:t>
        <a:bodyPr/>
        <a:lstStyle/>
        <a:p>
          <a:r>
            <a:rPr lang="fi-FI" dirty="0"/>
            <a:t>Kunci Pertama: Jangan berhenti mencapai tujuan sekalipun hambatan sangat besar.</a:t>
          </a:r>
          <a:endParaRPr lang="en-US" dirty="0"/>
        </a:p>
      </dgm:t>
    </dgm:pt>
    <dgm:pt modelId="{024E6242-72B7-43F5-9FCB-F9905CD03BF2}" type="parTrans" cxnId="{BC67D1E4-5EAD-4881-B41E-D0B039418126}">
      <dgm:prSet/>
      <dgm:spPr/>
      <dgm:t>
        <a:bodyPr/>
        <a:lstStyle/>
        <a:p>
          <a:endParaRPr lang="en-US"/>
        </a:p>
      </dgm:t>
    </dgm:pt>
    <dgm:pt modelId="{82E63A5F-10BA-4B31-8B36-1C356562692F}" type="sibTrans" cxnId="{BC67D1E4-5EAD-4881-B41E-D0B039418126}">
      <dgm:prSet/>
      <dgm:spPr/>
      <dgm:t>
        <a:bodyPr/>
        <a:lstStyle/>
        <a:p>
          <a:endParaRPr lang="en-US"/>
        </a:p>
      </dgm:t>
    </dgm:pt>
    <dgm:pt modelId="{282DBE4B-99E1-426E-9D0F-CDEC0C7B8315}">
      <dgm:prSet/>
      <dgm:spPr/>
      <dgm:t>
        <a:bodyPr/>
        <a:lstStyle/>
        <a:p>
          <a:r>
            <a:rPr lang="en-ID" dirty="0" err="1"/>
            <a:t>Kunci</a:t>
          </a:r>
          <a:r>
            <a:rPr lang="en-ID" dirty="0"/>
            <a:t> </a:t>
          </a:r>
          <a:r>
            <a:rPr lang="en-ID" dirty="0" err="1"/>
            <a:t>Kedua</a:t>
          </a:r>
          <a:r>
            <a:rPr lang="en-ID" dirty="0"/>
            <a:t>: </a:t>
          </a:r>
          <a:r>
            <a:rPr lang="en-ID" dirty="0" err="1"/>
            <a:t>Pakailah</a:t>
          </a:r>
          <a:r>
            <a:rPr lang="en-ID" dirty="0"/>
            <a:t> </a:t>
          </a:r>
          <a:r>
            <a:rPr lang="en-ID" dirty="0" err="1"/>
            <a:t>keanggunan</a:t>
          </a:r>
          <a:r>
            <a:rPr lang="en-ID" dirty="0"/>
            <a:t> </a:t>
          </a:r>
          <a:r>
            <a:rPr lang="en-ID" dirty="0" err="1"/>
            <a:t>dari</a:t>
          </a:r>
          <a:r>
            <a:rPr lang="en-ID" dirty="0"/>
            <a:t> </a:t>
          </a:r>
          <a:r>
            <a:rPr lang="en-ID" dirty="0" err="1"/>
            <a:t>Tuhan</a:t>
          </a:r>
          <a:r>
            <a:rPr lang="en-ID" dirty="0"/>
            <a:t>.</a:t>
          </a:r>
          <a:endParaRPr lang="en-US" dirty="0"/>
        </a:p>
      </dgm:t>
    </dgm:pt>
    <dgm:pt modelId="{638D190E-1651-4B06-9EF5-930A6C1E0753}" type="parTrans" cxnId="{F63BBBE8-CCC1-4B5F-91A5-F8B24792FD35}">
      <dgm:prSet/>
      <dgm:spPr/>
      <dgm:t>
        <a:bodyPr/>
        <a:lstStyle/>
        <a:p>
          <a:endParaRPr lang="en-US"/>
        </a:p>
      </dgm:t>
    </dgm:pt>
    <dgm:pt modelId="{A34371D1-0361-4EE9-88B9-D7CE8A85AAC0}" type="sibTrans" cxnId="{F63BBBE8-CCC1-4B5F-91A5-F8B24792FD35}">
      <dgm:prSet/>
      <dgm:spPr/>
      <dgm:t>
        <a:bodyPr/>
        <a:lstStyle/>
        <a:p>
          <a:endParaRPr lang="en-US"/>
        </a:p>
      </dgm:t>
    </dgm:pt>
    <dgm:pt modelId="{47A5D38F-72B4-4245-A841-A752D8CAC2AC}">
      <dgm:prSet/>
      <dgm:spPr/>
      <dgm:t>
        <a:bodyPr/>
        <a:lstStyle/>
        <a:p>
          <a:r>
            <a:rPr lang="en-ID" dirty="0" err="1"/>
            <a:t>Kunci</a:t>
          </a:r>
          <a:r>
            <a:rPr lang="en-ID" dirty="0"/>
            <a:t> </a:t>
          </a:r>
          <a:r>
            <a:rPr lang="en-ID" dirty="0" err="1"/>
            <a:t>ketiga</a:t>
          </a:r>
          <a:r>
            <a:rPr lang="en-ID" dirty="0"/>
            <a:t>: </a:t>
          </a:r>
          <a:r>
            <a:rPr lang="en-ID" dirty="0" err="1"/>
            <a:t>Dengan</a:t>
          </a:r>
          <a:r>
            <a:rPr lang="en-ID" dirty="0"/>
            <a:t> </a:t>
          </a:r>
          <a:r>
            <a:rPr lang="en-ID" dirty="0" err="1"/>
            <a:t>menjadi</a:t>
          </a:r>
          <a:r>
            <a:rPr lang="en-ID" dirty="0"/>
            <a:t> </a:t>
          </a:r>
          <a:r>
            <a:rPr lang="en-ID" dirty="0" err="1"/>
            <a:t>seorang</a:t>
          </a:r>
          <a:r>
            <a:rPr lang="en-ID" dirty="0"/>
            <a:t> </a:t>
          </a:r>
          <a:r>
            <a:rPr lang="en-ID" dirty="0" err="1"/>
            <a:t>penurut</a:t>
          </a:r>
          <a:r>
            <a:rPr lang="en-ID" dirty="0"/>
            <a:t> </a:t>
          </a:r>
          <a:r>
            <a:rPr lang="en-ID" dirty="0" err="1"/>
            <a:t>akan</a:t>
          </a:r>
          <a:r>
            <a:rPr lang="en-ID" dirty="0"/>
            <a:t> </a:t>
          </a:r>
          <a:r>
            <a:rPr lang="en-ID" dirty="0" err="1"/>
            <a:t>selalu</a:t>
          </a:r>
          <a:r>
            <a:rPr lang="en-ID" dirty="0"/>
            <a:t> </a:t>
          </a:r>
          <a:r>
            <a:rPr lang="en-ID" dirty="0" err="1"/>
            <a:t>diberkati</a:t>
          </a:r>
          <a:r>
            <a:rPr lang="en-ID" dirty="0"/>
            <a:t>.</a:t>
          </a:r>
          <a:endParaRPr lang="en-US" dirty="0"/>
        </a:p>
      </dgm:t>
    </dgm:pt>
    <dgm:pt modelId="{7A3C77D2-D581-4E40-9E3A-550262BCEFF1}" type="parTrans" cxnId="{F77E07BA-68C0-4639-8765-3754D46719AC}">
      <dgm:prSet/>
      <dgm:spPr/>
      <dgm:t>
        <a:bodyPr/>
        <a:lstStyle/>
        <a:p>
          <a:endParaRPr lang="en-US"/>
        </a:p>
      </dgm:t>
    </dgm:pt>
    <dgm:pt modelId="{5328F31D-C39E-4634-8493-A9C1C879D133}" type="sibTrans" cxnId="{F77E07BA-68C0-4639-8765-3754D46719AC}">
      <dgm:prSet/>
      <dgm:spPr/>
      <dgm:t>
        <a:bodyPr/>
        <a:lstStyle/>
        <a:p>
          <a:endParaRPr lang="en-US"/>
        </a:p>
      </dgm:t>
    </dgm:pt>
    <dgm:pt modelId="{EDB77C0E-8EBB-4123-8765-D4474762E80D}">
      <dgm:prSet/>
      <dgm:spPr/>
      <dgm:t>
        <a:bodyPr/>
        <a:lstStyle/>
        <a:p>
          <a:r>
            <a:rPr lang="en-ID" dirty="0" err="1"/>
            <a:t>Kunci</a:t>
          </a:r>
          <a:r>
            <a:rPr lang="en-ID" dirty="0"/>
            <a:t> </a:t>
          </a:r>
          <a:r>
            <a:rPr lang="en-ID" dirty="0" err="1"/>
            <a:t>keempat</a:t>
          </a:r>
          <a:r>
            <a:rPr lang="en-ID" dirty="0"/>
            <a:t>: </a:t>
          </a:r>
          <a:r>
            <a:rPr lang="en-ID" dirty="0" err="1"/>
            <a:t>Latih</a:t>
          </a:r>
          <a:r>
            <a:rPr lang="en-ID" dirty="0"/>
            <a:t> </a:t>
          </a:r>
          <a:r>
            <a:rPr lang="en-ID" dirty="0" err="1"/>
            <a:t>empati</a:t>
          </a:r>
          <a:r>
            <a:rPr lang="en-ID" dirty="0"/>
            <a:t> (</a:t>
          </a:r>
          <a:r>
            <a:rPr lang="en-ID" dirty="0" err="1"/>
            <a:t>tempatkan</a:t>
          </a:r>
          <a:r>
            <a:rPr lang="en-ID" dirty="0"/>
            <a:t> </a:t>
          </a:r>
          <a:r>
            <a:rPr lang="en-ID" dirty="0" err="1"/>
            <a:t>diri</a:t>
          </a:r>
          <a:r>
            <a:rPr lang="en-ID" dirty="0"/>
            <a:t> Anda di </a:t>
          </a:r>
          <a:r>
            <a:rPr lang="en-ID" dirty="0" err="1"/>
            <a:t>tempat</a:t>
          </a:r>
          <a:r>
            <a:rPr lang="en-ID" dirty="0"/>
            <a:t> orang lain), </a:t>
          </a:r>
          <a:r>
            <a:rPr lang="en-ID" dirty="0" err="1"/>
            <a:t>jangan</a:t>
          </a:r>
          <a:r>
            <a:rPr lang="en-ID" dirty="0"/>
            <a:t> </a:t>
          </a:r>
          <a:r>
            <a:rPr lang="en-ID" dirty="0" err="1"/>
            <a:t>lupakan</a:t>
          </a:r>
          <a:r>
            <a:rPr lang="en-ID" dirty="0"/>
            <a:t> </a:t>
          </a:r>
          <a:r>
            <a:rPr lang="en-ID" dirty="0" err="1"/>
            <a:t>situasi</a:t>
          </a:r>
          <a:r>
            <a:rPr lang="en-ID" dirty="0"/>
            <a:t> </a:t>
          </a:r>
          <a:r>
            <a:rPr lang="en-ID" dirty="0" err="1"/>
            <a:t>mereka</a:t>
          </a:r>
          <a:r>
            <a:rPr lang="en-ID" dirty="0"/>
            <a:t>.</a:t>
          </a:r>
          <a:endParaRPr lang="en-US" dirty="0"/>
        </a:p>
      </dgm:t>
    </dgm:pt>
    <dgm:pt modelId="{29E45F51-279B-4E6F-A8C2-D268AF52E80A}" type="parTrans" cxnId="{4481924D-0477-4A9A-AD38-4BE45A928E10}">
      <dgm:prSet/>
      <dgm:spPr/>
      <dgm:t>
        <a:bodyPr/>
        <a:lstStyle/>
        <a:p>
          <a:endParaRPr lang="en-US"/>
        </a:p>
      </dgm:t>
    </dgm:pt>
    <dgm:pt modelId="{DFBD2AC7-869C-456B-9933-DE2975CF994B}" type="sibTrans" cxnId="{4481924D-0477-4A9A-AD38-4BE45A928E10}">
      <dgm:prSet/>
      <dgm:spPr/>
      <dgm:t>
        <a:bodyPr/>
        <a:lstStyle/>
        <a:p>
          <a:endParaRPr lang="en-US"/>
        </a:p>
      </dgm:t>
    </dgm:pt>
    <dgm:pt modelId="{16CF4B8C-1748-46B5-8AB9-4B7A05F4063D}">
      <dgm:prSet/>
      <dgm:spPr/>
      <dgm:t>
        <a:bodyPr/>
        <a:lstStyle/>
        <a:p>
          <a:r>
            <a:rPr lang="en-ID" dirty="0" err="1"/>
            <a:t>Kunci</a:t>
          </a:r>
          <a:r>
            <a:rPr lang="en-ID" dirty="0"/>
            <a:t> </a:t>
          </a:r>
          <a:r>
            <a:rPr lang="en-ID" dirty="0" err="1"/>
            <a:t>kelima</a:t>
          </a:r>
          <a:r>
            <a:rPr lang="en-ID" dirty="0"/>
            <a:t>: </a:t>
          </a:r>
          <a:r>
            <a:rPr lang="en-ID" dirty="0" err="1"/>
            <a:t>Sadarilah</a:t>
          </a:r>
          <a:r>
            <a:rPr lang="en-ID" dirty="0"/>
            <a:t> </a:t>
          </a:r>
          <a:r>
            <a:rPr lang="en-ID" dirty="0" err="1"/>
            <a:t>bahwa</a:t>
          </a:r>
          <a:r>
            <a:rPr lang="en-ID" dirty="0"/>
            <a:t> Anda </a:t>
          </a:r>
          <a:r>
            <a:rPr lang="en-ID" dirty="0" err="1"/>
            <a:t>ditetapkan</a:t>
          </a:r>
          <a:r>
            <a:rPr lang="en-ID" dirty="0"/>
            <a:t> oleh </a:t>
          </a:r>
          <a:r>
            <a:rPr lang="en-ID" dirty="0" err="1"/>
            <a:t>Tuhan</a:t>
          </a:r>
          <a:r>
            <a:rPr lang="en-ID" dirty="0"/>
            <a:t> pada </a:t>
          </a:r>
          <a:r>
            <a:rPr lang="en-ID" dirty="0" err="1"/>
            <a:t>waktu</a:t>
          </a:r>
          <a:r>
            <a:rPr lang="en-ID" dirty="0"/>
            <a:t> yang </a:t>
          </a:r>
          <a:r>
            <a:rPr lang="en-ID" dirty="0" err="1"/>
            <a:t>tepat</a:t>
          </a:r>
          <a:r>
            <a:rPr lang="en-ID" dirty="0"/>
            <a:t>.</a:t>
          </a:r>
          <a:endParaRPr lang="en-US" dirty="0"/>
        </a:p>
      </dgm:t>
    </dgm:pt>
    <dgm:pt modelId="{BCD7226B-D2BD-48CA-B969-285E8A059FFA}" type="parTrans" cxnId="{C3C4C5E7-2AC4-4041-8049-30D07D0FF5AE}">
      <dgm:prSet/>
      <dgm:spPr/>
      <dgm:t>
        <a:bodyPr/>
        <a:lstStyle/>
        <a:p>
          <a:endParaRPr lang="en-US"/>
        </a:p>
      </dgm:t>
    </dgm:pt>
    <dgm:pt modelId="{4B211C0B-4462-423D-9815-CC097892E55E}" type="sibTrans" cxnId="{C3C4C5E7-2AC4-4041-8049-30D07D0FF5AE}">
      <dgm:prSet/>
      <dgm:spPr/>
      <dgm:t>
        <a:bodyPr/>
        <a:lstStyle/>
        <a:p>
          <a:endParaRPr lang="en-US"/>
        </a:p>
      </dgm:t>
    </dgm:pt>
    <dgm:pt modelId="{A59007F7-A4C0-4307-A961-67B7F105EDB3}">
      <dgm:prSet/>
      <dgm:spPr/>
      <dgm:t>
        <a:bodyPr/>
        <a:lstStyle/>
        <a:p>
          <a:r>
            <a:rPr lang="nl-NL" dirty="0"/>
            <a:t>Kunci keenam: buat keputusan, kudus, dan berbuat.</a:t>
          </a:r>
          <a:endParaRPr lang="en-US" dirty="0"/>
        </a:p>
      </dgm:t>
    </dgm:pt>
    <dgm:pt modelId="{F0328317-26A7-4E7C-98F0-F7F8A21DF7BB}" type="parTrans" cxnId="{547DADD7-5E05-4E8D-BA3D-77C6870F9A2A}">
      <dgm:prSet/>
      <dgm:spPr/>
      <dgm:t>
        <a:bodyPr/>
        <a:lstStyle/>
        <a:p>
          <a:endParaRPr lang="en-US"/>
        </a:p>
      </dgm:t>
    </dgm:pt>
    <dgm:pt modelId="{8BDF21F4-267F-4689-BD6B-4716234549EA}" type="sibTrans" cxnId="{547DADD7-5E05-4E8D-BA3D-77C6870F9A2A}">
      <dgm:prSet/>
      <dgm:spPr/>
      <dgm:t>
        <a:bodyPr/>
        <a:lstStyle/>
        <a:p>
          <a:endParaRPr lang="en-US"/>
        </a:p>
      </dgm:t>
    </dgm:pt>
    <dgm:pt modelId="{25562DD6-3E9A-40DC-9663-26B9522F77C3}">
      <dgm:prSet/>
      <dgm:spPr/>
      <dgm:t>
        <a:bodyPr/>
        <a:lstStyle/>
        <a:p>
          <a:r>
            <a:rPr lang="fi-FI" dirty="0"/>
            <a:t>Kunci ketujuh: Jadilah alat keselamatan</a:t>
          </a:r>
          <a:endParaRPr lang="en-US" dirty="0"/>
        </a:p>
      </dgm:t>
    </dgm:pt>
    <dgm:pt modelId="{25831FB4-CDEC-4B9A-9AF9-7F58C9BDC139}" type="parTrans" cxnId="{A7B166ED-510C-4701-AE62-FA1CE36C4145}">
      <dgm:prSet/>
      <dgm:spPr/>
      <dgm:t>
        <a:bodyPr/>
        <a:lstStyle/>
        <a:p>
          <a:endParaRPr lang="en-US"/>
        </a:p>
      </dgm:t>
    </dgm:pt>
    <dgm:pt modelId="{93F425BD-1D9E-46E2-86BC-73722A7978C0}" type="sibTrans" cxnId="{A7B166ED-510C-4701-AE62-FA1CE36C4145}">
      <dgm:prSet/>
      <dgm:spPr/>
      <dgm:t>
        <a:bodyPr/>
        <a:lstStyle/>
        <a:p>
          <a:endParaRPr lang="en-US"/>
        </a:p>
      </dgm:t>
    </dgm:pt>
    <dgm:pt modelId="{DBF62AFD-86B6-44BB-B540-8706BDE725B3}" type="pres">
      <dgm:prSet presAssocID="{495D095C-0CE4-45F4-AFD8-D8C6862ACBE6}" presName="diagram" presStyleCnt="0">
        <dgm:presLayoutVars>
          <dgm:dir/>
          <dgm:resizeHandles val="exact"/>
        </dgm:presLayoutVars>
      </dgm:prSet>
      <dgm:spPr/>
    </dgm:pt>
    <dgm:pt modelId="{919063A8-74C1-4A1B-87A4-AAB4C43BC30B}" type="pres">
      <dgm:prSet presAssocID="{21982E50-F27D-4E3F-93FA-EE78F7755868}" presName="node" presStyleLbl="node1" presStyleIdx="0" presStyleCnt="7">
        <dgm:presLayoutVars>
          <dgm:bulletEnabled val="1"/>
        </dgm:presLayoutVars>
      </dgm:prSet>
      <dgm:spPr/>
    </dgm:pt>
    <dgm:pt modelId="{43DB4857-E518-4B59-9409-367E6CC43A46}" type="pres">
      <dgm:prSet presAssocID="{82E63A5F-10BA-4B31-8B36-1C356562692F}" presName="sibTrans" presStyleCnt="0"/>
      <dgm:spPr/>
    </dgm:pt>
    <dgm:pt modelId="{65C0DAC1-9C3F-4EC1-8125-A30A9CF42AA0}" type="pres">
      <dgm:prSet presAssocID="{282DBE4B-99E1-426E-9D0F-CDEC0C7B8315}" presName="node" presStyleLbl="node1" presStyleIdx="1" presStyleCnt="7">
        <dgm:presLayoutVars>
          <dgm:bulletEnabled val="1"/>
        </dgm:presLayoutVars>
      </dgm:prSet>
      <dgm:spPr/>
    </dgm:pt>
    <dgm:pt modelId="{5B8B1245-CD41-4BBC-89FB-BCD6DB43AEAF}" type="pres">
      <dgm:prSet presAssocID="{A34371D1-0361-4EE9-88B9-D7CE8A85AAC0}" presName="sibTrans" presStyleCnt="0"/>
      <dgm:spPr/>
    </dgm:pt>
    <dgm:pt modelId="{2505021F-C9E7-46FE-B5D1-51AE65D6C79A}" type="pres">
      <dgm:prSet presAssocID="{47A5D38F-72B4-4245-A841-A752D8CAC2AC}" presName="node" presStyleLbl="node1" presStyleIdx="2" presStyleCnt="7">
        <dgm:presLayoutVars>
          <dgm:bulletEnabled val="1"/>
        </dgm:presLayoutVars>
      </dgm:prSet>
      <dgm:spPr/>
    </dgm:pt>
    <dgm:pt modelId="{FA451214-F6EB-416B-AE1B-A607F79A24C6}" type="pres">
      <dgm:prSet presAssocID="{5328F31D-C39E-4634-8493-A9C1C879D133}" presName="sibTrans" presStyleCnt="0"/>
      <dgm:spPr/>
    </dgm:pt>
    <dgm:pt modelId="{6C2B7DAB-5622-4A43-83F5-6BE065E402A3}" type="pres">
      <dgm:prSet presAssocID="{EDB77C0E-8EBB-4123-8765-D4474762E80D}" presName="node" presStyleLbl="node1" presStyleIdx="3" presStyleCnt="7">
        <dgm:presLayoutVars>
          <dgm:bulletEnabled val="1"/>
        </dgm:presLayoutVars>
      </dgm:prSet>
      <dgm:spPr/>
    </dgm:pt>
    <dgm:pt modelId="{DB6B7AD6-4087-4417-864C-830C140D7BF8}" type="pres">
      <dgm:prSet presAssocID="{DFBD2AC7-869C-456B-9933-DE2975CF994B}" presName="sibTrans" presStyleCnt="0"/>
      <dgm:spPr/>
    </dgm:pt>
    <dgm:pt modelId="{23DFE2AB-6E91-49CD-9F62-592CF9030DB2}" type="pres">
      <dgm:prSet presAssocID="{16CF4B8C-1748-46B5-8AB9-4B7A05F4063D}" presName="node" presStyleLbl="node1" presStyleIdx="4" presStyleCnt="7">
        <dgm:presLayoutVars>
          <dgm:bulletEnabled val="1"/>
        </dgm:presLayoutVars>
      </dgm:prSet>
      <dgm:spPr/>
    </dgm:pt>
    <dgm:pt modelId="{75CC1372-DBB7-4982-B032-B6AF7EA60B23}" type="pres">
      <dgm:prSet presAssocID="{4B211C0B-4462-423D-9815-CC097892E55E}" presName="sibTrans" presStyleCnt="0"/>
      <dgm:spPr/>
    </dgm:pt>
    <dgm:pt modelId="{C117391A-0F7A-401A-9942-40456B712151}" type="pres">
      <dgm:prSet presAssocID="{A59007F7-A4C0-4307-A961-67B7F105EDB3}" presName="node" presStyleLbl="node1" presStyleIdx="5" presStyleCnt="7">
        <dgm:presLayoutVars>
          <dgm:bulletEnabled val="1"/>
        </dgm:presLayoutVars>
      </dgm:prSet>
      <dgm:spPr/>
    </dgm:pt>
    <dgm:pt modelId="{55059C20-9847-400B-B3CA-161E6D03C268}" type="pres">
      <dgm:prSet presAssocID="{8BDF21F4-267F-4689-BD6B-4716234549EA}" presName="sibTrans" presStyleCnt="0"/>
      <dgm:spPr/>
    </dgm:pt>
    <dgm:pt modelId="{87BF2E27-005A-4998-9113-37574A493095}" type="pres">
      <dgm:prSet presAssocID="{25562DD6-3E9A-40DC-9663-26B9522F77C3}" presName="node" presStyleLbl="node1" presStyleIdx="6" presStyleCnt="7">
        <dgm:presLayoutVars>
          <dgm:bulletEnabled val="1"/>
        </dgm:presLayoutVars>
      </dgm:prSet>
      <dgm:spPr/>
    </dgm:pt>
  </dgm:ptLst>
  <dgm:cxnLst>
    <dgm:cxn modelId="{ACCCAD16-C5B1-43A2-AAE7-A4FFE7F0B3D3}" type="presOf" srcId="{16CF4B8C-1748-46B5-8AB9-4B7A05F4063D}" destId="{23DFE2AB-6E91-49CD-9F62-592CF9030DB2}" srcOrd="0" destOrd="0" presId="urn:microsoft.com/office/officeart/2005/8/layout/default"/>
    <dgm:cxn modelId="{16B6402A-679F-4A85-8461-FE03DD23FD5A}" type="presOf" srcId="{A59007F7-A4C0-4307-A961-67B7F105EDB3}" destId="{C117391A-0F7A-401A-9942-40456B712151}" srcOrd="0" destOrd="0" presId="urn:microsoft.com/office/officeart/2005/8/layout/default"/>
    <dgm:cxn modelId="{AEF12F3C-9415-49C2-AA7D-B333BC55A133}" type="presOf" srcId="{282DBE4B-99E1-426E-9D0F-CDEC0C7B8315}" destId="{65C0DAC1-9C3F-4EC1-8125-A30A9CF42AA0}" srcOrd="0" destOrd="0" presId="urn:microsoft.com/office/officeart/2005/8/layout/default"/>
    <dgm:cxn modelId="{A0408F48-AD97-4B67-B663-BF1C955B5AA8}" type="presOf" srcId="{495D095C-0CE4-45F4-AFD8-D8C6862ACBE6}" destId="{DBF62AFD-86B6-44BB-B540-8706BDE725B3}" srcOrd="0" destOrd="0" presId="urn:microsoft.com/office/officeart/2005/8/layout/default"/>
    <dgm:cxn modelId="{4481924D-0477-4A9A-AD38-4BE45A928E10}" srcId="{495D095C-0CE4-45F4-AFD8-D8C6862ACBE6}" destId="{EDB77C0E-8EBB-4123-8765-D4474762E80D}" srcOrd="3" destOrd="0" parTransId="{29E45F51-279B-4E6F-A8C2-D268AF52E80A}" sibTransId="{DFBD2AC7-869C-456B-9933-DE2975CF994B}"/>
    <dgm:cxn modelId="{0825C384-2F87-4682-966A-447F6F4BD83A}" type="presOf" srcId="{47A5D38F-72B4-4245-A841-A752D8CAC2AC}" destId="{2505021F-C9E7-46FE-B5D1-51AE65D6C79A}" srcOrd="0" destOrd="0" presId="urn:microsoft.com/office/officeart/2005/8/layout/default"/>
    <dgm:cxn modelId="{8947D490-EC74-4FA8-B860-7EB9E237BC51}" type="presOf" srcId="{EDB77C0E-8EBB-4123-8765-D4474762E80D}" destId="{6C2B7DAB-5622-4A43-83F5-6BE065E402A3}" srcOrd="0" destOrd="0" presId="urn:microsoft.com/office/officeart/2005/8/layout/default"/>
    <dgm:cxn modelId="{F77E07BA-68C0-4639-8765-3754D46719AC}" srcId="{495D095C-0CE4-45F4-AFD8-D8C6862ACBE6}" destId="{47A5D38F-72B4-4245-A841-A752D8CAC2AC}" srcOrd="2" destOrd="0" parTransId="{7A3C77D2-D581-4E40-9E3A-550262BCEFF1}" sibTransId="{5328F31D-C39E-4634-8493-A9C1C879D133}"/>
    <dgm:cxn modelId="{CAEB2EC7-A178-431F-83DE-AD99CDAB5DA2}" type="presOf" srcId="{21982E50-F27D-4E3F-93FA-EE78F7755868}" destId="{919063A8-74C1-4A1B-87A4-AAB4C43BC30B}" srcOrd="0" destOrd="0" presId="urn:microsoft.com/office/officeart/2005/8/layout/default"/>
    <dgm:cxn modelId="{547DADD7-5E05-4E8D-BA3D-77C6870F9A2A}" srcId="{495D095C-0CE4-45F4-AFD8-D8C6862ACBE6}" destId="{A59007F7-A4C0-4307-A961-67B7F105EDB3}" srcOrd="5" destOrd="0" parTransId="{F0328317-26A7-4E7C-98F0-F7F8A21DF7BB}" sibTransId="{8BDF21F4-267F-4689-BD6B-4716234549EA}"/>
    <dgm:cxn modelId="{BC67D1E4-5EAD-4881-B41E-D0B039418126}" srcId="{495D095C-0CE4-45F4-AFD8-D8C6862ACBE6}" destId="{21982E50-F27D-4E3F-93FA-EE78F7755868}" srcOrd="0" destOrd="0" parTransId="{024E6242-72B7-43F5-9FCB-F9905CD03BF2}" sibTransId="{82E63A5F-10BA-4B31-8B36-1C356562692F}"/>
    <dgm:cxn modelId="{C3C4C5E7-2AC4-4041-8049-30D07D0FF5AE}" srcId="{495D095C-0CE4-45F4-AFD8-D8C6862ACBE6}" destId="{16CF4B8C-1748-46B5-8AB9-4B7A05F4063D}" srcOrd="4" destOrd="0" parTransId="{BCD7226B-D2BD-48CA-B969-285E8A059FFA}" sibTransId="{4B211C0B-4462-423D-9815-CC097892E55E}"/>
    <dgm:cxn modelId="{F63BBBE8-CCC1-4B5F-91A5-F8B24792FD35}" srcId="{495D095C-0CE4-45F4-AFD8-D8C6862ACBE6}" destId="{282DBE4B-99E1-426E-9D0F-CDEC0C7B8315}" srcOrd="1" destOrd="0" parTransId="{638D190E-1651-4B06-9EF5-930A6C1E0753}" sibTransId="{A34371D1-0361-4EE9-88B9-D7CE8A85AAC0}"/>
    <dgm:cxn modelId="{A7B166ED-510C-4701-AE62-FA1CE36C4145}" srcId="{495D095C-0CE4-45F4-AFD8-D8C6862ACBE6}" destId="{25562DD6-3E9A-40DC-9663-26B9522F77C3}" srcOrd="6" destOrd="0" parTransId="{25831FB4-CDEC-4B9A-9AF9-7F58C9BDC139}" sibTransId="{93F425BD-1D9E-46E2-86BC-73722A7978C0}"/>
    <dgm:cxn modelId="{7E3738F7-6DA1-4F47-9586-4B942D3167C6}" type="presOf" srcId="{25562DD6-3E9A-40DC-9663-26B9522F77C3}" destId="{87BF2E27-005A-4998-9113-37574A493095}" srcOrd="0" destOrd="0" presId="urn:microsoft.com/office/officeart/2005/8/layout/default"/>
    <dgm:cxn modelId="{C1F5972E-23C5-4FD5-92D9-B809CFC6F679}" type="presParOf" srcId="{DBF62AFD-86B6-44BB-B540-8706BDE725B3}" destId="{919063A8-74C1-4A1B-87A4-AAB4C43BC30B}" srcOrd="0" destOrd="0" presId="urn:microsoft.com/office/officeart/2005/8/layout/default"/>
    <dgm:cxn modelId="{303A6C4B-CF1A-494F-93C1-FD21295082D9}" type="presParOf" srcId="{DBF62AFD-86B6-44BB-B540-8706BDE725B3}" destId="{43DB4857-E518-4B59-9409-367E6CC43A46}" srcOrd="1" destOrd="0" presId="urn:microsoft.com/office/officeart/2005/8/layout/default"/>
    <dgm:cxn modelId="{83889E8A-2A7C-4CBE-87EF-1860BD134B53}" type="presParOf" srcId="{DBF62AFD-86B6-44BB-B540-8706BDE725B3}" destId="{65C0DAC1-9C3F-4EC1-8125-A30A9CF42AA0}" srcOrd="2" destOrd="0" presId="urn:microsoft.com/office/officeart/2005/8/layout/default"/>
    <dgm:cxn modelId="{05A952ED-9D90-4898-8521-AE9DDCBE89D9}" type="presParOf" srcId="{DBF62AFD-86B6-44BB-B540-8706BDE725B3}" destId="{5B8B1245-CD41-4BBC-89FB-BCD6DB43AEAF}" srcOrd="3" destOrd="0" presId="urn:microsoft.com/office/officeart/2005/8/layout/default"/>
    <dgm:cxn modelId="{6CCDB1EF-00E1-4C2F-95DA-1A656FDDE778}" type="presParOf" srcId="{DBF62AFD-86B6-44BB-B540-8706BDE725B3}" destId="{2505021F-C9E7-46FE-B5D1-51AE65D6C79A}" srcOrd="4" destOrd="0" presId="urn:microsoft.com/office/officeart/2005/8/layout/default"/>
    <dgm:cxn modelId="{E0E51DD7-9BC5-4703-A358-671B1335EA01}" type="presParOf" srcId="{DBF62AFD-86B6-44BB-B540-8706BDE725B3}" destId="{FA451214-F6EB-416B-AE1B-A607F79A24C6}" srcOrd="5" destOrd="0" presId="urn:microsoft.com/office/officeart/2005/8/layout/default"/>
    <dgm:cxn modelId="{5B295109-30F9-49BD-BF11-0694E702192B}" type="presParOf" srcId="{DBF62AFD-86B6-44BB-B540-8706BDE725B3}" destId="{6C2B7DAB-5622-4A43-83F5-6BE065E402A3}" srcOrd="6" destOrd="0" presId="urn:microsoft.com/office/officeart/2005/8/layout/default"/>
    <dgm:cxn modelId="{C5754184-2AE9-4BEA-95E1-5CEE69DF0DFA}" type="presParOf" srcId="{DBF62AFD-86B6-44BB-B540-8706BDE725B3}" destId="{DB6B7AD6-4087-4417-864C-830C140D7BF8}" srcOrd="7" destOrd="0" presId="urn:microsoft.com/office/officeart/2005/8/layout/default"/>
    <dgm:cxn modelId="{5B2A0C22-1B7E-44C3-9E6E-E509CF7CE764}" type="presParOf" srcId="{DBF62AFD-86B6-44BB-B540-8706BDE725B3}" destId="{23DFE2AB-6E91-49CD-9F62-592CF9030DB2}" srcOrd="8" destOrd="0" presId="urn:microsoft.com/office/officeart/2005/8/layout/default"/>
    <dgm:cxn modelId="{1B14BA61-91DA-4A6D-B9DA-FFDFF716ABE2}" type="presParOf" srcId="{DBF62AFD-86B6-44BB-B540-8706BDE725B3}" destId="{75CC1372-DBB7-4982-B032-B6AF7EA60B23}" srcOrd="9" destOrd="0" presId="urn:microsoft.com/office/officeart/2005/8/layout/default"/>
    <dgm:cxn modelId="{12A138DE-DD28-405B-8E42-0ACAB4B7863F}" type="presParOf" srcId="{DBF62AFD-86B6-44BB-B540-8706BDE725B3}" destId="{C117391A-0F7A-401A-9942-40456B712151}" srcOrd="10" destOrd="0" presId="urn:microsoft.com/office/officeart/2005/8/layout/default"/>
    <dgm:cxn modelId="{F4BB937B-D203-4E7E-BCA9-52A7655BC869}" type="presParOf" srcId="{DBF62AFD-86B6-44BB-B540-8706BDE725B3}" destId="{55059C20-9847-400B-B3CA-161E6D03C268}" srcOrd="11" destOrd="0" presId="urn:microsoft.com/office/officeart/2005/8/layout/default"/>
    <dgm:cxn modelId="{2269B91B-EC6B-47D9-A636-EB6DE517B2A3}" type="presParOf" srcId="{DBF62AFD-86B6-44BB-B540-8706BDE725B3}" destId="{87BF2E27-005A-4998-9113-37574A493095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063A8-74C1-4A1B-87A4-AAB4C43BC30B}">
      <dsp:nvSpPr>
        <dsp:cNvPr id="0" name=""/>
        <dsp:cNvSpPr/>
      </dsp:nvSpPr>
      <dsp:spPr>
        <a:xfrm>
          <a:off x="468272" y="3745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/>
            <a:t>Kunci Pertama: Jangan berhenti mencapai tujuan sekalipun hambatan sangat besar.</a:t>
          </a:r>
          <a:endParaRPr lang="en-US" sz="1600" kern="1200" dirty="0"/>
        </a:p>
      </dsp:txBody>
      <dsp:txXfrm>
        <a:off x="468272" y="3745"/>
        <a:ext cx="2171923" cy="1303153"/>
      </dsp:txXfrm>
    </dsp:sp>
    <dsp:sp modelId="{65C0DAC1-9C3F-4EC1-8125-A30A9CF42AA0}">
      <dsp:nvSpPr>
        <dsp:cNvPr id="0" name=""/>
        <dsp:cNvSpPr/>
      </dsp:nvSpPr>
      <dsp:spPr>
        <a:xfrm>
          <a:off x="2857388" y="3745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dirty="0" err="1"/>
            <a:t>Kunci</a:t>
          </a:r>
          <a:r>
            <a:rPr lang="en-ID" sz="1600" kern="1200" dirty="0"/>
            <a:t> </a:t>
          </a:r>
          <a:r>
            <a:rPr lang="en-ID" sz="1600" kern="1200" dirty="0" err="1"/>
            <a:t>Kedua</a:t>
          </a:r>
          <a:r>
            <a:rPr lang="en-ID" sz="1600" kern="1200" dirty="0"/>
            <a:t>: </a:t>
          </a:r>
          <a:r>
            <a:rPr lang="en-ID" sz="1600" kern="1200" dirty="0" err="1"/>
            <a:t>Pakailah</a:t>
          </a:r>
          <a:r>
            <a:rPr lang="en-ID" sz="1600" kern="1200" dirty="0"/>
            <a:t> </a:t>
          </a:r>
          <a:r>
            <a:rPr lang="en-ID" sz="1600" kern="1200" dirty="0" err="1"/>
            <a:t>keanggunan</a:t>
          </a:r>
          <a:r>
            <a:rPr lang="en-ID" sz="1600" kern="1200" dirty="0"/>
            <a:t> </a:t>
          </a:r>
          <a:r>
            <a:rPr lang="en-ID" sz="1600" kern="1200" dirty="0" err="1"/>
            <a:t>dari</a:t>
          </a:r>
          <a:r>
            <a:rPr lang="en-ID" sz="1600" kern="1200" dirty="0"/>
            <a:t> </a:t>
          </a:r>
          <a:r>
            <a:rPr lang="en-ID" sz="1600" kern="1200" dirty="0" err="1"/>
            <a:t>Tuhan</a:t>
          </a:r>
          <a:r>
            <a:rPr lang="en-ID" sz="1600" kern="1200" dirty="0"/>
            <a:t>.</a:t>
          </a:r>
          <a:endParaRPr lang="en-US" sz="1600" kern="1200" dirty="0"/>
        </a:p>
      </dsp:txBody>
      <dsp:txXfrm>
        <a:off x="2857388" y="3745"/>
        <a:ext cx="2171923" cy="1303153"/>
      </dsp:txXfrm>
    </dsp:sp>
    <dsp:sp modelId="{2505021F-C9E7-46FE-B5D1-51AE65D6C79A}">
      <dsp:nvSpPr>
        <dsp:cNvPr id="0" name=""/>
        <dsp:cNvSpPr/>
      </dsp:nvSpPr>
      <dsp:spPr>
        <a:xfrm>
          <a:off x="5246503" y="3745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dirty="0" err="1"/>
            <a:t>Kunci</a:t>
          </a:r>
          <a:r>
            <a:rPr lang="en-ID" sz="1600" kern="1200" dirty="0"/>
            <a:t> </a:t>
          </a:r>
          <a:r>
            <a:rPr lang="en-ID" sz="1600" kern="1200" dirty="0" err="1"/>
            <a:t>ketiga</a:t>
          </a:r>
          <a:r>
            <a:rPr lang="en-ID" sz="1600" kern="1200" dirty="0"/>
            <a:t>: </a:t>
          </a:r>
          <a:r>
            <a:rPr lang="en-ID" sz="1600" kern="1200" dirty="0" err="1"/>
            <a:t>Dengan</a:t>
          </a:r>
          <a:r>
            <a:rPr lang="en-ID" sz="1600" kern="1200" dirty="0"/>
            <a:t> </a:t>
          </a:r>
          <a:r>
            <a:rPr lang="en-ID" sz="1600" kern="1200" dirty="0" err="1"/>
            <a:t>menjadi</a:t>
          </a:r>
          <a:r>
            <a:rPr lang="en-ID" sz="1600" kern="1200" dirty="0"/>
            <a:t> </a:t>
          </a:r>
          <a:r>
            <a:rPr lang="en-ID" sz="1600" kern="1200" dirty="0" err="1"/>
            <a:t>seorang</a:t>
          </a:r>
          <a:r>
            <a:rPr lang="en-ID" sz="1600" kern="1200" dirty="0"/>
            <a:t> </a:t>
          </a:r>
          <a:r>
            <a:rPr lang="en-ID" sz="1600" kern="1200" dirty="0" err="1"/>
            <a:t>penurut</a:t>
          </a:r>
          <a:r>
            <a:rPr lang="en-ID" sz="1600" kern="1200" dirty="0"/>
            <a:t> </a:t>
          </a:r>
          <a:r>
            <a:rPr lang="en-ID" sz="1600" kern="1200" dirty="0" err="1"/>
            <a:t>akan</a:t>
          </a:r>
          <a:r>
            <a:rPr lang="en-ID" sz="1600" kern="1200" dirty="0"/>
            <a:t> </a:t>
          </a:r>
          <a:r>
            <a:rPr lang="en-ID" sz="1600" kern="1200" dirty="0" err="1"/>
            <a:t>selalu</a:t>
          </a:r>
          <a:r>
            <a:rPr lang="en-ID" sz="1600" kern="1200" dirty="0"/>
            <a:t> </a:t>
          </a:r>
          <a:r>
            <a:rPr lang="en-ID" sz="1600" kern="1200" dirty="0" err="1"/>
            <a:t>diberkati</a:t>
          </a:r>
          <a:r>
            <a:rPr lang="en-ID" sz="1600" kern="1200" dirty="0"/>
            <a:t>.</a:t>
          </a:r>
          <a:endParaRPr lang="en-US" sz="1600" kern="1200" dirty="0"/>
        </a:p>
      </dsp:txBody>
      <dsp:txXfrm>
        <a:off x="5246503" y="3745"/>
        <a:ext cx="2171923" cy="1303153"/>
      </dsp:txXfrm>
    </dsp:sp>
    <dsp:sp modelId="{6C2B7DAB-5622-4A43-83F5-6BE065E402A3}">
      <dsp:nvSpPr>
        <dsp:cNvPr id="0" name=""/>
        <dsp:cNvSpPr/>
      </dsp:nvSpPr>
      <dsp:spPr>
        <a:xfrm>
          <a:off x="468272" y="1524092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dirty="0" err="1"/>
            <a:t>Kunci</a:t>
          </a:r>
          <a:r>
            <a:rPr lang="en-ID" sz="1600" kern="1200" dirty="0"/>
            <a:t> </a:t>
          </a:r>
          <a:r>
            <a:rPr lang="en-ID" sz="1600" kern="1200" dirty="0" err="1"/>
            <a:t>keempat</a:t>
          </a:r>
          <a:r>
            <a:rPr lang="en-ID" sz="1600" kern="1200" dirty="0"/>
            <a:t>: </a:t>
          </a:r>
          <a:r>
            <a:rPr lang="en-ID" sz="1600" kern="1200" dirty="0" err="1"/>
            <a:t>Latih</a:t>
          </a:r>
          <a:r>
            <a:rPr lang="en-ID" sz="1600" kern="1200" dirty="0"/>
            <a:t> </a:t>
          </a:r>
          <a:r>
            <a:rPr lang="en-ID" sz="1600" kern="1200" dirty="0" err="1"/>
            <a:t>empati</a:t>
          </a:r>
          <a:r>
            <a:rPr lang="en-ID" sz="1600" kern="1200" dirty="0"/>
            <a:t> (</a:t>
          </a:r>
          <a:r>
            <a:rPr lang="en-ID" sz="1600" kern="1200" dirty="0" err="1"/>
            <a:t>tempatkan</a:t>
          </a:r>
          <a:r>
            <a:rPr lang="en-ID" sz="1600" kern="1200" dirty="0"/>
            <a:t> </a:t>
          </a:r>
          <a:r>
            <a:rPr lang="en-ID" sz="1600" kern="1200" dirty="0" err="1"/>
            <a:t>diri</a:t>
          </a:r>
          <a:r>
            <a:rPr lang="en-ID" sz="1600" kern="1200" dirty="0"/>
            <a:t> Anda di </a:t>
          </a:r>
          <a:r>
            <a:rPr lang="en-ID" sz="1600" kern="1200" dirty="0" err="1"/>
            <a:t>tempat</a:t>
          </a:r>
          <a:r>
            <a:rPr lang="en-ID" sz="1600" kern="1200" dirty="0"/>
            <a:t> orang lain), </a:t>
          </a:r>
          <a:r>
            <a:rPr lang="en-ID" sz="1600" kern="1200" dirty="0" err="1"/>
            <a:t>jangan</a:t>
          </a:r>
          <a:r>
            <a:rPr lang="en-ID" sz="1600" kern="1200" dirty="0"/>
            <a:t> </a:t>
          </a:r>
          <a:r>
            <a:rPr lang="en-ID" sz="1600" kern="1200" dirty="0" err="1"/>
            <a:t>lupakan</a:t>
          </a:r>
          <a:r>
            <a:rPr lang="en-ID" sz="1600" kern="1200" dirty="0"/>
            <a:t> </a:t>
          </a:r>
          <a:r>
            <a:rPr lang="en-ID" sz="1600" kern="1200" dirty="0" err="1"/>
            <a:t>situasi</a:t>
          </a:r>
          <a:r>
            <a:rPr lang="en-ID" sz="1600" kern="1200" dirty="0"/>
            <a:t> </a:t>
          </a:r>
          <a:r>
            <a:rPr lang="en-ID" sz="1600" kern="1200" dirty="0" err="1"/>
            <a:t>mereka</a:t>
          </a:r>
          <a:r>
            <a:rPr lang="en-ID" sz="1600" kern="1200" dirty="0"/>
            <a:t>.</a:t>
          </a:r>
          <a:endParaRPr lang="en-US" sz="1600" kern="1200" dirty="0"/>
        </a:p>
      </dsp:txBody>
      <dsp:txXfrm>
        <a:off x="468272" y="1524092"/>
        <a:ext cx="2171923" cy="1303153"/>
      </dsp:txXfrm>
    </dsp:sp>
    <dsp:sp modelId="{23DFE2AB-6E91-49CD-9F62-592CF9030DB2}">
      <dsp:nvSpPr>
        <dsp:cNvPr id="0" name=""/>
        <dsp:cNvSpPr/>
      </dsp:nvSpPr>
      <dsp:spPr>
        <a:xfrm>
          <a:off x="2857388" y="1524092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dirty="0" err="1"/>
            <a:t>Kunci</a:t>
          </a:r>
          <a:r>
            <a:rPr lang="en-ID" sz="1600" kern="1200" dirty="0"/>
            <a:t> </a:t>
          </a:r>
          <a:r>
            <a:rPr lang="en-ID" sz="1600" kern="1200" dirty="0" err="1"/>
            <a:t>kelima</a:t>
          </a:r>
          <a:r>
            <a:rPr lang="en-ID" sz="1600" kern="1200" dirty="0"/>
            <a:t>: </a:t>
          </a:r>
          <a:r>
            <a:rPr lang="en-ID" sz="1600" kern="1200" dirty="0" err="1"/>
            <a:t>Sadarilah</a:t>
          </a:r>
          <a:r>
            <a:rPr lang="en-ID" sz="1600" kern="1200" dirty="0"/>
            <a:t> </a:t>
          </a:r>
          <a:r>
            <a:rPr lang="en-ID" sz="1600" kern="1200" dirty="0" err="1"/>
            <a:t>bahwa</a:t>
          </a:r>
          <a:r>
            <a:rPr lang="en-ID" sz="1600" kern="1200" dirty="0"/>
            <a:t> Anda </a:t>
          </a:r>
          <a:r>
            <a:rPr lang="en-ID" sz="1600" kern="1200" dirty="0" err="1"/>
            <a:t>ditetapkan</a:t>
          </a:r>
          <a:r>
            <a:rPr lang="en-ID" sz="1600" kern="1200" dirty="0"/>
            <a:t> oleh </a:t>
          </a:r>
          <a:r>
            <a:rPr lang="en-ID" sz="1600" kern="1200" dirty="0" err="1"/>
            <a:t>Tuhan</a:t>
          </a:r>
          <a:r>
            <a:rPr lang="en-ID" sz="1600" kern="1200" dirty="0"/>
            <a:t> pada </a:t>
          </a:r>
          <a:r>
            <a:rPr lang="en-ID" sz="1600" kern="1200" dirty="0" err="1"/>
            <a:t>waktu</a:t>
          </a:r>
          <a:r>
            <a:rPr lang="en-ID" sz="1600" kern="1200" dirty="0"/>
            <a:t> yang </a:t>
          </a:r>
          <a:r>
            <a:rPr lang="en-ID" sz="1600" kern="1200" dirty="0" err="1"/>
            <a:t>tepat</a:t>
          </a:r>
          <a:r>
            <a:rPr lang="en-ID" sz="1600" kern="1200" dirty="0"/>
            <a:t>.</a:t>
          </a:r>
          <a:endParaRPr lang="en-US" sz="1600" kern="1200" dirty="0"/>
        </a:p>
      </dsp:txBody>
      <dsp:txXfrm>
        <a:off x="2857388" y="1524092"/>
        <a:ext cx="2171923" cy="1303153"/>
      </dsp:txXfrm>
    </dsp:sp>
    <dsp:sp modelId="{C117391A-0F7A-401A-9942-40456B712151}">
      <dsp:nvSpPr>
        <dsp:cNvPr id="0" name=""/>
        <dsp:cNvSpPr/>
      </dsp:nvSpPr>
      <dsp:spPr>
        <a:xfrm>
          <a:off x="5246503" y="1524092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Kunci keenam: buat keputusan, kudus, dan berbuat.</a:t>
          </a:r>
          <a:endParaRPr lang="en-US" sz="1600" kern="1200" dirty="0"/>
        </a:p>
      </dsp:txBody>
      <dsp:txXfrm>
        <a:off x="5246503" y="1524092"/>
        <a:ext cx="2171923" cy="1303153"/>
      </dsp:txXfrm>
    </dsp:sp>
    <dsp:sp modelId="{87BF2E27-005A-4998-9113-37574A493095}">
      <dsp:nvSpPr>
        <dsp:cNvPr id="0" name=""/>
        <dsp:cNvSpPr/>
      </dsp:nvSpPr>
      <dsp:spPr>
        <a:xfrm>
          <a:off x="2857388" y="3044438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/>
            <a:t>Kunci ketujuh: Jadilah alat keselamatan</a:t>
          </a:r>
          <a:endParaRPr lang="en-US" sz="1600" kern="1200" dirty="0"/>
        </a:p>
      </dsp:txBody>
      <dsp:txXfrm>
        <a:off x="2857388" y="3044438"/>
        <a:ext cx="2171923" cy="13031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80E6-80A5-4B60-A475-914151AFFF2D}" type="datetimeFigureOut">
              <a:rPr lang="en-ID" smtClean="0"/>
              <a:t>03/10/2022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52282-9E99-4DA9-A5BB-4160057813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7517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80E6-80A5-4B60-A475-914151AFFF2D}" type="datetimeFigureOut">
              <a:rPr lang="en-ID" smtClean="0"/>
              <a:t>03/10/2022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52282-9E99-4DA9-A5BB-4160057813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2524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80E6-80A5-4B60-A475-914151AFFF2D}" type="datetimeFigureOut">
              <a:rPr lang="en-ID" smtClean="0"/>
              <a:t>03/10/2022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52282-9E99-4DA9-A5BB-4160057813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19855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80E6-80A5-4B60-A475-914151AFFF2D}" type="datetimeFigureOut">
              <a:rPr lang="en-ID" smtClean="0"/>
              <a:t>03/10/2022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52282-9E99-4DA9-A5BB-4160057813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1797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80E6-80A5-4B60-A475-914151AFFF2D}" type="datetimeFigureOut">
              <a:rPr lang="en-ID" smtClean="0"/>
              <a:t>03/10/2022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52282-9E99-4DA9-A5BB-4160057813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5754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80E6-80A5-4B60-A475-914151AFFF2D}" type="datetimeFigureOut">
              <a:rPr lang="en-ID" smtClean="0"/>
              <a:t>03/10/2022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52282-9E99-4DA9-A5BB-4160057813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77402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80E6-80A5-4B60-A475-914151AFFF2D}" type="datetimeFigureOut">
              <a:rPr lang="en-ID" smtClean="0"/>
              <a:t>03/10/2022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52282-9E99-4DA9-A5BB-4160057813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2378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80E6-80A5-4B60-A475-914151AFFF2D}" type="datetimeFigureOut">
              <a:rPr lang="en-ID" smtClean="0"/>
              <a:t>03/10/2022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52282-9E99-4DA9-A5BB-4160057813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9880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80E6-80A5-4B60-A475-914151AFFF2D}" type="datetimeFigureOut">
              <a:rPr lang="en-ID" smtClean="0"/>
              <a:t>03/10/2022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52282-9E99-4DA9-A5BB-4160057813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1106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80E6-80A5-4B60-A475-914151AFFF2D}" type="datetimeFigureOut">
              <a:rPr lang="en-ID" smtClean="0"/>
              <a:t>03/10/2022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52282-9E99-4DA9-A5BB-4160057813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58060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80E6-80A5-4B60-A475-914151AFFF2D}" type="datetimeFigureOut">
              <a:rPr lang="en-ID" smtClean="0"/>
              <a:t>03/10/2022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52282-9E99-4DA9-A5BB-4160057813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785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580E6-80A5-4B60-A475-914151AFFF2D}" type="datetimeFigureOut">
              <a:rPr lang="en-ID" smtClean="0"/>
              <a:t>03/10/2022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52282-9E99-4DA9-A5BB-4160057813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2057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1B74E-A9F8-25AA-0406-D6AA086816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42" r="1" b="2982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A03573-0BE7-1184-3CFE-FDDAF4F9F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2"/>
            <a:ext cx="6858000" cy="2900518"/>
          </a:xfrm>
        </p:spPr>
        <p:txBody>
          <a:bodyPr>
            <a:normAutofit/>
          </a:bodyPr>
          <a:lstStyle/>
          <a:p>
            <a:r>
              <a:rPr lang="en-ID" dirty="0" err="1">
                <a:solidFill>
                  <a:srgbClr val="FFFFFF"/>
                </a:solidFill>
                <a:latin typeface="Impact" panose="020B0806030902050204" pitchFamily="34" charset="0"/>
              </a:rPr>
              <a:t>Ubah</a:t>
            </a:r>
            <a: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Impact" panose="020B0806030902050204" pitchFamily="34" charset="0"/>
              </a:rPr>
              <a:t>Duniamu</a:t>
            </a:r>
            <a: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br>
              <a:rPr lang="en-ID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r>
              <a:rPr lang="en-ID" dirty="0" err="1">
                <a:solidFill>
                  <a:srgbClr val="FFFFFF"/>
                </a:solidFill>
                <a:latin typeface="Avenir Next LT Pro Demi" panose="020B0704020202020204" pitchFamily="34" charset="0"/>
              </a:rPr>
              <a:t>untuk</a:t>
            </a:r>
            <a:r>
              <a:rPr lang="en-ID" dirty="0">
                <a:solidFill>
                  <a:srgbClr val="FFFFFF"/>
                </a:solidFill>
                <a:latin typeface="Rastanty Cortez" panose="020B0604020202020204" pitchFamily="2" charset="0"/>
              </a:rPr>
              <a:t> </a:t>
            </a:r>
            <a:endParaRPr lang="en-ID" b="1" dirty="0">
              <a:solidFill>
                <a:srgbClr val="FFFFFF"/>
              </a:solidFill>
              <a:latin typeface="Rastanty Cortez" panose="020B06040202020202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91ADD-0252-7768-6D7F-741F5077E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6954"/>
            <a:ext cx="6858000" cy="1098395"/>
          </a:xfrm>
        </p:spPr>
        <p:txBody>
          <a:bodyPr>
            <a:noAutofit/>
          </a:bodyPr>
          <a:lstStyle/>
          <a:p>
            <a:r>
              <a:rPr lang="en-ID" sz="10000" b="1" dirty="0" err="1">
                <a:solidFill>
                  <a:srgbClr val="FFFFFF"/>
                </a:solidFill>
                <a:latin typeface="Rastanty Cortez" panose="020B0604020202020204" pitchFamily="2" charset="0"/>
              </a:rPr>
              <a:t>Mengubah</a:t>
            </a:r>
            <a:r>
              <a:rPr lang="en-ID" sz="10000" b="1" dirty="0">
                <a:solidFill>
                  <a:srgbClr val="FFFFFF"/>
                </a:solidFill>
                <a:latin typeface="Rastanty Cortez" panose="020B0604020202020204" pitchFamily="2" charset="0"/>
              </a:rPr>
              <a:t> Dunia</a:t>
            </a:r>
            <a:endParaRPr lang="en-ID" sz="10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67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DB9C61-90E0-484F-8602-02F49EDC1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E6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7ED563-E5DB-4937-BF78-7893C4D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260" y="228036"/>
            <a:ext cx="8793480" cy="63779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2E716-A672-6766-FB06-BD452D107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" y="564165"/>
            <a:ext cx="5234599" cy="5748337"/>
          </a:xfrm>
        </p:spPr>
        <p:txBody>
          <a:bodyPr>
            <a:noAutofit/>
          </a:bodyPr>
          <a:lstStyle/>
          <a:p>
            <a:r>
              <a:rPr lang="en-ID" sz="1800" b="1" dirty="0">
                <a:latin typeface="Franklin Gothic Medium" panose="020B0603020102020204" pitchFamily="34" charset="0"/>
              </a:rPr>
              <a:t>Toni </a:t>
            </a:r>
            <a:r>
              <a:rPr lang="en-ID" sz="1800" b="1" dirty="0" err="1">
                <a:latin typeface="Franklin Gothic Medium" panose="020B0603020102020204" pitchFamily="34" charset="0"/>
              </a:rPr>
              <a:t>Esteve</a:t>
            </a:r>
            <a:r>
              <a:rPr lang="en-ID" sz="1800" dirty="0">
                <a:latin typeface="Franklin Gothic Medium" panose="020B0603020102020204" pitchFamily="34" charset="0"/>
              </a:rPr>
              <a:t>, </a:t>
            </a:r>
            <a:r>
              <a:rPr lang="en-ID" sz="1800" dirty="0" err="1">
                <a:latin typeface="Franklin Gothic Medium" panose="020B0603020102020204" pitchFamily="34" charset="0"/>
              </a:rPr>
              <a:t>seorang</a:t>
            </a:r>
            <a:r>
              <a:rPr lang="en-ID" sz="1800" dirty="0">
                <a:latin typeface="Franklin Gothic Medium" panose="020B0603020102020204" pitchFamily="34" charset="0"/>
              </a:rPr>
              <a:t> editor yang </a:t>
            </a:r>
            <a:r>
              <a:rPr lang="en-ID" sz="1800" dirty="0" err="1">
                <a:latin typeface="Franklin Gothic Medium" panose="020B0603020102020204" pitchFamily="34" charset="0"/>
              </a:rPr>
              <a:t>berspesialisasi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dalam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masalah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ekonomi</a:t>
            </a:r>
            <a:r>
              <a:rPr lang="en-ID" sz="1800" dirty="0">
                <a:latin typeface="Franklin Gothic Medium" panose="020B0603020102020204" pitchFamily="34" charset="0"/>
              </a:rPr>
              <a:t> dan </a:t>
            </a:r>
            <a:r>
              <a:rPr lang="en-ID" sz="1800" dirty="0" err="1">
                <a:latin typeface="Franklin Gothic Medium" panose="020B0603020102020204" pitchFamily="34" charset="0"/>
              </a:rPr>
              <a:t>konsumen</a:t>
            </a:r>
            <a:r>
              <a:rPr lang="en-ID" sz="1800" dirty="0">
                <a:latin typeface="Franklin Gothic Medium" panose="020B0603020102020204" pitchFamily="34" charset="0"/>
              </a:rPr>
              <a:t>, </a:t>
            </a:r>
            <a:r>
              <a:rPr lang="en-ID" sz="1800" dirty="0" err="1">
                <a:latin typeface="Franklin Gothic Medium" panose="020B0603020102020204" pitchFamily="34" charset="0"/>
              </a:rPr>
              <a:t>mengatakan</a:t>
            </a:r>
            <a:r>
              <a:rPr lang="en-ID" sz="1800" dirty="0">
                <a:latin typeface="Franklin Gothic Medium" panose="020B0603020102020204" pitchFamily="34" charset="0"/>
              </a:rPr>
              <a:t> yang </a:t>
            </a:r>
            <a:r>
              <a:rPr lang="en-ID" sz="1800" dirty="0" err="1">
                <a:latin typeface="Franklin Gothic Medium" panose="020B0603020102020204" pitchFamily="34" charset="0"/>
              </a:rPr>
              <a:t>berikut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dalam</a:t>
            </a:r>
            <a:r>
              <a:rPr lang="en-ID" sz="1800" dirty="0">
                <a:latin typeface="Franklin Gothic Medium" panose="020B0603020102020204" pitchFamily="34" charset="0"/>
              </a:rPr>
              <a:t> salah </a:t>
            </a:r>
            <a:r>
              <a:rPr lang="en-ID" sz="1800" dirty="0" err="1">
                <a:latin typeface="Franklin Gothic Medium" panose="020B0603020102020204" pitchFamily="34" charset="0"/>
              </a:rPr>
              <a:t>satu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artikelnya</a:t>
            </a:r>
            <a:r>
              <a:rPr lang="en-ID" sz="1800" dirty="0">
                <a:latin typeface="Franklin Gothic Medium" panose="020B0603020102020204" pitchFamily="34" charset="0"/>
              </a:rPr>
              <a:t>: “Di dunia, </a:t>
            </a:r>
            <a:r>
              <a:rPr lang="en-ID" sz="1800" dirty="0" err="1">
                <a:latin typeface="Franklin Gothic Medium" panose="020B0603020102020204" pitchFamily="34" charset="0"/>
              </a:rPr>
              <a:t>ada</a:t>
            </a:r>
            <a:r>
              <a:rPr lang="en-ID" sz="1800" dirty="0">
                <a:latin typeface="Franklin Gothic Medium" panose="020B0603020102020204" pitchFamily="34" charset="0"/>
              </a:rPr>
              <a:t> 7.750 </a:t>
            </a:r>
            <a:r>
              <a:rPr lang="en-ID" sz="1800" dirty="0" err="1">
                <a:latin typeface="Franklin Gothic Medium" panose="020B0603020102020204" pitchFamily="34" charset="0"/>
              </a:rPr>
              <a:t>miliar</a:t>
            </a:r>
            <a:r>
              <a:rPr lang="en-ID" sz="1800" dirty="0">
                <a:latin typeface="Franklin Gothic Medium" panose="020B0603020102020204" pitchFamily="34" charset="0"/>
              </a:rPr>
              <a:t> orang. </a:t>
            </a:r>
            <a:r>
              <a:rPr lang="en-ID" sz="1800" dirty="0" err="1">
                <a:latin typeface="Franklin Gothic Medium" panose="020B0603020102020204" pitchFamily="34" charset="0"/>
              </a:rPr>
              <a:t>Tetapi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dari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semua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itu</a:t>
            </a:r>
            <a:r>
              <a:rPr lang="en-ID" sz="1800" dirty="0">
                <a:latin typeface="Franklin Gothic Medium" panose="020B0603020102020204" pitchFamily="34" charset="0"/>
              </a:rPr>
              <a:t>, paling </a:t>
            </a:r>
            <a:r>
              <a:rPr lang="en-ID" sz="1800" dirty="0" err="1">
                <a:latin typeface="Franklin Gothic Medium" panose="020B0603020102020204" pitchFamily="34" charset="0"/>
              </a:rPr>
              <a:t>banyak</a:t>
            </a:r>
            <a:r>
              <a:rPr lang="en-ID" sz="1800" dirty="0">
                <a:latin typeface="Franklin Gothic Medium" panose="020B0603020102020204" pitchFamily="34" charset="0"/>
              </a:rPr>
              <a:t>, </a:t>
            </a:r>
            <a:r>
              <a:rPr lang="en-ID" sz="1800" dirty="0" err="1">
                <a:latin typeface="Franklin Gothic Medium" panose="020B0603020102020204" pitchFamily="34" charset="0"/>
              </a:rPr>
              <a:t>kita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bisa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mengenal</a:t>
            </a:r>
            <a:r>
              <a:rPr lang="en-ID" sz="1800" dirty="0">
                <a:latin typeface="Franklin Gothic Medium" panose="020B0603020102020204" pitchFamily="34" charset="0"/>
              </a:rPr>
              <a:t> total 5000 </a:t>
            </a:r>
            <a:r>
              <a:rPr lang="en-ID" sz="1800" dirty="0" err="1">
                <a:latin typeface="Franklin Gothic Medium" panose="020B0603020102020204" pitchFamily="34" charset="0"/>
              </a:rPr>
              <a:t>sepanjang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hidup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kita</a:t>
            </a:r>
            <a:r>
              <a:rPr lang="en-ID" sz="1800" dirty="0">
                <a:latin typeface="Franklin Gothic Medium" panose="020B0603020102020204" pitchFamily="34" charset="0"/>
              </a:rPr>
              <a:t>, dan </a:t>
            </a:r>
            <a:r>
              <a:rPr lang="en-ID" sz="1800" dirty="0" err="1">
                <a:latin typeface="Franklin Gothic Medium" panose="020B0603020102020204" pitchFamily="34" charset="0"/>
              </a:rPr>
              <a:t>tidak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lebih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dari</a:t>
            </a:r>
            <a:r>
              <a:rPr lang="en-ID" sz="1800" dirty="0">
                <a:latin typeface="Franklin Gothic Medium" panose="020B0603020102020204" pitchFamily="34" charset="0"/>
              </a:rPr>
              <a:t> 150 yang </a:t>
            </a:r>
            <a:r>
              <a:rPr lang="en-ID" sz="1800" dirty="0" err="1">
                <a:latin typeface="Franklin Gothic Medium" panose="020B0603020102020204" pitchFamily="34" charset="0"/>
              </a:rPr>
              <a:t>akan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berdampak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nyata</a:t>
            </a:r>
            <a:r>
              <a:rPr lang="en-ID" sz="1800" dirty="0">
                <a:latin typeface="Franklin Gothic Medium" panose="020B0603020102020204" pitchFamily="34" charset="0"/>
              </a:rPr>
              <a:t> pada </a:t>
            </a:r>
            <a:r>
              <a:rPr lang="en-ID" sz="1800" dirty="0" err="1">
                <a:latin typeface="Franklin Gothic Medium" panose="020B0603020102020204" pitchFamily="34" charset="0"/>
              </a:rPr>
              <a:t>kita</a:t>
            </a:r>
            <a:r>
              <a:rPr lang="en-ID" sz="1800" dirty="0">
                <a:latin typeface="Franklin Gothic Medium" panose="020B0603020102020204" pitchFamily="34" charset="0"/>
              </a:rPr>
              <a:t>.” </a:t>
            </a:r>
          </a:p>
          <a:p>
            <a:r>
              <a:rPr lang="en-ID" sz="1800" dirty="0" err="1">
                <a:latin typeface="Franklin Gothic Medium" panose="020B0603020102020204" pitchFamily="34" charset="0"/>
              </a:rPr>
              <a:t>Mereka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tidak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akan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selalu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sama</a:t>
            </a:r>
            <a:r>
              <a:rPr lang="en-ID" sz="1800" dirty="0">
                <a:latin typeface="Franklin Gothic Medium" panose="020B0603020102020204" pitchFamily="34" charset="0"/>
              </a:rPr>
              <a:t>, </a:t>
            </a:r>
            <a:r>
              <a:rPr lang="en-ID" sz="1800" dirty="0" err="1">
                <a:latin typeface="Franklin Gothic Medium" panose="020B0603020102020204" pitchFamily="34" charset="0"/>
              </a:rPr>
              <a:t>tetapi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tidak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pernah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lebih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dari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angka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itu</a:t>
            </a:r>
            <a:r>
              <a:rPr lang="en-ID" sz="1800" dirty="0">
                <a:latin typeface="Franklin Gothic Medium" panose="020B0603020102020204" pitchFamily="34" charset="0"/>
              </a:rPr>
              <a:t>, yang </a:t>
            </a:r>
            <a:r>
              <a:rPr lang="en-ID" sz="1800" dirty="0" err="1">
                <a:latin typeface="Franklin Gothic Medium" panose="020B0603020102020204" pitchFamily="34" charset="0"/>
              </a:rPr>
              <a:t>dikenal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sebagai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angka</a:t>
            </a:r>
            <a:r>
              <a:rPr lang="en-ID" sz="1800" dirty="0">
                <a:latin typeface="Franklin Gothic Medium" panose="020B0603020102020204" pitchFamily="34" charset="0"/>
              </a:rPr>
              <a:t> Dunbar, </a:t>
            </a:r>
            <a:r>
              <a:rPr lang="en-ID" sz="1800" dirty="0" err="1">
                <a:latin typeface="Franklin Gothic Medium" panose="020B0603020102020204" pitchFamily="34" charset="0"/>
              </a:rPr>
              <a:t>menurut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nama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antropolog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b="1" dirty="0">
                <a:latin typeface="Franklin Gothic Medium" panose="020B0603020102020204" pitchFamily="34" charset="0"/>
              </a:rPr>
              <a:t>Robin Dunbar. </a:t>
            </a:r>
          </a:p>
          <a:p>
            <a:r>
              <a:rPr lang="en-ID" sz="1800" dirty="0" err="1">
                <a:latin typeface="Franklin Gothic Medium" panose="020B0603020102020204" pitchFamily="34" charset="0"/>
              </a:rPr>
              <a:t>Ilmuwan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Inggris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ini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berteori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tentang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jumlah</a:t>
            </a:r>
            <a:r>
              <a:rPr lang="en-ID" sz="1800" dirty="0">
                <a:latin typeface="Franklin Gothic Medium" panose="020B0603020102020204" pitchFamily="34" charset="0"/>
              </a:rPr>
              <a:t> orang yang </a:t>
            </a:r>
            <a:r>
              <a:rPr lang="en-ID" sz="1800" dirty="0" err="1">
                <a:latin typeface="Franklin Gothic Medium" panose="020B0603020102020204" pitchFamily="34" charset="0"/>
              </a:rPr>
              <a:t>dapat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sepenuhnya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berhubungan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dalam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sistem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tertentu</a:t>
            </a:r>
            <a:r>
              <a:rPr lang="en-ID" sz="1800" dirty="0">
                <a:latin typeface="Franklin Gothic Medium" panose="020B0603020102020204" pitchFamily="34" charset="0"/>
              </a:rPr>
              <a:t> dan </a:t>
            </a:r>
            <a:r>
              <a:rPr lang="en-ID" sz="1800" dirty="0" err="1">
                <a:latin typeface="Franklin Gothic Medium" panose="020B0603020102020204" pitchFamily="34" charset="0"/>
              </a:rPr>
              <a:t>menyimpulkan</a:t>
            </a:r>
            <a:r>
              <a:rPr lang="en-ID" sz="1800" dirty="0">
                <a:latin typeface="Franklin Gothic Medium" panose="020B0603020102020204" pitchFamily="34" charset="0"/>
              </a:rPr>
              <a:t>, pada </a:t>
            </a:r>
            <a:r>
              <a:rPr lang="en-ID" sz="1800" dirty="0" err="1">
                <a:latin typeface="Franklin Gothic Medium" panose="020B0603020102020204" pitchFamily="34" charset="0"/>
              </a:rPr>
              <a:t>tahun</a:t>
            </a:r>
            <a:r>
              <a:rPr lang="en-ID" sz="1800" dirty="0">
                <a:latin typeface="Franklin Gothic Medium" panose="020B0603020102020204" pitchFamily="34" charset="0"/>
              </a:rPr>
              <a:t> 1992, </a:t>
            </a:r>
            <a:r>
              <a:rPr lang="en-ID" sz="1800" dirty="0" err="1">
                <a:latin typeface="Franklin Gothic Medium" panose="020B0603020102020204" pitchFamily="34" charset="0"/>
              </a:rPr>
              <a:t>bahwa</a:t>
            </a:r>
            <a:r>
              <a:rPr lang="en-ID" sz="1800" dirty="0">
                <a:latin typeface="Franklin Gothic Medium" panose="020B0603020102020204" pitchFamily="34" charset="0"/>
              </a:rPr>
              <a:t> 150 </a:t>
            </a:r>
            <a:r>
              <a:rPr lang="en-ID" sz="1800" dirty="0" err="1">
                <a:latin typeface="Franklin Gothic Medium" panose="020B0603020102020204" pitchFamily="34" charset="0"/>
              </a:rPr>
              <a:t>kira-kira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adalah</a:t>
            </a:r>
            <a:r>
              <a:rPr lang="en-ID" sz="1800" dirty="0">
                <a:latin typeface="Franklin Gothic Medium" panose="020B0603020102020204" pitchFamily="34" charset="0"/>
              </a:rPr>
              <a:t> “</a:t>
            </a:r>
            <a:r>
              <a:rPr lang="en-ID" sz="1800" dirty="0" err="1">
                <a:latin typeface="Franklin Gothic Medium" panose="020B0603020102020204" pitchFamily="34" charset="0"/>
              </a:rPr>
              <a:t>batas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kognitif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individu</a:t>
            </a:r>
            <a:r>
              <a:rPr lang="en-ID" sz="1800" dirty="0">
                <a:latin typeface="Franklin Gothic Medium" panose="020B0603020102020204" pitchFamily="34" charset="0"/>
              </a:rPr>
              <a:t> yang </a:t>
            </a:r>
            <a:r>
              <a:rPr lang="en-ID" sz="1800" dirty="0" err="1">
                <a:latin typeface="Franklin Gothic Medium" panose="020B0603020102020204" pitchFamily="34" charset="0"/>
              </a:rPr>
              <a:t>dengannya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hubungan</a:t>
            </a:r>
            <a:r>
              <a:rPr lang="en-ID" sz="1800" dirty="0">
                <a:latin typeface="Franklin Gothic Medium" panose="020B0603020102020204" pitchFamily="34" charset="0"/>
              </a:rPr>
              <a:t> yang </a:t>
            </a:r>
            <a:r>
              <a:rPr lang="en-ID" sz="1800" dirty="0" err="1">
                <a:latin typeface="Franklin Gothic Medium" panose="020B0603020102020204" pitchFamily="34" charset="0"/>
              </a:rPr>
              <a:t>stabil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dapat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dipertahankan</a:t>
            </a:r>
            <a:r>
              <a:rPr lang="en-ID" sz="1800" dirty="0">
                <a:latin typeface="Franklin Gothic Medium" panose="020B0603020102020204" pitchFamily="34" charset="0"/>
              </a:rPr>
              <a:t>”; </a:t>
            </a:r>
            <a:r>
              <a:rPr lang="en-ID" sz="1800" dirty="0" err="1">
                <a:latin typeface="Franklin Gothic Medium" panose="020B0603020102020204" pitchFamily="34" charset="0"/>
              </a:rPr>
              <a:t>angka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terkait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dengan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ukuran</a:t>
            </a:r>
            <a:r>
              <a:rPr lang="en-ID" sz="1800" dirty="0">
                <a:latin typeface="Franklin Gothic Medium" panose="020B0603020102020204" pitchFamily="34" charset="0"/>
              </a:rPr>
              <a:t> wilayah </a:t>
            </a:r>
            <a:r>
              <a:rPr lang="en-ID" sz="1800" dirty="0" err="1">
                <a:latin typeface="Franklin Gothic Medium" panose="020B0603020102020204" pitchFamily="34" charset="0"/>
              </a:rPr>
              <a:t>neokorteks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otak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kita</a:t>
            </a:r>
            <a:r>
              <a:rPr lang="en-ID" sz="1800" dirty="0">
                <a:latin typeface="Franklin Gothic Medium" panose="020B0603020102020204" pitchFamily="34" charset="0"/>
              </a:rPr>
              <a:t> dan </a:t>
            </a:r>
            <a:r>
              <a:rPr lang="en-ID" sz="1800" dirty="0" err="1">
                <a:latin typeface="Franklin Gothic Medium" panose="020B0603020102020204" pitchFamily="34" charset="0"/>
              </a:rPr>
              <a:t>kapasitas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pemrosesannya</a:t>
            </a:r>
            <a:r>
              <a:rPr lang="en-ID" sz="1800" dirty="0">
                <a:latin typeface="Franklin Gothic Medium" panose="020B0603020102020204" pitchFamily="34" charset="0"/>
              </a:rPr>
              <a:t>, </a:t>
            </a:r>
            <a:r>
              <a:rPr lang="en-ID" sz="1800" dirty="0" err="1">
                <a:latin typeface="Franklin Gothic Medium" panose="020B0603020102020204" pitchFamily="34" charset="0"/>
              </a:rPr>
              <a:t>tetapi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tentu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saja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melalui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jejaring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sosial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angka-angka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ini</a:t>
            </a:r>
            <a:r>
              <a:rPr lang="en-ID" sz="1800" dirty="0">
                <a:latin typeface="Franklin Gothic Medium" panose="020B0603020102020204" pitchFamily="34" charset="0"/>
              </a:rPr>
              <a:t> </a:t>
            </a:r>
            <a:r>
              <a:rPr lang="en-ID" sz="1800" dirty="0" err="1">
                <a:latin typeface="Franklin Gothic Medium" panose="020B0603020102020204" pitchFamily="34" charset="0"/>
              </a:rPr>
              <a:t>dapat</a:t>
            </a:r>
            <a:r>
              <a:rPr lang="en-ID" sz="1800" dirty="0">
                <a:latin typeface="Franklin Gothic Medium" panose="020B0603020102020204" pitchFamily="34" charset="0"/>
              </a:rPr>
              <a:t> sangat </a:t>
            </a:r>
            <a:r>
              <a:rPr lang="en-ID" sz="1800" dirty="0" err="1">
                <a:latin typeface="Franklin Gothic Medium" panose="020B0603020102020204" pitchFamily="34" charset="0"/>
              </a:rPr>
              <a:t>bervariasi</a:t>
            </a:r>
            <a:r>
              <a:rPr lang="en-ID" sz="1800" dirty="0">
                <a:latin typeface="Franklin Gothic Medium" panose="020B0603020102020204" pitchFamily="34" charset="0"/>
              </a:rPr>
              <a:t>.</a:t>
            </a:r>
          </a:p>
          <a:p>
            <a:endParaRPr lang="en-ID" sz="1800" dirty="0">
              <a:latin typeface="Franklin Gothic Medium" panose="020B06030201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06B647-FE95-4550-8350-3D2180C62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0349" y="699706"/>
            <a:ext cx="3086100" cy="5477256"/>
          </a:xfrm>
          <a:prstGeom prst="rect">
            <a:avLst/>
          </a:prstGeom>
          <a:solidFill>
            <a:srgbClr val="FFFFFF"/>
          </a:solidFill>
          <a:ln w="15875">
            <a:solidFill>
              <a:srgbClr val="8E6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6CA2B-2217-C1D9-67B6-313B129AC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89" r="28641" b="2"/>
          <a:stretch/>
        </p:blipFill>
        <p:spPr>
          <a:xfrm>
            <a:off x="5642869" y="862763"/>
            <a:ext cx="2841061" cy="51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7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164DB-2900-AC60-C8BD-3F5734EB9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0" t="9091" r="37084"/>
          <a:stretch/>
        </p:blipFill>
        <p:spPr>
          <a:xfrm>
            <a:off x="2642615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584E75-C381-A67A-CA38-0D42446EE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19" y="1161288"/>
            <a:ext cx="4579431" cy="1124712"/>
          </a:xfrm>
        </p:spPr>
        <p:txBody>
          <a:bodyPr anchor="b">
            <a:normAutofit/>
          </a:bodyPr>
          <a:lstStyle/>
          <a:p>
            <a:r>
              <a:rPr lang="en-US" sz="3600" dirty="0" err="1">
                <a:latin typeface="Amasis MT Pro Black" panose="02040A04050005020304" pitchFamily="18" charset="0"/>
              </a:rPr>
              <a:t>Belajar</a:t>
            </a:r>
            <a:r>
              <a:rPr lang="en-US" sz="3600" dirty="0">
                <a:latin typeface="Amasis MT Pro Black" panose="02040A04050005020304" pitchFamily="18" charset="0"/>
              </a:rPr>
              <a:t> </a:t>
            </a:r>
            <a:r>
              <a:rPr lang="en-US" sz="3600" dirty="0" err="1">
                <a:latin typeface="Amasis MT Pro Black" panose="02040A04050005020304" pitchFamily="18" charset="0"/>
              </a:rPr>
              <a:t>dari</a:t>
            </a:r>
            <a:r>
              <a:rPr lang="en-US" sz="3600" dirty="0">
                <a:latin typeface="Amasis MT Pro Black" panose="02040A04050005020304" pitchFamily="18" charset="0"/>
              </a:rPr>
              <a:t> Ester</a:t>
            </a:r>
            <a:endParaRPr lang="en-ID" sz="3600" dirty="0">
              <a:latin typeface="Amasis MT Pro Black" panose="02040A040500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1553F-27A0-01FD-F7D0-5CF6C2DBE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19" y="2718054"/>
            <a:ext cx="4036505" cy="3207258"/>
          </a:xfrm>
        </p:spPr>
        <p:txBody>
          <a:bodyPr anchor="t">
            <a:normAutofit/>
          </a:bodyPr>
          <a:lstStyle/>
          <a:p>
            <a:r>
              <a:rPr lang="en-ID" sz="2000" dirty="0">
                <a:latin typeface="Gill Sans Nova Cond XBd" panose="020B0A06020104020203" pitchFamily="34" charset="0"/>
              </a:rPr>
              <a:t>7 </a:t>
            </a:r>
            <a:r>
              <a:rPr lang="en-ID" sz="2000" dirty="0" err="1">
                <a:latin typeface="Gill Sans Nova Cond XBd" panose="020B0A06020104020203" pitchFamily="34" charset="0"/>
              </a:rPr>
              <a:t>Kunci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sukses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mengubah</a:t>
            </a:r>
            <a:r>
              <a:rPr lang="en-ID" sz="2000" dirty="0">
                <a:latin typeface="Gill Sans Nova Cond XBd" panose="020B0A06020104020203" pitchFamily="34" charset="0"/>
              </a:rPr>
              <a:t> dunia.</a:t>
            </a:r>
          </a:p>
          <a:p>
            <a:r>
              <a:rPr lang="en-ID" sz="2000" dirty="0" err="1">
                <a:latin typeface="Gill Sans Nova Cond XBd" panose="020B0A06020104020203" pitchFamily="34" charset="0"/>
              </a:rPr>
              <a:t>Lihat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kesuksesannya</a:t>
            </a:r>
            <a:r>
              <a:rPr lang="en-ID" sz="2000" dirty="0">
                <a:latin typeface="Gill Sans Nova Cond XBd" panose="020B0A06020104020203" pitchFamily="34" charset="0"/>
              </a:rPr>
              <a:t>, </a:t>
            </a:r>
            <a:r>
              <a:rPr lang="en-ID" sz="2000" dirty="0" err="1">
                <a:latin typeface="Gill Sans Nova Cond XBd" panose="020B0A06020104020203" pitchFamily="34" charset="0"/>
              </a:rPr>
              <a:t>pelajari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prosesnya</a:t>
            </a:r>
            <a:r>
              <a:rPr lang="en-ID" sz="2000" dirty="0">
                <a:latin typeface="Gill Sans Nova Cond XBd" panose="020B0A06020104020203" pitchFamily="34" charset="0"/>
              </a:rPr>
              <a:t>.</a:t>
            </a:r>
          </a:p>
          <a:p>
            <a:pPr marL="0" indent="0">
              <a:buNone/>
            </a:pPr>
            <a:endParaRPr lang="en-ID" sz="2000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ECDD8-9ADA-BDE3-26AB-96EC7594E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fi-FI" sz="2900" dirty="0">
                <a:latin typeface="Gill Sans Nova Cond XBd" panose="020B0A06020104020203" pitchFamily="34" charset="0"/>
              </a:rPr>
              <a:t>1. Kunci Pertama: Jangan berhenti mencapai tujuan sekalipun hambatan sangat besar.</a:t>
            </a:r>
            <a:endParaRPr lang="en-ID" sz="2900" dirty="0">
              <a:latin typeface="Gill Sans Nova Cond XBd" panose="020B0A06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40323-D197-25EE-8967-1008F8528C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13" r="4626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8A7CD-AA16-0260-F6D7-EC16EA902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706623"/>
            <a:ext cx="4688333" cy="3951351"/>
          </a:xfrm>
        </p:spPr>
        <p:txBody>
          <a:bodyPr>
            <a:noAutofit/>
          </a:bodyPr>
          <a:lstStyle/>
          <a:p>
            <a:r>
              <a:rPr lang="fi-FI" sz="2400" dirty="0"/>
              <a:t>Kita sangat memperhatikan apa yang tidak kita miliki sehingga kita kehilangan kesempatan yang diberikan kepada kita. </a:t>
            </a:r>
          </a:p>
          <a:p>
            <a:r>
              <a:rPr lang="fi-FI" sz="2400" dirty="0">
                <a:latin typeface="Gill Sans Ultra Bold Condensed" panose="020B0A06020104020203" pitchFamily="34" charset="0"/>
              </a:rPr>
              <a:t>Alkitab mengatakan bahwa Ester adalah seorang yatim piatu, dia dibesarkan seorang paman</a:t>
            </a:r>
            <a:r>
              <a:rPr lang="fi-FI" sz="2400" dirty="0"/>
              <a:t>. </a:t>
            </a:r>
            <a:r>
              <a:rPr lang="fi-FI" sz="2400" dirty="0">
                <a:latin typeface="Franklin Gothic Medium" panose="020B0603020102020204" pitchFamily="34" charset="0"/>
              </a:rPr>
              <a:t>Bahkan dengan keterbatasannya, dia terus bergerak maju, dan Anda juga bisa melakukannya.</a:t>
            </a:r>
          </a:p>
          <a:p>
            <a:pPr marL="0" indent="0">
              <a:buNone/>
            </a:pPr>
            <a:r>
              <a:rPr lang="fi-FI" sz="2400" dirty="0"/>
              <a:t> </a:t>
            </a:r>
          </a:p>
          <a:p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328886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C634B6-1F86-1768-4696-638D5EF26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02" r="20809" b="236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5398329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9A8EC-1D1D-ADD2-45C5-83CA3632E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1295400"/>
            <a:ext cx="4983669" cy="4599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800" dirty="0">
                <a:latin typeface="Impact" panose="020B0806030902050204" pitchFamily="34" charset="0"/>
              </a:rPr>
              <a:t>Ester 2:7 </a:t>
            </a:r>
          </a:p>
          <a:p>
            <a:pPr marL="0" indent="0">
              <a:buNone/>
            </a:pPr>
            <a:r>
              <a:rPr lang="en-ID" dirty="0"/>
              <a:t>“</a:t>
            </a:r>
            <a:r>
              <a:rPr lang="en-ID" dirty="0" err="1"/>
              <a:t>Mordekhai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pengasuh</a:t>
            </a:r>
            <a:r>
              <a:rPr lang="en-ID" dirty="0"/>
              <a:t> </a:t>
            </a:r>
            <a:r>
              <a:rPr lang="en-ID" dirty="0" err="1"/>
              <a:t>Hadasa</a:t>
            </a:r>
            <a:r>
              <a:rPr lang="en-ID" dirty="0"/>
              <a:t>, </a:t>
            </a:r>
            <a:r>
              <a:rPr lang="en-ID" dirty="0" err="1"/>
              <a:t>yakni</a:t>
            </a:r>
            <a:r>
              <a:rPr lang="en-ID" dirty="0"/>
              <a:t> Ester,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saudara</a:t>
            </a:r>
            <a:r>
              <a:rPr lang="en-ID" dirty="0"/>
              <a:t> </a:t>
            </a:r>
            <a:r>
              <a:rPr lang="en-ID" dirty="0" err="1"/>
              <a:t>ayahnya</a:t>
            </a:r>
            <a:r>
              <a:rPr lang="en-ID" dirty="0"/>
              <a:t>, </a:t>
            </a:r>
            <a:r>
              <a:rPr lang="en-ID" b="1" dirty="0" err="1"/>
              <a:t>sebab</a:t>
            </a:r>
            <a:r>
              <a:rPr lang="en-ID" b="1" dirty="0"/>
              <a:t> </a:t>
            </a:r>
            <a:r>
              <a:rPr lang="en-ID" b="1" dirty="0" err="1"/>
              <a:t>anak</a:t>
            </a:r>
            <a:r>
              <a:rPr lang="en-ID" b="1" dirty="0"/>
              <a:t> </a:t>
            </a:r>
            <a:r>
              <a:rPr lang="en-ID" b="1" dirty="0" err="1"/>
              <a:t>itu</a:t>
            </a:r>
            <a:r>
              <a:rPr lang="en-ID" b="1" dirty="0"/>
              <a:t>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beribu</a:t>
            </a:r>
            <a:r>
              <a:rPr lang="en-ID" b="1" dirty="0"/>
              <a:t> </a:t>
            </a:r>
            <a:r>
              <a:rPr lang="en-ID" b="1" dirty="0" err="1"/>
              <a:t>bapa</a:t>
            </a:r>
            <a:r>
              <a:rPr lang="en-ID" b="1" dirty="0"/>
              <a:t> </a:t>
            </a:r>
            <a:r>
              <a:rPr lang="en-ID" b="1" dirty="0" err="1"/>
              <a:t>lagi</a:t>
            </a:r>
            <a:r>
              <a:rPr lang="en-ID" dirty="0"/>
              <a:t>; gadis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elok</a:t>
            </a:r>
            <a:r>
              <a:rPr lang="en-ID" dirty="0"/>
              <a:t> </a:t>
            </a:r>
            <a:r>
              <a:rPr lang="en-ID" dirty="0" err="1"/>
              <a:t>perawakannya</a:t>
            </a:r>
            <a:r>
              <a:rPr lang="en-ID" dirty="0"/>
              <a:t> dan </a:t>
            </a:r>
            <a:r>
              <a:rPr lang="en-ID" dirty="0" err="1"/>
              <a:t>cantik</a:t>
            </a:r>
            <a:r>
              <a:rPr lang="en-ID" dirty="0"/>
              <a:t> </a:t>
            </a:r>
            <a:r>
              <a:rPr lang="en-ID" dirty="0" err="1"/>
              <a:t>parasnya</a:t>
            </a:r>
            <a:r>
              <a:rPr lang="en-ID" dirty="0"/>
              <a:t>. Ketika </a:t>
            </a:r>
            <a:r>
              <a:rPr lang="en-ID" dirty="0" err="1"/>
              <a:t>ibu</a:t>
            </a:r>
            <a:r>
              <a:rPr lang="en-ID" dirty="0"/>
              <a:t> </a:t>
            </a:r>
            <a:r>
              <a:rPr lang="en-ID" dirty="0" err="1"/>
              <a:t>bapanya</a:t>
            </a:r>
            <a:r>
              <a:rPr lang="en-ID" dirty="0"/>
              <a:t> </a:t>
            </a:r>
            <a:r>
              <a:rPr lang="en-ID" dirty="0" err="1"/>
              <a:t>mati</a:t>
            </a:r>
            <a:r>
              <a:rPr lang="en-ID" dirty="0"/>
              <a:t>, </a:t>
            </a:r>
            <a:r>
              <a:rPr lang="en-ID" dirty="0" err="1">
                <a:latin typeface="Gill Sans Ultra Bold Condensed" panose="020B0A06020104020203" pitchFamily="34" charset="0"/>
              </a:rPr>
              <a:t>ia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diangkat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sebagai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anak</a:t>
            </a:r>
            <a:r>
              <a:rPr lang="en-ID" dirty="0">
                <a:latin typeface="Gill Sans Ultra Bold Condensed" panose="020B0A06020104020203" pitchFamily="34" charset="0"/>
              </a:rPr>
              <a:t> oleh </a:t>
            </a:r>
            <a:r>
              <a:rPr lang="en-ID" dirty="0" err="1">
                <a:latin typeface="Gill Sans Ultra Bold Condensed" panose="020B0A06020104020203" pitchFamily="34" charset="0"/>
              </a:rPr>
              <a:t>Mordekhai</a:t>
            </a:r>
            <a:r>
              <a:rPr lang="en-ID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13856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27B90-9EC6-5313-88AD-3EB50F8C4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619625" cy="4351338"/>
          </a:xfrm>
        </p:spPr>
        <p:txBody>
          <a:bodyPr/>
          <a:lstStyle/>
          <a:p>
            <a:r>
              <a:rPr lang="en-ID" dirty="0"/>
              <a:t>Esther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menerima</a:t>
            </a:r>
            <a:r>
              <a:rPr lang="en-ID" dirty="0"/>
              <a:t> </a:t>
            </a:r>
            <a:r>
              <a:rPr lang="en-ID" dirty="0" err="1"/>
              <a:t>berkat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orang </a:t>
            </a:r>
            <a:r>
              <a:rPr lang="en-ID" dirty="0" err="1"/>
              <a:t>tuanya</a:t>
            </a:r>
            <a:r>
              <a:rPr lang="en-ID" dirty="0"/>
              <a:t> </a:t>
            </a:r>
            <a:r>
              <a:rPr lang="en-ID" dirty="0" err="1"/>
              <a:t>masih</a:t>
            </a:r>
            <a:r>
              <a:rPr lang="en-ID" dirty="0"/>
              <a:t> </a:t>
            </a:r>
            <a:r>
              <a:rPr lang="en-ID" dirty="0" err="1"/>
              <a:t>hidup</a:t>
            </a:r>
            <a:r>
              <a:rPr lang="en-ID" dirty="0"/>
              <a:t>. </a:t>
            </a:r>
          </a:p>
          <a:p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diadopsi</a:t>
            </a:r>
            <a:r>
              <a:rPr lang="en-ID" dirty="0"/>
              <a:t> oleh </a:t>
            </a:r>
            <a:r>
              <a:rPr lang="en-ID" dirty="0" err="1"/>
              <a:t>sepupunya</a:t>
            </a:r>
            <a:r>
              <a:rPr lang="en-ID" dirty="0"/>
              <a:t>, dan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bimbingannya</a:t>
            </a:r>
            <a:r>
              <a:rPr lang="en-ID" dirty="0"/>
              <a:t>, </a:t>
            </a:r>
            <a:r>
              <a:rPr lang="en-ID" b="1" dirty="0" err="1"/>
              <a:t>dia</a:t>
            </a:r>
            <a:r>
              <a:rPr lang="en-ID" b="1" dirty="0"/>
              <a:t> </a:t>
            </a:r>
            <a:r>
              <a:rPr lang="en-ID" b="1" dirty="0" err="1"/>
              <a:t>mulai</a:t>
            </a:r>
            <a:r>
              <a:rPr lang="en-ID" b="1" dirty="0"/>
              <a:t> </a:t>
            </a:r>
            <a:r>
              <a:rPr lang="en-ID" b="1" dirty="0" err="1"/>
              <a:t>menghadapi</a:t>
            </a:r>
            <a:r>
              <a:rPr lang="en-ID" b="1" dirty="0"/>
              <a:t> </a:t>
            </a:r>
            <a:r>
              <a:rPr lang="en-ID" b="1" dirty="0" err="1"/>
              <a:t>tantangan</a:t>
            </a:r>
            <a:r>
              <a:rPr lang="en-ID" b="1" dirty="0"/>
              <a:t> </a:t>
            </a:r>
            <a:r>
              <a:rPr lang="en-ID" b="1" dirty="0" err="1"/>
              <a:t>hidup</a:t>
            </a:r>
            <a:r>
              <a:rPr lang="en-ID" b="1" dirty="0"/>
              <a:t> yang </a:t>
            </a:r>
            <a:r>
              <a:rPr lang="en-ID" b="1" dirty="0" err="1"/>
              <a:t>ada</a:t>
            </a:r>
            <a:r>
              <a:rPr lang="en-ID" b="1" dirty="0"/>
              <a:t> di </a:t>
            </a:r>
            <a:r>
              <a:rPr lang="en-ID" b="1" dirty="0" err="1"/>
              <a:t>hadapannya</a:t>
            </a:r>
            <a:r>
              <a:rPr lang="en-ID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E9F6C-6B07-1DF1-8515-DEE8198F2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22"/>
          <a:stretch/>
        </p:blipFill>
        <p:spPr>
          <a:xfrm>
            <a:off x="5697378" y="1825625"/>
            <a:ext cx="3322797" cy="289974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6DED762-8AAD-02E3-0A8E-DF0B0905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411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E2D272-A72A-CECE-C61C-62CF39D2B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3" r="39658"/>
          <a:stretch/>
        </p:blipFill>
        <p:spPr>
          <a:xfrm>
            <a:off x="2641851" y="10"/>
            <a:ext cx="650214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872CC-DC11-76B9-F575-50BFD0272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1161288"/>
            <a:ext cx="3741230" cy="664081"/>
          </a:xfrm>
        </p:spPr>
        <p:txBody>
          <a:bodyPr anchor="b">
            <a:normAutofit/>
          </a:bodyPr>
          <a:lstStyle/>
          <a:p>
            <a:r>
              <a:rPr lang="en-US" sz="2400" b="1" dirty="0" err="1"/>
              <a:t>Hambatan-hambatan</a:t>
            </a:r>
            <a:r>
              <a:rPr lang="en-US" sz="2400" b="1" dirty="0"/>
              <a:t> :</a:t>
            </a:r>
            <a:endParaRPr lang="en-ID" sz="2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6317E-48AB-EF81-530F-D3A7AA70A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19" y="2718054"/>
            <a:ext cx="5893881" cy="3207258"/>
          </a:xfrm>
        </p:spPr>
        <p:txBody>
          <a:bodyPr anchor="t">
            <a:noAutofit/>
          </a:bodyPr>
          <a:lstStyle/>
          <a:p>
            <a:r>
              <a:rPr lang="en-ID" sz="1600" dirty="0" err="1">
                <a:latin typeface="Gill Sans Nova Cond XBd" panose="020B0A06020104020203" pitchFamily="34" charset="0"/>
              </a:rPr>
              <a:t>Zakeus</a:t>
            </a:r>
            <a:endParaRPr lang="en-ID" sz="1600" dirty="0">
              <a:latin typeface="Gill Sans Nova Cond XBd" panose="020B0A06020104020203" pitchFamily="34" charset="0"/>
            </a:endParaRPr>
          </a:p>
          <a:p>
            <a:r>
              <a:rPr lang="en-ID" sz="1600" dirty="0" err="1">
                <a:latin typeface="Gill Sans Nova Cond XBd" panose="020B0A06020104020203" pitchFamily="34" charset="0"/>
              </a:rPr>
              <a:t>Kisah</a:t>
            </a:r>
            <a:r>
              <a:rPr lang="en-ID" sz="1600" dirty="0">
                <a:latin typeface="Gill Sans Nova Cond XBd" panose="020B0A06020104020203" pitchFamily="34" charset="0"/>
              </a:rPr>
              <a:t> Orang </a:t>
            </a:r>
            <a:r>
              <a:rPr lang="en-ID" sz="1600" dirty="0" err="1">
                <a:latin typeface="Gill Sans Nova Cond XBd" panose="020B0A06020104020203" pitchFamily="34" charset="0"/>
              </a:rPr>
              <a:t>lumpuh</a:t>
            </a:r>
            <a:r>
              <a:rPr lang="en-ID" sz="1600" dirty="0">
                <a:latin typeface="Gill Sans Nova Cond XBd" panose="020B0A06020104020203" pitchFamily="34" charset="0"/>
              </a:rPr>
              <a:t> yang </a:t>
            </a:r>
            <a:r>
              <a:rPr lang="en-ID" sz="1600" dirty="0" err="1">
                <a:latin typeface="Gill Sans Nova Cond XBd" panose="020B0A06020104020203" pitchFamily="34" charset="0"/>
              </a:rPr>
              <a:t>disembuhkan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Yesus</a:t>
            </a:r>
            <a:endParaRPr lang="en-ID" sz="1600" dirty="0">
              <a:latin typeface="Gill Sans Nova Cond XBd" panose="020B0A06020104020203" pitchFamily="34" charset="0"/>
            </a:endParaRPr>
          </a:p>
          <a:p>
            <a:r>
              <a:rPr lang="en-ID" sz="1600" dirty="0">
                <a:latin typeface="Gill Sans Nova Cond XBd" panose="020B0A06020104020203" pitchFamily="34" charset="0"/>
              </a:rPr>
              <a:t>Perempuan 12 </a:t>
            </a:r>
            <a:r>
              <a:rPr lang="en-ID" sz="1600" dirty="0" err="1">
                <a:latin typeface="Gill Sans Nova Cond XBd" panose="020B0A06020104020203" pitchFamily="34" charset="0"/>
              </a:rPr>
              <a:t>tahun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pendarahan</a:t>
            </a:r>
            <a:endParaRPr lang="en-ID" sz="1600" dirty="0">
              <a:latin typeface="Gill Sans Nova Cond XBd" panose="020B0A06020104020203" pitchFamily="34" charset="0"/>
            </a:endParaRPr>
          </a:p>
          <a:p>
            <a:r>
              <a:rPr lang="en-ID" sz="1600" dirty="0" err="1">
                <a:latin typeface="Gill Sans Nova Cond XBd" panose="020B0A06020104020203" pitchFamily="34" charset="0"/>
              </a:rPr>
              <a:t>Tembok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Yerikho</a:t>
            </a:r>
            <a:endParaRPr lang="en-ID" sz="1600" dirty="0">
              <a:latin typeface="Gill Sans Nova Cond XBd" panose="020B0A06020104020203" pitchFamily="34" charset="0"/>
            </a:endParaRPr>
          </a:p>
          <a:p>
            <a:r>
              <a:rPr lang="en-ID" sz="1600" dirty="0">
                <a:latin typeface="Gill Sans Nova Cond XBd" panose="020B0A06020104020203" pitchFamily="34" charset="0"/>
              </a:rPr>
              <a:t>Sungai </a:t>
            </a:r>
            <a:r>
              <a:rPr lang="en-ID" sz="1600" dirty="0" err="1">
                <a:latin typeface="Gill Sans Nova Cond XBd" panose="020B0A06020104020203" pitchFamily="34" charset="0"/>
              </a:rPr>
              <a:t>Yordan</a:t>
            </a:r>
            <a:endParaRPr lang="en-ID" sz="1600" dirty="0">
              <a:latin typeface="Gill Sans Nova Cond XBd" panose="020B0A06020104020203" pitchFamily="34" charset="0"/>
            </a:endParaRPr>
          </a:p>
          <a:p>
            <a:r>
              <a:rPr lang="en-ID" sz="1600" dirty="0">
                <a:latin typeface="Gill Sans Nova Cond XBd" panose="020B0A06020104020203" pitchFamily="34" charset="0"/>
              </a:rPr>
              <a:t>Musa = </a:t>
            </a:r>
            <a:r>
              <a:rPr lang="en-ID" sz="1600" dirty="0" err="1">
                <a:latin typeface="Gill Sans Nova Cond XBd" panose="020B0A06020104020203" pitchFamily="34" charset="0"/>
              </a:rPr>
              <a:t>Tidak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pandai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bicara</a:t>
            </a:r>
            <a:endParaRPr lang="en-ID" sz="1600" dirty="0">
              <a:latin typeface="Gill Sans Nova Cond XBd" panose="020B0A06020104020203" pitchFamily="34" charset="0"/>
            </a:endParaRPr>
          </a:p>
          <a:p>
            <a:r>
              <a:rPr lang="en-ID" sz="1600" dirty="0" err="1">
                <a:latin typeface="Gill Sans Nova Cond XBd" panose="020B0A06020104020203" pitchFamily="34" charset="0"/>
              </a:rPr>
              <a:t>Yunus</a:t>
            </a:r>
            <a:r>
              <a:rPr lang="en-ID" sz="1600" dirty="0">
                <a:latin typeface="Gill Sans Nova Cond XBd" panose="020B0A06020104020203" pitchFamily="34" charset="0"/>
              </a:rPr>
              <a:t> = Yang </a:t>
            </a:r>
            <a:r>
              <a:rPr lang="en-ID" sz="1600" dirty="0" err="1">
                <a:latin typeface="Gill Sans Nova Cond XBd" panose="020B0A06020104020203" pitchFamily="34" charset="0"/>
              </a:rPr>
              <a:t>dihadapi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kota</a:t>
            </a:r>
            <a:r>
              <a:rPr lang="en-ID" sz="1600" dirty="0">
                <a:latin typeface="Gill Sans Nova Cond XBd" panose="020B0A06020104020203" pitchFamily="34" charset="0"/>
              </a:rPr>
              <a:t> yang </a:t>
            </a:r>
            <a:r>
              <a:rPr lang="en-ID" sz="1600" dirty="0" err="1">
                <a:latin typeface="Gill Sans Nova Cond XBd" panose="020B0A06020104020203" pitchFamily="34" charset="0"/>
              </a:rPr>
              <a:t>jahat</a:t>
            </a:r>
            <a:endParaRPr lang="en-ID" sz="1600" dirty="0">
              <a:latin typeface="Gill Sans Nova Cond XBd" panose="020B0A06020104020203" pitchFamily="34" charset="0"/>
            </a:endParaRPr>
          </a:p>
          <a:p>
            <a:r>
              <a:rPr lang="en-ID" sz="1600" dirty="0" err="1">
                <a:latin typeface="Gill Sans Nova Cond XBd" panose="020B0A06020104020203" pitchFamily="34" charset="0"/>
              </a:rPr>
              <a:t>Dorkas</a:t>
            </a:r>
            <a:r>
              <a:rPr lang="en-ID" sz="1600" dirty="0">
                <a:latin typeface="Gill Sans Nova Cond XBd" panose="020B0A06020104020203" pitchFamily="34" charset="0"/>
              </a:rPr>
              <a:t> = </a:t>
            </a:r>
            <a:r>
              <a:rPr lang="en-ID" sz="1600" dirty="0" err="1">
                <a:latin typeface="Gill Sans Nova Cond XBd" panose="020B0A06020104020203" pitchFamily="34" charset="0"/>
              </a:rPr>
              <a:t>Hanya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seorang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Janda</a:t>
            </a:r>
            <a:endParaRPr lang="en-ID" sz="1600" dirty="0">
              <a:latin typeface="Gill Sans Nova Cond XBd" panose="020B0A06020104020203" pitchFamily="34" charset="0"/>
            </a:endParaRPr>
          </a:p>
          <a:p>
            <a:r>
              <a:rPr lang="en-ID" sz="1600" dirty="0" err="1">
                <a:latin typeface="Gill Sans Nova Cond XBd" panose="020B0A06020104020203" pitchFamily="34" charset="0"/>
              </a:rPr>
              <a:t>Yesus</a:t>
            </a:r>
            <a:r>
              <a:rPr lang="en-ID" sz="1600" dirty="0">
                <a:latin typeface="Gill Sans Nova Cond XBd" panose="020B0A06020104020203" pitchFamily="34" charset="0"/>
              </a:rPr>
              <a:t> = </a:t>
            </a:r>
            <a:r>
              <a:rPr lang="en-ID" sz="1600" dirty="0" err="1">
                <a:latin typeface="Gill Sans Nova Cond XBd" panose="020B0A06020104020203" pitchFamily="34" charset="0"/>
              </a:rPr>
              <a:t>Ancaman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kematian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setiap</a:t>
            </a:r>
            <a:r>
              <a:rPr lang="en-ID" sz="1600" dirty="0">
                <a:latin typeface="Gill Sans Nova Cond XBd" panose="020B0A06020104020203" pitchFamily="34" charset="0"/>
              </a:rPr>
              <a:t> </a:t>
            </a:r>
            <a:r>
              <a:rPr lang="en-ID" sz="1600" dirty="0" err="1">
                <a:latin typeface="Gill Sans Nova Cond XBd" panose="020B0A06020104020203" pitchFamily="34" charset="0"/>
              </a:rPr>
              <a:t>saat</a:t>
            </a:r>
            <a:endParaRPr lang="en-ID" sz="1600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endParaRPr lang="en-ID" sz="1600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Apa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hambatan</a:t>
            </a:r>
            <a:r>
              <a:rPr lang="en-ID" sz="3200" dirty="0">
                <a:latin typeface="Gill Sans Nova Cond XBd" panose="020B0A06020104020203" pitchFamily="34" charset="0"/>
              </a:rPr>
              <a:t> yang Anda </a:t>
            </a:r>
            <a:r>
              <a:rPr lang="en-ID" sz="3200" dirty="0" err="1">
                <a:latin typeface="Gill Sans Nova Cond XBd" panose="020B0A06020104020203" pitchFamily="34" charset="0"/>
              </a:rPr>
              <a:t>hadapi</a:t>
            </a:r>
            <a:r>
              <a:rPr lang="en-ID" sz="3200" dirty="0">
                <a:latin typeface="Gill Sans Nova Cond XBd" panose="020B0A06020104020203" pitchFamily="34" charset="0"/>
              </a:rPr>
              <a:t>?</a:t>
            </a:r>
          </a:p>
          <a:p>
            <a:endParaRPr lang="en-ID" sz="1600" dirty="0">
              <a:latin typeface="Gill Sans Nova Cond XBd" panose="020B0A06020104020203" pitchFamily="34" charset="0"/>
            </a:endParaRPr>
          </a:p>
          <a:p>
            <a:endParaRPr lang="en-ID" sz="1600" dirty="0">
              <a:latin typeface="Gill Sans Nova Cond XBd" panose="020B0A06020104020203" pitchFamily="34" charset="0"/>
            </a:endParaRPr>
          </a:p>
          <a:p>
            <a:endParaRPr lang="en-ID" sz="1600" dirty="0">
              <a:latin typeface="Gill Sans Nova Cond XBd" panose="020B0A06020104020203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726BE7-5B35-8F5D-BE5C-AF59F5EC2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902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D" sz="1350"/>
          </a:p>
        </p:txBody>
      </p:sp>
    </p:spTree>
    <p:extLst>
      <p:ext uri="{BB962C8B-B14F-4D97-AF65-F5344CB8AC3E}">
        <p14:creationId xmlns:p14="http://schemas.microsoft.com/office/powerpoint/2010/main" val="3224204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E27A6-0BC9-E434-7B76-E84A835A5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95" r="17274"/>
          <a:stretch/>
        </p:blipFill>
        <p:spPr>
          <a:xfrm>
            <a:off x="2641851" y="10"/>
            <a:ext cx="650214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2EAB3-14D0-B1E8-A2E7-411CCFE18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19" y="916687"/>
            <a:ext cx="5617655" cy="1442466"/>
          </a:xfrm>
        </p:spPr>
        <p:txBody>
          <a:bodyPr anchor="b">
            <a:normAutofit/>
          </a:bodyPr>
          <a:lstStyle/>
          <a:p>
            <a:r>
              <a:rPr lang="en-ID" sz="2400" dirty="0" err="1">
                <a:latin typeface="Gill Sans Nova Cond XBd" panose="020B0A06020104020203" pitchFamily="34" charset="0"/>
              </a:rPr>
              <a:t>Menyesali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apa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jalani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membuat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keluar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situasi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tersebut</a:t>
            </a:r>
            <a:r>
              <a:rPr lang="en-ID" sz="2400" dirty="0"/>
              <a:t>;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punya </a:t>
            </a:r>
            <a:r>
              <a:rPr lang="en-ID" sz="2400" dirty="0" err="1">
                <a:latin typeface="Impact" panose="020B0806030902050204" pitchFamily="34" charset="0"/>
              </a:rPr>
              <a:t>alasan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maju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hidup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  <a:endParaRPr lang="en-ID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55EDF-873B-D2A3-652E-0A6FBCF1C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20" y="3284600"/>
            <a:ext cx="4427030" cy="34232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2400" b="1" dirty="0" err="1"/>
              <a:t>Yesaya</a:t>
            </a:r>
            <a:r>
              <a:rPr lang="en-ID" sz="2400" b="1" dirty="0"/>
              <a:t> 43:6, 7 </a:t>
            </a:r>
            <a:r>
              <a:rPr lang="en-ID" sz="2400" dirty="0" err="1"/>
              <a:t>mengatakan</a:t>
            </a:r>
            <a:r>
              <a:rPr lang="en-ID" sz="2400" dirty="0"/>
              <a:t>: </a:t>
            </a:r>
            <a:r>
              <a:rPr lang="en-ID" sz="2400" i="1" dirty="0" err="1"/>
              <a:t>Bawalah</a:t>
            </a:r>
            <a:r>
              <a:rPr lang="en-ID" sz="2400" i="1" dirty="0"/>
              <a:t> </a:t>
            </a:r>
            <a:r>
              <a:rPr lang="en-ID" sz="2400" i="1" dirty="0" err="1"/>
              <a:t>anak</a:t>
            </a:r>
            <a:r>
              <a:rPr lang="en-ID" sz="2400" i="1" dirty="0"/>
              <a:t>-</a:t>
            </a:r>
            <a:r>
              <a:rPr lang="en-ID" sz="2400" i="1" dirty="0" err="1"/>
              <a:t>anak</a:t>
            </a:r>
            <a:r>
              <a:rPr lang="en-ID" sz="2400" i="1" dirty="0"/>
              <a:t>-Ku </a:t>
            </a:r>
            <a:r>
              <a:rPr lang="en-ID" sz="2400" i="1" dirty="0" err="1"/>
              <a:t>laki</a:t>
            </a:r>
            <a:r>
              <a:rPr lang="en-ID" sz="2400" i="1" dirty="0"/>
              <a:t>- </a:t>
            </a:r>
            <a:r>
              <a:rPr lang="en-ID" sz="2400" i="1" dirty="0" err="1"/>
              <a:t>laki</a:t>
            </a:r>
            <a:r>
              <a:rPr lang="en-ID" sz="2400" i="1" dirty="0"/>
              <a:t> </a:t>
            </a:r>
            <a:r>
              <a:rPr lang="en-ID" sz="2400" i="1" dirty="0" err="1"/>
              <a:t>dari</a:t>
            </a:r>
            <a:r>
              <a:rPr lang="en-ID" sz="2400" i="1" dirty="0"/>
              <a:t> </a:t>
            </a:r>
            <a:r>
              <a:rPr lang="en-ID" sz="2400" i="1" dirty="0" err="1"/>
              <a:t>jauh</a:t>
            </a:r>
            <a:r>
              <a:rPr lang="en-ID" sz="2400" i="1" dirty="0"/>
              <a:t>, dan </a:t>
            </a:r>
            <a:r>
              <a:rPr lang="en-ID" sz="2400" i="1" dirty="0" err="1"/>
              <a:t>anak</a:t>
            </a:r>
            <a:r>
              <a:rPr lang="en-ID" sz="2400" i="1" dirty="0"/>
              <a:t>-</a:t>
            </a:r>
            <a:r>
              <a:rPr lang="en-ID" sz="2400" i="1" dirty="0" err="1"/>
              <a:t>anak</a:t>
            </a:r>
            <a:r>
              <a:rPr lang="en-ID" sz="2400" i="1" dirty="0"/>
              <a:t>-Ku </a:t>
            </a:r>
            <a:r>
              <a:rPr lang="en-ID" sz="2400" i="1" dirty="0" err="1"/>
              <a:t>perempuan</a:t>
            </a:r>
            <a:r>
              <a:rPr lang="en-ID" sz="2400" i="1" dirty="0"/>
              <a:t> </a:t>
            </a:r>
            <a:r>
              <a:rPr lang="en-ID" sz="2400" i="1" dirty="0" err="1"/>
              <a:t>dari</a:t>
            </a:r>
            <a:r>
              <a:rPr lang="en-ID" sz="2400" i="1" dirty="0"/>
              <a:t> </a:t>
            </a:r>
            <a:r>
              <a:rPr lang="en-ID" sz="2400" i="1" dirty="0" err="1"/>
              <a:t>ujung-ujung</a:t>
            </a:r>
            <a:r>
              <a:rPr lang="en-ID" sz="2400" i="1" dirty="0"/>
              <a:t> </a:t>
            </a:r>
            <a:r>
              <a:rPr lang="en-ID" sz="2400" i="1" dirty="0" err="1"/>
              <a:t>bumi</a:t>
            </a:r>
            <a:r>
              <a:rPr lang="en-ID" sz="2400" i="1" dirty="0"/>
              <a:t>, </a:t>
            </a:r>
            <a:r>
              <a:rPr lang="en-ID" sz="2400" i="1" dirty="0" err="1"/>
              <a:t>semua</a:t>
            </a:r>
            <a:r>
              <a:rPr lang="en-ID" sz="2400" i="1" dirty="0"/>
              <a:t> orang yang </a:t>
            </a:r>
            <a:r>
              <a:rPr lang="en-ID" sz="2400" i="1" dirty="0" err="1"/>
              <a:t>disebutkan</a:t>
            </a:r>
            <a:r>
              <a:rPr lang="en-ID" sz="2400" i="1" dirty="0"/>
              <a:t> </a:t>
            </a:r>
            <a:r>
              <a:rPr lang="en-ID" sz="2400" i="1" dirty="0" err="1"/>
              <a:t>dengan</a:t>
            </a:r>
            <a:r>
              <a:rPr lang="en-ID" sz="2400" i="1" dirty="0"/>
              <a:t> </a:t>
            </a:r>
            <a:r>
              <a:rPr lang="en-ID" sz="2400" i="1" dirty="0" err="1"/>
              <a:t>nama</a:t>
            </a:r>
            <a:r>
              <a:rPr lang="en-ID" sz="2400" i="1" dirty="0"/>
              <a:t>-Ku yang </a:t>
            </a:r>
            <a:r>
              <a:rPr lang="en-ID" sz="2400" i="1" dirty="0" err="1"/>
              <a:t>Kuciptakan</a:t>
            </a:r>
            <a:r>
              <a:rPr lang="en-ID" sz="2400" i="1" dirty="0"/>
              <a:t> </a:t>
            </a:r>
            <a:r>
              <a:rPr lang="en-ID" sz="2400" i="1" dirty="0" err="1"/>
              <a:t>untuk</a:t>
            </a:r>
            <a:r>
              <a:rPr lang="en-ID" sz="2400" i="1" dirty="0"/>
              <a:t> </a:t>
            </a:r>
            <a:r>
              <a:rPr lang="en-ID" sz="2400" i="1" dirty="0" err="1"/>
              <a:t>kemuliaan</a:t>
            </a:r>
            <a:r>
              <a:rPr lang="en-ID" sz="2400" i="1" dirty="0"/>
              <a:t>-Ku, yang </a:t>
            </a:r>
            <a:r>
              <a:rPr lang="en-ID" sz="2400" i="1" dirty="0" err="1"/>
              <a:t>Kubentuk</a:t>
            </a:r>
            <a:r>
              <a:rPr lang="en-ID" sz="2400" i="1" dirty="0"/>
              <a:t> dan yang juga </a:t>
            </a:r>
            <a:r>
              <a:rPr lang="en-ID" sz="2400" i="1" dirty="0" err="1"/>
              <a:t>Kujadikan</a:t>
            </a:r>
            <a:r>
              <a:rPr lang="en-ID" sz="2400" i="1" dirty="0"/>
              <a:t>!”</a:t>
            </a:r>
          </a:p>
          <a:p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4165383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3EAB5-7F5E-1101-8F72-46CA13BEF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en-ID" sz="2800" dirty="0">
                <a:latin typeface="Gill Sans Nova Cond XBd" panose="020B0A06020104020203" pitchFamily="34" charset="0"/>
              </a:rPr>
              <a:t>2. </a:t>
            </a:r>
            <a:r>
              <a:rPr lang="en-ID" sz="2800" dirty="0" err="1">
                <a:latin typeface="Gill Sans Nova Cond XBd" panose="020B0A06020104020203" pitchFamily="34" charset="0"/>
              </a:rPr>
              <a:t>Kunci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Kedua</a:t>
            </a:r>
            <a:r>
              <a:rPr lang="en-ID" sz="2800" dirty="0">
                <a:latin typeface="Gill Sans Nova Cond XBd" panose="020B0A06020104020203" pitchFamily="34" charset="0"/>
              </a:rPr>
              <a:t>: </a:t>
            </a:r>
            <a:r>
              <a:rPr lang="en-ID" sz="2800" dirty="0" err="1">
                <a:latin typeface="Gill Sans Nova Cond XBd" panose="020B0A06020104020203" pitchFamily="34" charset="0"/>
              </a:rPr>
              <a:t>Pakailah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keanggunan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Tuhan</a:t>
            </a:r>
            <a:r>
              <a:rPr lang="en-ID" sz="2800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15E15-C485-0360-75C7-395F33845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13" r="4626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B4C0D-7500-F226-F417-C4301F691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922650"/>
            <a:ext cx="4942079" cy="32678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Esther 2: 9 </a:t>
            </a:r>
          </a:p>
          <a:p>
            <a:pPr marL="0" indent="0">
              <a:buNone/>
            </a:pPr>
            <a:r>
              <a:rPr lang="en-ID" sz="2200" dirty="0" err="1"/>
              <a:t>Maka</a:t>
            </a:r>
            <a:r>
              <a:rPr lang="en-ID" sz="2200" dirty="0"/>
              <a:t> gadis </a:t>
            </a:r>
            <a:r>
              <a:rPr lang="en-ID" sz="2200" dirty="0" err="1"/>
              <a:t>itu</a:t>
            </a:r>
            <a:r>
              <a:rPr lang="en-ID" sz="2200" dirty="0"/>
              <a:t> </a:t>
            </a:r>
            <a:r>
              <a:rPr lang="en-ID" sz="2200" b="1" dirty="0"/>
              <a:t>sangat </a:t>
            </a:r>
            <a:r>
              <a:rPr lang="en-ID" sz="2200" b="1" dirty="0" err="1"/>
              <a:t>baik</a:t>
            </a:r>
            <a:r>
              <a:rPr lang="en-ID" sz="2200" b="1" dirty="0"/>
              <a:t> </a:t>
            </a:r>
            <a:r>
              <a:rPr lang="en-ID" sz="2200" dirty="0"/>
              <a:t>pada </a:t>
            </a:r>
            <a:r>
              <a:rPr lang="en-ID" sz="2200" b="1" dirty="0" err="1"/>
              <a:t>pemandangannya</a:t>
            </a:r>
            <a:r>
              <a:rPr lang="en-ID" sz="2200" b="1" dirty="0"/>
              <a:t> dan </a:t>
            </a:r>
            <a:r>
              <a:rPr lang="en-ID" sz="2200" b="1" dirty="0" err="1"/>
              <a:t>menimbulkan</a:t>
            </a:r>
            <a:r>
              <a:rPr lang="en-ID" sz="2200" b="1" dirty="0"/>
              <a:t> </a:t>
            </a:r>
            <a:r>
              <a:rPr lang="en-ID" sz="2200" b="1" dirty="0" err="1"/>
              <a:t>kasih</a:t>
            </a:r>
            <a:r>
              <a:rPr lang="en-ID" sz="2200" b="1" dirty="0"/>
              <a:t> </a:t>
            </a:r>
            <a:r>
              <a:rPr lang="en-ID" sz="2200" b="1" dirty="0" err="1"/>
              <a:t>sayangnya</a:t>
            </a:r>
            <a:r>
              <a:rPr lang="en-ID" sz="2200" dirty="0"/>
              <a:t>, </a:t>
            </a:r>
            <a:r>
              <a:rPr lang="en-ID" sz="2200" dirty="0" err="1"/>
              <a:t>sehingga</a:t>
            </a:r>
            <a:r>
              <a:rPr lang="en-ID" sz="2200" dirty="0"/>
              <a:t> </a:t>
            </a:r>
            <a:r>
              <a:rPr lang="en-ID" sz="2200" dirty="0" err="1"/>
              <a:t>Hegai</a:t>
            </a:r>
            <a:r>
              <a:rPr lang="en-ID" sz="2200" dirty="0"/>
              <a:t> </a:t>
            </a:r>
            <a:r>
              <a:rPr lang="en-ID" sz="2200" dirty="0" err="1"/>
              <a:t>segera</a:t>
            </a:r>
            <a:r>
              <a:rPr lang="en-ID" sz="2200" dirty="0"/>
              <a:t> </a:t>
            </a:r>
            <a:r>
              <a:rPr lang="en-ID" sz="2200" dirty="0" err="1"/>
              <a:t>memberikan</a:t>
            </a:r>
            <a:r>
              <a:rPr lang="en-ID" sz="2200" dirty="0"/>
              <a:t> </a:t>
            </a:r>
            <a:r>
              <a:rPr lang="en-ID" sz="2200" dirty="0" err="1"/>
              <a:t>wangi-wangian</a:t>
            </a:r>
            <a:r>
              <a:rPr lang="en-ID" sz="2200" dirty="0"/>
              <a:t> dan </a:t>
            </a:r>
            <a:r>
              <a:rPr lang="en-ID" sz="2200" dirty="0" err="1"/>
              <a:t>pelabur</a:t>
            </a:r>
            <a:r>
              <a:rPr lang="en-ID" sz="2200" dirty="0"/>
              <a:t> </a:t>
            </a:r>
            <a:r>
              <a:rPr lang="en-ID" sz="2200" dirty="0" err="1"/>
              <a:t>kepadanya</a:t>
            </a:r>
            <a:r>
              <a:rPr lang="en-ID" sz="2200" dirty="0"/>
              <a:t>, dan juga </a:t>
            </a:r>
            <a:r>
              <a:rPr lang="en-ID" sz="2200" dirty="0" err="1"/>
              <a:t>tujuh</a:t>
            </a:r>
            <a:r>
              <a:rPr lang="en-ID" sz="2200" dirty="0"/>
              <a:t> orang </a:t>
            </a:r>
            <a:r>
              <a:rPr lang="en-ID" sz="2200" dirty="0" err="1"/>
              <a:t>dayang-dayang</a:t>
            </a:r>
            <a:r>
              <a:rPr lang="en-ID" sz="2200" dirty="0"/>
              <a:t> yang </a:t>
            </a:r>
            <a:r>
              <a:rPr lang="en-ID" sz="2200" dirty="0" err="1"/>
              <a:t>terpilih</a:t>
            </a:r>
            <a:r>
              <a:rPr lang="en-ID" sz="2200" dirty="0"/>
              <a:t> </a:t>
            </a:r>
            <a:r>
              <a:rPr lang="en-ID" sz="2200" dirty="0" err="1"/>
              <a:t>dari</a:t>
            </a:r>
            <a:r>
              <a:rPr lang="en-ID" sz="2200" dirty="0"/>
              <a:t> </a:t>
            </a:r>
            <a:r>
              <a:rPr lang="en-ID" sz="2200" dirty="0" err="1"/>
              <a:t>isi</a:t>
            </a:r>
            <a:r>
              <a:rPr lang="en-ID" sz="2200" dirty="0"/>
              <a:t> </a:t>
            </a:r>
            <a:r>
              <a:rPr lang="en-ID" sz="2200" dirty="0" err="1"/>
              <a:t>istana</a:t>
            </a:r>
            <a:r>
              <a:rPr lang="en-ID" sz="2200" dirty="0"/>
              <a:t> raja, </a:t>
            </a:r>
            <a:r>
              <a:rPr lang="en-ID" sz="2200" dirty="0" err="1"/>
              <a:t>kemudian</a:t>
            </a:r>
            <a:r>
              <a:rPr lang="en-ID" sz="2200" dirty="0"/>
              <a:t> </a:t>
            </a:r>
            <a:r>
              <a:rPr lang="en-ID" sz="2200" dirty="0" err="1"/>
              <a:t>memindahkan</a:t>
            </a:r>
            <a:r>
              <a:rPr lang="en-ID" sz="2200" dirty="0"/>
              <a:t> </a:t>
            </a:r>
            <a:r>
              <a:rPr lang="en-ID" sz="2200" dirty="0" err="1"/>
              <a:t>dia</a:t>
            </a:r>
            <a:r>
              <a:rPr lang="en-ID" sz="2200" dirty="0"/>
              <a:t> </a:t>
            </a:r>
            <a:r>
              <a:rPr lang="en-ID" sz="2200" dirty="0" err="1"/>
              <a:t>dengan</a:t>
            </a:r>
            <a:r>
              <a:rPr lang="en-ID" sz="2200" dirty="0"/>
              <a:t> </a:t>
            </a:r>
            <a:r>
              <a:rPr lang="en-ID" sz="2200" dirty="0" err="1"/>
              <a:t>dayang-dayangnya</a:t>
            </a:r>
            <a:r>
              <a:rPr lang="en-ID" sz="2200" dirty="0"/>
              <a:t> </a:t>
            </a:r>
            <a:r>
              <a:rPr lang="en-ID" sz="2200" dirty="0" err="1"/>
              <a:t>ke</a:t>
            </a:r>
            <a:r>
              <a:rPr lang="en-ID" sz="2200" dirty="0"/>
              <a:t> </a:t>
            </a:r>
            <a:r>
              <a:rPr lang="en-ID" sz="2200" dirty="0" err="1"/>
              <a:t>bagian</a:t>
            </a:r>
            <a:r>
              <a:rPr lang="en-ID" sz="2200" dirty="0"/>
              <a:t> yang </a:t>
            </a:r>
            <a:r>
              <a:rPr lang="en-ID" sz="2200" dirty="0" err="1"/>
              <a:t>terbaik</a:t>
            </a:r>
            <a:r>
              <a:rPr lang="en-ID" sz="2200" dirty="0"/>
              <a:t> di </a:t>
            </a:r>
            <a:r>
              <a:rPr lang="en-ID" sz="2200" dirty="0" err="1"/>
              <a:t>dalam</a:t>
            </a:r>
            <a:r>
              <a:rPr lang="en-ID" sz="2200" dirty="0"/>
              <a:t> </a:t>
            </a:r>
            <a:r>
              <a:rPr lang="en-ID" sz="2200" dirty="0" err="1"/>
              <a:t>balai</a:t>
            </a:r>
            <a:r>
              <a:rPr lang="en-ID" sz="2200" dirty="0"/>
              <a:t> </a:t>
            </a:r>
            <a:r>
              <a:rPr lang="en-ID" sz="2200" dirty="0" err="1"/>
              <a:t>perempuan</a:t>
            </a:r>
            <a:r>
              <a:rPr lang="en-ID" sz="2200" dirty="0"/>
              <a:t>.”</a:t>
            </a:r>
          </a:p>
          <a:p>
            <a:pPr marL="0" indent="0">
              <a:buNone/>
            </a:pPr>
            <a:endParaRPr lang="en-ID" sz="2200" dirty="0"/>
          </a:p>
        </p:txBody>
      </p:sp>
    </p:spTree>
    <p:extLst>
      <p:ext uri="{BB962C8B-B14F-4D97-AF65-F5344CB8AC3E}">
        <p14:creationId xmlns:p14="http://schemas.microsoft.com/office/powerpoint/2010/main" val="130426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0C0C13-18DD-DA36-A6C3-D1A7E1B2E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endParaRPr lang="en-ID" sz="4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4FEF1-43AE-7EF7-E404-9BB028238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0" r="59100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4A885-793A-3BDB-4BC9-FD94BEC97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706624"/>
            <a:ext cx="4688333" cy="34838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Franklin Gothic Medium" panose="020B0603020102020204" pitchFamily="34" charset="0"/>
              </a:rPr>
              <a:t>Keanggunan</a:t>
            </a:r>
            <a:r>
              <a:rPr lang="en-ID" sz="2400" dirty="0">
                <a:latin typeface="Franklin Gothic Medium" panose="020B0603020102020204" pitchFamily="34" charset="0"/>
              </a:rPr>
              <a:t> Ester </a:t>
            </a:r>
            <a:r>
              <a:rPr lang="en-ID" sz="2400" dirty="0" err="1">
                <a:latin typeface="Franklin Gothic Medium" panose="020B0603020102020204" pitchFamily="34" charset="0"/>
              </a:rPr>
              <a:t>bukan</a:t>
            </a:r>
            <a:r>
              <a:rPr lang="en-ID" sz="2400" dirty="0">
                <a:latin typeface="Franklin Gothic Medium" panose="020B0603020102020204" pitchFamily="34" charset="0"/>
              </a:rPr>
              <a:t> </a:t>
            </a:r>
            <a:r>
              <a:rPr lang="en-ID" sz="2400" dirty="0" err="1">
                <a:latin typeface="Franklin Gothic Medium" panose="020B0603020102020204" pitchFamily="34" charset="0"/>
              </a:rPr>
              <a:t>karena</a:t>
            </a:r>
            <a:r>
              <a:rPr lang="en-ID" sz="2400" dirty="0">
                <a:latin typeface="Franklin Gothic Medium" panose="020B0603020102020204" pitchFamily="34" charset="0"/>
              </a:rPr>
              <a:t> </a:t>
            </a:r>
            <a:r>
              <a:rPr lang="en-ID" sz="2400" dirty="0" err="1">
                <a:latin typeface="Franklin Gothic Medium" panose="020B0603020102020204" pitchFamily="34" charset="0"/>
              </a:rPr>
              <a:t>dia</a:t>
            </a:r>
            <a:r>
              <a:rPr lang="en-ID" sz="2400" dirty="0">
                <a:latin typeface="Franklin Gothic Medium" panose="020B0603020102020204" pitchFamily="34" charset="0"/>
              </a:rPr>
              <a:t>, </a:t>
            </a:r>
            <a:r>
              <a:rPr lang="en-ID" sz="2400" dirty="0" err="1">
                <a:latin typeface="Franklin Gothic Medium" panose="020B0603020102020204" pitchFamily="34" charset="0"/>
              </a:rPr>
              <a:t>itu</a:t>
            </a:r>
            <a:r>
              <a:rPr lang="en-ID" sz="2400" dirty="0">
                <a:latin typeface="Franklin Gothic Medium" panose="020B0603020102020204" pitchFamily="34" charset="0"/>
              </a:rPr>
              <a:t> </a:t>
            </a:r>
            <a:r>
              <a:rPr lang="en-ID" sz="2400" dirty="0" err="1">
                <a:latin typeface="Franklin Gothic Medium" panose="020B0603020102020204" pitchFamily="34" charset="0"/>
              </a:rPr>
              <a:t>berasal</a:t>
            </a:r>
            <a:r>
              <a:rPr lang="en-ID" sz="2400" dirty="0">
                <a:latin typeface="Franklin Gothic Medium" panose="020B0603020102020204" pitchFamily="34" charset="0"/>
              </a:rPr>
              <a:t> </a:t>
            </a:r>
            <a:r>
              <a:rPr lang="en-ID" sz="2400" dirty="0" err="1">
                <a:latin typeface="Franklin Gothic Medium" panose="020B0603020102020204" pitchFamily="34" charset="0"/>
              </a:rPr>
              <a:t>dari</a:t>
            </a:r>
            <a:r>
              <a:rPr lang="en-ID" sz="2400" dirty="0">
                <a:latin typeface="Franklin Gothic Medium" panose="020B0603020102020204" pitchFamily="34" charset="0"/>
              </a:rPr>
              <a:t> </a:t>
            </a:r>
            <a:r>
              <a:rPr lang="en-ID" sz="2400" dirty="0" err="1">
                <a:latin typeface="Franklin Gothic Medium" panose="020B0603020102020204" pitchFamily="34" charset="0"/>
              </a:rPr>
              <a:t>Tuhan</a:t>
            </a:r>
            <a:r>
              <a:rPr lang="en-ID" sz="2400" dirty="0">
                <a:latin typeface="Franklin Gothic Medium" panose="020B06030201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Franklin Gothic Medium" panose="020B0603020102020204" pitchFamily="34" charset="0"/>
              </a:rPr>
              <a:t>Tampaknya</a:t>
            </a:r>
            <a:r>
              <a:rPr lang="en-ID" sz="2400" dirty="0">
                <a:latin typeface="Franklin Gothic Medium" panose="020B0603020102020204" pitchFamily="34" charset="0"/>
              </a:rPr>
              <a:t>, inner beauty Ester </a:t>
            </a:r>
            <a:r>
              <a:rPr lang="en-ID" sz="2400" dirty="0" err="1">
                <a:latin typeface="Franklin Gothic Medium" panose="020B0603020102020204" pitchFamily="34" charset="0"/>
              </a:rPr>
              <a:t>lebih</a:t>
            </a:r>
            <a:r>
              <a:rPr lang="en-ID" sz="2400" dirty="0">
                <a:latin typeface="Franklin Gothic Medium" panose="020B0603020102020204" pitchFamily="34" charset="0"/>
              </a:rPr>
              <a:t> </a:t>
            </a:r>
            <a:r>
              <a:rPr lang="en-ID" sz="2400" dirty="0" err="1">
                <a:latin typeface="Franklin Gothic Medium" panose="020B0603020102020204" pitchFamily="34" charset="0"/>
              </a:rPr>
              <a:t>besar</a:t>
            </a:r>
            <a:r>
              <a:rPr lang="en-ID" sz="2400" dirty="0">
                <a:latin typeface="Franklin Gothic Medium" panose="020B0603020102020204" pitchFamily="34" charset="0"/>
              </a:rPr>
              <a:t> </a:t>
            </a:r>
            <a:r>
              <a:rPr lang="en-ID" sz="2400" dirty="0" err="1">
                <a:latin typeface="Franklin Gothic Medium" panose="020B0603020102020204" pitchFamily="34" charset="0"/>
              </a:rPr>
              <a:t>daripada</a:t>
            </a:r>
            <a:r>
              <a:rPr lang="en-ID" sz="2400" dirty="0">
                <a:latin typeface="Franklin Gothic Medium" panose="020B0603020102020204" pitchFamily="34" charset="0"/>
              </a:rPr>
              <a:t> </a:t>
            </a:r>
            <a:r>
              <a:rPr lang="en-ID" sz="2400" dirty="0" err="1">
                <a:latin typeface="Franklin Gothic Medium" panose="020B0603020102020204" pitchFamily="34" charset="0"/>
              </a:rPr>
              <a:t>fisiknya</a:t>
            </a:r>
            <a:r>
              <a:rPr lang="en-ID" sz="2400" dirty="0">
                <a:latin typeface="Franklin Gothic Medium" panose="020B06030201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>
                <a:latin typeface="Franklin Gothic Medium" panose="020B0603020102020204" pitchFamily="34" charset="0"/>
              </a:rPr>
              <a:t>Orang </a:t>
            </a:r>
            <a:r>
              <a:rPr lang="en-ID" sz="2400" dirty="0" err="1">
                <a:latin typeface="Franklin Gothic Medium" panose="020B0603020102020204" pitchFamily="34" charset="0"/>
              </a:rPr>
              <a:t>tidak</a:t>
            </a:r>
            <a:r>
              <a:rPr lang="en-ID" sz="2400" dirty="0">
                <a:latin typeface="Franklin Gothic Medium" panose="020B0603020102020204" pitchFamily="34" charset="0"/>
              </a:rPr>
              <a:t> </a:t>
            </a:r>
            <a:r>
              <a:rPr lang="en-ID" sz="2400" dirty="0" err="1">
                <a:latin typeface="Franklin Gothic Medium" panose="020B0603020102020204" pitchFamily="34" charset="0"/>
              </a:rPr>
              <a:t>ingin</a:t>
            </a:r>
            <a:r>
              <a:rPr lang="en-ID" sz="2400" dirty="0">
                <a:latin typeface="Franklin Gothic Medium" panose="020B0603020102020204" pitchFamily="34" charset="0"/>
              </a:rPr>
              <a:t> </a:t>
            </a:r>
            <a:r>
              <a:rPr lang="en-ID" sz="2400" dirty="0" err="1">
                <a:latin typeface="Franklin Gothic Medium" panose="020B0603020102020204" pitchFamily="34" charset="0"/>
              </a:rPr>
              <a:t>bersama</a:t>
            </a:r>
            <a:r>
              <a:rPr lang="en-ID" sz="2400" dirty="0">
                <a:latin typeface="Franklin Gothic Medium" panose="020B0603020102020204" pitchFamily="34" charset="0"/>
              </a:rPr>
              <a:t> orang </a:t>
            </a:r>
            <a:r>
              <a:rPr lang="en-ID" sz="2400" dirty="0" err="1">
                <a:latin typeface="Franklin Gothic Medium" panose="020B0603020102020204" pitchFamily="34" charset="0"/>
              </a:rPr>
              <a:t>sombong</a:t>
            </a:r>
            <a:r>
              <a:rPr lang="en-ID" sz="2400" dirty="0">
                <a:latin typeface="Franklin Gothic Medium" panose="020B06030201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>
                <a:latin typeface="Franklin Gothic Medium" panose="020B0603020102020204" pitchFamily="34" charset="0"/>
              </a:rPr>
              <a:t>Orang yang </a:t>
            </a:r>
            <a:r>
              <a:rPr lang="en-ID" sz="2400" dirty="0" err="1">
                <a:latin typeface="Franklin Gothic Medium" panose="020B0603020102020204" pitchFamily="34" charset="0"/>
              </a:rPr>
              <a:t>rendah</a:t>
            </a:r>
            <a:r>
              <a:rPr lang="en-ID" sz="2400" dirty="0">
                <a:latin typeface="Franklin Gothic Medium" panose="020B0603020102020204" pitchFamily="34" charset="0"/>
              </a:rPr>
              <a:t> </a:t>
            </a:r>
            <a:r>
              <a:rPr lang="en-ID" sz="2400" dirty="0" err="1">
                <a:latin typeface="Franklin Gothic Medium" panose="020B0603020102020204" pitchFamily="34" charset="0"/>
              </a:rPr>
              <a:t>hatilah</a:t>
            </a:r>
            <a:r>
              <a:rPr lang="en-ID" sz="2400" dirty="0">
                <a:latin typeface="Franklin Gothic Medium" panose="020B0603020102020204" pitchFamily="34" charset="0"/>
              </a:rPr>
              <a:t> yang </a:t>
            </a:r>
            <a:r>
              <a:rPr lang="en-ID" sz="2400" dirty="0" err="1">
                <a:latin typeface="Franklin Gothic Medium" panose="020B0603020102020204" pitchFamily="34" charset="0"/>
              </a:rPr>
              <a:t>berhasil</a:t>
            </a:r>
            <a:r>
              <a:rPr lang="en-ID" sz="2400" dirty="0">
                <a:latin typeface="Franklin Gothic Medium" panose="020B0603020102020204" pitchFamily="34" charset="0"/>
              </a:rPr>
              <a:t> </a:t>
            </a:r>
            <a:r>
              <a:rPr lang="en-ID" sz="2400" dirty="0" err="1">
                <a:latin typeface="Franklin Gothic Medium" panose="020B0603020102020204" pitchFamily="34" charset="0"/>
              </a:rPr>
              <a:t>memengaruhi</a:t>
            </a:r>
            <a:r>
              <a:rPr lang="en-ID" sz="2400" dirty="0">
                <a:latin typeface="Franklin Gothic Medium" panose="020B0603020102020204" pitchFamily="34" charset="0"/>
              </a:rPr>
              <a:t> dan </a:t>
            </a:r>
            <a:r>
              <a:rPr lang="en-ID" sz="2400" dirty="0" err="1">
                <a:latin typeface="Franklin Gothic Medium" panose="020B0603020102020204" pitchFamily="34" charset="0"/>
              </a:rPr>
              <a:t>mengubah</a:t>
            </a:r>
            <a:r>
              <a:rPr lang="en-ID" sz="2400" dirty="0">
                <a:latin typeface="Franklin Gothic Medium" panose="020B0603020102020204" pitchFamily="34" charset="0"/>
              </a:rPr>
              <a:t> </a:t>
            </a:r>
            <a:r>
              <a:rPr lang="en-ID" sz="2400" dirty="0" err="1">
                <a:latin typeface="Franklin Gothic Medium" panose="020B0603020102020204" pitchFamily="34" charset="0"/>
              </a:rPr>
              <a:t>banyak</a:t>
            </a:r>
            <a:r>
              <a:rPr lang="en-ID" sz="2400" dirty="0">
                <a:latin typeface="Franklin Gothic Medium" panose="020B0603020102020204" pitchFamily="34" charset="0"/>
              </a:rPr>
              <a:t> </a:t>
            </a:r>
            <a:r>
              <a:rPr lang="en-ID" sz="2400" dirty="0" err="1">
                <a:latin typeface="Franklin Gothic Medium" panose="020B0603020102020204" pitchFamily="34" charset="0"/>
              </a:rPr>
              <a:t>kehidupan</a:t>
            </a:r>
            <a:endParaRPr lang="en-ID" sz="2400" dirty="0">
              <a:latin typeface="Franklin Gothic Medium" panose="020B0603020102020204" pitchFamily="34" charset="0"/>
            </a:endParaRPr>
          </a:p>
          <a:p>
            <a:endParaRPr lang="en-ID" sz="240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ID" sz="24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1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58C99-1B55-48D6-EBAD-9D15DA95B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en-ID" sz="2900" dirty="0">
                <a:latin typeface="Gill Sans Nova Cond XBd" panose="020B0A06020104020203" pitchFamily="34" charset="0"/>
              </a:rPr>
              <a:t>3. </a:t>
            </a:r>
            <a:r>
              <a:rPr lang="en-ID" sz="2900" dirty="0" err="1">
                <a:latin typeface="Gill Sans Nova Cond XBd" panose="020B0A06020104020203" pitchFamily="34" charset="0"/>
              </a:rPr>
              <a:t>Kunci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ketiga</a:t>
            </a:r>
            <a:r>
              <a:rPr lang="en-ID" sz="2900" dirty="0">
                <a:latin typeface="Gill Sans Nova Cond XBd" panose="020B0A06020104020203" pitchFamily="34" charset="0"/>
              </a:rPr>
              <a:t>: </a:t>
            </a:r>
            <a:r>
              <a:rPr lang="en-ID" sz="2900" dirty="0" err="1">
                <a:latin typeface="Gill Sans Nova Cond XBd" panose="020B0A06020104020203" pitchFamily="34" charset="0"/>
              </a:rPr>
              <a:t>Dengan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menjadi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seorang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penurut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akan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selalu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diberkati</a:t>
            </a:r>
            <a:r>
              <a:rPr lang="en-ID" sz="2900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1F0394-58D2-310C-F661-2EA286E9D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BFE8F-9E21-D15C-184E-47229639C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852166"/>
            <a:ext cx="4688333" cy="3338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Ester 2:10 </a:t>
            </a:r>
          </a:p>
          <a:p>
            <a:pPr marL="0" indent="0">
              <a:buNone/>
            </a:pPr>
            <a:r>
              <a:rPr lang="en-ID" dirty="0"/>
              <a:t>“Ester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memberitahukan</a:t>
            </a:r>
            <a:r>
              <a:rPr lang="en-ID" dirty="0"/>
              <a:t> </a:t>
            </a:r>
            <a:r>
              <a:rPr lang="en-ID" dirty="0" err="1"/>
              <a:t>kebangsaan</a:t>
            </a:r>
            <a:r>
              <a:rPr lang="en-ID" dirty="0"/>
              <a:t> dan </a:t>
            </a:r>
            <a:r>
              <a:rPr lang="en-ID" dirty="0" err="1"/>
              <a:t>asal</a:t>
            </a:r>
            <a:r>
              <a:rPr lang="en-ID" dirty="0"/>
              <a:t> </a:t>
            </a:r>
            <a:r>
              <a:rPr lang="en-ID" dirty="0" err="1"/>
              <a:t>usulnya</a:t>
            </a:r>
            <a:r>
              <a:rPr lang="en-ID" dirty="0"/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dilarang</a:t>
            </a:r>
            <a:r>
              <a:rPr lang="en-ID" dirty="0">
                <a:latin typeface="Gill Sans Nova Cond XBd" panose="020B0A06020104020203" pitchFamily="34" charset="0"/>
              </a:rPr>
              <a:t> oleh </a:t>
            </a:r>
            <a:r>
              <a:rPr lang="en-ID" dirty="0" err="1">
                <a:latin typeface="Gill Sans Nova Cond XBd" panose="020B0A06020104020203" pitchFamily="34" charset="0"/>
              </a:rPr>
              <a:t>Mordekhai</a:t>
            </a:r>
            <a:r>
              <a:rPr lang="en-ID" dirty="0"/>
              <a:t>.”</a:t>
            </a:r>
          </a:p>
          <a:p>
            <a:endParaRPr lang="en-ID" sz="1900" dirty="0"/>
          </a:p>
        </p:txBody>
      </p:sp>
    </p:spTree>
    <p:extLst>
      <p:ext uri="{BB962C8B-B14F-4D97-AF65-F5344CB8AC3E}">
        <p14:creationId xmlns:p14="http://schemas.microsoft.com/office/powerpoint/2010/main" val="37549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D9048-77F2-0C68-0737-63CCB735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E5C161D-7105-8785-D153-C44765D1B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26" y="57944"/>
            <a:ext cx="6867524" cy="6867524"/>
          </a:xfrm>
        </p:spPr>
      </p:pic>
    </p:spTree>
    <p:extLst>
      <p:ext uri="{BB962C8B-B14F-4D97-AF65-F5344CB8AC3E}">
        <p14:creationId xmlns:p14="http://schemas.microsoft.com/office/powerpoint/2010/main" val="3425977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ED7BD-838F-EE10-424A-F43BE661F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43" r="9090" b="4285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3A24A-4757-DF5A-9A67-4363287FC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19" y="2718054"/>
            <a:ext cx="5046155" cy="375932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kontes</a:t>
            </a:r>
            <a:r>
              <a:rPr lang="en-ID" sz="3200" dirty="0"/>
              <a:t> </a:t>
            </a:r>
            <a:r>
              <a:rPr lang="en-ID" sz="3200" dirty="0" err="1"/>
              <a:t>kecantikan</a:t>
            </a:r>
            <a:r>
              <a:rPr lang="en-ID" sz="3200" dirty="0"/>
              <a:t> </a:t>
            </a:r>
            <a:r>
              <a:rPr lang="en-ID" sz="3200" dirty="0" err="1"/>
              <a:t>pertama</a:t>
            </a:r>
            <a:r>
              <a:rPr lang="en-ID" sz="3200" dirty="0"/>
              <a:t> yang </a:t>
            </a:r>
            <a:r>
              <a:rPr lang="en-ID" sz="3200" dirty="0" err="1"/>
              <a:t>disebutkan</a:t>
            </a:r>
            <a:r>
              <a:rPr lang="en-ID" sz="3200" dirty="0"/>
              <a:t> oleh </a:t>
            </a:r>
            <a:r>
              <a:rPr lang="en-ID" sz="3200" dirty="0" err="1"/>
              <a:t>firman</a:t>
            </a:r>
            <a:r>
              <a:rPr lang="en-ID" sz="3200" dirty="0"/>
              <a:t> </a:t>
            </a:r>
            <a:r>
              <a:rPr lang="en-ID" sz="3200" dirty="0" err="1"/>
              <a:t>Tuhan</a:t>
            </a:r>
            <a:r>
              <a:rPr lang="en-ID" sz="3200" dirty="0"/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seorang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wanita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bijaksana</a:t>
            </a:r>
            <a:r>
              <a:rPr lang="en-ID" sz="3200" dirty="0"/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penurut</a:t>
            </a:r>
            <a:r>
              <a:rPr lang="en-ID" sz="3200" dirty="0"/>
              <a:t> </a:t>
            </a:r>
            <a:r>
              <a:rPr lang="en-ID" sz="3200" dirty="0" err="1"/>
              <a:t>muncul</a:t>
            </a:r>
            <a:r>
              <a:rPr lang="en-ID" sz="3200" dirty="0"/>
              <a:t>, </a:t>
            </a:r>
            <a:r>
              <a:rPr lang="en-ID" sz="3200" dirty="0" err="1">
                <a:latin typeface="Impact" panose="020B0806030902050204" pitchFamily="34" charset="0"/>
              </a:rPr>
              <a:t>kualitas</a:t>
            </a:r>
            <a:r>
              <a:rPr lang="en-ID" sz="3200" dirty="0">
                <a:latin typeface="Impact" panose="020B0806030902050204" pitchFamily="34" charset="0"/>
              </a:rPr>
              <a:t> yang sangat </a:t>
            </a:r>
            <a:r>
              <a:rPr lang="en-ID" sz="3200" dirty="0" err="1">
                <a:latin typeface="Impact" panose="020B0806030902050204" pitchFamily="34" charset="0"/>
              </a:rPr>
              <a:t>diperlukan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mengubah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dan </a:t>
            </a:r>
            <a:r>
              <a:rPr lang="en-ID" sz="3200" dirty="0" err="1">
                <a:latin typeface="Impact" panose="020B0806030902050204" pitchFamily="34" charset="0"/>
              </a:rPr>
              <a:t>mengubah</a:t>
            </a:r>
            <a:r>
              <a:rPr lang="en-ID" sz="3200" dirty="0">
                <a:latin typeface="Impact" panose="020B0806030902050204" pitchFamily="34" charset="0"/>
              </a:rPr>
              <a:t> orang lain</a:t>
            </a:r>
            <a:r>
              <a:rPr lang="en-ID" sz="3200" dirty="0"/>
              <a:t>.</a:t>
            </a:r>
          </a:p>
          <a:p>
            <a:endParaRPr lang="en-ID" sz="3200" dirty="0"/>
          </a:p>
          <a:p>
            <a:endParaRPr lang="en-ID" sz="3200" dirty="0"/>
          </a:p>
          <a:p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296606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6DFF4-B47E-1D4C-0CAF-D62EEE10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en-ID" sz="2900" dirty="0">
                <a:latin typeface="Gill Sans Nova Cond XBd" panose="020B0A06020104020203" pitchFamily="34" charset="0"/>
              </a:rPr>
              <a:t>4. </a:t>
            </a:r>
            <a:r>
              <a:rPr lang="en-ID" sz="2900" dirty="0" err="1">
                <a:latin typeface="Gill Sans Nova Cond XBd" panose="020B0A06020104020203" pitchFamily="34" charset="0"/>
              </a:rPr>
              <a:t>Kunci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keempat</a:t>
            </a:r>
            <a:r>
              <a:rPr lang="en-ID" sz="2900" dirty="0">
                <a:latin typeface="Gill Sans Nova Cond XBd" panose="020B0A06020104020203" pitchFamily="34" charset="0"/>
              </a:rPr>
              <a:t>: </a:t>
            </a:r>
            <a:r>
              <a:rPr lang="en-ID" sz="2900" dirty="0" err="1">
                <a:latin typeface="Gill Sans Nova Cond XBd" panose="020B0A06020104020203" pitchFamily="34" charset="0"/>
              </a:rPr>
              <a:t>Latih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empati</a:t>
            </a:r>
            <a:r>
              <a:rPr lang="en-ID" sz="2900" dirty="0">
                <a:latin typeface="Gill Sans Nova Cond XBd" panose="020B0A06020104020203" pitchFamily="34" charset="0"/>
              </a:rPr>
              <a:t> (</a:t>
            </a:r>
            <a:r>
              <a:rPr lang="en-ID" sz="2900" dirty="0" err="1">
                <a:latin typeface="Gill Sans Nova Cond XBd" panose="020B0A06020104020203" pitchFamily="34" charset="0"/>
              </a:rPr>
              <a:t>tempatkan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diri</a:t>
            </a:r>
            <a:r>
              <a:rPr lang="en-ID" sz="2900" dirty="0">
                <a:latin typeface="Gill Sans Nova Cond XBd" panose="020B0A06020104020203" pitchFamily="34" charset="0"/>
              </a:rPr>
              <a:t> Anda di </a:t>
            </a:r>
            <a:r>
              <a:rPr lang="en-ID" sz="2900" dirty="0" err="1">
                <a:latin typeface="Gill Sans Nova Cond XBd" panose="020B0A06020104020203" pitchFamily="34" charset="0"/>
              </a:rPr>
              <a:t>tempat</a:t>
            </a:r>
            <a:r>
              <a:rPr lang="en-ID" sz="2900" dirty="0">
                <a:latin typeface="Gill Sans Nova Cond XBd" panose="020B0A06020104020203" pitchFamily="34" charset="0"/>
              </a:rPr>
              <a:t> orang lain), </a:t>
            </a:r>
            <a:r>
              <a:rPr lang="en-ID" sz="2900" dirty="0" err="1">
                <a:latin typeface="Gill Sans Nova Cond XBd" panose="020B0A06020104020203" pitchFamily="34" charset="0"/>
              </a:rPr>
              <a:t>jangan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lupakan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situasi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mereka</a:t>
            </a:r>
            <a:r>
              <a:rPr lang="en-ID" sz="2900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AF8CD-02D0-977E-04F0-FED80884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7707A-F8CB-A935-8DED-893690E9D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706624"/>
            <a:ext cx="4688333" cy="3822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4000" dirty="0">
                <a:latin typeface="Impact" panose="020B0806030902050204" pitchFamily="34" charset="0"/>
              </a:rPr>
              <a:t>Ester 4:4 </a:t>
            </a:r>
          </a:p>
          <a:p>
            <a:pPr marL="0" indent="0">
              <a:buNone/>
            </a:pPr>
            <a:r>
              <a:rPr lang="en-ID" sz="2400" dirty="0"/>
              <a:t>“Ketika </a:t>
            </a:r>
            <a:r>
              <a:rPr lang="en-ID" sz="2400" dirty="0" err="1"/>
              <a:t>dayang-dayang</a:t>
            </a:r>
            <a:r>
              <a:rPr lang="en-ID" sz="2400" dirty="0"/>
              <a:t> dan </a:t>
            </a:r>
            <a:r>
              <a:rPr lang="en-ID" sz="2400" dirty="0" err="1"/>
              <a:t>sida</a:t>
            </a:r>
            <a:r>
              <a:rPr lang="en-ID" sz="2400" dirty="0"/>
              <a:t>- </a:t>
            </a:r>
            <a:r>
              <a:rPr lang="en-ID" sz="2400" dirty="0" err="1"/>
              <a:t>sida</a:t>
            </a:r>
            <a:r>
              <a:rPr lang="en-ID" sz="2400" dirty="0"/>
              <a:t> Ester </a:t>
            </a:r>
            <a:r>
              <a:rPr lang="en-ID" sz="2400" dirty="0" err="1"/>
              <a:t>memberitahukan</a:t>
            </a:r>
            <a:r>
              <a:rPr lang="en-ID" sz="2400" dirty="0"/>
              <a:t> </a:t>
            </a:r>
            <a:r>
              <a:rPr lang="en-ID" sz="2400" dirty="0" err="1"/>
              <a:t>hal</a:t>
            </a:r>
            <a:r>
              <a:rPr lang="en-ID" sz="2400" dirty="0"/>
              <a:t> </a:t>
            </a:r>
            <a:r>
              <a:rPr lang="en-ID" sz="2400" dirty="0" err="1"/>
              <a:t>itu</a:t>
            </a:r>
            <a:r>
              <a:rPr lang="en-ID" sz="2400" dirty="0"/>
              <a:t> </a:t>
            </a:r>
            <a:r>
              <a:rPr lang="en-ID" sz="2400" dirty="0" err="1"/>
              <a:t>kepadanya</a:t>
            </a:r>
            <a:r>
              <a:rPr lang="en-ID" sz="2400" dirty="0"/>
              <a:t>, </a:t>
            </a:r>
            <a:r>
              <a:rPr lang="en-ID" sz="2400" dirty="0" err="1">
                <a:latin typeface="Amasis MT Pro Black" panose="02040A04050005020304" pitchFamily="18" charset="0"/>
              </a:rPr>
              <a:t>maka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sangatlah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risau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hati</a:t>
            </a:r>
            <a:r>
              <a:rPr lang="en-ID" sz="2400" dirty="0">
                <a:latin typeface="Amasis MT Pro Black" panose="02040A04050005020304" pitchFamily="18" charset="0"/>
              </a:rPr>
              <a:t> sang ratu</a:t>
            </a:r>
            <a:r>
              <a:rPr lang="en-ID" sz="2400" dirty="0"/>
              <a:t>, </a:t>
            </a:r>
            <a:r>
              <a:rPr lang="en-ID" sz="2400" dirty="0" err="1"/>
              <a:t>lalu</a:t>
            </a:r>
            <a:r>
              <a:rPr lang="en-ID" sz="2400" dirty="0"/>
              <a:t> </a:t>
            </a:r>
            <a:r>
              <a:rPr lang="en-ID" sz="2400" dirty="0" err="1"/>
              <a:t>dikirimkannyalah</a:t>
            </a:r>
            <a:r>
              <a:rPr lang="en-ID" sz="2400" dirty="0"/>
              <a:t> </a:t>
            </a:r>
            <a:r>
              <a:rPr lang="en-ID" sz="2400" dirty="0" err="1"/>
              <a:t>pakaian</a:t>
            </a:r>
            <a:r>
              <a:rPr lang="en-ID" sz="2400" dirty="0"/>
              <a:t>, </a:t>
            </a:r>
            <a:r>
              <a:rPr lang="en-ID" sz="2400" dirty="0" err="1"/>
              <a:t>supaya</a:t>
            </a:r>
            <a:r>
              <a:rPr lang="en-ID" sz="2400" dirty="0"/>
              <a:t> </a:t>
            </a:r>
            <a:r>
              <a:rPr lang="en-ID" sz="2400" dirty="0" err="1"/>
              <a:t>dipakaikan</a:t>
            </a:r>
            <a:r>
              <a:rPr lang="en-ID" sz="2400" dirty="0"/>
              <a:t> </a:t>
            </a:r>
            <a:r>
              <a:rPr lang="en-ID" sz="2400" dirty="0" err="1"/>
              <a:t>kepada</a:t>
            </a:r>
            <a:r>
              <a:rPr lang="en-ID" sz="2400" dirty="0"/>
              <a:t> </a:t>
            </a:r>
            <a:r>
              <a:rPr lang="en-ID" sz="2400" dirty="0" err="1"/>
              <a:t>Mordekhai</a:t>
            </a:r>
            <a:r>
              <a:rPr lang="en-ID" sz="2400" dirty="0"/>
              <a:t> dan </a:t>
            </a:r>
            <a:r>
              <a:rPr lang="en-ID" sz="2400" dirty="0" err="1"/>
              <a:t>supaya</a:t>
            </a:r>
            <a:r>
              <a:rPr lang="en-ID" sz="2400" dirty="0"/>
              <a:t> </a:t>
            </a:r>
            <a:r>
              <a:rPr lang="en-ID" sz="2400" dirty="0" err="1"/>
              <a:t>ditanggalkan</a:t>
            </a:r>
            <a:r>
              <a:rPr lang="en-ID" sz="2400" dirty="0"/>
              <a:t> </a:t>
            </a:r>
            <a:r>
              <a:rPr lang="en-ID" sz="2400" dirty="0" err="1"/>
              <a:t>kain</a:t>
            </a:r>
            <a:r>
              <a:rPr lang="en-ID" sz="2400" dirty="0"/>
              <a:t> </a:t>
            </a:r>
            <a:r>
              <a:rPr lang="en-ID" sz="2400" dirty="0" err="1"/>
              <a:t>kabungnya</a:t>
            </a:r>
            <a:r>
              <a:rPr lang="en-ID" sz="2400" dirty="0"/>
              <a:t> </a:t>
            </a:r>
            <a:r>
              <a:rPr lang="en-ID" sz="2400" dirty="0" err="1"/>
              <a:t>dari</a:t>
            </a:r>
            <a:r>
              <a:rPr lang="en-ID" sz="2400" dirty="0"/>
              <a:t> </a:t>
            </a:r>
            <a:r>
              <a:rPr lang="en-ID" sz="2400" dirty="0" err="1"/>
              <a:t>padanya</a:t>
            </a:r>
            <a:r>
              <a:rPr lang="en-ID" sz="2400" dirty="0"/>
              <a:t>, </a:t>
            </a:r>
            <a:r>
              <a:rPr lang="en-ID" sz="2400" dirty="0" err="1"/>
              <a:t>tetapi</a:t>
            </a:r>
            <a:r>
              <a:rPr lang="en-ID" sz="2400" dirty="0"/>
              <a:t> </a:t>
            </a:r>
            <a:r>
              <a:rPr lang="en-ID" sz="2400" dirty="0" err="1"/>
              <a:t>tidak</a:t>
            </a:r>
            <a:r>
              <a:rPr lang="en-ID" sz="2400" dirty="0"/>
              <a:t> </a:t>
            </a:r>
            <a:r>
              <a:rPr lang="en-ID" sz="2400" dirty="0" err="1"/>
              <a:t>diterimanya</a:t>
            </a:r>
            <a:r>
              <a:rPr lang="en-ID" sz="24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2168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5080C-5E69-5F3E-C815-58A9D1FA2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7498" r="26000"/>
          <a:stretch/>
        </p:blipFill>
        <p:spPr>
          <a:xfrm>
            <a:off x="4375480" y="10"/>
            <a:ext cx="4795614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84674" y="0"/>
            <a:ext cx="4986424" cy="6858000"/>
            <a:chOff x="5705128" y="0"/>
            <a:chExt cx="6648564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99A64-7C02-C53D-B534-51713A48D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295275"/>
            <a:ext cx="3984649" cy="6381750"/>
          </a:xfrm>
        </p:spPr>
        <p:txBody>
          <a:bodyPr anchor="ctr">
            <a:noAutofit/>
          </a:bodyPr>
          <a:lstStyle/>
          <a:p>
            <a:r>
              <a:rPr lang="en-ID" sz="2400" dirty="0"/>
              <a:t>Ketika Ester </a:t>
            </a:r>
            <a:r>
              <a:rPr lang="en-ID" sz="2400" dirty="0" err="1"/>
              <a:t>menerima</a:t>
            </a:r>
            <a:r>
              <a:rPr lang="en-ID" sz="2400" dirty="0"/>
              <a:t> </a:t>
            </a:r>
            <a:r>
              <a:rPr lang="en-ID" sz="2400" dirty="0" err="1"/>
              <a:t>berita</a:t>
            </a:r>
            <a:r>
              <a:rPr lang="en-ID" sz="2400" dirty="0"/>
              <a:t> </a:t>
            </a:r>
            <a:r>
              <a:rPr lang="en-ID" sz="2400" dirty="0" err="1"/>
              <a:t>tentang</a:t>
            </a:r>
            <a:r>
              <a:rPr lang="en-ID" sz="2400" dirty="0"/>
              <a:t> </a:t>
            </a:r>
            <a:r>
              <a:rPr lang="en-ID" sz="2400" dirty="0" err="1"/>
              <a:t>depresi</a:t>
            </a:r>
            <a:r>
              <a:rPr lang="en-ID" sz="2400" dirty="0"/>
              <a:t> yang </a:t>
            </a:r>
            <a:r>
              <a:rPr lang="en-ID" sz="2400" dirty="0" err="1"/>
              <a:t>dialami</a:t>
            </a:r>
            <a:r>
              <a:rPr lang="en-ID" sz="2400" dirty="0"/>
              <a:t> </a:t>
            </a:r>
            <a:r>
              <a:rPr lang="en-ID" sz="2400" dirty="0" err="1"/>
              <a:t>sepupunya</a:t>
            </a:r>
            <a:r>
              <a:rPr lang="en-ID" sz="2400" dirty="0"/>
              <a:t>, </a:t>
            </a:r>
            <a:r>
              <a:rPr lang="en-ID" sz="2400" dirty="0" err="1"/>
              <a:t>tanpa</a:t>
            </a:r>
            <a:r>
              <a:rPr lang="en-ID" sz="2400" dirty="0"/>
              <a:t> </a:t>
            </a:r>
            <a:r>
              <a:rPr lang="en-ID" sz="2400" dirty="0" err="1"/>
              <a:t>mengetahui</a:t>
            </a:r>
            <a:r>
              <a:rPr lang="en-ID" sz="2400" dirty="0"/>
              <a:t> </a:t>
            </a:r>
            <a:r>
              <a:rPr lang="en-ID" sz="2400" dirty="0" err="1"/>
              <a:t>apa</a:t>
            </a:r>
            <a:r>
              <a:rPr lang="en-ID" sz="2400" dirty="0"/>
              <a:t> yang </a:t>
            </a:r>
            <a:r>
              <a:rPr lang="en-ID" sz="2400" dirty="0" err="1"/>
              <a:t>terjadi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dia</a:t>
            </a:r>
            <a:r>
              <a:rPr lang="en-ID" sz="2400" dirty="0"/>
              <a:t> dan orang-</a:t>
            </a:r>
            <a:r>
              <a:rPr lang="en-ID" sz="2400" dirty="0" err="1"/>
              <a:t>orangnya</a:t>
            </a:r>
            <a:r>
              <a:rPr lang="en-ID" sz="2400" dirty="0"/>
              <a:t>, </a:t>
            </a:r>
            <a:r>
              <a:rPr lang="en-ID" sz="2400" b="1" dirty="0" err="1"/>
              <a:t>dia</a:t>
            </a:r>
            <a:r>
              <a:rPr lang="en-ID" sz="2400" b="1" dirty="0"/>
              <a:t> </a:t>
            </a:r>
            <a:r>
              <a:rPr lang="en-ID" sz="2400" b="1" dirty="0" err="1"/>
              <a:t>merasakan</a:t>
            </a:r>
            <a:r>
              <a:rPr lang="en-ID" sz="2400" b="1" dirty="0"/>
              <a:t> </a:t>
            </a:r>
            <a:r>
              <a:rPr lang="en-ID" sz="2400" b="1" dirty="0" err="1"/>
              <a:t>banyak</a:t>
            </a:r>
            <a:r>
              <a:rPr lang="en-ID" sz="2400" b="1" dirty="0"/>
              <a:t> </a:t>
            </a:r>
            <a:r>
              <a:rPr lang="en-ID" sz="2400" b="1" dirty="0" err="1"/>
              <a:t>kesakitan</a:t>
            </a:r>
            <a:r>
              <a:rPr lang="en-ID" sz="2400" b="1" dirty="0"/>
              <a:t>. </a:t>
            </a:r>
          </a:p>
          <a:p>
            <a:pPr marL="0" indent="0">
              <a:buNone/>
            </a:pPr>
            <a:endParaRPr lang="en-ID" sz="2400" dirty="0"/>
          </a:p>
          <a:p>
            <a:pPr marL="0" indent="0">
              <a:buNone/>
            </a:pPr>
            <a:r>
              <a:rPr lang="en-ID" sz="2400" dirty="0">
                <a:latin typeface="Impact" panose="020B0806030902050204" pitchFamily="34" charset="0"/>
              </a:rPr>
              <a:t>Jika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ingin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mengubah</a:t>
            </a:r>
            <a:r>
              <a:rPr lang="en-ID" sz="2400" dirty="0">
                <a:latin typeface="Impact" panose="020B0806030902050204" pitchFamily="34" charset="0"/>
              </a:rPr>
              <a:t> orang-orang di </a:t>
            </a:r>
            <a:r>
              <a:rPr lang="en-ID" sz="2400" dirty="0" err="1">
                <a:latin typeface="Impact" panose="020B0806030902050204" pitchFamily="34" charset="0"/>
              </a:rPr>
              <a:t>sekitar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perlu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menempatkan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pada </a:t>
            </a:r>
            <a:r>
              <a:rPr lang="en-ID" sz="2400" dirty="0" err="1">
                <a:latin typeface="Impact" panose="020B0806030902050204" pitchFamily="34" charset="0"/>
              </a:rPr>
              <a:t>posisi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mereka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memahami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kebutuhan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mereka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tulus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369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E2D2E-AD17-1AA6-AF14-72E0E2C41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en-ID" sz="2900" dirty="0">
                <a:latin typeface="Gill Sans Nova Cond XBd" panose="020B0A06020104020203" pitchFamily="34" charset="0"/>
              </a:rPr>
              <a:t>5. </a:t>
            </a:r>
            <a:r>
              <a:rPr lang="en-ID" sz="2900" dirty="0" err="1">
                <a:latin typeface="Gill Sans Nova Cond XBd" panose="020B0A06020104020203" pitchFamily="34" charset="0"/>
              </a:rPr>
              <a:t>Kunci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kelima</a:t>
            </a:r>
            <a:r>
              <a:rPr lang="en-ID" sz="2900" dirty="0">
                <a:latin typeface="Gill Sans Nova Cond XBd" panose="020B0A06020104020203" pitchFamily="34" charset="0"/>
              </a:rPr>
              <a:t>: </a:t>
            </a:r>
            <a:r>
              <a:rPr lang="en-ID" sz="2900" dirty="0" err="1">
                <a:latin typeface="Gill Sans Nova Cond XBd" panose="020B0A06020104020203" pitchFamily="34" charset="0"/>
              </a:rPr>
              <a:t>Sadarilah</a:t>
            </a:r>
            <a:r>
              <a:rPr lang="en-ID" sz="2900" dirty="0">
                <a:latin typeface="Gill Sans Nova Cond XBd" panose="020B0A06020104020203" pitchFamily="34" charset="0"/>
              </a:rPr>
              <a:t> </a:t>
            </a:r>
            <a:r>
              <a:rPr lang="en-ID" sz="2900" dirty="0" err="1">
                <a:latin typeface="Gill Sans Nova Cond XBd" panose="020B0A06020104020203" pitchFamily="34" charset="0"/>
              </a:rPr>
              <a:t>bahwa</a:t>
            </a:r>
            <a:r>
              <a:rPr lang="en-ID" sz="2900" dirty="0">
                <a:latin typeface="Gill Sans Nova Cond XBd" panose="020B0A06020104020203" pitchFamily="34" charset="0"/>
              </a:rPr>
              <a:t> Anda </a:t>
            </a:r>
            <a:r>
              <a:rPr lang="en-ID" sz="2900" dirty="0" err="1">
                <a:latin typeface="Gill Sans Nova Cond XBd" panose="020B0A06020104020203" pitchFamily="34" charset="0"/>
              </a:rPr>
              <a:t>ditetapkan</a:t>
            </a:r>
            <a:r>
              <a:rPr lang="en-ID" sz="2900" dirty="0">
                <a:latin typeface="Gill Sans Nova Cond XBd" panose="020B0A06020104020203" pitchFamily="34" charset="0"/>
              </a:rPr>
              <a:t> oleh </a:t>
            </a:r>
            <a:r>
              <a:rPr lang="en-ID" sz="2900" dirty="0" err="1">
                <a:latin typeface="Gill Sans Nova Cond XBd" panose="020B0A06020104020203" pitchFamily="34" charset="0"/>
              </a:rPr>
              <a:t>Tuhan</a:t>
            </a:r>
            <a:r>
              <a:rPr lang="en-ID" sz="2900" dirty="0">
                <a:latin typeface="Gill Sans Nova Cond XBd" panose="020B0A06020104020203" pitchFamily="34" charset="0"/>
              </a:rPr>
              <a:t> pada </a:t>
            </a:r>
            <a:r>
              <a:rPr lang="en-ID" sz="2900" dirty="0" err="1">
                <a:latin typeface="Gill Sans Nova Cond XBd" panose="020B0A06020104020203" pitchFamily="34" charset="0"/>
              </a:rPr>
              <a:t>waktu</a:t>
            </a:r>
            <a:r>
              <a:rPr lang="en-ID" sz="2900" dirty="0">
                <a:latin typeface="Gill Sans Nova Cond XBd" panose="020B0A06020104020203" pitchFamily="34" charset="0"/>
              </a:rPr>
              <a:t> yang </a:t>
            </a:r>
            <a:r>
              <a:rPr lang="en-ID" sz="2900" dirty="0" err="1">
                <a:latin typeface="Gill Sans Nova Cond XBd" panose="020B0A06020104020203" pitchFamily="34" charset="0"/>
              </a:rPr>
              <a:t>tepat</a:t>
            </a:r>
            <a:r>
              <a:rPr lang="en-ID" sz="2900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2EAC9-2086-8E94-85D1-1B742104E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783EB-C1D0-E4E1-7818-93D4C2C96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706624"/>
            <a:ext cx="4688333" cy="4151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Impact" panose="020B0806030902050204" pitchFamily="34" charset="0"/>
              </a:rPr>
              <a:t>Ester 4:10-14 </a:t>
            </a:r>
          </a:p>
          <a:p>
            <a:pPr marL="0" indent="0">
              <a:buNone/>
            </a:pPr>
            <a:r>
              <a:rPr lang="en-ID" sz="1800" dirty="0"/>
              <a:t>“Akan </a:t>
            </a:r>
            <a:r>
              <a:rPr lang="en-ID" sz="1800" dirty="0" err="1"/>
              <a:t>tetapi</a:t>
            </a:r>
            <a:r>
              <a:rPr lang="en-ID" sz="1800" dirty="0"/>
              <a:t> Ester </a:t>
            </a:r>
            <a:r>
              <a:rPr lang="en-ID" sz="1800" dirty="0" err="1"/>
              <a:t>menyuruh</a:t>
            </a:r>
            <a:r>
              <a:rPr lang="en-ID" sz="1800" dirty="0"/>
              <a:t> </a:t>
            </a:r>
            <a:r>
              <a:rPr lang="en-ID" sz="1800" dirty="0" err="1"/>
              <a:t>Hatah</a:t>
            </a:r>
            <a:r>
              <a:rPr lang="en-ID" sz="1800" dirty="0"/>
              <a:t> </a:t>
            </a:r>
            <a:r>
              <a:rPr lang="en-ID" sz="1800" dirty="0" err="1"/>
              <a:t>memberitahukan</a:t>
            </a:r>
            <a:r>
              <a:rPr lang="en-ID" sz="1800" dirty="0"/>
              <a:t> </a:t>
            </a:r>
            <a:r>
              <a:rPr lang="en-ID" sz="1800" dirty="0" err="1"/>
              <a:t>kepada</a:t>
            </a:r>
            <a:r>
              <a:rPr lang="en-ID" sz="1800" dirty="0"/>
              <a:t> </a:t>
            </a:r>
            <a:r>
              <a:rPr lang="en-ID" sz="1800" dirty="0" err="1"/>
              <a:t>Mordekhai</a:t>
            </a:r>
            <a:r>
              <a:rPr lang="en-ID" sz="1800" dirty="0"/>
              <a:t>: “</a:t>
            </a:r>
            <a:r>
              <a:rPr lang="en-ID" sz="1800" dirty="0" err="1"/>
              <a:t>Semua</a:t>
            </a:r>
            <a:r>
              <a:rPr lang="en-ID" sz="1800" dirty="0"/>
              <a:t> </a:t>
            </a:r>
            <a:r>
              <a:rPr lang="en-ID" sz="1800" dirty="0" err="1"/>
              <a:t>pegawai</a:t>
            </a:r>
            <a:r>
              <a:rPr lang="en-ID" sz="1800" dirty="0"/>
              <a:t> raja </a:t>
            </a:r>
            <a:r>
              <a:rPr lang="en-ID" sz="1800" dirty="0" err="1"/>
              <a:t>serta</a:t>
            </a:r>
            <a:r>
              <a:rPr lang="en-ID" sz="1800" dirty="0"/>
              <a:t> </a:t>
            </a:r>
            <a:r>
              <a:rPr lang="en-ID" sz="1800" dirty="0" err="1"/>
              <a:t>penduduk</a:t>
            </a:r>
            <a:r>
              <a:rPr lang="en-ID" sz="1800" dirty="0"/>
              <a:t> </a:t>
            </a:r>
            <a:r>
              <a:rPr lang="en-ID" sz="1800" dirty="0" err="1"/>
              <a:t>daerah-daerah</a:t>
            </a:r>
            <a:r>
              <a:rPr lang="en-ID" sz="1800" dirty="0"/>
              <a:t> </a:t>
            </a:r>
            <a:r>
              <a:rPr lang="en-ID" sz="1800" dirty="0" err="1"/>
              <a:t>kerajaan</a:t>
            </a:r>
            <a:r>
              <a:rPr lang="en-ID" sz="1800" dirty="0"/>
              <a:t> </a:t>
            </a:r>
            <a:r>
              <a:rPr lang="en-ID" sz="1800" dirty="0" err="1"/>
              <a:t>mengetahui</a:t>
            </a:r>
            <a:r>
              <a:rPr lang="en-ID" sz="1800" dirty="0"/>
              <a:t> </a:t>
            </a:r>
            <a:r>
              <a:rPr lang="en-ID" sz="1800" dirty="0" err="1"/>
              <a:t>bahwa</a:t>
            </a:r>
            <a:r>
              <a:rPr lang="en-ID" sz="1800" dirty="0"/>
              <a:t> </a:t>
            </a:r>
            <a:r>
              <a:rPr lang="en-ID" sz="1800" dirty="0" err="1"/>
              <a:t>bagi</a:t>
            </a:r>
            <a:r>
              <a:rPr lang="en-ID" sz="1800" dirty="0"/>
              <a:t> </a:t>
            </a:r>
            <a:r>
              <a:rPr lang="en-ID" sz="1800" dirty="0" err="1"/>
              <a:t>setiap</a:t>
            </a:r>
            <a:r>
              <a:rPr lang="en-ID" sz="1800" dirty="0"/>
              <a:t> </a:t>
            </a:r>
            <a:r>
              <a:rPr lang="en-ID" sz="1800" dirty="0" err="1"/>
              <a:t>laki-laki</a:t>
            </a:r>
            <a:r>
              <a:rPr lang="en-ID" sz="1800" dirty="0"/>
              <a:t> </a:t>
            </a:r>
            <a:r>
              <a:rPr lang="en-ID" sz="1800" dirty="0" err="1"/>
              <a:t>atau</a:t>
            </a:r>
            <a:r>
              <a:rPr lang="en-ID" sz="1800" dirty="0"/>
              <a:t> </a:t>
            </a:r>
            <a:r>
              <a:rPr lang="en-ID" sz="1800" dirty="0" err="1"/>
              <a:t>perempuan</a:t>
            </a:r>
            <a:r>
              <a:rPr lang="en-ID" sz="1800" dirty="0"/>
              <a:t>, yang </a:t>
            </a:r>
            <a:r>
              <a:rPr lang="en-ID" sz="1800" dirty="0" err="1"/>
              <a:t>menghadap</a:t>
            </a:r>
            <a:r>
              <a:rPr lang="en-ID" sz="1800" dirty="0"/>
              <a:t> raja di </a:t>
            </a:r>
            <a:r>
              <a:rPr lang="en-ID" sz="1800" dirty="0" err="1"/>
              <a:t>pelataran</a:t>
            </a:r>
            <a:r>
              <a:rPr lang="en-ID" sz="1800" dirty="0"/>
              <a:t> </a:t>
            </a:r>
            <a:r>
              <a:rPr lang="en-ID" sz="1800" dirty="0" err="1"/>
              <a:t>dalam</a:t>
            </a:r>
            <a:r>
              <a:rPr lang="en-ID" sz="1800" dirty="0"/>
              <a:t> </a:t>
            </a:r>
            <a:r>
              <a:rPr lang="en-ID" sz="1800" dirty="0" err="1"/>
              <a:t>dengan</a:t>
            </a:r>
            <a:r>
              <a:rPr lang="en-ID" sz="1800" dirty="0"/>
              <a:t> </a:t>
            </a:r>
            <a:r>
              <a:rPr lang="en-ID" sz="1800" dirty="0" err="1"/>
              <a:t>tiada</a:t>
            </a:r>
            <a:r>
              <a:rPr lang="en-ID" sz="1800" dirty="0"/>
              <a:t> </a:t>
            </a:r>
            <a:r>
              <a:rPr lang="en-ID" sz="1800" dirty="0" err="1"/>
              <a:t>dipanggil</a:t>
            </a:r>
            <a:r>
              <a:rPr lang="en-ID" sz="1800" dirty="0"/>
              <a:t>, </a:t>
            </a:r>
            <a:r>
              <a:rPr lang="en-ID" sz="1800" dirty="0" err="1"/>
              <a:t>hanya</a:t>
            </a:r>
            <a:r>
              <a:rPr lang="en-ID" sz="1800" dirty="0"/>
              <a:t> </a:t>
            </a:r>
            <a:r>
              <a:rPr lang="en-ID" sz="1800" dirty="0" err="1"/>
              <a:t>berlaku</a:t>
            </a:r>
            <a:r>
              <a:rPr lang="en-ID" sz="1800" dirty="0"/>
              <a:t> </a:t>
            </a:r>
            <a:r>
              <a:rPr lang="en-ID" sz="1800" dirty="0" err="1"/>
              <a:t>satu</a:t>
            </a:r>
            <a:r>
              <a:rPr lang="en-ID" sz="1800" dirty="0"/>
              <a:t> </a:t>
            </a:r>
            <a:r>
              <a:rPr lang="en-ID" sz="1800" dirty="0" err="1"/>
              <a:t>undang-undang</a:t>
            </a:r>
            <a:r>
              <a:rPr lang="en-ID" sz="1800" dirty="0"/>
              <a:t>, </a:t>
            </a:r>
            <a:r>
              <a:rPr lang="en-ID" sz="1800" dirty="0" err="1"/>
              <a:t>yakni</a:t>
            </a:r>
            <a:r>
              <a:rPr lang="en-ID" sz="1800" dirty="0"/>
              <a:t> </a:t>
            </a:r>
            <a:r>
              <a:rPr lang="en-ID" sz="1800" dirty="0" err="1"/>
              <a:t>hukuman</a:t>
            </a:r>
            <a:r>
              <a:rPr lang="en-ID" sz="1800" dirty="0"/>
              <a:t> </a:t>
            </a:r>
            <a:r>
              <a:rPr lang="en-ID" sz="1800" dirty="0" err="1"/>
              <a:t>mati</a:t>
            </a:r>
            <a:r>
              <a:rPr lang="en-ID" sz="1800" dirty="0"/>
              <a:t>. </a:t>
            </a:r>
            <a:r>
              <a:rPr lang="en-ID" sz="1800" dirty="0" err="1"/>
              <a:t>Hanya</a:t>
            </a:r>
            <a:r>
              <a:rPr lang="en-ID" sz="1800" dirty="0"/>
              <a:t> orang yang </a:t>
            </a:r>
            <a:r>
              <a:rPr lang="en-ID" sz="1800" dirty="0" err="1"/>
              <a:t>kepadanya</a:t>
            </a:r>
            <a:r>
              <a:rPr lang="en-ID" sz="1800" dirty="0"/>
              <a:t> raja </a:t>
            </a:r>
            <a:r>
              <a:rPr lang="en-ID" sz="1800" dirty="0" err="1"/>
              <a:t>mengulurkan</a:t>
            </a:r>
            <a:r>
              <a:rPr lang="en-ID" sz="1800" dirty="0"/>
              <a:t> </a:t>
            </a:r>
            <a:r>
              <a:rPr lang="en-ID" sz="1800" dirty="0" err="1"/>
              <a:t>tongkat</a:t>
            </a:r>
            <a:r>
              <a:rPr lang="en-ID" sz="1800" dirty="0"/>
              <a:t> </a:t>
            </a:r>
            <a:r>
              <a:rPr lang="en-ID" sz="1800" dirty="0" err="1"/>
              <a:t>emas</a:t>
            </a:r>
            <a:r>
              <a:rPr lang="en-ID" sz="1800" dirty="0"/>
              <a:t>, yang </a:t>
            </a:r>
            <a:r>
              <a:rPr lang="en-ID" sz="1800" dirty="0" err="1"/>
              <a:t>akan</a:t>
            </a:r>
            <a:r>
              <a:rPr lang="en-ID" sz="1800" dirty="0"/>
              <a:t> </a:t>
            </a:r>
            <a:r>
              <a:rPr lang="en-ID" sz="1800" dirty="0" err="1"/>
              <a:t>tetap</a:t>
            </a:r>
            <a:r>
              <a:rPr lang="en-ID" sz="1800" dirty="0"/>
              <a:t> </a:t>
            </a:r>
            <a:r>
              <a:rPr lang="en-ID" sz="1800" dirty="0" err="1"/>
              <a:t>hidup</a:t>
            </a:r>
            <a:r>
              <a:rPr lang="en-ID" sz="1800" dirty="0"/>
              <a:t>. Dan </a:t>
            </a:r>
            <a:r>
              <a:rPr lang="en-ID" sz="1800" dirty="0" err="1"/>
              <a:t>aku</a:t>
            </a:r>
            <a:r>
              <a:rPr lang="en-ID" sz="1800" dirty="0"/>
              <a:t> </a:t>
            </a:r>
            <a:r>
              <a:rPr lang="en-ID" sz="1800" dirty="0" err="1"/>
              <a:t>selama</a:t>
            </a:r>
            <a:r>
              <a:rPr lang="en-ID" sz="1800" dirty="0"/>
              <a:t> </a:t>
            </a:r>
            <a:r>
              <a:rPr lang="en-ID" sz="1800" dirty="0" err="1"/>
              <a:t>tiga</a:t>
            </a:r>
            <a:r>
              <a:rPr lang="en-ID" sz="1800" dirty="0"/>
              <a:t> </a:t>
            </a:r>
            <a:r>
              <a:rPr lang="en-ID" sz="1800" dirty="0" err="1"/>
              <a:t>puluh</a:t>
            </a:r>
            <a:r>
              <a:rPr lang="en-ID" sz="1800" dirty="0"/>
              <a:t> </a:t>
            </a:r>
            <a:r>
              <a:rPr lang="en-ID" sz="1800" dirty="0" err="1"/>
              <a:t>hari</a:t>
            </a:r>
            <a:r>
              <a:rPr lang="en-ID" sz="1800" dirty="0"/>
              <a:t> </a:t>
            </a:r>
            <a:r>
              <a:rPr lang="en-ID" sz="1800" dirty="0" err="1"/>
              <a:t>ini</a:t>
            </a:r>
            <a:r>
              <a:rPr lang="en-ID" sz="1800" dirty="0"/>
              <a:t> </a:t>
            </a:r>
            <a:r>
              <a:rPr lang="en-ID" sz="1800" dirty="0" err="1"/>
              <a:t>tidak</a:t>
            </a:r>
            <a:r>
              <a:rPr lang="en-ID" sz="1800" dirty="0"/>
              <a:t> </a:t>
            </a:r>
            <a:r>
              <a:rPr lang="en-ID" sz="1800" dirty="0" err="1"/>
              <a:t>dipanggil</a:t>
            </a:r>
            <a:r>
              <a:rPr lang="en-ID" sz="1800" dirty="0"/>
              <a:t> </a:t>
            </a:r>
            <a:r>
              <a:rPr lang="en-ID" sz="1800" dirty="0" err="1"/>
              <a:t>menghadap</a:t>
            </a:r>
            <a:r>
              <a:rPr lang="en-ID" sz="1800" dirty="0"/>
              <a:t> raja.” Ketika </a:t>
            </a:r>
            <a:r>
              <a:rPr lang="en-ID" sz="1800" dirty="0" err="1"/>
              <a:t>disampaikan</a:t>
            </a:r>
            <a:r>
              <a:rPr lang="en-ID" sz="1800" dirty="0"/>
              <a:t> orang </a:t>
            </a:r>
            <a:r>
              <a:rPr lang="en-ID" sz="1800" dirty="0" err="1"/>
              <a:t>perkataan</a:t>
            </a:r>
            <a:r>
              <a:rPr lang="en-ID" sz="1800" dirty="0"/>
              <a:t> Ester </a:t>
            </a:r>
            <a:r>
              <a:rPr lang="en-ID" sz="1800" dirty="0" err="1"/>
              <a:t>itu</a:t>
            </a:r>
            <a:r>
              <a:rPr lang="en-ID" sz="1800" dirty="0"/>
              <a:t> </a:t>
            </a:r>
            <a:r>
              <a:rPr lang="en-ID" sz="1800" dirty="0" err="1"/>
              <a:t>kepada</a:t>
            </a:r>
            <a:r>
              <a:rPr lang="en-ID" sz="1800" dirty="0"/>
              <a:t> </a:t>
            </a:r>
            <a:r>
              <a:rPr lang="en-ID" sz="1800" dirty="0" err="1"/>
              <a:t>Mordekhai</a:t>
            </a:r>
            <a:r>
              <a:rPr lang="en-ID" sz="1800" dirty="0"/>
              <a:t>, </a:t>
            </a:r>
            <a:r>
              <a:rPr lang="en-ID" sz="1800" dirty="0" err="1"/>
              <a:t>maka</a:t>
            </a:r>
            <a:r>
              <a:rPr lang="en-ID" sz="1800" dirty="0"/>
              <a:t> </a:t>
            </a:r>
            <a:r>
              <a:rPr lang="en-ID" sz="1800" dirty="0" err="1"/>
              <a:t>Mordekhai</a:t>
            </a:r>
            <a:r>
              <a:rPr lang="en-ID" sz="1800" dirty="0"/>
              <a:t> </a:t>
            </a:r>
            <a:r>
              <a:rPr lang="en-ID" sz="1800" dirty="0" err="1"/>
              <a:t>menyuruh</a:t>
            </a:r>
            <a:r>
              <a:rPr lang="en-ID" sz="1800" dirty="0"/>
              <a:t> </a:t>
            </a:r>
            <a:r>
              <a:rPr lang="en-ID" sz="1800" dirty="0" err="1"/>
              <a:t>menyampaikan</a:t>
            </a:r>
            <a:r>
              <a:rPr lang="en-ID" sz="1800" dirty="0"/>
              <a:t> </a:t>
            </a:r>
            <a:r>
              <a:rPr lang="en-ID" sz="1800" dirty="0" err="1"/>
              <a:t>jawab</a:t>
            </a:r>
            <a:r>
              <a:rPr lang="en-ID" sz="1800" dirty="0"/>
              <a:t> </a:t>
            </a:r>
            <a:r>
              <a:rPr lang="en-ID" sz="1800" dirty="0" err="1"/>
              <a:t>ini</a:t>
            </a:r>
            <a:r>
              <a:rPr lang="en-ID" sz="1800" dirty="0"/>
              <a:t> </a:t>
            </a:r>
            <a:r>
              <a:rPr lang="en-ID" sz="1800" dirty="0" err="1"/>
              <a:t>kepada</a:t>
            </a:r>
            <a:r>
              <a:rPr lang="en-ID" sz="1800" dirty="0"/>
              <a:t> Ester:</a:t>
            </a:r>
          </a:p>
          <a:p>
            <a:endParaRPr lang="en-ID" sz="1800" dirty="0"/>
          </a:p>
        </p:txBody>
      </p:sp>
    </p:spTree>
    <p:extLst>
      <p:ext uri="{BB962C8B-B14F-4D97-AF65-F5344CB8AC3E}">
        <p14:creationId xmlns:p14="http://schemas.microsoft.com/office/powerpoint/2010/main" val="847764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F8376-028C-FD0E-0F54-5613E7F79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endParaRPr lang="en-ID" sz="47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4441F4-515B-AB4A-D637-9C7615B45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16DA4-B1B1-0DF8-B306-052C37BF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706624"/>
            <a:ext cx="4688333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000" dirty="0">
                <a:latin typeface="Impact" panose="020B0806030902050204" pitchFamily="34" charset="0"/>
              </a:rPr>
              <a:t>Ester 4:10-14 </a:t>
            </a:r>
            <a:endParaRPr lang="en-ID" sz="1900" dirty="0"/>
          </a:p>
          <a:p>
            <a:pPr marL="0" indent="0">
              <a:buNone/>
            </a:pPr>
            <a:r>
              <a:rPr lang="en-ID" sz="1900" dirty="0"/>
              <a:t>“</a:t>
            </a:r>
            <a:r>
              <a:rPr lang="en-ID" sz="1900" dirty="0" err="1"/>
              <a:t>Jangan</a:t>
            </a:r>
            <a:r>
              <a:rPr lang="en-ID" sz="1900" dirty="0"/>
              <a:t> </a:t>
            </a:r>
            <a:r>
              <a:rPr lang="en-ID" sz="1900" dirty="0" err="1"/>
              <a:t>kira</a:t>
            </a:r>
            <a:r>
              <a:rPr lang="en-ID" sz="1900" dirty="0"/>
              <a:t>, </a:t>
            </a:r>
            <a:r>
              <a:rPr lang="en-ID" sz="1900" dirty="0" err="1"/>
              <a:t>karena</a:t>
            </a:r>
            <a:r>
              <a:rPr lang="en-ID" sz="1900" dirty="0"/>
              <a:t> </a:t>
            </a:r>
            <a:r>
              <a:rPr lang="en-ID" sz="1900" dirty="0" err="1"/>
              <a:t>engkau</a:t>
            </a:r>
            <a:r>
              <a:rPr lang="en-ID" sz="1900" dirty="0"/>
              <a:t> di </a:t>
            </a:r>
            <a:r>
              <a:rPr lang="en-ID" sz="1900" dirty="0" err="1"/>
              <a:t>dalam</a:t>
            </a:r>
            <a:r>
              <a:rPr lang="en-ID" sz="1900" dirty="0"/>
              <a:t> </a:t>
            </a:r>
            <a:r>
              <a:rPr lang="en-ID" sz="1900" dirty="0" err="1"/>
              <a:t>istana</a:t>
            </a:r>
            <a:r>
              <a:rPr lang="en-ID" sz="1900" dirty="0"/>
              <a:t> raja, </a:t>
            </a:r>
            <a:r>
              <a:rPr lang="en-ID" sz="1900" dirty="0" err="1"/>
              <a:t>hanya</a:t>
            </a:r>
            <a:r>
              <a:rPr lang="en-ID" sz="1900" dirty="0"/>
              <a:t> </a:t>
            </a:r>
            <a:r>
              <a:rPr lang="en-ID" sz="1900" dirty="0" err="1"/>
              <a:t>engkau</a:t>
            </a:r>
            <a:r>
              <a:rPr lang="en-ID" sz="1900" dirty="0"/>
              <a:t> yang </a:t>
            </a:r>
            <a:r>
              <a:rPr lang="en-ID" sz="1900" dirty="0" err="1"/>
              <a:t>akan</a:t>
            </a:r>
            <a:r>
              <a:rPr lang="en-ID" sz="1900" dirty="0"/>
              <a:t> </a:t>
            </a:r>
            <a:r>
              <a:rPr lang="en-ID" sz="1900" dirty="0" err="1"/>
              <a:t>terluput</a:t>
            </a:r>
            <a:r>
              <a:rPr lang="en-ID" sz="1900" dirty="0"/>
              <a:t> </a:t>
            </a:r>
            <a:r>
              <a:rPr lang="en-ID" sz="1900" dirty="0" err="1"/>
              <a:t>dari</a:t>
            </a:r>
            <a:r>
              <a:rPr lang="en-ID" sz="1900" dirty="0"/>
              <a:t> </a:t>
            </a:r>
            <a:r>
              <a:rPr lang="en-ID" sz="1900" dirty="0" err="1"/>
              <a:t>antara</a:t>
            </a:r>
            <a:r>
              <a:rPr lang="en-ID" sz="1900" dirty="0"/>
              <a:t> </a:t>
            </a:r>
            <a:r>
              <a:rPr lang="en-ID" sz="1900" dirty="0" err="1"/>
              <a:t>semua</a:t>
            </a:r>
            <a:r>
              <a:rPr lang="en-ID" sz="1900" dirty="0"/>
              <a:t> orang </a:t>
            </a:r>
            <a:r>
              <a:rPr lang="en-ID" sz="1900" dirty="0" err="1"/>
              <a:t>Yahudi</a:t>
            </a:r>
            <a:r>
              <a:rPr lang="en-ID" sz="1900" dirty="0"/>
              <a:t>. </a:t>
            </a:r>
            <a:r>
              <a:rPr lang="en-ID" sz="1900" dirty="0" err="1"/>
              <a:t>Sebab</a:t>
            </a:r>
            <a:r>
              <a:rPr lang="en-ID" sz="1900" dirty="0"/>
              <a:t> </a:t>
            </a:r>
            <a:r>
              <a:rPr lang="en-ID" sz="1900" dirty="0" err="1"/>
              <a:t>sekalipun</a:t>
            </a:r>
            <a:r>
              <a:rPr lang="en-ID" sz="1900" dirty="0"/>
              <a:t> </a:t>
            </a:r>
            <a:r>
              <a:rPr lang="en-ID" sz="1900" dirty="0" err="1"/>
              <a:t>engkau</a:t>
            </a:r>
            <a:r>
              <a:rPr lang="en-ID" sz="1900" dirty="0"/>
              <a:t> pada </a:t>
            </a:r>
            <a:r>
              <a:rPr lang="en-ID" sz="1900" dirty="0" err="1"/>
              <a:t>saat</a:t>
            </a:r>
            <a:r>
              <a:rPr lang="en-ID" sz="1900" dirty="0"/>
              <a:t> </a:t>
            </a:r>
            <a:r>
              <a:rPr lang="en-ID" sz="1900" dirty="0" err="1"/>
              <a:t>ini</a:t>
            </a:r>
            <a:r>
              <a:rPr lang="en-ID" sz="1900" dirty="0"/>
              <a:t> </a:t>
            </a:r>
            <a:r>
              <a:rPr lang="en-ID" sz="1900" dirty="0" err="1"/>
              <a:t>berdiam</a:t>
            </a:r>
            <a:r>
              <a:rPr lang="en-ID" sz="1900" dirty="0"/>
              <a:t> </a:t>
            </a:r>
            <a:r>
              <a:rPr lang="en-ID" sz="1900" dirty="0" err="1"/>
              <a:t>diri</a:t>
            </a:r>
            <a:r>
              <a:rPr lang="en-ID" sz="1900" dirty="0"/>
              <a:t> </a:t>
            </a:r>
            <a:r>
              <a:rPr lang="en-ID" sz="1900" dirty="0" err="1"/>
              <a:t>saja</a:t>
            </a:r>
            <a:r>
              <a:rPr lang="en-ID" sz="1900" dirty="0"/>
              <a:t>, </a:t>
            </a:r>
            <a:r>
              <a:rPr lang="en-ID" sz="1900" dirty="0" err="1"/>
              <a:t>bagi</a:t>
            </a:r>
            <a:r>
              <a:rPr lang="en-ID" sz="1900" dirty="0"/>
              <a:t> orang </a:t>
            </a:r>
            <a:r>
              <a:rPr lang="en-ID" sz="1900" dirty="0" err="1"/>
              <a:t>Yahudi</a:t>
            </a:r>
            <a:r>
              <a:rPr lang="en-ID" sz="1900" dirty="0"/>
              <a:t> </a:t>
            </a:r>
            <a:r>
              <a:rPr lang="en-ID" sz="1900" dirty="0" err="1"/>
              <a:t>akan</a:t>
            </a:r>
            <a:r>
              <a:rPr lang="en-ID" sz="1900" dirty="0"/>
              <a:t> </a:t>
            </a:r>
            <a:r>
              <a:rPr lang="en-ID" sz="1900" dirty="0" err="1"/>
              <a:t>timbul</a:t>
            </a:r>
            <a:r>
              <a:rPr lang="en-ID" sz="1900" dirty="0"/>
              <a:t> juga </a:t>
            </a:r>
            <a:r>
              <a:rPr lang="en-ID" sz="1900" dirty="0" err="1"/>
              <a:t>pertolongan</a:t>
            </a:r>
            <a:r>
              <a:rPr lang="en-ID" sz="1900" dirty="0"/>
              <a:t> dan </a:t>
            </a:r>
            <a:r>
              <a:rPr lang="en-ID" sz="1900" dirty="0" err="1"/>
              <a:t>kelepasan</a:t>
            </a:r>
            <a:r>
              <a:rPr lang="en-ID" sz="1900" dirty="0"/>
              <a:t> </a:t>
            </a:r>
            <a:r>
              <a:rPr lang="en-ID" sz="1900" dirty="0" err="1"/>
              <a:t>dari</a:t>
            </a:r>
            <a:r>
              <a:rPr lang="en-ID" sz="1900" dirty="0"/>
              <a:t> </a:t>
            </a:r>
            <a:r>
              <a:rPr lang="en-ID" sz="1900" dirty="0" err="1"/>
              <a:t>pihak</a:t>
            </a:r>
            <a:r>
              <a:rPr lang="en-ID" sz="1900" dirty="0"/>
              <a:t> lain, dan </a:t>
            </a:r>
            <a:r>
              <a:rPr lang="en-ID" sz="1900" dirty="0" err="1"/>
              <a:t>engkau</a:t>
            </a:r>
            <a:r>
              <a:rPr lang="en-ID" sz="1900" dirty="0"/>
              <a:t> </a:t>
            </a:r>
            <a:r>
              <a:rPr lang="en-ID" sz="1900" dirty="0" err="1"/>
              <a:t>dengan</a:t>
            </a:r>
            <a:r>
              <a:rPr lang="en-ID" sz="1900" dirty="0"/>
              <a:t> </a:t>
            </a:r>
            <a:r>
              <a:rPr lang="en-ID" sz="1900" dirty="0" err="1"/>
              <a:t>kaum</a:t>
            </a:r>
            <a:r>
              <a:rPr lang="en-ID" sz="1900" dirty="0"/>
              <a:t> </a:t>
            </a:r>
            <a:r>
              <a:rPr lang="en-ID" sz="1900" dirty="0" err="1"/>
              <a:t>keluargamu</a:t>
            </a:r>
            <a:r>
              <a:rPr lang="en-ID" sz="1900" dirty="0"/>
              <a:t> </a:t>
            </a:r>
            <a:r>
              <a:rPr lang="en-ID" sz="1900" dirty="0" err="1"/>
              <a:t>akan</a:t>
            </a:r>
            <a:r>
              <a:rPr lang="en-ID" sz="1900" dirty="0"/>
              <a:t> </a:t>
            </a:r>
            <a:r>
              <a:rPr lang="en-ID" sz="1900" dirty="0" err="1"/>
              <a:t>binasa</a:t>
            </a:r>
            <a:r>
              <a:rPr lang="en-ID" sz="1900" dirty="0"/>
              <a:t>. </a:t>
            </a:r>
            <a:r>
              <a:rPr lang="en-ID" sz="1900" dirty="0" err="1"/>
              <a:t>Siapa</a:t>
            </a:r>
            <a:r>
              <a:rPr lang="en-ID" sz="1900" dirty="0"/>
              <a:t> </a:t>
            </a:r>
            <a:r>
              <a:rPr lang="en-ID" sz="1900" dirty="0" err="1"/>
              <a:t>tahu</a:t>
            </a:r>
            <a:r>
              <a:rPr lang="en-ID" sz="1900" dirty="0"/>
              <a:t>, </a:t>
            </a:r>
            <a:r>
              <a:rPr lang="en-ID" sz="1900" dirty="0" err="1"/>
              <a:t>mungkin</a:t>
            </a:r>
            <a:r>
              <a:rPr lang="en-ID" sz="1900" dirty="0"/>
              <a:t> </a:t>
            </a:r>
            <a:r>
              <a:rPr lang="en-ID" sz="1900" dirty="0" err="1"/>
              <a:t>justru</a:t>
            </a:r>
            <a:r>
              <a:rPr lang="en-ID" sz="1900" dirty="0"/>
              <a:t> </a:t>
            </a:r>
            <a:r>
              <a:rPr lang="en-ID" sz="1900" dirty="0" err="1"/>
              <a:t>untuk</a:t>
            </a:r>
            <a:r>
              <a:rPr lang="en-ID" sz="1900" dirty="0"/>
              <a:t> </a:t>
            </a:r>
            <a:r>
              <a:rPr lang="en-ID" sz="1900" dirty="0" err="1"/>
              <a:t>saat</a:t>
            </a:r>
            <a:r>
              <a:rPr lang="en-ID" sz="1900" dirty="0"/>
              <a:t> yang </a:t>
            </a:r>
            <a:r>
              <a:rPr lang="en-ID" sz="1900" dirty="0" err="1"/>
              <a:t>seperti</a:t>
            </a:r>
            <a:r>
              <a:rPr lang="en-ID" sz="1900" dirty="0"/>
              <a:t> </a:t>
            </a:r>
            <a:r>
              <a:rPr lang="en-ID" sz="1900" dirty="0" err="1"/>
              <a:t>ini</a:t>
            </a:r>
            <a:r>
              <a:rPr lang="en-ID" sz="1900" dirty="0"/>
              <a:t> </a:t>
            </a:r>
            <a:r>
              <a:rPr lang="en-ID" sz="1900" dirty="0" err="1"/>
              <a:t>engkau</a:t>
            </a:r>
            <a:r>
              <a:rPr lang="en-ID" sz="1900" dirty="0"/>
              <a:t> </a:t>
            </a:r>
            <a:r>
              <a:rPr lang="en-ID" sz="1900" dirty="0" err="1"/>
              <a:t>beroleh</a:t>
            </a:r>
            <a:r>
              <a:rPr lang="en-ID" sz="1900" dirty="0"/>
              <a:t> </a:t>
            </a:r>
            <a:r>
              <a:rPr lang="en-ID" sz="1900" dirty="0" err="1"/>
              <a:t>kedudukan</a:t>
            </a:r>
            <a:r>
              <a:rPr lang="en-ID" sz="1900" dirty="0"/>
              <a:t> </a:t>
            </a:r>
            <a:r>
              <a:rPr lang="en-ID" sz="1900" dirty="0" err="1"/>
              <a:t>sebagai</a:t>
            </a:r>
            <a:r>
              <a:rPr lang="en-ID" sz="1900" dirty="0"/>
              <a:t> ratu”</a:t>
            </a:r>
          </a:p>
          <a:p>
            <a:endParaRPr lang="en-ID" sz="1900" dirty="0"/>
          </a:p>
        </p:txBody>
      </p:sp>
    </p:spTree>
    <p:extLst>
      <p:ext uri="{BB962C8B-B14F-4D97-AF65-F5344CB8AC3E}">
        <p14:creationId xmlns:p14="http://schemas.microsoft.com/office/powerpoint/2010/main" val="218717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17FCC57-68C1-9164-6CF8-0C8E1D90E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8" r="1" b="21133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D48AA-6469-490B-C647-797608BEE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57" y="4018143"/>
            <a:ext cx="7915481" cy="2630488"/>
          </a:xfrm>
          <a:noFill/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anggota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keluarga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sahabat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tetangga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siswa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rekan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kerja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izinkan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bagian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radius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tindakan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ditempatkan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pada jam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sehingga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memengaruhi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untuknya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mengubahnya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secara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positif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4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Kita </a:t>
            </a:r>
            <a:r>
              <a:rPr lang="en-ID" sz="24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telah</a:t>
            </a:r>
            <a:r>
              <a:rPr lang="en-ID" sz="24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tiba</a:t>
            </a:r>
            <a:r>
              <a:rPr lang="en-ID" sz="24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pada </a:t>
            </a:r>
            <a:r>
              <a:rPr lang="en-ID" sz="24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saat</a:t>
            </a:r>
            <a:r>
              <a:rPr lang="en-ID" sz="24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itu</a:t>
            </a:r>
            <a:r>
              <a:rPr lang="en-ID" sz="24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Tuhan</a:t>
            </a:r>
            <a:r>
              <a:rPr lang="en-ID" sz="24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telah</a:t>
            </a:r>
            <a:r>
              <a:rPr lang="en-ID" sz="24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menempatkan</a:t>
            </a:r>
            <a:r>
              <a:rPr lang="en-ID" sz="24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24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di </a:t>
            </a:r>
            <a:r>
              <a:rPr lang="en-ID" sz="24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sana</a:t>
            </a:r>
            <a:r>
              <a:rPr lang="en-ID" sz="24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24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tujuan</a:t>
            </a:r>
            <a:r>
              <a:rPr lang="en-ID" sz="24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keselamatan</a:t>
            </a:r>
            <a:r>
              <a:rPr lang="en-ID" sz="24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2392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944F2F-D948-0592-1F53-DCCD66314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nl-NL" sz="2800" dirty="0">
                <a:latin typeface="Gill Sans Nova Cond XBd" panose="020B0A06020104020203" pitchFamily="34" charset="0"/>
              </a:rPr>
              <a:t>6.Kunci keenam: buat keputusan, kudus, dan berbuat.</a:t>
            </a:r>
            <a:endParaRPr lang="en-ID" sz="2800" dirty="0">
              <a:latin typeface="Gill Sans Nova Cond XBd" panose="020B0A06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B112D-9831-18A8-9D46-79F0B915E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9CB9E-C891-18DC-5BA1-CECE1BB19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572512"/>
            <a:ext cx="5065904" cy="4086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Ester 4:15-17 </a:t>
            </a:r>
          </a:p>
          <a:p>
            <a:pPr marL="0" indent="0">
              <a:buNone/>
            </a:pPr>
            <a:r>
              <a:rPr lang="en-ID" sz="2000" dirty="0"/>
              <a:t>“</a:t>
            </a:r>
            <a:r>
              <a:rPr lang="en-ID" sz="2000" dirty="0" err="1"/>
              <a:t>Maka</a:t>
            </a:r>
            <a:r>
              <a:rPr lang="en-ID" sz="2000" dirty="0"/>
              <a:t> Ester </a:t>
            </a:r>
            <a:r>
              <a:rPr lang="en-ID" sz="2000" dirty="0" err="1"/>
              <a:t>menyuruh</a:t>
            </a:r>
            <a:r>
              <a:rPr lang="en-ID" sz="2000" dirty="0"/>
              <a:t> </a:t>
            </a:r>
            <a:r>
              <a:rPr lang="en-ID" sz="2000" dirty="0" err="1"/>
              <a:t>menyampaikan</a:t>
            </a:r>
            <a:r>
              <a:rPr lang="en-ID" sz="2000" dirty="0"/>
              <a:t> </a:t>
            </a:r>
            <a:r>
              <a:rPr lang="en-ID" sz="2000" dirty="0" err="1"/>
              <a:t>jawab</a:t>
            </a:r>
            <a:r>
              <a:rPr lang="en-ID" sz="2000" dirty="0"/>
              <a:t> </a:t>
            </a:r>
            <a:r>
              <a:rPr lang="en-ID" sz="2000" dirty="0" err="1"/>
              <a:t>ini</a:t>
            </a:r>
            <a:r>
              <a:rPr lang="en-ID" sz="2000" dirty="0"/>
              <a:t> </a:t>
            </a:r>
            <a:r>
              <a:rPr lang="en-ID" sz="2000" dirty="0" err="1"/>
              <a:t>kepada</a:t>
            </a:r>
            <a:r>
              <a:rPr lang="en-ID" sz="2000" dirty="0"/>
              <a:t> </a:t>
            </a:r>
            <a:r>
              <a:rPr lang="en-ID" sz="2000" dirty="0" err="1"/>
              <a:t>Mordekhai</a:t>
            </a:r>
            <a:r>
              <a:rPr lang="en-ID" sz="2000" dirty="0"/>
              <a:t>: "</a:t>
            </a:r>
            <a:r>
              <a:rPr lang="en-ID" sz="2000" b="1" dirty="0" err="1"/>
              <a:t>Pergilah</a:t>
            </a:r>
            <a:r>
              <a:rPr lang="en-ID" sz="2000" b="1" dirty="0"/>
              <a:t>, </a:t>
            </a:r>
            <a:r>
              <a:rPr lang="en-ID" sz="2000" b="1" dirty="0" err="1"/>
              <a:t>kumpulkanlah</a:t>
            </a:r>
            <a:r>
              <a:rPr lang="en-ID" sz="2000" b="1" dirty="0"/>
              <a:t> </a:t>
            </a:r>
            <a:r>
              <a:rPr lang="en-ID" sz="2000" b="1" dirty="0" err="1"/>
              <a:t>semua</a:t>
            </a:r>
            <a:r>
              <a:rPr lang="en-ID" sz="2000" b="1" dirty="0"/>
              <a:t> orang </a:t>
            </a:r>
            <a:r>
              <a:rPr lang="en-ID" sz="2000" b="1" dirty="0" err="1"/>
              <a:t>Yahudi</a:t>
            </a:r>
            <a:r>
              <a:rPr lang="en-ID" sz="2000" b="1" dirty="0"/>
              <a:t> yang </a:t>
            </a:r>
            <a:r>
              <a:rPr lang="en-ID" sz="2000" b="1" dirty="0" err="1"/>
              <a:t>terdapat</a:t>
            </a:r>
            <a:r>
              <a:rPr lang="en-ID" sz="2000" b="1" dirty="0"/>
              <a:t> di Susan dan </a:t>
            </a:r>
            <a:r>
              <a:rPr lang="en-ID" sz="2000" b="1" dirty="0" err="1"/>
              <a:t>berpuasalah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aku</a:t>
            </a:r>
            <a:r>
              <a:rPr lang="en-ID" sz="2000" b="1" dirty="0"/>
              <a:t>; </a:t>
            </a:r>
            <a:r>
              <a:rPr lang="en-ID" sz="2000" b="1" dirty="0" err="1"/>
              <a:t>janganlah</a:t>
            </a:r>
            <a:r>
              <a:rPr lang="en-ID" sz="2000" b="1" dirty="0"/>
              <a:t> </a:t>
            </a:r>
            <a:r>
              <a:rPr lang="en-ID" sz="2000" b="1" dirty="0" err="1"/>
              <a:t>makan</a:t>
            </a:r>
            <a:r>
              <a:rPr lang="en-ID" sz="2000" b="1" dirty="0"/>
              <a:t> dan </a:t>
            </a:r>
            <a:r>
              <a:rPr lang="en-ID" sz="2000" b="1" dirty="0" err="1"/>
              <a:t>janganlah</a:t>
            </a:r>
            <a:r>
              <a:rPr lang="en-ID" sz="2000" b="1" dirty="0"/>
              <a:t> </a:t>
            </a:r>
            <a:r>
              <a:rPr lang="en-ID" sz="2000" b="1" dirty="0" err="1"/>
              <a:t>minum</a:t>
            </a:r>
            <a:r>
              <a:rPr lang="en-ID" sz="2000" b="1" dirty="0"/>
              <a:t> </a:t>
            </a:r>
            <a:r>
              <a:rPr lang="en-ID" sz="2000" b="1" dirty="0" err="1"/>
              <a:t>tiga</a:t>
            </a:r>
            <a:r>
              <a:rPr lang="en-ID" sz="2000" b="1" dirty="0"/>
              <a:t> </a:t>
            </a:r>
            <a:r>
              <a:rPr lang="en-ID" sz="2000" b="1" dirty="0" err="1"/>
              <a:t>hari</a:t>
            </a:r>
            <a:r>
              <a:rPr lang="en-ID" sz="2000" b="1" dirty="0"/>
              <a:t> </a:t>
            </a:r>
            <a:r>
              <a:rPr lang="en-ID" sz="2000" b="1" dirty="0" err="1"/>
              <a:t>lamanya</a:t>
            </a:r>
            <a:r>
              <a:rPr lang="en-ID" sz="2000" b="1" dirty="0"/>
              <a:t>, </a:t>
            </a:r>
            <a:r>
              <a:rPr lang="en-ID" sz="2000" b="1" dirty="0" err="1"/>
              <a:t>baik</a:t>
            </a:r>
            <a:r>
              <a:rPr lang="en-ID" sz="2000" b="1" dirty="0"/>
              <a:t> </a:t>
            </a:r>
            <a:r>
              <a:rPr lang="en-ID" sz="2000" b="1" dirty="0" err="1"/>
              <a:t>waktu</a:t>
            </a:r>
            <a:r>
              <a:rPr lang="en-ID" sz="2000" b="1" dirty="0"/>
              <a:t> </a:t>
            </a:r>
            <a:r>
              <a:rPr lang="en-ID" sz="2000" b="1" dirty="0" err="1"/>
              <a:t>malam</a:t>
            </a:r>
            <a:r>
              <a:rPr lang="en-ID" sz="2000" b="1" dirty="0"/>
              <a:t>, </a:t>
            </a:r>
            <a:r>
              <a:rPr lang="en-ID" sz="2000" b="1" dirty="0" err="1"/>
              <a:t>baik</a:t>
            </a:r>
            <a:r>
              <a:rPr lang="en-ID" sz="2000" b="1" dirty="0"/>
              <a:t> </a:t>
            </a:r>
            <a:r>
              <a:rPr lang="en-ID" sz="2000" b="1" dirty="0" err="1"/>
              <a:t>waktu</a:t>
            </a:r>
            <a:r>
              <a:rPr lang="en-ID" sz="2000" b="1" dirty="0"/>
              <a:t> </a:t>
            </a:r>
            <a:r>
              <a:rPr lang="en-ID" sz="2000" b="1" dirty="0" err="1"/>
              <a:t>siang</a:t>
            </a:r>
            <a:r>
              <a:rPr lang="en-ID" sz="2000" dirty="0"/>
              <a:t>. Aku </a:t>
            </a:r>
            <a:r>
              <a:rPr lang="en-ID" sz="2000" dirty="0" err="1"/>
              <a:t>serta</a:t>
            </a:r>
            <a:r>
              <a:rPr lang="en-ID" sz="2000" dirty="0"/>
              <a:t> </a:t>
            </a:r>
            <a:r>
              <a:rPr lang="en-ID" sz="2000" dirty="0" err="1"/>
              <a:t>dayang-dayangku</a:t>
            </a:r>
            <a:r>
              <a:rPr lang="en-ID" sz="2000" dirty="0"/>
              <a:t> pun </a:t>
            </a:r>
            <a:r>
              <a:rPr lang="en-ID" sz="2000" dirty="0" err="1"/>
              <a:t>akan</a:t>
            </a:r>
            <a:r>
              <a:rPr lang="en-ID" sz="2000" dirty="0"/>
              <a:t> </a:t>
            </a:r>
            <a:r>
              <a:rPr lang="en-ID" sz="2000" dirty="0" err="1"/>
              <a:t>berpuasa</a:t>
            </a:r>
            <a:r>
              <a:rPr lang="en-ID" sz="2000" dirty="0"/>
              <a:t> </a:t>
            </a:r>
            <a:r>
              <a:rPr lang="en-ID" sz="2000" dirty="0" err="1"/>
              <a:t>demikian</a:t>
            </a:r>
            <a:r>
              <a:rPr lang="en-ID" sz="2000" dirty="0"/>
              <a:t>, dan </a:t>
            </a:r>
            <a:r>
              <a:rPr lang="en-ID" sz="2000" dirty="0" err="1"/>
              <a:t>kemudian</a:t>
            </a:r>
            <a:r>
              <a:rPr lang="en-ID" sz="2000" dirty="0"/>
              <a:t> </a:t>
            </a:r>
            <a:r>
              <a:rPr lang="en-ID" sz="2000" dirty="0" err="1"/>
              <a:t>aku</a:t>
            </a:r>
            <a:r>
              <a:rPr lang="en-ID" sz="2000" dirty="0"/>
              <a:t> </a:t>
            </a:r>
            <a:r>
              <a:rPr lang="en-ID" sz="2000" dirty="0" err="1"/>
              <a:t>akan</a:t>
            </a:r>
            <a:r>
              <a:rPr lang="en-ID" sz="2000" dirty="0"/>
              <a:t> </a:t>
            </a:r>
            <a:r>
              <a:rPr lang="en-ID" sz="2000" dirty="0" err="1"/>
              <a:t>masuk</a:t>
            </a:r>
            <a:r>
              <a:rPr lang="en-ID" sz="2000" dirty="0"/>
              <a:t> </a:t>
            </a:r>
            <a:r>
              <a:rPr lang="en-ID" sz="2000" dirty="0" err="1"/>
              <a:t>menghadap</a:t>
            </a:r>
            <a:r>
              <a:rPr lang="en-ID" sz="2000" dirty="0"/>
              <a:t> raja, </a:t>
            </a:r>
            <a:r>
              <a:rPr lang="en-ID" sz="2000" dirty="0" err="1"/>
              <a:t>sungguhpun</a:t>
            </a:r>
            <a:r>
              <a:rPr lang="en-ID" sz="2000" dirty="0"/>
              <a:t> </a:t>
            </a:r>
            <a:r>
              <a:rPr lang="en-ID" sz="2000" dirty="0" err="1"/>
              <a:t>berlawanan</a:t>
            </a:r>
            <a:r>
              <a:rPr lang="en-ID" sz="2000" dirty="0"/>
              <a:t> </a:t>
            </a:r>
            <a:r>
              <a:rPr lang="en-ID" sz="2000" dirty="0" err="1"/>
              <a:t>dengan</a:t>
            </a:r>
            <a:r>
              <a:rPr lang="en-ID" sz="2000" dirty="0"/>
              <a:t> </a:t>
            </a:r>
            <a:r>
              <a:rPr lang="en-ID" sz="2000" dirty="0" err="1"/>
              <a:t>undang-undang</a:t>
            </a:r>
            <a:r>
              <a:rPr lang="en-ID" sz="2000" dirty="0"/>
              <a:t>; </a:t>
            </a:r>
            <a:r>
              <a:rPr lang="en-ID" sz="2000" dirty="0" err="1"/>
              <a:t>kalau</a:t>
            </a:r>
            <a:r>
              <a:rPr lang="en-ID" sz="2000" dirty="0"/>
              <a:t> </a:t>
            </a:r>
            <a:r>
              <a:rPr lang="en-ID" sz="2000" dirty="0" err="1"/>
              <a:t>terpaksa</a:t>
            </a:r>
            <a:r>
              <a:rPr lang="en-ID" sz="2000" dirty="0"/>
              <a:t> </a:t>
            </a:r>
            <a:r>
              <a:rPr lang="en-ID" sz="2000" dirty="0" err="1"/>
              <a:t>aku</a:t>
            </a:r>
            <a:r>
              <a:rPr lang="en-ID" sz="2000" dirty="0"/>
              <a:t> </a:t>
            </a:r>
            <a:r>
              <a:rPr lang="en-ID" sz="2000" dirty="0" err="1"/>
              <a:t>mati</a:t>
            </a:r>
            <a:r>
              <a:rPr lang="en-ID" sz="2000" dirty="0"/>
              <a:t>, </a:t>
            </a:r>
            <a:r>
              <a:rPr lang="en-ID" sz="2000" dirty="0" err="1"/>
              <a:t>biarlah</a:t>
            </a:r>
            <a:r>
              <a:rPr lang="en-ID" sz="2000" dirty="0"/>
              <a:t> </a:t>
            </a:r>
            <a:r>
              <a:rPr lang="en-ID" sz="2000" dirty="0" err="1"/>
              <a:t>aku</a:t>
            </a:r>
            <a:r>
              <a:rPr lang="en-ID" sz="2000" dirty="0"/>
              <a:t> </a:t>
            </a:r>
            <a:r>
              <a:rPr lang="en-ID" sz="2000" dirty="0" err="1"/>
              <a:t>mati</a:t>
            </a:r>
            <a:r>
              <a:rPr lang="en-ID" sz="2000" dirty="0"/>
              <a:t>." </a:t>
            </a:r>
            <a:r>
              <a:rPr lang="en-ID" sz="2000" dirty="0" err="1"/>
              <a:t>Maka</a:t>
            </a:r>
            <a:r>
              <a:rPr lang="en-ID" sz="2000" dirty="0"/>
              <a:t> </a:t>
            </a:r>
            <a:r>
              <a:rPr lang="en-ID" sz="2000" dirty="0" err="1"/>
              <a:t>pergilah</a:t>
            </a:r>
            <a:r>
              <a:rPr lang="en-ID" sz="2000" dirty="0"/>
              <a:t> </a:t>
            </a:r>
            <a:r>
              <a:rPr lang="en-ID" sz="2000" dirty="0" err="1"/>
              <a:t>Mordekhai</a:t>
            </a:r>
            <a:r>
              <a:rPr lang="en-ID" sz="2000" dirty="0"/>
              <a:t> dan </a:t>
            </a:r>
            <a:r>
              <a:rPr lang="en-ID" sz="2000" dirty="0" err="1"/>
              <a:t>diperbuatnyalah</a:t>
            </a:r>
            <a:r>
              <a:rPr lang="en-ID" sz="2000" dirty="0"/>
              <a:t> </a:t>
            </a:r>
            <a:r>
              <a:rPr lang="en-ID" sz="2000" dirty="0" err="1"/>
              <a:t>tepat</a:t>
            </a:r>
            <a:r>
              <a:rPr lang="en-ID" sz="2000" dirty="0"/>
              <a:t> </a:t>
            </a:r>
            <a:r>
              <a:rPr lang="en-ID" sz="2000" dirty="0" err="1"/>
              <a:t>seperti</a:t>
            </a:r>
            <a:r>
              <a:rPr lang="en-ID" sz="2000" dirty="0"/>
              <a:t> yang </a:t>
            </a:r>
            <a:r>
              <a:rPr lang="en-ID" sz="2000" dirty="0" err="1"/>
              <a:t>dipesankan</a:t>
            </a:r>
            <a:r>
              <a:rPr lang="en-ID" sz="2000" dirty="0"/>
              <a:t> Ester </a:t>
            </a:r>
            <a:r>
              <a:rPr lang="en-ID" sz="2000" dirty="0" err="1"/>
              <a:t>kepadanya</a:t>
            </a:r>
            <a:r>
              <a:rPr lang="en-ID" sz="2000" dirty="0"/>
              <a:t>.”</a:t>
            </a:r>
          </a:p>
          <a:p>
            <a:endParaRPr lang="en-ID" sz="2000" dirty="0"/>
          </a:p>
        </p:txBody>
      </p:sp>
    </p:spTree>
    <p:extLst>
      <p:ext uri="{BB962C8B-B14F-4D97-AF65-F5344CB8AC3E}">
        <p14:creationId xmlns:p14="http://schemas.microsoft.com/office/powerpoint/2010/main" val="72972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6FE4B-EC42-AA00-E78C-45F8ACCD3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98" r="15150" b="7218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7F27FD-5CBC-1C9C-025F-B4701B0C2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43" y="1125915"/>
            <a:ext cx="4969955" cy="1765556"/>
          </a:xfrm>
        </p:spPr>
        <p:txBody>
          <a:bodyPr anchor="b">
            <a:normAutofit/>
          </a:bodyPr>
          <a:lstStyle/>
          <a:p>
            <a:r>
              <a:rPr lang="en-ID" sz="2400" dirty="0">
                <a:latin typeface="Amasis MT Pro Black" panose="02040A04050005020304" pitchFamily="18" charset="0"/>
              </a:rPr>
              <a:t>Di </a:t>
            </a:r>
            <a:r>
              <a:rPr lang="en-ID" sz="2400" dirty="0" err="1">
                <a:latin typeface="Amasis MT Pro Black" panose="02040A04050005020304" pitchFamily="18" charset="0"/>
              </a:rPr>
              <a:t>tengah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situasi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hidup</a:t>
            </a:r>
            <a:r>
              <a:rPr lang="en-ID" sz="2400" dirty="0">
                <a:latin typeface="Amasis MT Pro Black" panose="02040A04050005020304" pitchFamily="18" charset="0"/>
              </a:rPr>
              <a:t> yang </a:t>
            </a:r>
            <a:r>
              <a:rPr lang="en-ID" sz="2400" dirty="0" err="1">
                <a:latin typeface="Amasis MT Pro Black" panose="02040A04050005020304" pitchFamily="18" charset="0"/>
              </a:rPr>
              <a:t>sulit</a:t>
            </a:r>
            <a:r>
              <a:rPr lang="en-ID" sz="2400" dirty="0">
                <a:latin typeface="Amasis MT Pro Black" panose="02040A04050005020304" pitchFamily="18" charset="0"/>
              </a:rPr>
              <a:t>, </a:t>
            </a:r>
            <a:r>
              <a:rPr lang="en-ID" sz="2400" dirty="0" err="1">
                <a:latin typeface="Amasis MT Pro Black" panose="02040A04050005020304" pitchFamily="18" charset="0"/>
              </a:rPr>
              <a:t>kita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perlu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menempatkan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diri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kita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ditangan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Tuhan</a:t>
            </a:r>
            <a:r>
              <a:rPr lang="en-ID" sz="2400" dirty="0">
                <a:latin typeface="Amasis MT Pro Black" panose="02040A04050005020304" pitchFamily="18" charset="0"/>
              </a:rPr>
              <a:t>, </a:t>
            </a:r>
            <a:r>
              <a:rPr lang="en-ID" sz="2400" dirty="0" err="1">
                <a:latin typeface="Amasis MT Pro Black" panose="02040A04050005020304" pitchFamily="18" charset="0"/>
              </a:rPr>
              <a:t>Dia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adalah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Tuhan</a:t>
            </a:r>
            <a:r>
              <a:rPr lang="en-ID" sz="2400" dirty="0">
                <a:latin typeface="Amasis MT Pro Black" panose="02040A04050005020304" pitchFamily="18" charset="0"/>
              </a:rPr>
              <a:t> yang </a:t>
            </a:r>
            <a:r>
              <a:rPr lang="en-ID" sz="2400" dirty="0" err="1">
                <a:latin typeface="Amasis MT Pro Black" panose="02040A04050005020304" pitchFamily="18" charset="0"/>
              </a:rPr>
              <a:t>mengubah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keadaan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kita</a:t>
            </a:r>
            <a:r>
              <a:rPr lang="en-ID" sz="2400" dirty="0">
                <a:latin typeface="Amasis MT Pro Black" panose="02040A040500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8A5BA-7291-B515-8696-F6EAB477F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611" y="3966530"/>
            <a:ext cx="5360480" cy="82943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Impact" panose="020B0806030902050204" pitchFamily="34" charset="0"/>
              </a:rPr>
              <a:t>Ingat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rumus</a:t>
            </a:r>
            <a:r>
              <a:rPr lang="en-ID" sz="2400" dirty="0">
                <a:latin typeface="Impact" panose="020B0806030902050204" pitchFamily="34" charset="0"/>
              </a:rPr>
              <a:t> Ester :</a:t>
            </a:r>
          </a:p>
          <a:p>
            <a:pPr marL="0" indent="0">
              <a:buNone/>
            </a:pPr>
            <a:r>
              <a:rPr lang="en-ID" sz="2400" dirty="0">
                <a:latin typeface="Impact" panose="020B0806030902050204" pitchFamily="34" charset="0"/>
              </a:rPr>
              <a:t>Keputusan + kudus + </a:t>
            </a:r>
            <a:r>
              <a:rPr lang="en-ID" sz="2400" dirty="0" err="1">
                <a:latin typeface="Impact" panose="020B0806030902050204" pitchFamily="34" charset="0"/>
              </a:rPr>
              <a:t>tindakan</a:t>
            </a:r>
            <a:r>
              <a:rPr lang="en-ID" sz="2400" dirty="0">
                <a:latin typeface="Impact" panose="020B0806030902050204" pitchFamily="34" charset="0"/>
              </a:rPr>
              <a:t> = </a:t>
            </a:r>
            <a:r>
              <a:rPr lang="en-ID" sz="2400" dirty="0" err="1">
                <a:latin typeface="Impact" panose="020B0806030902050204" pitchFamily="34" charset="0"/>
              </a:rPr>
              <a:t>Sukses</a:t>
            </a:r>
            <a:r>
              <a:rPr lang="en-ID" sz="2400" dirty="0">
                <a:latin typeface="Impact" panose="020B0806030902050204" pitchFamily="34" charset="0"/>
              </a:rPr>
              <a:t>..</a:t>
            </a:r>
          </a:p>
          <a:p>
            <a:endParaRPr lang="en-ID" sz="2400" dirty="0">
              <a:latin typeface="Impact" panose="020B0806030902050204" pitchFamily="34" charset="0"/>
            </a:endParaRPr>
          </a:p>
          <a:p>
            <a:endParaRPr lang="en-ID" sz="24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54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9F9A5A-2638-1B71-7B07-ED393882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fi-FI" sz="2800" dirty="0">
                <a:latin typeface="Gill Sans Nova Cond XBd" panose="020B0A06020104020203" pitchFamily="34" charset="0"/>
              </a:rPr>
              <a:t>7.Kunci ketujuh: Jadilah alat keselamatan</a:t>
            </a:r>
            <a:endParaRPr lang="en-ID" sz="2800" dirty="0">
              <a:latin typeface="Gill Sans Nova Cond XBd" panose="020B0A06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705343-656C-6DC0-624C-5F73C6E1C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DAAB7-FC0C-890A-237B-6DB287D99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706624"/>
            <a:ext cx="4865879" cy="3952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Ester 9: 1 </a:t>
            </a:r>
          </a:p>
          <a:p>
            <a:pPr marL="0" indent="0">
              <a:buNone/>
            </a:pPr>
            <a:r>
              <a:rPr lang="en-ID" sz="2400" dirty="0"/>
              <a:t>“</a:t>
            </a:r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bulan</a:t>
            </a:r>
            <a:r>
              <a:rPr lang="en-ID" sz="2400" dirty="0"/>
              <a:t> yang </a:t>
            </a:r>
            <a:r>
              <a:rPr lang="en-ID" sz="2400" dirty="0" err="1"/>
              <a:t>kedua</a:t>
            </a:r>
            <a:r>
              <a:rPr lang="en-ID" sz="2400" dirty="0"/>
              <a:t> </a:t>
            </a:r>
            <a:r>
              <a:rPr lang="en-ID" sz="2400" dirty="0" err="1"/>
              <a:t>belas</a:t>
            </a:r>
            <a:r>
              <a:rPr lang="en-ID" sz="2400" dirty="0"/>
              <a:t> — </a:t>
            </a:r>
            <a:r>
              <a:rPr lang="en-ID" sz="2400" dirty="0" err="1"/>
              <a:t>yakni</a:t>
            </a:r>
            <a:r>
              <a:rPr lang="en-ID" sz="2400" dirty="0"/>
              <a:t> </a:t>
            </a:r>
            <a:r>
              <a:rPr lang="en-ID" sz="2400" dirty="0" err="1"/>
              <a:t>bulan</a:t>
            </a:r>
            <a:r>
              <a:rPr lang="en-ID" sz="2400" dirty="0"/>
              <a:t> Adar —, pada </a:t>
            </a:r>
            <a:r>
              <a:rPr lang="en-ID" sz="2400" dirty="0" err="1"/>
              <a:t>hari</a:t>
            </a:r>
            <a:r>
              <a:rPr lang="en-ID" sz="2400" dirty="0"/>
              <a:t> yang </a:t>
            </a:r>
            <a:r>
              <a:rPr lang="en-ID" sz="2400" dirty="0" err="1"/>
              <a:t>ketiga</a:t>
            </a:r>
            <a:r>
              <a:rPr lang="en-ID" sz="2400" dirty="0"/>
              <a:t> </a:t>
            </a:r>
            <a:r>
              <a:rPr lang="en-ID" sz="2400" dirty="0" err="1"/>
              <a:t>belas</a:t>
            </a:r>
            <a:r>
              <a:rPr lang="en-ID" sz="2400" dirty="0"/>
              <a:t>, </a:t>
            </a:r>
            <a:r>
              <a:rPr lang="en-ID" sz="2400" dirty="0" err="1"/>
              <a:t>ketika</a:t>
            </a:r>
            <a:r>
              <a:rPr lang="en-ID" sz="2400" dirty="0"/>
              <a:t> </a:t>
            </a:r>
            <a:r>
              <a:rPr lang="en-ID" sz="2400" dirty="0" err="1"/>
              <a:t>titah</a:t>
            </a:r>
            <a:r>
              <a:rPr lang="en-ID" sz="2400" dirty="0"/>
              <a:t> </a:t>
            </a:r>
            <a:r>
              <a:rPr lang="en-ID" sz="2400" dirty="0" err="1"/>
              <a:t>serta</a:t>
            </a:r>
            <a:r>
              <a:rPr lang="en-ID" sz="2400" dirty="0"/>
              <a:t> </a:t>
            </a:r>
            <a:r>
              <a:rPr lang="en-ID" sz="2400" dirty="0" err="1"/>
              <a:t>undang-undang</a:t>
            </a:r>
            <a:r>
              <a:rPr lang="en-ID" sz="2400" dirty="0"/>
              <a:t> raja </a:t>
            </a:r>
            <a:r>
              <a:rPr lang="en-ID" sz="2400" dirty="0" err="1"/>
              <a:t>akan</a:t>
            </a:r>
            <a:r>
              <a:rPr lang="en-ID" sz="2400" dirty="0"/>
              <a:t> </a:t>
            </a:r>
            <a:r>
              <a:rPr lang="en-ID" sz="2400" dirty="0" err="1"/>
              <a:t>dilaksanakan</a:t>
            </a:r>
            <a:r>
              <a:rPr lang="en-ID" sz="2400" dirty="0"/>
              <a:t>, pada </a:t>
            </a:r>
            <a:r>
              <a:rPr lang="en-ID" sz="2400" dirty="0" err="1"/>
              <a:t>hari</a:t>
            </a:r>
            <a:r>
              <a:rPr lang="en-ID" sz="2400" dirty="0"/>
              <a:t> </a:t>
            </a:r>
            <a:r>
              <a:rPr lang="en-ID" sz="2400" dirty="0" err="1"/>
              <a:t>musuh-musuh</a:t>
            </a:r>
            <a:r>
              <a:rPr lang="en-ID" sz="2400" dirty="0"/>
              <a:t> orang </a:t>
            </a:r>
            <a:r>
              <a:rPr lang="en-ID" sz="2400" dirty="0" err="1"/>
              <a:t>Yahudi</a:t>
            </a:r>
            <a:r>
              <a:rPr lang="en-ID" sz="2400" dirty="0"/>
              <a:t> </a:t>
            </a:r>
            <a:r>
              <a:rPr lang="en-ID" sz="2400" dirty="0" err="1"/>
              <a:t>berharap</a:t>
            </a:r>
            <a:r>
              <a:rPr lang="en-ID" sz="2400" dirty="0"/>
              <a:t> </a:t>
            </a:r>
            <a:r>
              <a:rPr lang="en-ID" sz="2400" dirty="0" err="1"/>
              <a:t>mengalahkan</a:t>
            </a:r>
            <a:r>
              <a:rPr lang="en-ID" sz="2400" dirty="0"/>
              <a:t> orang </a:t>
            </a:r>
            <a:r>
              <a:rPr lang="en-ID" sz="2400" dirty="0" err="1"/>
              <a:t>Yahudi</a:t>
            </a:r>
            <a:r>
              <a:rPr lang="en-ID" sz="2400" dirty="0"/>
              <a:t>, </a:t>
            </a:r>
            <a:r>
              <a:rPr lang="en-ID" sz="2400" dirty="0" err="1"/>
              <a:t>terjadilah</a:t>
            </a:r>
            <a:r>
              <a:rPr lang="en-ID" sz="2400" dirty="0"/>
              <a:t> yang </a:t>
            </a:r>
            <a:r>
              <a:rPr lang="en-ID" sz="2400" dirty="0" err="1"/>
              <a:t>sebaliknya</a:t>
            </a:r>
            <a:r>
              <a:rPr lang="en-ID" sz="2400" dirty="0"/>
              <a:t>: </a:t>
            </a:r>
            <a:r>
              <a:rPr lang="en-ID" sz="2400" dirty="0">
                <a:latin typeface="Gill Sans Ultra Bold Condensed" panose="020B0A06020104020203" pitchFamily="34" charset="0"/>
              </a:rPr>
              <a:t>orang </a:t>
            </a:r>
            <a:r>
              <a:rPr lang="en-ID" sz="2400" dirty="0" err="1">
                <a:latin typeface="Gill Sans Ultra Bold Condensed" panose="020B0A06020104020203" pitchFamily="34" charset="0"/>
              </a:rPr>
              <a:t>Yahudi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mengalahkan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pembenci-pembenci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mereka</a:t>
            </a:r>
            <a:r>
              <a:rPr lang="en-ID" sz="24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216519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5E8D77-EA34-E05E-2C3C-DCE73F28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70" y="856180"/>
            <a:ext cx="3420438" cy="1128068"/>
          </a:xfrm>
        </p:spPr>
        <p:txBody>
          <a:bodyPr anchor="ctr">
            <a:normAutofit/>
          </a:bodyPr>
          <a:lstStyle/>
          <a:p>
            <a:endParaRPr lang="en-ID" sz="35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2663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813" y="2090569"/>
            <a:ext cx="32232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25121-59FB-1C7D-8C49-94CE1FB9E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396" y="2090569"/>
            <a:ext cx="3778977" cy="44626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2000" dirty="0">
                <a:latin typeface="Amasis MT Pro Black" panose="02040A04050005020304" pitchFamily="18" charset="0"/>
              </a:rPr>
              <a:t>Ester </a:t>
            </a:r>
            <a:r>
              <a:rPr lang="en-ID" sz="2000" dirty="0" err="1">
                <a:latin typeface="Amasis MT Pro Black" panose="02040A04050005020304" pitchFamily="18" charset="0"/>
              </a:rPr>
              <a:t>adalah</a:t>
            </a:r>
            <a:r>
              <a:rPr lang="en-ID" sz="2000" dirty="0"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latin typeface="Amasis MT Pro Black" panose="02040A04050005020304" pitchFamily="18" charset="0"/>
              </a:rPr>
              <a:t>contoh</a:t>
            </a:r>
            <a:r>
              <a:rPr lang="en-ID" sz="2000" dirty="0"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latin typeface="Amasis MT Pro Black" panose="02040A04050005020304" pitchFamily="18" charset="0"/>
              </a:rPr>
              <a:t>dari</a:t>
            </a:r>
            <a:r>
              <a:rPr lang="en-ID" sz="2000" dirty="0"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latin typeface="Amasis MT Pro Black" panose="02040A04050005020304" pitchFamily="18" charset="0"/>
              </a:rPr>
              <a:t>apa</a:t>
            </a:r>
            <a:r>
              <a:rPr lang="en-ID" sz="2000" dirty="0">
                <a:latin typeface="Amasis MT Pro Black" panose="02040A04050005020304" pitchFamily="18" charset="0"/>
              </a:rPr>
              <a:t> yang </a:t>
            </a:r>
            <a:r>
              <a:rPr lang="en-ID" sz="2000" dirty="0" err="1">
                <a:latin typeface="Amasis MT Pro Black" panose="02040A04050005020304" pitchFamily="18" charset="0"/>
              </a:rPr>
              <a:t>dapat</a:t>
            </a:r>
            <a:r>
              <a:rPr lang="en-ID" sz="2000" dirty="0"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latin typeface="Amasis MT Pro Black" panose="02040A04050005020304" pitchFamily="18" charset="0"/>
              </a:rPr>
              <a:t>kita</a:t>
            </a:r>
            <a:r>
              <a:rPr lang="en-ID" sz="2000" dirty="0"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latin typeface="Amasis MT Pro Black" panose="02040A04050005020304" pitchFamily="18" charset="0"/>
              </a:rPr>
              <a:t>lakukan</a:t>
            </a:r>
            <a:r>
              <a:rPr lang="en-ID" sz="2000" dirty="0"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latin typeface="Amasis MT Pro Black" panose="02040A04050005020304" pitchFamily="18" charset="0"/>
              </a:rPr>
              <a:t>ketika</a:t>
            </a:r>
            <a:r>
              <a:rPr lang="en-ID" sz="2000" dirty="0"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latin typeface="Amasis MT Pro Black" panose="02040A04050005020304" pitchFamily="18" charset="0"/>
              </a:rPr>
              <a:t>hidup</a:t>
            </a:r>
            <a:r>
              <a:rPr lang="en-ID" sz="2000" dirty="0"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latin typeface="Amasis MT Pro Black" panose="02040A04050005020304" pitchFamily="18" charset="0"/>
              </a:rPr>
              <a:t>kita</a:t>
            </a:r>
            <a:r>
              <a:rPr lang="en-ID" sz="2000" dirty="0"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latin typeface="Amasis MT Pro Black" panose="02040A04050005020304" pitchFamily="18" charset="0"/>
              </a:rPr>
              <a:t>mengikuti</a:t>
            </a:r>
            <a:r>
              <a:rPr lang="en-ID" sz="2000" dirty="0"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latin typeface="Amasis MT Pro Black" panose="02040A04050005020304" pitchFamily="18" charset="0"/>
              </a:rPr>
              <a:t>rencana</a:t>
            </a:r>
            <a:r>
              <a:rPr lang="en-ID" sz="2000" dirty="0"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latin typeface="Amasis MT Pro Black" panose="02040A04050005020304" pitchFamily="18" charset="0"/>
              </a:rPr>
              <a:t>Tuhan</a:t>
            </a:r>
            <a:endParaRPr lang="en-ID" sz="2000" dirty="0">
              <a:latin typeface="Amasis MT Pro Black" panose="02040A04050005020304" pitchFamily="18" charset="0"/>
            </a:endParaRPr>
          </a:p>
          <a:p>
            <a:pPr marL="0" indent="0">
              <a:buNone/>
            </a:pPr>
            <a:r>
              <a:rPr lang="en-ID" sz="2000" dirty="0" err="1">
                <a:latin typeface="Gill Sans Ultra Bold Condensed" panose="020B0A06020104020203" pitchFamily="34" charset="0"/>
              </a:rPr>
              <a:t>Pertama</a:t>
            </a:r>
            <a:r>
              <a:rPr lang="en-ID" sz="2000" dirty="0">
                <a:latin typeface="Gill Sans Ultra Bold Condensed" panose="020B0A06020104020203" pitchFamily="34" charset="0"/>
              </a:rPr>
              <a:t> : </a:t>
            </a:r>
            <a:r>
              <a:rPr lang="en-ID" sz="20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000" dirty="0">
                <a:latin typeface="Gill Sans Ultra Bold Condensed" panose="020B0A06020104020203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</a:rPr>
              <a:t>dapat</a:t>
            </a:r>
            <a:r>
              <a:rPr lang="en-ID" sz="2000" dirty="0">
                <a:latin typeface="Gill Sans Ultra Bold Condensed" panose="020B0A06020104020203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</a:rPr>
              <a:t>mengubah</a:t>
            </a:r>
            <a:r>
              <a:rPr lang="en-ID" sz="2000" dirty="0">
                <a:latin typeface="Gill Sans Ultra Bold Condensed" panose="020B0A06020104020203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</a:rPr>
              <a:t>diri</a:t>
            </a:r>
            <a:r>
              <a:rPr lang="en-ID" sz="2000" dirty="0">
                <a:latin typeface="Gill Sans Ultra Bold Condensed" panose="020B0A06020104020203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000" dirty="0">
                <a:latin typeface="Gill Sans Ultra Bold Condensed" panose="020B0A06020104020203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</a:rPr>
              <a:t>sendiri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i="1" dirty="0" err="1">
                <a:latin typeface="Franklin Gothic Medium" panose="020B0603020102020204" pitchFamily="34" charset="0"/>
              </a:rPr>
              <a:t>dari</a:t>
            </a:r>
            <a:r>
              <a:rPr lang="en-ID" sz="2000" i="1" dirty="0">
                <a:latin typeface="Franklin Gothic Medium" panose="020B0603020102020204" pitchFamily="34" charset="0"/>
              </a:rPr>
              <a:t> </a:t>
            </a:r>
            <a:r>
              <a:rPr lang="en-ID" sz="2000" i="1" dirty="0" err="1">
                <a:latin typeface="Franklin Gothic Medium" panose="020B0603020102020204" pitchFamily="34" charset="0"/>
              </a:rPr>
              <a:t>yatim</a:t>
            </a:r>
            <a:r>
              <a:rPr lang="en-ID" sz="2000" i="1" dirty="0">
                <a:latin typeface="Franklin Gothic Medium" panose="020B0603020102020204" pitchFamily="34" charset="0"/>
              </a:rPr>
              <a:t> </a:t>
            </a:r>
            <a:r>
              <a:rPr lang="en-ID" sz="2000" i="1" dirty="0" err="1">
                <a:latin typeface="Franklin Gothic Medium" panose="020B0603020102020204" pitchFamily="34" charset="0"/>
              </a:rPr>
              <a:t>piatu</a:t>
            </a:r>
            <a:r>
              <a:rPr lang="en-ID" sz="2000" i="1" dirty="0">
                <a:latin typeface="Franklin Gothic Medium" panose="020B0603020102020204" pitchFamily="34" charset="0"/>
              </a:rPr>
              <a:t> </a:t>
            </a:r>
            <a:r>
              <a:rPr lang="en-ID" sz="2000" i="1" dirty="0" err="1">
                <a:latin typeface="Franklin Gothic Medium" panose="020B0603020102020204" pitchFamily="34" charset="0"/>
              </a:rPr>
              <a:t>menjadi</a:t>
            </a:r>
            <a:r>
              <a:rPr lang="en-ID" sz="2000" i="1" dirty="0">
                <a:latin typeface="Franklin Gothic Medium" panose="020B0603020102020204" pitchFamily="34" charset="0"/>
              </a:rPr>
              <a:t> ratu, </a:t>
            </a:r>
            <a:r>
              <a:rPr lang="en-ID" sz="2000" i="1" dirty="0" err="1">
                <a:latin typeface="Franklin Gothic Medium" panose="020B0603020102020204" pitchFamily="34" charset="0"/>
              </a:rPr>
              <a:t>dari</a:t>
            </a:r>
            <a:r>
              <a:rPr lang="en-ID" sz="2000" i="1" dirty="0">
                <a:latin typeface="Franklin Gothic Medium" panose="020B0603020102020204" pitchFamily="34" charset="0"/>
              </a:rPr>
              <a:t> </a:t>
            </a:r>
            <a:r>
              <a:rPr lang="en-ID" sz="2000" i="1" dirty="0" err="1">
                <a:latin typeface="Franklin Gothic Medium" panose="020B0603020102020204" pitchFamily="34" charset="0"/>
              </a:rPr>
              <a:t>pengecut</a:t>
            </a:r>
            <a:r>
              <a:rPr lang="en-ID" sz="2000" i="1" dirty="0">
                <a:latin typeface="Franklin Gothic Medium" panose="020B0603020102020204" pitchFamily="34" charset="0"/>
              </a:rPr>
              <a:t> </a:t>
            </a:r>
            <a:r>
              <a:rPr lang="en-ID" sz="2000" i="1" dirty="0" err="1">
                <a:latin typeface="Franklin Gothic Medium" panose="020B0603020102020204" pitchFamily="34" charset="0"/>
              </a:rPr>
              <a:t>menjadi</a:t>
            </a:r>
            <a:r>
              <a:rPr lang="en-ID" sz="2000" i="1" dirty="0">
                <a:latin typeface="Franklin Gothic Medium" panose="020B0603020102020204" pitchFamily="34" charset="0"/>
              </a:rPr>
              <a:t> </a:t>
            </a:r>
            <a:r>
              <a:rPr lang="en-ID" sz="2000" i="1" dirty="0" err="1">
                <a:latin typeface="Franklin Gothic Medium" panose="020B0603020102020204" pitchFamily="34" charset="0"/>
              </a:rPr>
              <a:t>pemberani</a:t>
            </a:r>
            <a:r>
              <a:rPr lang="en-ID" sz="2000" i="1" dirty="0">
                <a:latin typeface="Franklin Gothic Medium" panose="020B06030201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000" dirty="0" err="1">
                <a:latin typeface="Gill Sans Ultra Bold Condensed" panose="020B0A06020104020203" pitchFamily="34" charset="0"/>
              </a:rPr>
              <a:t>Kedua</a:t>
            </a:r>
            <a:r>
              <a:rPr lang="en-ID" sz="2000" dirty="0">
                <a:latin typeface="Franklin Gothic Medium" panose="020B0603020102020204" pitchFamily="34" charset="0"/>
              </a:rPr>
              <a:t>, </a:t>
            </a:r>
            <a:r>
              <a:rPr lang="en-ID" sz="20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000" dirty="0">
                <a:latin typeface="Gill Sans Ultra Bold Condensed" panose="020B0A06020104020203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</a:rPr>
              <a:t>dapat</a:t>
            </a:r>
            <a:r>
              <a:rPr lang="en-ID" sz="2000" dirty="0">
                <a:latin typeface="Gill Sans Ultra Bold Condensed" panose="020B0A06020104020203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</a:rPr>
              <a:t>mengubah</a:t>
            </a:r>
            <a:r>
              <a:rPr lang="en-ID" sz="2000" dirty="0">
                <a:latin typeface="Gill Sans Ultra Bold Condensed" panose="020B0A06020104020203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</a:rPr>
              <a:t>keadaan</a:t>
            </a:r>
            <a:r>
              <a:rPr lang="en-ID" sz="2000" dirty="0">
                <a:latin typeface="Gill Sans Ultra Bold Condensed" panose="020B0A06020104020203" pitchFamily="34" charset="0"/>
              </a:rPr>
              <a:t> dan </a:t>
            </a:r>
            <a:r>
              <a:rPr lang="en-ID" sz="2000" dirty="0" err="1">
                <a:latin typeface="Gill Sans Ultra Bold Condensed" panose="020B0A06020104020203" pitchFamily="34" charset="0"/>
              </a:rPr>
              <a:t>menyelamatkan</a:t>
            </a:r>
            <a:r>
              <a:rPr lang="en-ID" sz="2000" dirty="0">
                <a:latin typeface="Gill Sans Ultra Bold Condensed" panose="020B0A06020104020203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</a:rPr>
              <a:t>hidup</a:t>
            </a:r>
            <a:r>
              <a:rPr lang="en-ID" sz="2000" dirty="0">
                <a:latin typeface="Gill Sans Ultra Bold Condensed" panose="020B0A06020104020203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</a:rPr>
              <a:t>seperti</a:t>
            </a:r>
            <a:r>
              <a:rPr lang="en-ID" sz="2000" dirty="0">
                <a:latin typeface="Gill Sans Ultra Bold Condensed" panose="020B0A06020104020203" pitchFamily="34" charset="0"/>
              </a:rPr>
              <a:t> yang </a:t>
            </a:r>
            <a:r>
              <a:rPr lang="en-ID" sz="2000" dirty="0" err="1">
                <a:latin typeface="Gill Sans Ultra Bold Condensed" panose="020B0A06020104020203" pitchFamily="34" charset="0"/>
              </a:rPr>
              <a:t>dilakukan</a:t>
            </a:r>
            <a:r>
              <a:rPr lang="en-ID" sz="2000" dirty="0">
                <a:latin typeface="Gill Sans Ultra Bold Condensed" panose="020B0A06020104020203" pitchFamily="34" charset="0"/>
              </a:rPr>
              <a:t> Ester </a:t>
            </a:r>
            <a:r>
              <a:rPr lang="en-ID" sz="2000" dirty="0" err="1">
                <a:latin typeface="Gill Sans Ultra Bold Condensed" panose="020B0A06020104020203" pitchFamily="34" charset="0"/>
              </a:rPr>
              <a:t>bersama</a:t>
            </a:r>
            <a:r>
              <a:rPr lang="en-ID" sz="2000" dirty="0">
                <a:latin typeface="Gill Sans Ultra Bold Condensed" panose="020B0A06020104020203" pitchFamily="34" charset="0"/>
              </a:rPr>
              <a:t> </a:t>
            </a:r>
            <a:r>
              <a:rPr lang="en-ID" sz="2000" dirty="0" err="1">
                <a:latin typeface="Gill Sans Ultra Bold Condensed" panose="020B0A06020104020203" pitchFamily="34" charset="0"/>
              </a:rPr>
              <a:t>rakyatnya</a:t>
            </a:r>
            <a:r>
              <a:rPr lang="en-ID" sz="2000" dirty="0">
                <a:latin typeface="Gill Sans Ultra Bold Condensed" panose="020B0A06020104020203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513853"/>
            <a:ext cx="4507025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1BB02-458E-CA2E-DDE3-73AAC96D4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36" r="26321" b="1"/>
          <a:stretch/>
        </p:blipFill>
        <p:spPr>
          <a:xfrm>
            <a:off x="4483341" y="799352"/>
            <a:ext cx="4069057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9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2A5235-9009-8186-2573-2BBA259D47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72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A7F51-2094-DD78-B67F-D54A93420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D771F5C-2503-5564-B63E-E02C4CDB7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64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278202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0E258-4A95-C9F4-2241-5849723B5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Cerita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86B74-A887-1BB0-5040-29D5DD714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matahari</a:t>
            </a:r>
            <a:r>
              <a:rPr lang="en-ID" dirty="0"/>
              <a:t> </a:t>
            </a:r>
            <a:r>
              <a:rPr lang="en-ID" dirty="0" err="1"/>
              <a:t>terbenam</a:t>
            </a:r>
            <a:r>
              <a:rPr lang="en-ID" dirty="0"/>
              <a:t>, </a:t>
            </a:r>
            <a:r>
              <a:rPr lang="en-ID" dirty="0" err="1"/>
              <a:t>seorang</a:t>
            </a:r>
            <a:r>
              <a:rPr lang="en-ID" dirty="0"/>
              <a:t> </a:t>
            </a:r>
            <a:r>
              <a:rPr lang="en-ID" dirty="0" err="1"/>
              <a:t>wanita</a:t>
            </a:r>
            <a:r>
              <a:rPr lang="en-ID" dirty="0"/>
              <a:t> </a:t>
            </a:r>
            <a:r>
              <a:rPr lang="en-ID" dirty="0" err="1"/>
              <a:t>sedang</a:t>
            </a:r>
            <a:r>
              <a:rPr lang="en-ID" dirty="0"/>
              <a:t> </a:t>
            </a:r>
            <a:r>
              <a:rPr lang="en-ID" dirty="0" err="1"/>
              <a:t>berjalan</a:t>
            </a:r>
            <a:r>
              <a:rPr lang="en-ID" dirty="0"/>
              <a:t> di </a:t>
            </a:r>
            <a:r>
              <a:rPr lang="en-ID" dirty="0" err="1"/>
              <a:t>sepanjang</a:t>
            </a:r>
            <a:r>
              <a:rPr lang="en-ID" dirty="0"/>
              <a:t> </a:t>
            </a:r>
            <a:r>
              <a:rPr lang="en-ID" dirty="0" err="1"/>
              <a:t>pantai</a:t>
            </a:r>
            <a:r>
              <a:rPr lang="en-ID" dirty="0"/>
              <a:t> yang </a:t>
            </a:r>
            <a:r>
              <a:rPr lang="en-ID" dirty="0" err="1"/>
              <a:t>sepi</a:t>
            </a:r>
            <a:r>
              <a:rPr lang="en-ID" dirty="0"/>
              <a:t> di Cabo de </a:t>
            </a:r>
            <a:r>
              <a:rPr lang="en-ID" dirty="0" err="1"/>
              <a:t>Gata</a:t>
            </a:r>
            <a:r>
              <a:rPr lang="en-ID" dirty="0"/>
              <a:t>, </a:t>
            </a:r>
            <a:r>
              <a:rPr lang="en-ID" dirty="0" err="1"/>
              <a:t>Spanyol</a:t>
            </a:r>
            <a:r>
              <a:rPr lang="en-ID" dirty="0"/>
              <a:t>.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berjalan</a:t>
            </a:r>
            <a:r>
              <a:rPr lang="en-ID" dirty="0"/>
              <a:t>,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mulai</a:t>
            </a:r>
            <a:r>
              <a:rPr lang="en-ID" dirty="0"/>
              <a:t> </a:t>
            </a:r>
            <a:r>
              <a:rPr lang="en-ID" dirty="0" err="1"/>
              <a:t>melihat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, di </a:t>
            </a:r>
            <a:r>
              <a:rPr lang="en-ID" dirty="0" err="1"/>
              <a:t>kejauhan</a:t>
            </a:r>
            <a:r>
              <a:rPr lang="en-ID" dirty="0"/>
              <a:t>, </a:t>
            </a:r>
            <a:r>
              <a:rPr lang="en-ID" dirty="0" err="1"/>
              <a:t>seorang</a:t>
            </a:r>
            <a:r>
              <a:rPr lang="en-ID" dirty="0"/>
              <a:t> </a:t>
            </a:r>
            <a:r>
              <a:rPr lang="en-ID" dirty="0" err="1"/>
              <a:t>pria</a:t>
            </a:r>
            <a:r>
              <a:rPr lang="en-ID" dirty="0"/>
              <a:t> </a:t>
            </a:r>
            <a:r>
              <a:rPr lang="en-ID" dirty="0" err="1"/>
              <a:t>muda</a:t>
            </a:r>
            <a:r>
              <a:rPr lang="en-ID" dirty="0"/>
              <a:t> </a:t>
            </a:r>
            <a:r>
              <a:rPr lang="en-ID" dirty="0" err="1"/>
              <a:t>mendekat</a:t>
            </a:r>
            <a:r>
              <a:rPr lang="en-ID" dirty="0"/>
              <a:t>. </a:t>
            </a:r>
          </a:p>
          <a:p>
            <a:pPr marL="0" indent="0">
              <a:buNone/>
            </a:pPr>
            <a:r>
              <a:rPr lang="en-ID" dirty="0"/>
              <a:t>Ketika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semakin</a:t>
            </a:r>
            <a:r>
              <a:rPr lang="en-ID" dirty="0"/>
              <a:t> </a:t>
            </a:r>
            <a:r>
              <a:rPr lang="en-ID" dirty="0" err="1"/>
              <a:t>dekat</a:t>
            </a:r>
            <a:r>
              <a:rPr lang="en-ID" dirty="0"/>
              <a:t>,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menyadari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seorang</a:t>
            </a:r>
            <a:r>
              <a:rPr lang="en-ID" dirty="0"/>
              <a:t> </a:t>
            </a:r>
            <a:r>
              <a:rPr lang="en-ID" dirty="0" err="1"/>
              <a:t>remaja</a:t>
            </a:r>
            <a:r>
              <a:rPr lang="en-ID" dirty="0"/>
              <a:t> dan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sedang</a:t>
            </a:r>
            <a:r>
              <a:rPr lang="en-ID" dirty="0"/>
              <a:t> </a:t>
            </a:r>
            <a:r>
              <a:rPr lang="en-ID" dirty="0" err="1"/>
              <a:t>membungkuk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mengambil</a:t>
            </a:r>
            <a:r>
              <a:rPr lang="en-ID" dirty="0"/>
              <a:t> </a:t>
            </a:r>
            <a:r>
              <a:rPr lang="en-ID" dirty="0" err="1"/>
              <a:t>sesuatu</a:t>
            </a:r>
            <a:r>
              <a:rPr lang="en-ID" dirty="0"/>
              <a:t> yang </a:t>
            </a:r>
            <a:r>
              <a:rPr lang="en-ID" dirty="0" err="1"/>
              <a:t>kemudian</a:t>
            </a:r>
            <a:r>
              <a:rPr lang="en-ID" dirty="0"/>
              <a:t>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lemparkan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air. </a:t>
            </a:r>
            <a:r>
              <a:rPr lang="en-ID" dirty="0" err="1"/>
              <a:t>Berkali</a:t>
            </a:r>
            <a:r>
              <a:rPr lang="en-ID" dirty="0"/>
              <a:t>-kali,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melemparkan</a:t>
            </a:r>
            <a:r>
              <a:rPr lang="en-ID" dirty="0"/>
              <a:t> </a:t>
            </a:r>
            <a:r>
              <a:rPr lang="en-ID" dirty="0" err="1"/>
              <a:t>benda-benda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keras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laut</a:t>
            </a:r>
            <a:r>
              <a:rPr lang="en-ID" dirty="0"/>
              <a:t>. </a:t>
            </a:r>
          </a:p>
          <a:p>
            <a:pPr marL="0" indent="0">
              <a:buNone/>
            </a:pP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semakin</a:t>
            </a:r>
            <a:r>
              <a:rPr lang="en-ID" dirty="0"/>
              <a:t> </a:t>
            </a:r>
            <a:r>
              <a:rPr lang="en-ID" dirty="0" err="1"/>
              <a:t>dekat</a:t>
            </a:r>
            <a:r>
              <a:rPr lang="en-ID" dirty="0"/>
              <a:t>, </a:t>
            </a:r>
            <a:r>
              <a:rPr lang="en-ID" dirty="0" err="1"/>
              <a:t>wanita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mengamati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pria</a:t>
            </a:r>
            <a:r>
              <a:rPr lang="en-ID" dirty="0"/>
              <a:t> </a:t>
            </a:r>
            <a:r>
              <a:rPr lang="en-ID" dirty="0" err="1"/>
              <a:t>muda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sedang</a:t>
            </a:r>
            <a:r>
              <a:rPr lang="en-ID" dirty="0"/>
              <a:t> </a:t>
            </a:r>
            <a:r>
              <a:rPr lang="en-ID" dirty="0" err="1"/>
              <a:t>mengumpulkan</a:t>
            </a:r>
            <a:r>
              <a:rPr lang="en-ID" dirty="0"/>
              <a:t> </a:t>
            </a:r>
            <a:r>
              <a:rPr lang="en-ID" dirty="0" err="1"/>
              <a:t>bintang</a:t>
            </a:r>
            <a:r>
              <a:rPr lang="en-ID" dirty="0"/>
              <a:t> </a:t>
            </a:r>
            <a:r>
              <a:rPr lang="en-ID" dirty="0" err="1"/>
              <a:t>laut</a:t>
            </a:r>
            <a:r>
              <a:rPr lang="en-ID" dirty="0"/>
              <a:t> yang </a:t>
            </a:r>
            <a:r>
              <a:rPr lang="en-ID" dirty="0" err="1"/>
              <a:t>ditinggalkan</a:t>
            </a:r>
            <a:r>
              <a:rPr lang="en-ID" dirty="0"/>
              <a:t> oleh air pasang di </a:t>
            </a:r>
            <a:r>
              <a:rPr lang="en-ID" dirty="0" err="1"/>
              <a:t>pantai</a:t>
            </a:r>
            <a:r>
              <a:rPr lang="en-ID" dirty="0"/>
              <a:t> dan, </a:t>
            </a:r>
            <a:r>
              <a:rPr lang="en-ID" dirty="0" err="1"/>
              <a:t>satu</a:t>
            </a:r>
            <a:r>
              <a:rPr lang="en-ID" dirty="0"/>
              <a:t> per </a:t>
            </a:r>
            <a:r>
              <a:rPr lang="en-ID" dirty="0" err="1"/>
              <a:t>satu</a:t>
            </a:r>
            <a:r>
              <a:rPr lang="en-ID" dirty="0"/>
              <a:t>,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melemparkannya</a:t>
            </a:r>
            <a:r>
              <a:rPr lang="en-ID" dirty="0"/>
              <a:t> </a:t>
            </a:r>
            <a:r>
              <a:rPr lang="en-ID" dirty="0" err="1"/>
              <a:t>kembali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air. </a:t>
            </a:r>
          </a:p>
          <a:p>
            <a:pPr marL="0" indent="0">
              <a:buNone/>
            </a:pPr>
            <a:r>
              <a:rPr lang="en-ID" dirty="0" err="1"/>
              <a:t>Penasaran</a:t>
            </a:r>
            <a:r>
              <a:rPr lang="en-ID" dirty="0"/>
              <a:t> dan </a:t>
            </a:r>
            <a:r>
              <a:rPr lang="en-ID" dirty="0" err="1"/>
              <a:t>penasaran</a:t>
            </a:r>
            <a:r>
              <a:rPr lang="en-ID" dirty="0"/>
              <a:t>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mendekati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dan </a:t>
            </a:r>
            <a:r>
              <a:rPr lang="en-ID" dirty="0" err="1"/>
              <a:t>menyapanya</a:t>
            </a:r>
            <a:r>
              <a:rPr lang="en-ID" dirty="0"/>
              <a:t>:</a:t>
            </a:r>
          </a:p>
          <a:p>
            <a:endParaRPr lang="en-ID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60929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92FD8-E0EA-0618-2F70-0B828DA58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78" t="9091" r="10611"/>
          <a:stretch/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4781B9-12CB-45C3-907A-9ED93FF72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826549" y="0"/>
            <a:ext cx="731745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06356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63" y="2443480"/>
            <a:ext cx="2414016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8B927-3307-8D67-7583-E98C105B5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16686"/>
            <a:ext cx="4065957" cy="555307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en-ID" sz="2000" dirty="0"/>
          </a:p>
          <a:p>
            <a:pPr marL="0" indent="0">
              <a:buNone/>
            </a:pPr>
            <a:r>
              <a:rPr lang="en-ID" sz="2000" dirty="0"/>
              <a:t>"Halo. </a:t>
            </a:r>
            <a:r>
              <a:rPr lang="en-ID" sz="2000" dirty="0" err="1"/>
              <a:t>Apa</a:t>
            </a:r>
            <a:r>
              <a:rPr lang="en-ID" sz="2000" dirty="0"/>
              <a:t> yang </a:t>
            </a:r>
            <a:r>
              <a:rPr lang="en-ID" sz="2000" dirty="0" err="1"/>
              <a:t>kamu</a:t>
            </a:r>
            <a:r>
              <a:rPr lang="en-ID" sz="2000" dirty="0"/>
              <a:t> </a:t>
            </a:r>
            <a:r>
              <a:rPr lang="en-ID" sz="2000" dirty="0" err="1"/>
              <a:t>lakukan</a:t>
            </a:r>
            <a:r>
              <a:rPr lang="en-ID" sz="2000" dirty="0"/>
              <a:t> </a:t>
            </a:r>
            <a:r>
              <a:rPr lang="en-ID" sz="2000" dirty="0" err="1"/>
              <a:t>disana</a:t>
            </a:r>
            <a:r>
              <a:rPr lang="en-ID" sz="2000" dirty="0"/>
              <a:t>?"</a:t>
            </a:r>
          </a:p>
          <a:p>
            <a:pPr marL="0" indent="0">
              <a:buNone/>
            </a:pPr>
            <a:r>
              <a:rPr lang="en-ID" sz="2000" dirty="0"/>
              <a:t>”Saya </a:t>
            </a:r>
            <a:r>
              <a:rPr lang="en-ID" sz="2000" dirty="0" err="1"/>
              <a:t>mengembalikan</a:t>
            </a:r>
            <a:r>
              <a:rPr lang="en-ID" sz="2000" dirty="0"/>
              <a:t> </a:t>
            </a:r>
            <a:r>
              <a:rPr lang="en-ID" sz="2000" dirty="0" err="1"/>
              <a:t>bintang</a:t>
            </a:r>
            <a:r>
              <a:rPr lang="en-ID" sz="2000" dirty="0"/>
              <a:t> </a:t>
            </a:r>
            <a:r>
              <a:rPr lang="en-ID" sz="2000" dirty="0" err="1"/>
              <a:t>laut</a:t>
            </a:r>
            <a:r>
              <a:rPr lang="en-ID" sz="2000" dirty="0"/>
              <a:t> </a:t>
            </a:r>
            <a:r>
              <a:rPr lang="en-ID" sz="2000" dirty="0" err="1"/>
              <a:t>ke</a:t>
            </a:r>
            <a:r>
              <a:rPr lang="en-ID" sz="2000" dirty="0"/>
              <a:t> </a:t>
            </a:r>
            <a:r>
              <a:rPr lang="en-ID" sz="2000" dirty="0" err="1"/>
              <a:t>laut</a:t>
            </a:r>
            <a:r>
              <a:rPr lang="en-ID" sz="2000" dirty="0"/>
              <a:t>. </a:t>
            </a:r>
            <a:r>
              <a:rPr lang="en-ID" sz="2000" dirty="0" err="1"/>
              <a:t>Sekarang</a:t>
            </a:r>
            <a:r>
              <a:rPr lang="en-ID" sz="2000" dirty="0"/>
              <a:t> air </a:t>
            </a:r>
            <a:r>
              <a:rPr lang="en-ID" sz="2000" dirty="0" err="1"/>
              <a:t>laut</a:t>
            </a:r>
            <a:r>
              <a:rPr lang="en-ID" sz="2000" dirty="0"/>
              <a:t> </a:t>
            </a:r>
            <a:r>
              <a:rPr lang="en-ID" sz="2000" dirty="0" err="1"/>
              <a:t>sedang</a:t>
            </a:r>
            <a:r>
              <a:rPr lang="en-ID" sz="2000" dirty="0"/>
              <a:t> </a:t>
            </a:r>
            <a:r>
              <a:rPr lang="en-ID" sz="2000" dirty="0" err="1"/>
              <a:t>surut</a:t>
            </a:r>
            <a:r>
              <a:rPr lang="en-ID" sz="2000" dirty="0"/>
              <a:t> dan </a:t>
            </a:r>
            <a:r>
              <a:rPr lang="en-ID" sz="2000" dirty="0" err="1"/>
              <a:t>meninggalkan</a:t>
            </a:r>
            <a:r>
              <a:rPr lang="en-ID" sz="2000" dirty="0"/>
              <a:t> </a:t>
            </a:r>
            <a:r>
              <a:rPr lang="en-ID" sz="2000" dirty="0" err="1"/>
              <a:t>semua</a:t>
            </a:r>
            <a:r>
              <a:rPr lang="en-ID" sz="2000" dirty="0"/>
              <a:t> </a:t>
            </a:r>
            <a:r>
              <a:rPr lang="en-ID" sz="2000" dirty="0" err="1"/>
              <a:t>bintang</a:t>
            </a:r>
            <a:r>
              <a:rPr lang="en-ID" sz="2000" dirty="0"/>
              <a:t> </a:t>
            </a:r>
            <a:r>
              <a:rPr lang="en-ID" sz="2000" dirty="0" err="1"/>
              <a:t>laut</a:t>
            </a:r>
            <a:r>
              <a:rPr lang="en-ID" sz="2000" dirty="0"/>
              <a:t> </a:t>
            </a:r>
            <a:r>
              <a:rPr lang="en-ID" sz="2000" dirty="0" err="1"/>
              <a:t>ini</a:t>
            </a:r>
            <a:r>
              <a:rPr lang="en-ID" sz="2000" dirty="0"/>
              <a:t> di </a:t>
            </a:r>
            <a:r>
              <a:rPr lang="en-ID" sz="2000" dirty="0" err="1"/>
              <a:t>pantai</a:t>
            </a:r>
            <a:r>
              <a:rPr lang="en-ID" sz="2000" dirty="0"/>
              <a:t>. Jika </a:t>
            </a:r>
            <a:r>
              <a:rPr lang="en-ID" sz="2000" dirty="0" err="1"/>
              <a:t>saya</a:t>
            </a:r>
            <a:r>
              <a:rPr lang="en-ID" sz="2000" dirty="0"/>
              <a:t> </a:t>
            </a:r>
            <a:r>
              <a:rPr lang="en-ID" sz="2000" dirty="0" err="1"/>
              <a:t>tidak</a:t>
            </a:r>
            <a:r>
              <a:rPr lang="en-ID" sz="2000" dirty="0"/>
              <a:t> </a:t>
            </a:r>
            <a:r>
              <a:rPr lang="en-ID" sz="2000" dirty="0" err="1"/>
              <a:t>mengembalikan</a:t>
            </a:r>
            <a:r>
              <a:rPr lang="en-ID" sz="2000" dirty="0"/>
              <a:t> </a:t>
            </a:r>
            <a:r>
              <a:rPr lang="en-ID" sz="2000" dirty="0" err="1"/>
              <a:t>mereka</a:t>
            </a:r>
            <a:r>
              <a:rPr lang="en-ID" sz="2000" dirty="0"/>
              <a:t> </a:t>
            </a:r>
            <a:r>
              <a:rPr lang="en-ID" sz="2000" dirty="0" err="1"/>
              <a:t>ke</a:t>
            </a:r>
            <a:r>
              <a:rPr lang="en-ID" sz="2000" dirty="0"/>
              <a:t> </a:t>
            </a:r>
            <a:r>
              <a:rPr lang="en-ID" sz="2000" dirty="0" err="1"/>
              <a:t>laut</a:t>
            </a:r>
            <a:r>
              <a:rPr lang="en-ID" sz="2000" dirty="0"/>
              <a:t>, </a:t>
            </a:r>
            <a:r>
              <a:rPr lang="en-ID" sz="2000" dirty="0" err="1"/>
              <a:t>mereka</a:t>
            </a:r>
            <a:r>
              <a:rPr lang="en-ID" sz="2000" dirty="0"/>
              <a:t> </a:t>
            </a:r>
            <a:r>
              <a:rPr lang="en-ID" sz="2000" dirty="0" err="1"/>
              <a:t>akan</a:t>
            </a:r>
            <a:r>
              <a:rPr lang="en-ID" sz="2000" dirty="0"/>
              <a:t> </a:t>
            </a:r>
            <a:r>
              <a:rPr lang="en-ID" sz="2000" dirty="0" err="1"/>
              <a:t>mati</a:t>
            </a:r>
            <a:r>
              <a:rPr lang="en-ID" sz="2000" dirty="0"/>
              <a:t> </a:t>
            </a:r>
            <a:r>
              <a:rPr lang="en-ID" sz="2000" dirty="0" err="1"/>
              <a:t>karena</a:t>
            </a:r>
            <a:r>
              <a:rPr lang="en-ID" sz="2000" dirty="0"/>
              <a:t> </a:t>
            </a:r>
            <a:r>
              <a:rPr lang="en-ID" sz="2000" dirty="0" err="1"/>
              <a:t>kekurangan</a:t>
            </a:r>
            <a:r>
              <a:rPr lang="en-ID" sz="2000" dirty="0"/>
              <a:t> </a:t>
            </a:r>
            <a:r>
              <a:rPr lang="en-ID" sz="2000" dirty="0" err="1"/>
              <a:t>oksigen</a:t>
            </a:r>
            <a:r>
              <a:rPr lang="en-ID" sz="2000" dirty="0"/>
              <a:t>.”</a:t>
            </a:r>
          </a:p>
          <a:p>
            <a:pPr marL="0" indent="0">
              <a:buNone/>
            </a:pPr>
            <a:r>
              <a:rPr lang="en-ID" sz="2000" dirty="0"/>
              <a:t>”Saya </a:t>
            </a:r>
            <a:r>
              <a:rPr lang="en-ID" sz="2000" dirty="0" err="1"/>
              <a:t>mengerti</a:t>
            </a:r>
            <a:r>
              <a:rPr lang="en-ID" sz="2000" dirty="0"/>
              <a:t>, </a:t>
            </a:r>
            <a:r>
              <a:rPr lang="en-ID" sz="2000" dirty="0" err="1"/>
              <a:t>tetapi</a:t>
            </a:r>
            <a:r>
              <a:rPr lang="en-ID" sz="2000" dirty="0"/>
              <a:t> di </a:t>
            </a:r>
            <a:r>
              <a:rPr lang="en-ID" sz="2000" dirty="0" err="1"/>
              <a:t>pantai</a:t>
            </a:r>
            <a:r>
              <a:rPr lang="en-ID" sz="2000" dirty="0"/>
              <a:t> </a:t>
            </a:r>
            <a:r>
              <a:rPr lang="en-ID" sz="2000" dirty="0" err="1"/>
              <a:t>ini</a:t>
            </a:r>
            <a:r>
              <a:rPr lang="en-ID" sz="2000" dirty="0"/>
              <a:t>, </a:t>
            </a:r>
            <a:r>
              <a:rPr lang="en-ID" sz="2000" dirty="0" err="1"/>
              <a:t>pasti</a:t>
            </a:r>
            <a:r>
              <a:rPr lang="en-ID" sz="2000" dirty="0"/>
              <a:t> </a:t>
            </a:r>
            <a:r>
              <a:rPr lang="en-ID" sz="2000" dirty="0" err="1"/>
              <a:t>ada</a:t>
            </a:r>
            <a:r>
              <a:rPr lang="en-ID" sz="2000" dirty="0"/>
              <a:t> </a:t>
            </a:r>
            <a:r>
              <a:rPr lang="en-ID" sz="2000" dirty="0" err="1"/>
              <a:t>ribuan</a:t>
            </a:r>
            <a:r>
              <a:rPr lang="en-ID" sz="2000" dirty="0"/>
              <a:t> </a:t>
            </a:r>
            <a:r>
              <a:rPr lang="en-ID" sz="2000" dirty="0" err="1"/>
              <a:t>bintang</a:t>
            </a:r>
            <a:r>
              <a:rPr lang="en-ID" sz="2000" dirty="0"/>
              <a:t> </a:t>
            </a:r>
            <a:r>
              <a:rPr lang="en-ID" sz="2000" dirty="0" err="1"/>
              <a:t>laut</a:t>
            </a:r>
            <a:r>
              <a:rPr lang="en-ID" sz="2000" dirty="0"/>
              <a:t>. Ada </a:t>
            </a:r>
            <a:r>
              <a:rPr lang="en-ID" sz="2000" dirty="0" err="1"/>
              <a:t>terlalu</a:t>
            </a:r>
            <a:r>
              <a:rPr lang="en-ID" sz="2000" dirty="0"/>
              <a:t> </a:t>
            </a:r>
            <a:r>
              <a:rPr lang="en-ID" sz="2000" dirty="0" err="1"/>
              <a:t>banyak</a:t>
            </a:r>
            <a:r>
              <a:rPr lang="en-ID" sz="2000" dirty="0"/>
              <a:t>, dan </a:t>
            </a:r>
            <a:r>
              <a:rPr lang="en-ID" sz="2000" dirty="0" err="1"/>
              <a:t>kemungkinan</a:t>
            </a:r>
            <a:r>
              <a:rPr lang="en-ID" sz="2000" dirty="0"/>
              <a:t> </a:t>
            </a:r>
            <a:r>
              <a:rPr lang="en-ID" sz="2000" dirty="0" err="1"/>
              <a:t>besar</a:t>
            </a:r>
            <a:r>
              <a:rPr lang="en-ID" sz="2000" dirty="0"/>
              <a:t>, </a:t>
            </a:r>
            <a:r>
              <a:rPr lang="en-ID" sz="2000" dirty="0" err="1"/>
              <a:t>ini</a:t>
            </a:r>
            <a:r>
              <a:rPr lang="en-ID" sz="2000" dirty="0"/>
              <a:t> </a:t>
            </a:r>
            <a:r>
              <a:rPr lang="en-ID" sz="2000" dirty="0" err="1"/>
              <a:t>terjadi</a:t>
            </a:r>
            <a:r>
              <a:rPr lang="en-ID" sz="2000" dirty="0"/>
              <a:t> di </a:t>
            </a:r>
            <a:r>
              <a:rPr lang="en-ID" sz="2000" dirty="0" err="1"/>
              <a:t>ratusan</a:t>
            </a:r>
            <a:r>
              <a:rPr lang="en-ID" sz="2000" dirty="0"/>
              <a:t> </a:t>
            </a:r>
            <a:r>
              <a:rPr lang="en-ID" sz="2000" dirty="0" err="1"/>
              <a:t>pantai</a:t>
            </a:r>
            <a:r>
              <a:rPr lang="en-ID" sz="2000" dirty="0"/>
              <a:t> di </a:t>
            </a:r>
            <a:r>
              <a:rPr lang="en-ID" sz="2000" dirty="0" err="1"/>
              <a:t>sepanjang</a:t>
            </a:r>
            <a:r>
              <a:rPr lang="en-ID" sz="2000" dirty="0"/>
              <a:t> </a:t>
            </a:r>
            <a:r>
              <a:rPr lang="en-ID" sz="2000" dirty="0" err="1"/>
              <a:t>Mediterania</a:t>
            </a:r>
            <a:r>
              <a:rPr lang="en-ID" sz="2000" dirty="0"/>
              <a:t> </a:t>
            </a:r>
            <a:r>
              <a:rPr lang="en-ID" sz="2000" dirty="0" err="1"/>
              <a:t>ini</a:t>
            </a:r>
            <a:r>
              <a:rPr lang="en-ID" sz="2000" dirty="0"/>
              <a:t>. </a:t>
            </a:r>
            <a:r>
              <a:rPr lang="en-ID" sz="2000" dirty="0" err="1"/>
              <a:t>Tidakkah</a:t>
            </a:r>
            <a:r>
              <a:rPr lang="en-ID" sz="2000" dirty="0"/>
              <a:t> </a:t>
            </a:r>
            <a:r>
              <a:rPr lang="en-ID" sz="2000" dirty="0" err="1"/>
              <a:t>kamu</a:t>
            </a:r>
            <a:r>
              <a:rPr lang="en-ID" sz="2000" dirty="0"/>
              <a:t> </a:t>
            </a:r>
            <a:r>
              <a:rPr lang="en-ID" sz="2000" dirty="0" err="1"/>
              <a:t>menyadari</a:t>
            </a:r>
            <a:r>
              <a:rPr lang="en-ID" sz="2000" dirty="0"/>
              <a:t> </a:t>
            </a:r>
            <a:r>
              <a:rPr lang="en-ID" sz="2000" dirty="0" err="1"/>
              <a:t>bahwa</a:t>
            </a:r>
            <a:r>
              <a:rPr lang="en-ID" sz="2000" dirty="0"/>
              <a:t> </a:t>
            </a:r>
            <a:r>
              <a:rPr lang="en-ID" sz="2000" dirty="0" err="1"/>
              <a:t>apa</a:t>
            </a:r>
            <a:r>
              <a:rPr lang="en-ID" sz="2000" dirty="0"/>
              <a:t> yang </a:t>
            </a:r>
            <a:r>
              <a:rPr lang="en-ID" sz="2000" dirty="0" err="1"/>
              <a:t>kamu</a:t>
            </a:r>
            <a:r>
              <a:rPr lang="en-ID" sz="2000" dirty="0"/>
              <a:t> </a:t>
            </a:r>
            <a:r>
              <a:rPr lang="en-ID" sz="2000" dirty="0" err="1"/>
              <a:t>lakukan</a:t>
            </a:r>
            <a:r>
              <a:rPr lang="en-ID" sz="2000" dirty="0"/>
              <a:t> </a:t>
            </a:r>
            <a:r>
              <a:rPr lang="en-ID" sz="2000" dirty="0" err="1"/>
              <a:t>itu</a:t>
            </a:r>
            <a:r>
              <a:rPr lang="en-ID" sz="2000" dirty="0"/>
              <a:t> </a:t>
            </a:r>
            <a:r>
              <a:rPr lang="en-ID" sz="2000" dirty="0" err="1"/>
              <a:t>tidak</a:t>
            </a:r>
            <a:r>
              <a:rPr lang="en-ID" sz="2000" dirty="0"/>
              <a:t> </a:t>
            </a:r>
            <a:r>
              <a:rPr lang="en-ID" sz="2000" dirty="0" err="1"/>
              <a:t>mungkin</a:t>
            </a:r>
            <a:r>
              <a:rPr lang="en-ID" sz="2000" dirty="0"/>
              <a:t>?”</a:t>
            </a:r>
          </a:p>
          <a:p>
            <a:endParaRPr lang="en-ID" sz="2000" dirty="0"/>
          </a:p>
        </p:txBody>
      </p:sp>
    </p:spTree>
    <p:extLst>
      <p:ext uri="{BB962C8B-B14F-4D97-AF65-F5344CB8AC3E}">
        <p14:creationId xmlns:p14="http://schemas.microsoft.com/office/powerpoint/2010/main" val="259044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B4ADE4-F243-E6FC-DA82-91C9ED836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39" r="9089" b="-2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02974-02D8-5264-1C40-0119E8256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611" y="924687"/>
            <a:ext cx="4934523" cy="593330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400" dirty="0"/>
              <a:t>Anak </a:t>
            </a:r>
            <a:r>
              <a:rPr lang="en-ID" sz="2400" dirty="0" err="1"/>
              <a:t>laki-laki</a:t>
            </a:r>
            <a:r>
              <a:rPr lang="en-ID" sz="2400" dirty="0"/>
              <a:t> </a:t>
            </a:r>
            <a:r>
              <a:rPr lang="en-ID" sz="2400" dirty="0" err="1"/>
              <a:t>itu</a:t>
            </a:r>
            <a:r>
              <a:rPr lang="en-ID" sz="2400" dirty="0"/>
              <a:t> </a:t>
            </a:r>
            <a:r>
              <a:rPr lang="en-ID" sz="2400" dirty="0" err="1"/>
              <a:t>tersenyum</a:t>
            </a:r>
            <a:r>
              <a:rPr lang="en-ID" sz="2400" dirty="0"/>
              <a:t>, </a:t>
            </a:r>
            <a:r>
              <a:rPr lang="en-ID" sz="2400" dirty="0" err="1"/>
              <a:t>membungkuk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mengambil</a:t>
            </a:r>
            <a:r>
              <a:rPr lang="en-ID" sz="2400" dirty="0"/>
              <a:t> </a:t>
            </a:r>
            <a:r>
              <a:rPr lang="en-ID" sz="2400" dirty="0" err="1"/>
              <a:t>bintang</a:t>
            </a:r>
            <a:r>
              <a:rPr lang="en-ID" sz="2400" dirty="0"/>
              <a:t> </a:t>
            </a:r>
            <a:r>
              <a:rPr lang="en-ID" sz="2400" dirty="0" err="1"/>
              <a:t>laut</a:t>
            </a:r>
            <a:r>
              <a:rPr lang="en-ID" sz="2400" dirty="0"/>
              <a:t> lain, dan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seluruh</a:t>
            </a:r>
            <a:r>
              <a:rPr lang="en-ID" sz="2400" dirty="0"/>
              <a:t> </a:t>
            </a:r>
            <a:r>
              <a:rPr lang="en-ID" sz="2400" dirty="0" err="1"/>
              <a:t>kekuatan</a:t>
            </a:r>
            <a:r>
              <a:rPr lang="en-ID" sz="2400" dirty="0"/>
              <a:t> </a:t>
            </a:r>
            <a:r>
              <a:rPr lang="en-ID" sz="2400" dirty="0" err="1"/>
              <a:t>remajanya</a:t>
            </a:r>
            <a:r>
              <a:rPr lang="en-ID" sz="2400" dirty="0"/>
              <a:t>, </a:t>
            </a:r>
            <a:r>
              <a:rPr lang="en-ID" sz="2400" dirty="0" err="1"/>
              <a:t>saat</a:t>
            </a:r>
            <a:r>
              <a:rPr lang="en-ID" sz="2400" dirty="0"/>
              <a:t> </a:t>
            </a:r>
            <a:r>
              <a:rPr lang="en-ID" sz="2400" dirty="0" err="1"/>
              <a:t>dia</a:t>
            </a:r>
            <a:r>
              <a:rPr lang="en-ID" sz="2400" dirty="0"/>
              <a:t> </a:t>
            </a:r>
            <a:r>
              <a:rPr lang="en-ID" sz="2400" dirty="0" err="1"/>
              <a:t>melemparkannya</a:t>
            </a:r>
            <a:r>
              <a:rPr lang="en-ID" sz="2400" dirty="0"/>
              <a:t> </a:t>
            </a:r>
            <a:r>
              <a:rPr lang="en-ID" sz="2400" dirty="0" err="1"/>
              <a:t>kembali</a:t>
            </a:r>
            <a:r>
              <a:rPr lang="en-ID" sz="2400" dirty="0"/>
              <a:t> </a:t>
            </a:r>
            <a:r>
              <a:rPr lang="en-ID" sz="2400" dirty="0" err="1"/>
              <a:t>ke</a:t>
            </a:r>
            <a:r>
              <a:rPr lang="en-ID" sz="2400" dirty="0"/>
              <a:t> </a:t>
            </a:r>
            <a:r>
              <a:rPr lang="en-ID" sz="2400" dirty="0" err="1"/>
              <a:t>laut</a:t>
            </a:r>
            <a:r>
              <a:rPr lang="en-ID" sz="2400" dirty="0"/>
              <a:t>, </a:t>
            </a:r>
            <a:r>
              <a:rPr lang="en-ID" sz="2400" dirty="0" err="1"/>
              <a:t>menjawab</a:t>
            </a:r>
            <a:r>
              <a:rPr lang="en-ID" sz="2400" dirty="0"/>
              <a:t>: </a:t>
            </a:r>
            <a:r>
              <a:rPr lang="en-ID" sz="2400" b="1" dirty="0"/>
              <a:t>”</a:t>
            </a:r>
            <a:r>
              <a:rPr lang="en-ID" sz="2400" b="1" dirty="0" err="1"/>
              <a:t>Untuk</a:t>
            </a:r>
            <a:r>
              <a:rPr lang="en-ID" sz="2400" b="1" dirty="0"/>
              <a:t> yang </a:t>
            </a:r>
            <a:r>
              <a:rPr lang="en-ID" sz="2400" b="1" dirty="0" err="1"/>
              <a:t>satu</a:t>
            </a:r>
            <a:r>
              <a:rPr lang="en-ID" sz="2400" b="1" dirty="0"/>
              <a:t> </a:t>
            </a:r>
            <a:r>
              <a:rPr lang="en-ID" sz="2400" b="1" dirty="0" err="1"/>
              <a:t>ini</a:t>
            </a:r>
            <a:r>
              <a:rPr lang="en-ID" sz="2400" b="1" dirty="0"/>
              <a:t> </a:t>
            </a:r>
            <a:r>
              <a:rPr lang="en-ID" sz="2400" b="1" dirty="0" err="1"/>
              <a:t>penting</a:t>
            </a:r>
            <a:r>
              <a:rPr lang="en-ID" sz="2400" b="1" dirty="0"/>
              <a:t>!!</a:t>
            </a:r>
          </a:p>
          <a:p>
            <a:pPr marL="0" indent="0">
              <a:buNone/>
            </a:pPr>
            <a:endParaRPr lang="en-ID" sz="2400" b="1" dirty="0"/>
          </a:p>
          <a:p>
            <a:pPr marL="0" indent="0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Satu </a:t>
            </a:r>
            <a:r>
              <a:rPr lang="en-ID" sz="2400" dirty="0" err="1">
                <a:latin typeface="Gill Sans Nova Cond XBd" panose="020B0A06020104020203" pitchFamily="34" charset="0"/>
              </a:rPr>
              <a:t>senyuman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satu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pandangan</a:t>
            </a:r>
            <a:r>
              <a:rPr lang="en-ID" sz="2400" dirty="0">
                <a:latin typeface="Gill Sans Nova Cond XBd" panose="020B0A06020104020203" pitchFamily="34" charset="0"/>
              </a:rPr>
              <a:t>, yang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bagikan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setiap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berisi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latin typeface="Gill Sans Nova Cond XBd" panose="020B0A06020104020203" pitchFamily="34" charset="0"/>
              </a:rPr>
              <a:t> data </a:t>
            </a:r>
            <a:r>
              <a:rPr lang="en-ID" sz="2400" dirty="0" err="1">
                <a:latin typeface="Gill Sans Nova Cond XBd" panose="020B0A06020104020203" pitchFamily="34" charset="0"/>
              </a:rPr>
              <a:t>statistik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diperlukan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mendukung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evaluasi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hasil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terbaik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/>
              <a:t>dan </a:t>
            </a:r>
            <a:r>
              <a:rPr lang="en-ID" sz="2400" dirty="0" err="1"/>
              <a:t>evaluasi</a:t>
            </a:r>
            <a:r>
              <a:rPr lang="en-ID" sz="2400" dirty="0"/>
              <a:t> </a:t>
            </a:r>
            <a:r>
              <a:rPr lang="en-ID" sz="2400" dirty="0" err="1"/>
              <a:t>hasil</a:t>
            </a:r>
            <a:r>
              <a:rPr lang="en-ID" sz="2400" dirty="0"/>
              <a:t> </a:t>
            </a:r>
            <a:r>
              <a:rPr lang="en-ID" sz="2400" dirty="0" err="1"/>
              <a:t>itu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: </a:t>
            </a:r>
            <a:r>
              <a:rPr lang="en-ID" sz="2400" dirty="0" err="1"/>
              <a:t>berdampak</a:t>
            </a:r>
            <a:r>
              <a:rPr lang="en-ID" sz="2400" dirty="0"/>
              <a:t> dan </a:t>
            </a:r>
            <a:r>
              <a:rPr lang="en-ID" sz="2400" dirty="0" err="1"/>
              <a:t>menyelamatkan</a:t>
            </a:r>
            <a:r>
              <a:rPr lang="en-ID" sz="2400" dirty="0"/>
              <a:t> </a:t>
            </a:r>
            <a:r>
              <a:rPr lang="en-ID" sz="2400" dirty="0" err="1"/>
              <a:t>satu</a:t>
            </a:r>
            <a:r>
              <a:rPr lang="en-ID" sz="2400" dirty="0"/>
              <a:t> </a:t>
            </a:r>
            <a:r>
              <a:rPr lang="en-ID" sz="2400" dirty="0" err="1"/>
              <a:t>nyawa</a:t>
            </a:r>
            <a:r>
              <a:rPr lang="en-ID" sz="2400" dirty="0"/>
              <a:t> </a:t>
            </a:r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satu</a:t>
            </a:r>
            <a:r>
              <a:rPr lang="en-ID" sz="2400" dirty="0"/>
              <a:t> </a:t>
            </a:r>
            <a:r>
              <a:rPr lang="en-ID" sz="2400" dirty="0" err="1"/>
              <a:t>waktu</a:t>
            </a:r>
            <a:r>
              <a:rPr lang="en-ID" sz="2400" dirty="0"/>
              <a:t>. Anda </a:t>
            </a:r>
            <a:r>
              <a:rPr lang="en-ID" sz="2400" dirty="0" err="1"/>
              <a:t>bisa</a:t>
            </a:r>
            <a:r>
              <a:rPr lang="en-ID" sz="2400" dirty="0"/>
              <a:t> </a:t>
            </a:r>
            <a:r>
              <a:rPr lang="en-ID" sz="2400" dirty="0" err="1"/>
              <a:t>memulai</a:t>
            </a:r>
            <a:r>
              <a:rPr lang="en-ID" sz="2400" dirty="0"/>
              <a:t> </a:t>
            </a:r>
            <a:r>
              <a:rPr lang="en-ID" sz="2400" dirty="0" err="1"/>
              <a:t>hari</a:t>
            </a:r>
            <a:r>
              <a:rPr lang="en-ID" sz="2400" dirty="0"/>
              <a:t> </a:t>
            </a:r>
            <a:r>
              <a:rPr lang="en-ID" sz="2400" dirty="0" err="1"/>
              <a:t>ini</a:t>
            </a:r>
            <a:r>
              <a:rPr lang="en-ID" sz="2400" dirty="0"/>
              <a:t>.</a:t>
            </a:r>
          </a:p>
          <a:p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283925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A65F2-7CFF-56C5-4A77-8F092F874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Kesimpulan </a:t>
            </a:r>
            <a:endParaRPr lang="en-ID" b="1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FF11C9-2C97-EB1C-DA48-583D694C32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05761"/>
              </p:ext>
            </p:extLst>
          </p:nvPr>
        </p:nvGraphicFramePr>
        <p:xfrm>
          <a:off x="533400" y="2165350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0245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A9F9B-E5B3-ADAD-78C4-F10F3A82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en-ID" sz="4400" dirty="0"/>
              <a:t>PANGGILAN: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4DCE0-878D-F508-AE9E-E2707F6C7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r>
              <a:rPr lang="en-ID" sz="2000" dirty="0">
                <a:latin typeface="Franklin Gothic Medium" panose="020B0603020102020204" pitchFamily="34" charset="0"/>
              </a:rPr>
              <a:t>Pada </a:t>
            </a:r>
            <a:r>
              <a:rPr lang="en-ID" sz="2000" dirty="0" err="1">
                <a:latin typeface="Franklin Gothic Medium" panose="020B0603020102020204" pitchFamily="34" charset="0"/>
              </a:rPr>
              <a:t>peringatan</a:t>
            </a:r>
            <a:r>
              <a:rPr lang="en-ID" sz="2000" dirty="0">
                <a:latin typeface="Franklin Gothic Medium" panose="020B0603020102020204" pitchFamily="34" charset="0"/>
              </a:rPr>
              <a:t> 72 </a:t>
            </a:r>
            <a:r>
              <a:rPr lang="en-ID" sz="2000" dirty="0" err="1">
                <a:latin typeface="Franklin Gothic Medium" panose="020B0603020102020204" pitchFamily="34" charset="0"/>
              </a:rPr>
              <a:t>tahun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klub</a:t>
            </a:r>
            <a:r>
              <a:rPr lang="en-ID" sz="2000" dirty="0">
                <a:latin typeface="Franklin Gothic Medium" panose="020B0603020102020204" pitchFamily="34" charset="0"/>
              </a:rPr>
              <a:t> Pathfinder </a:t>
            </a:r>
            <a:r>
              <a:rPr lang="en-ID" sz="2000" dirty="0" err="1">
                <a:latin typeface="Franklin Gothic Medium" panose="020B0603020102020204" pitchFamily="34" charset="0"/>
              </a:rPr>
              <a:t>ini</a:t>
            </a:r>
            <a:r>
              <a:rPr lang="en-ID" sz="2000" dirty="0">
                <a:latin typeface="Franklin Gothic Medium" panose="020B0603020102020204" pitchFamily="34" charset="0"/>
              </a:rPr>
              <a:t>, </a:t>
            </a:r>
            <a:r>
              <a:rPr lang="en-ID" sz="2000" dirty="0" err="1">
                <a:latin typeface="Franklin Gothic Medium" panose="020B0603020102020204" pitchFamily="34" charset="0"/>
              </a:rPr>
              <a:t>dengan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tema</a:t>
            </a:r>
            <a:r>
              <a:rPr lang="en-ID" sz="2000" dirty="0">
                <a:latin typeface="Franklin Gothic Medium" panose="020B0603020102020204" pitchFamily="34" charset="0"/>
              </a:rPr>
              <a:t> “</a:t>
            </a:r>
            <a:r>
              <a:rPr lang="en-ID" sz="2000" dirty="0" err="1">
                <a:latin typeface="Franklin Gothic Medium" panose="020B0603020102020204" pitchFamily="34" charset="0"/>
              </a:rPr>
              <a:t>Mengubah</a:t>
            </a:r>
            <a:r>
              <a:rPr lang="en-ID" sz="2000" dirty="0">
                <a:latin typeface="Franklin Gothic Medium" panose="020B0603020102020204" pitchFamily="34" charset="0"/>
              </a:rPr>
              <a:t> Dunia,” </a:t>
            </a:r>
          </a:p>
          <a:p>
            <a:r>
              <a:rPr lang="en-ID" sz="2000" dirty="0" err="1">
                <a:latin typeface="Franklin Gothic Medium" panose="020B0603020102020204" pitchFamily="34" charset="0"/>
              </a:rPr>
              <a:t>Ubah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diri</a:t>
            </a:r>
            <a:r>
              <a:rPr lang="en-ID" sz="2000" dirty="0">
                <a:latin typeface="Franklin Gothic Medium" panose="020B0603020102020204" pitchFamily="34" charset="0"/>
              </a:rPr>
              <a:t> Anda, </a:t>
            </a:r>
            <a:r>
              <a:rPr lang="en-ID" sz="2000" dirty="0" err="1">
                <a:latin typeface="Franklin Gothic Medium" panose="020B0603020102020204" pitchFamily="34" charset="0"/>
              </a:rPr>
              <a:t>bawa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seluruh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hidup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anda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kepada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Tuhan</a:t>
            </a:r>
            <a:r>
              <a:rPr lang="en-ID" sz="2000" dirty="0">
                <a:latin typeface="Franklin Gothic Medium" panose="020B0603020102020204" pitchFamily="34" charset="0"/>
              </a:rPr>
              <a:t>, </a:t>
            </a:r>
            <a:r>
              <a:rPr lang="en-ID" sz="2000" dirty="0" err="1">
                <a:latin typeface="Franklin Gothic Medium" panose="020B0603020102020204" pitchFamily="34" charset="0"/>
              </a:rPr>
              <a:t>Tuhan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akan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menolong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anda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untuk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mengubah</a:t>
            </a:r>
            <a:r>
              <a:rPr lang="en-ID" sz="2000" dirty="0">
                <a:latin typeface="Franklin Gothic Medium" panose="020B0603020102020204" pitchFamily="34" charset="0"/>
              </a:rPr>
              <a:t> dunia.</a:t>
            </a:r>
          </a:p>
          <a:p>
            <a:r>
              <a:rPr lang="en-ID" sz="2000" dirty="0" err="1">
                <a:latin typeface="Franklin Gothic Medium" panose="020B0603020102020204" pitchFamily="34" charset="0"/>
              </a:rPr>
              <a:t>Berapa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banyak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dari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kita</a:t>
            </a:r>
            <a:r>
              <a:rPr lang="en-ID" sz="2000" dirty="0">
                <a:latin typeface="Franklin Gothic Medium" panose="020B0603020102020204" pitchFamily="34" charset="0"/>
              </a:rPr>
              <a:t>, </a:t>
            </a:r>
            <a:r>
              <a:rPr lang="en-ID" sz="2000" dirty="0" err="1">
                <a:latin typeface="Franklin Gothic Medium" panose="020B0603020102020204" pitchFamily="34" charset="0"/>
              </a:rPr>
              <a:t>dengan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bantuan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Tuhan</a:t>
            </a:r>
            <a:r>
              <a:rPr lang="en-ID" sz="2000" dirty="0">
                <a:latin typeface="Franklin Gothic Medium" panose="020B0603020102020204" pitchFamily="34" charset="0"/>
              </a:rPr>
              <a:t>, </a:t>
            </a:r>
            <a:r>
              <a:rPr lang="en-ID" sz="2000" dirty="0" err="1">
                <a:latin typeface="Franklin Gothic Medium" panose="020B0603020102020204" pitchFamily="34" charset="0"/>
              </a:rPr>
              <a:t>berjanji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untuk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mengubah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diri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kita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sendiri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terlebih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dahulu</a:t>
            </a:r>
            <a:r>
              <a:rPr lang="en-ID" sz="2000" dirty="0">
                <a:latin typeface="Franklin Gothic Medium" panose="020B0603020102020204" pitchFamily="34" charset="0"/>
              </a:rPr>
              <a:t>, dan </a:t>
            </a:r>
            <a:r>
              <a:rPr lang="en-ID" sz="2000" dirty="0" err="1">
                <a:latin typeface="Franklin Gothic Medium" panose="020B0603020102020204" pitchFamily="34" charset="0"/>
              </a:rPr>
              <a:t>kemudian</a:t>
            </a:r>
            <a:r>
              <a:rPr lang="en-ID" sz="2000" dirty="0">
                <a:latin typeface="Franklin Gothic Medium" panose="020B0603020102020204" pitchFamily="34" charset="0"/>
              </a:rPr>
              <a:t> </a:t>
            </a:r>
            <a:r>
              <a:rPr lang="en-ID" sz="2000" dirty="0" err="1">
                <a:latin typeface="Franklin Gothic Medium" panose="020B0603020102020204" pitchFamily="34" charset="0"/>
              </a:rPr>
              <a:t>mengubah</a:t>
            </a:r>
            <a:r>
              <a:rPr lang="en-ID" sz="2000" dirty="0">
                <a:latin typeface="Franklin Gothic Medium" panose="020B0603020102020204" pitchFamily="34" charset="0"/>
              </a:rPr>
              <a:t> orang lain?</a:t>
            </a:r>
          </a:p>
          <a:p>
            <a:pPr marL="0" indent="0">
              <a:buNone/>
            </a:pPr>
            <a:endParaRPr lang="en-ID" sz="2000" dirty="0">
              <a:latin typeface="Franklin Gothic Medium" panose="020B06030201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14983E2-0D4A-2F72-020C-6A444D08D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r="66794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1A9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67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44BB2-CB98-3C4B-4257-A29414247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65" r="68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A6A117D-C958-7F55-6D2B-BD713B0487E4}"/>
              </a:ext>
            </a:extLst>
          </p:cNvPr>
          <p:cNvSpPr txBox="1">
            <a:spLocks/>
          </p:cNvSpPr>
          <p:nvPr/>
        </p:nvSpPr>
        <p:spPr>
          <a:xfrm>
            <a:off x="1143000" y="1122362"/>
            <a:ext cx="6858000" cy="1706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>
                <a:latin typeface="Impact" panose="020B0806030902050204" pitchFamily="34" charset="0"/>
              </a:rPr>
              <a:t>Ubah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Duniamu</a:t>
            </a:r>
            <a:r>
              <a:rPr lang="en-ID" dirty="0">
                <a:latin typeface="Impact" panose="020B0806030902050204" pitchFamily="34" charset="0"/>
              </a:rPr>
              <a:t> </a:t>
            </a:r>
            <a:br>
              <a:rPr lang="en-ID" dirty="0">
                <a:latin typeface="Impact" panose="020B0806030902050204" pitchFamily="34" charset="0"/>
              </a:rPr>
            </a:br>
            <a:r>
              <a:rPr lang="en-ID" dirty="0" err="1">
                <a:latin typeface="Avenir Next LT Pro Demi" panose="020B0704020202020204" pitchFamily="34" charset="0"/>
              </a:rPr>
              <a:t>untuk</a:t>
            </a:r>
            <a:r>
              <a:rPr lang="en-ID" dirty="0">
                <a:latin typeface="Rastanty Cortez" panose="020B0604020202020204" pitchFamily="2" charset="0"/>
              </a:rPr>
              <a:t> </a:t>
            </a:r>
            <a:endParaRPr lang="en-ID" b="1" dirty="0">
              <a:latin typeface="Rastanty Cortez" panose="020B0604020202020204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34BF07-F963-54E2-88D1-4C8F0F56429A}"/>
              </a:ext>
            </a:extLst>
          </p:cNvPr>
          <p:cNvSpPr txBox="1">
            <a:spLocks/>
          </p:cNvSpPr>
          <p:nvPr/>
        </p:nvSpPr>
        <p:spPr>
          <a:xfrm>
            <a:off x="1047750" y="2483004"/>
            <a:ext cx="6858000" cy="109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D" sz="10000" b="1" dirty="0" err="1">
                <a:latin typeface="Rastanty Cortez" panose="020B0604020202020204" pitchFamily="2" charset="0"/>
              </a:rPr>
              <a:t>Mengubah</a:t>
            </a:r>
            <a:r>
              <a:rPr lang="en-ID" sz="10000" b="1" dirty="0">
                <a:latin typeface="Rastanty Cortez" panose="020B0604020202020204" pitchFamily="2" charset="0"/>
              </a:rPr>
              <a:t> Dunia</a:t>
            </a:r>
            <a:endParaRPr lang="en-ID" sz="10000" dirty="0"/>
          </a:p>
        </p:txBody>
      </p:sp>
    </p:spTree>
    <p:extLst>
      <p:ext uri="{BB962C8B-B14F-4D97-AF65-F5344CB8AC3E}">
        <p14:creationId xmlns:p14="http://schemas.microsoft.com/office/powerpoint/2010/main" val="4251330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B6356C-165B-7266-CF2C-9DED44B9F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D4F5AE-89F5-14C9-5DDD-983BE0BFD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D8EFE-FB12-F163-2DAE-B74C6FDCA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2519D-D6FD-0E52-ACD5-A546C378D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6349"/>
            <a:ext cx="6851651" cy="68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15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7E13D2-9737-AD51-063F-29019EFCF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B40CEC-F269-1A00-3C2B-72254296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0A836-3381-0EC7-039B-3F6FD113D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8829E9-0F7B-249D-E42F-4E8A5EA8A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-19050"/>
            <a:ext cx="687705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09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033FD4-C5F7-D568-7428-51D7B69AD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D1E0C-CD97-DE5F-8198-F6E2B54C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6EA96-8F59-80C0-4EA8-9B23B50C6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0B84E7-2363-D446-329E-0E9E411C8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71" y="0"/>
            <a:ext cx="6843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22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AE7602-67E6-9794-2505-5FA851213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1FD2FC-575C-ABE7-FED3-C31EBC6C9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652D1-0F91-4826-BF2B-4EDA958A1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E68276-B6D0-448C-BCBC-9E795C8CE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93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14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0E2078-E71A-FDEC-F530-FAEFE97EA0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9419" r="18346"/>
          <a:stretch/>
        </p:blipFill>
        <p:spPr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F1C7EC9-66A8-BF50-0985-56DE302B6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74" y="2286000"/>
            <a:ext cx="5092201" cy="17430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7000" b="1" dirty="0" err="1">
                <a:solidFill>
                  <a:srgbClr val="000000"/>
                </a:solidFill>
                <a:latin typeface="Rastanty Cortez" panose="020B0604020202020204" pitchFamily="2" charset="0"/>
              </a:rPr>
              <a:t>Mengubah</a:t>
            </a:r>
            <a:r>
              <a:rPr lang="en-ID" sz="7000" b="1" dirty="0">
                <a:solidFill>
                  <a:srgbClr val="000000"/>
                </a:solidFill>
                <a:latin typeface="Rastanty Cortez" panose="020B0604020202020204" pitchFamily="2" charset="0"/>
              </a:rPr>
              <a:t> Dunia?</a:t>
            </a:r>
            <a:endParaRPr lang="en-ID" sz="7000" b="1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DBE0BB-F772-FCB4-9A5C-FCB1E25CE3C9}"/>
              </a:ext>
            </a:extLst>
          </p:cNvPr>
          <p:cNvSpPr txBox="1"/>
          <p:nvPr/>
        </p:nvSpPr>
        <p:spPr>
          <a:xfrm>
            <a:off x="264319" y="4216955"/>
            <a:ext cx="52697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Avenir Next LT Pro Demi" panose="020B0704020202020204" pitchFamily="34" charset="0"/>
              </a:rPr>
              <a:t>Apa</a:t>
            </a:r>
            <a:r>
              <a:rPr lang="en-ID" sz="3200" dirty="0">
                <a:latin typeface="Avenir Next LT Pro Demi" panose="020B0704020202020204" pitchFamily="34" charset="0"/>
              </a:rPr>
              <a:t> yang </a:t>
            </a:r>
            <a:r>
              <a:rPr lang="en-ID" sz="3200" dirty="0" err="1">
                <a:latin typeface="Avenir Next LT Pro Demi" panose="020B0704020202020204" pitchFamily="34" charset="0"/>
              </a:rPr>
              <a:t>terlintas</a:t>
            </a:r>
            <a:r>
              <a:rPr lang="en-ID" sz="3200" dirty="0">
                <a:latin typeface="Avenir Next LT Pro Demi" panose="020B0704020202020204" pitchFamily="34" charset="0"/>
              </a:rPr>
              <a:t> </a:t>
            </a:r>
            <a:r>
              <a:rPr lang="en-ID" sz="3200" dirty="0" err="1">
                <a:latin typeface="Avenir Next LT Pro Demi" panose="020B0704020202020204" pitchFamily="34" charset="0"/>
              </a:rPr>
              <a:t>dalam</a:t>
            </a:r>
            <a:r>
              <a:rPr lang="en-ID" sz="3200" dirty="0">
                <a:latin typeface="Avenir Next LT Pro Demi" panose="020B0704020202020204" pitchFamily="34" charset="0"/>
              </a:rPr>
              <a:t> </a:t>
            </a:r>
            <a:r>
              <a:rPr lang="en-ID" sz="3200" dirty="0" err="1">
                <a:latin typeface="Avenir Next LT Pro Demi" panose="020B0704020202020204" pitchFamily="34" charset="0"/>
              </a:rPr>
              <a:t>pikiran</a:t>
            </a:r>
            <a:r>
              <a:rPr lang="en-ID" sz="3200" dirty="0">
                <a:latin typeface="Avenir Next LT Pro Demi" panose="020B0704020202020204" pitchFamily="34" charset="0"/>
              </a:rPr>
              <a:t> </a:t>
            </a:r>
            <a:r>
              <a:rPr lang="en-ID" sz="3200" dirty="0" err="1">
                <a:latin typeface="Avenir Next LT Pro Demi" panose="020B0704020202020204" pitchFamily="34" charset="0"/>
              </a:rPr>
              <a:t>kita</a:t>
            </a:r>
            <a:r>
              <a:rPr lang="en-ID" sz="3200" dirty="0">
                <a:latin typeface="Avenir Next LT Pro Demi" panose="020B07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633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B164-20CC-675A-58FA-CAEB4FDB3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 b="1" dirty="0" err="1"/>
              <a:t>Pendahuluan</a:t>
            </a:r>
            <a:endParaRPr lang="en-ID" sz="31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3A7FF6-ED0E-F513-7037-2EF513F21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21" b="1819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38452-719D-C6C8-06BA-1195530E1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867025"/>
          </a:xfrm>
        </p:spPr>
        <p:txBody>
          <a:bodyPr anchor="ctr">
            <a:noAutofit/>
          </a:bodyPr>
          <a:lstStyle/>
          <a:p>
            <a:r>
              <a:rPr lang="en-ID" sz="2000" dirty="0" err="1"/>
              <a:t>Pertanyaan</a:t>
            </a:r>
            <a:r>
              <a:rPr lang="en-ID" sz="2000" dirty="0"/>
              <a:t> </a:t>
            </a:r>
            <a:r>
              <a:rPr lang="en-ID" sz="2000" dirty="0" err="1"/>
              <a:t>langsung</a:t>
            </a:r>
            <a:r>
              <a:rPr lang="en-ID" sz="2000" dirty="0"/>
              <a:t> yang </a:t>
            </a:r>
            <a:r>
              <a:rPr lang="en-ID" sz="2000" dirty="0" err="1"/>
              <a:t>muncul</a:t>
            </a:r>
            <a:r>
              <a:rPr lang="en-ID" sz="2000" dirty="0"/>
              <a:t> di </a:t>
            </a:r>
            <a:r>
              <a:rPr lang="en-ID" sz="2000" dirty="0" err="1"/>
              <a:t>pikiran</a:t>
            </a:r>
            <a:r>
              <a:rPr lang="en-ID" sz="2000" dirty="0"/>
              <a:t> </a:t>
            </a:r>
            <a:r>
              <a:rPr lang="en-ID" sz="2000" dirty="0" err="1"/>
              <a:t>kita</a:t>
            </a:r>
            <a:r>
              <a:rPr lang="en-ID" sz="2000" dirty="0"/>
              <a:t> </a:t>
            </a:r>
            <a:r>
              <a:rPr lang="en-ID" sz="2000" dirty="0" err="1"/>
              <a:t>adalah</a:t>
            </a:r>
            <a:r>
              <a:rPr lang="en-ID" sz="2000" dirty="0"/>
              <a:t>: </a:t>
            </a:r>
            <a:r>
              <a:rPr lang="en-ID" sz="2000" dirty="0" err="1"/>
              <a:t>bagaimana</a:t>
            </a:r>
            <a:r>
              <a:rPr lang="en-ID" sz="2000" dirty="0"/>
              <a:t> </a:t>
            </a:r>
            <a:r>
              <a:rPr lang="en-ID" sz="2000" dirty="0" err="1"/>
              <a:t>saya</a:t>
            </a:r>
            <a:r>
              <a:rPr lang="en-ID" sz="2000" dirty="0"/>
              <a:t> </a:t>
            </a:r>
            <a:r>
              <a:rPr lang="en-ID" sz="2000" dirty="0" err="1"/>
              <a:t>akan</a:t>
            </a:r>
            <a:r>
              <a:rPr lang="en-ID" sz="2000" dirty="0"/>
              <a:t> </a:t>
            </a:r>
            <a:r>
              <a:rPr lang="en-ID" sz="2000" dirty="0" err="1"/>
              <a:t>mengubah</a:t>
            </a:r>
            <a:r>
              <a:rPr lang="en-ID" sz="2000" dirty="0"/>
              <a:t> </a:t>
            </a:r>
            <a:r>
              <a:rPr lang="en-ID" sz="2000" dirty="0" err="1"/>
              <a:t>sekitar</a:t>
            </a:r>
            <a:r>
              <a:rPr lang="en-ID" sz="2000" dirty="0"/>
              <a:t> 7.750 </a:t>
            </a:r>
            <a:r>
              <a:rPr lang="en-ID" sz="2000" dirty="0" err="1"/>
              <a:t>miliar</a:t>
            </a:r>
            <a:r>
              <a:rPr lang="en-ID" sz="2000" dirty="0"/>
              <a:t> orang yang </a:t>
            </a:r>
            <a:r>
              <a:rPr lang="en-ID" sz="2000" dirty="0" err="1"/>
              <a:t>hidup</a:t>
            </a:r>
            <a:r>
              <a:rPr lang="en-ID" sz="2000" dirty="0"/>
              <a:t> di planet </a:t>
            </a:r>
            <a:r>
              <a:rPr lang="en-ID" sz="2000" dirty="0" err="1"/>
              <a:t>ini</a:t>
            </a:r>
            <a:r>
              <a:rPr lang="en-ID" sz="2000" dirty="0"/>
              <a:t>? </a:t>
            </a:r>
          </a:p>
          <a:p>
            <a:r>
              <a:rPr lang="en-ID" sz="2000" dirty="0" err="1"/>
              <a:t>Ini</a:t>
            </a:r>
            <a:r>
              <a:rPr lang="en-ID" sz="2000" dirty="0"/>
              <a:t> </a:t>
            </a:r>
            <a:r>
              <a:rPr lang="en-ID" sz="2000" dirty="0" err="1"/>
              <a:t>adalah</a:t>
            </a:r>
            <a:r>
              <a:rPr lang="en-ID" sz="2000" dirty="0"/>
              <a:t> </a:t>
            </a:r>
            <a:r>
              <a:rPr lang="en-ID" sz="2000" dirty="0" err="1"/>
              <a:t>tugas</a:t>
            </a:r>
            <a:r>
              <a:rPr lang="en-ID" sz="2000" dirty="0"/>
              <a:t> yang sangat </a:t>
            </a:r>
            <a:r>
              <a:rPr lang="en-ID" sz="2000" dirty="0" err="1"/>
              <a:t>besar</a:t>
            </a:r>
            <a:r>
              <a:rPr lang="en-ID" sz="2000" dirty="0"/>
              <a:t> dan </a:t>
            </a:r>
            <a:r>
              <a:rPr lang="en-ID" sz="2000" dirty="0" err="1"/>
              <a:t>sulit</a:t>
            </a:r>
            <a:r>
              <a:rPr lang="en-ID" sz="2000" dirty="0"/>
              <a:t>,  </a:t>
            </a:r>
            <a:r>
              <a:rPr lang="en-ID" sz="2000" dirty="0" err="1">
                <a:latin typeface="Amasis MT Pro Black" panose="02040A04050005020304" pitchFamily="18" charset="0"/>
              </a:rPr>
              <a:t>ubahlah</a:t>
            </a:r>
            <a:r>
              <a:rPr lang="en-ID" sz="2000" dirty="0">
                <a:latin typeface="Amasis MT Pro Black" panose="02040A04050005020304" pitchFamily="18" charset="0"/>
              </a:rPr>
              <a:t> dunia Anda, dunia orang-orang di </a:t>
            </a:r>
            <a:r>
              <a:rPr lang="en-ID" sz="2000" dirty="0" err="1">
                <a:latin typeface="Amasis MT Pro Black" panose="02040A04050005020304" pitchFamily="18" charset="0"/>
              </a:rPr>
              <a:t>sekitar</a:t>
            </a:r>
            <a:r>
              <a:rPr lang="en-ID" sz="2000" dirty="0">
                <a:latin typeface="Amasis MT Pro Black" panose="02040A04050005020304" pitchFamily="18" charset="0"/>
              </a:rPr>
              <a:t> Anda, dan orang-orang yang </a:t>
            </a:r>
            <a:r>
              <a:rPr lang="en-ID" sz="2000" dirty="0" err="1">
                <a:latin typeface="Amasis MT Pro Black" panose="02040A04050005020304" pitchFamily="18" charset="0"/>
              </a:rPr>
              <a:t>akan</a:t>
            </a:r>
            <a:r>
              <a:rPr lang="en-ID" sz="2000" dirty="0">
                <a:latin typeface="Amasis MT Pro Black" panose="02040A04050005020304" pitchFamily="18" charset="0"/>
              </a:rPr>
              <a:t> Anda </a:t>
            </a:r>
            <a:r>
              <a:rPr lang="en-ID" sz="2000" dirty="0" err="1">
                <a:latin typeface="Amasis MT Pro Black" panose="02040A04050005020304" pitchFamily="18" charset="0"/>
              </a:rPr>
              <a:t>temui</a:t>
            </a:r>
            <a:r>
              <a:rPr lang="en-ID" sz="2000" dirty="0">
                <a:latin typeface="Amasis MT Pro Black" panose="02040A04050005020304" pitchFamily="18" charset="0"/>
              </a:rPr>
              <a:t> dan </a:t>
            </a:r>
            <a:r>
              <a:rPr lang="en-ID" sz="2000" dirty="0" err="1">
                <a:latin typeface="Amasis MT Pro Black" panose="02040A04050005020304" pitchFamily="18" charset="0"/>
              </a:rPr>
              <a:t>pengaruhi</a:t>
            </a:r>
            <a:r>
              <a:rPr lang="en-ID" sz="2000" dirty="0"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latin typeface="Amasis MT Pro Black" panose="02040A04050005020304" pitchFamily="18" charset="0"/>
              </a:rPr>
              <a:t>sepanjang</a:t>
            </a:r>
            <a:r>
              <a:rPr lang="en-ID" sz="2000" dirty="0"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latin typeface="Amasis MT Pro Black" panose="02040A04050005020304" pitchFamily="18" charset="0"/>
              </a:rPr>
              <a:t>hidup</a:t>
            </a:r>
            <a:r>
              <a:rPr lang="en-ID" sz="2000" dirty="0">
                <a:latin typeface="Amasis MT Pro Black" panose="02040A04050005020304" pitchFamily="18" charset="0"/>
              </a:rPr>
              <a:t> Anda</a:t>
            </a:r>
            <a:r>
              <a:rPr lang="en-ID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337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612</TotalTime>
  <Words>1660</Words>
  <Application>Microsoft Office PowerPoint</Application>
  <PresentationFormat>On-screen Show (4:3)</PresentationFormat>
  <Paragraphs>98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Amasis MT Pro Black</vt:lpstr>
      <vt:lpstr>Arial</vt:lpstr>
      <vt:lpstr>Avenir Next LT Pro Demi</vt:lpstr>
      <vt:lpstr>Calibri</vt:lpstr>
      <vt:lpstr>Calibri Light</vt:lpstr>
      <vt:lpstr>Franklin Gothic Medium</vt:lpstr>
      <vt:lpstr>Gill Sans Nova Cond XBd</vt:lpstr>
      <vt:lpstr>Gill Sans Ultra Bold Condensed</vt:lpstr>
      <vt:lpstr>Impact</vt:lpstr>
      <vt:lpstr>Rastanty Cortez</vt:lpstr>
      <vt:lpstr>Wingdings</vt:lpstr>
      <vt:lpstr>Office Theme</vt:lpstr>
      <vt:lpstr>Ubah Duniamu  untuk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Pendahuluan</vt:lpstr>
      <vt:lpstr>PowerPoint Presentation</vt:lpstr>
      <vt:lpstr>Belajar dari Ester</vt:lpstr>
      <vt:lpstr>1. Kunci Pertama: Jangan berhenti mencapai tujuan sekalipun hambatan sangat besar.</vt:lpstr>
      <vt:lpstr>PowerPoint Presentation</vt:lpstr>
      <vt:lpstr>PowerPoint Presentation</vt:lpstr>
      <vt:lpstr>Hambatan-hambatan :</vt:lpstr>
      <vt:lpstr>Menyesali apa yang kita jalani tidak akan membuat kita keluar dari situasi tersebut; kita tidak punya alasan untuk tidak maju dalam hidup. </vt:lpstr>
      <vt:lpstr>2. Kunci Kedua: Pakailah keanggunan dari Tuhan.</vt:lpstr>
      <vt:lpstr>PowerPoint Presentation</vt:lpstr>
      <vt:lpstr>3. Kunci ketiga: Dengan menjadi seorang penurut akan selalu diberkati.</vt:lpstr>
      <vt:lpstr>PowerPoint Presentation</vt:lpstr>
      <vt:lpstr>4. Kunci keempat: Latih empati (tempatkan diri Anda di tempat orang lain), jangan lupakan situasi mereka.</vt:lpstr>
      <vt:lpstr>PowerPoint Presentation</vt:lpstr>
      <vt:lpstr>5. Kunci kelima: Sadarilah bahwa Anda ditetapkan oleh Tuhan pada waktu yang tepat.</vt:lpstr>
      <vt:lpstr>PowerPoint Presentation</vt:lpstr>
      <vt:lpstr>PowerPoint Presentation</vt:lpstr>
      <vt:lpstr>6.Kunci keenam: buat keputusan, kudus, dan berbuat.</vt:lpstr>
      <vt:lpstr>Di tengah situasi hidup yang sulit, kita perlu menempatkan diri kita ditangan Tuhan, Dia adalah Tuhan yang mengubah keadaan kita.</vt:lpstr>
      <vt:lpstr>7.Kunci ketujuh: Jadilah alat keselamatan</vt:lpstr>
      <vt:lpstr>PowerPoint Presentation</vt:lpstr>
      <vt:lpstr>Cerita</vt:lpstr>
      <vt:lpstr>PowerPoint Presentation</vt:lpstr>
      <vt:lpstr>PowerPoint Presentation</vt:lpstr>
      <vt:lpstr>Kesimpulan </vt:lpstr>
      <vt:lpstr>PANGGILAN: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Ubah Duniamu untuk Mengubah Dunia</dc:title>
  <dc:creator>daniel siswanto</dc:creator>
  <cp:lastModifiedBy>daniel siswanto</cp:lastModifiedBy>
  <cp:revision>13</cp:revision>
  <dcterms:created xsi:type="dcterms:W3CDTF">2022-09-16T05:17:25Z</dcterms:created>
  <dcterms:modified xsi:type="dcterms:W3CDTF">2022-10-03T15:39:32Z</dcterms:modified>
</cp:coreProperties>
</file>