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3" r:id="rId15"/>
    <p:sldId id="271" r:id="rId16"/>
    <p:sldId id="272" r:id="rId17"/>
    <p:sldId id="267" r:id="rId18"/>
    <p:sldId id="276" r:id="rId19"/>
    <p:sldId id="275" r:id="rId20"/>
    <p:sldId id="268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CC2"/>
    <a:srgbClr val="CCCCFF"/>
    <a:srgbClr val="FFCC99"/>
    <a:srgbClr val="CCFFFF"/>
    <a:srgbClr val="FFFF99"/>
    <a:srgbClr val="FF0000"/>
    <a:srgbClr val="6A3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094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192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786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938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230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176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224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248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365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310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283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E810-5479-40D9-B66C-2017AC55EBD5}" type="datetimeFigureOut">
              <a:rPr lang="en-ID" smtClean="0"/>
              <a:t>10/11/2022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12AC3-72BA-4BE0-935B-38AE8111D4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57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E3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5E3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B5B170-40D7-A255-360E-2572B241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310" y="4110899"/>
            <a:ext cx="7282815" cy="156032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5E3D34"/>
                </a:solidFill>
              </a:rPr>
              <a:t>KEMENANGAN KRISTUS ATAS KEMATIAN</a:t>
            </a:r>
            <a:endParaRPr lang="en-ID" sz="5000" b="1" dirty="0">
              <a:solidFill>
                <a:srgbClr val="5E3D3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48FA2-C95F-2BF4-6432-E42D54472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7" y="5799488"/>
            <a:ext cx="6575895" cy="801969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5E3D34"/>
                </a:solidFill>
              </a:rPr>
              <a:t>Pelajaran 7, </a:t>
            </a:r>
            <a:r>
              <a:rPr lang="en-US" sz="1800" b="1" dirty="0" err="1">
                <a:solidFill>
                  <a:srgbClr val="5E3D34"/>
                </a:solidFill>
              </a:rPr>
              <a:t>Triwulan</a:t>
            </a:r>
            <a:r>
              <a:rPr lang="en-US" sz="1800" b="1" dirty="0">
                <a:solidFill>
                  <a:srgbClr val="5E3D34"/>
                </a:solidFill>
              </a:rPr>
              <a:t> IV</a:t>
            </a:r>
          </a:p>
          <a:p>
            <a:r>
              <a:rPr lang="en-US" sz="1800" b="1" dirty="0" err="1">
                <a:solidFill>
                  <a:srgbClr val="5E3D34"/>
                </a:solidFill>
              </a:rPr>
              <a:t>Tahun</a:t>
            </a:r>
            <a:r>
              <a:rPr lang="en-US" sz="1800" b="1" dirty="0">
                <a:solidFill>
                  <a:srgbClr val="5E3D34"/>
                </a:solidFill>
              </a:rPr>
              <a:t> 2022</a:t>
            </a:r>
            <a:endParaRPr lang="en-ID" sz="1800" b="1" dirty="0">
              <a:solidFill>
                <a:srgbClr val="5E3D34"/>
              </a:solidFill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BE3AE78-BEC0-3FA1-5821-69F075A62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4" r="2" b="10247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571AC-A947-6329-0CDD-0ABB786F4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2" r="23168" b="2"/>
          <a:stretch/>
        </p:blipFill>
        <p:spPr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5430-848A-DF2F-8ABC-ADC984BF1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350" y="3009900"/>
            <a:ext cx="5057053" cy="234979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200" dirty="0" err="1">
                <a:solidFill>
                  <a:srgbClr val="FFFF00"/>
                </a:solidFill>
                <a:latin typeface="Impact" panose="020B0806030902050204" pitchFamily="34" charset="0"/>
              </a:rPr>
              <a:t>Matius</a:t>
            </a:r>
            <a:r>
              <a:rPr lang="en-ID" sz="2200" dirty="0">
                <a:solidFill>
                  <a:srgbClr val="FFFF00"/>
                </a:solidFill>
                <a:latin typeface="Impact" panose="020B0806030902050204" pitchFamily="34" charset="0"/>
              </a:rPr>
              <a:t> 28:12-13 </a:t>
            </a:r>
          </a:p>
          <a:p>
            <a:pPr marL="0" indent="0">
              <a:buNone/>
            </a:pP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Dan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sesudah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berunding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tua-tua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mengambil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keputusan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lalu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memberikan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sejumlah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uang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serdadu-serdadu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berkata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: “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mengatakan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murid-murid-Nya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datang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malam-malam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mencuri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ketika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sedang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tidur</a:t>
            </a:r>
            <a:r>
              <a:rPr lang="en-ID" sz="22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”.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A2D2F-E961-688A-DA8D-ACAD554ED917}"/>
              </a:ext>
            </a:extLst>
          </p:cNvPr>
          <p:cNvSpPr txBox="1"/>
          <p:nvPr/>
        </p:nvSpPr>
        <p:spPr>
          <a:xfrm>
            <a:off x="0" y="5503056"/>
            <a:ext cx="9143980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berusaha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membungkam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disaksikan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oleh para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penjaga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berhasil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bohong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menghentikan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banyak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bersaksi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benar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bangkit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25DA6-A0B4-F9A1-FE47-76D07C116A0A}"/>
              </a:ext>
            </a:extLst>
          </p:cNvPr>
          <p:cNvSpPr txBox="1"/>
          <p:nvPr/>
        </p:nvSpPr>
        <p:spPr>
          <a:xfrm>
            <a:off x="4692344" y="318845"/>
            <a:ext cx="4308059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Para </a:t>
            </a:r>
            <a:r>
              <a:rPr lang="en-ID" sz="2200" dirty="0" err="1">
                <a:latin typeface="Impact" panose="020B0806030902050204" pitchFamily="34" charset="0"/>
              </a:rPr>
              <a:t>pemimpin</a:t>
            </a:r>
            <a:r>
              <a:rPr lang="en-ID" sz="2200" dirty="0">
                <a:latin typeface="Impact" panose="020B0806030902050204" pitchFamily="34" charset="0"/>
              </a:rPr>
              <a:t> agama </a:t>
            </a:r>
            <a:r>
              <a:rPr lang="en-ID" sz="2200" dirty="0" err="1">
                <a:latin typeface="Impact" panose="020B0806030902050204" pitchFamily="34" charset="0"/>
              </a:rPr>
              <a:t>menjadi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gelisah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kesaksian</a:t>
            </a:r>
            <a:r>
              <a:rPr lang="en-ID" sz="2200" dirty="0">
                <a:latin typeface="Impact" panose="020B0806030902050204" pitchFamily="34" charset="0"/>
              </a:rPr>
              <a:t> para </a:t>
            </a:r>
            <a:r>
              <a:rPr lang="en-ID" sz="2200" dirty="0" err="1">
                <a:latin typeface="Impact" panose="020B0806030902050204" pitchFamily="34" charset="0"/>
              </a:rPr>
              <a:t>penjaga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bahwa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kubur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kosong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bahwa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bangkit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itulah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sebabnya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sepakat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memberikan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sogokan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para </a:t>
            </a:r>
            <a:r>
              <a:rPr lang="en-ID" sz="2200" dirty="0" err="1">
                <a:latin typeface="Impact" panose="020B0806030902050204" pitchFamily="34" charset="0"/>
              </a:rPr>
              <a:t>penjaga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858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2E198-8895-A030-7C47-579CF763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-423"/>
            <a:ext cx="9144000" cy="917873"/>
          </a:xfrm>
          <a:solidFill>
            <a:srgbClr val="0070C0"/>
          </a:solidFill>
        </p:spPr>
        <p:txBody>
          <a:bodyPr anchor="b"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Ellen G. White, </a:t>
            </a:r>
            <a:r>
              <a:rPr lang="en-ID" sz="3200" i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Alfa dan Omega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6,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436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B609-75DF-8A42-A6A6-6BE92179F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86" y="1206461"/>
            <a:ext cx="5445964" cy="517812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Berlin Sans FB" panose="020E0602020502020306" pitchFamily="34" charset="0"/>
              </a:rPr>
              <a:t>"</a:t>
            </a:r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dibaringkan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kubur</a:t>
            </a:r>
            <a:r>
              <a:rPr lang="en-ID" sz="2400" dirty="0">
                <a:latin typeface="Gill Sans Nova Cond XBd" panose="020B0A06020104020203" pitchFamily="34" charset="0"/>
              </a:rPr>
              <a:t>, Iblis </a:t>
            </a:r>
            <a:r>
              <a:rPr lang="en-ID" sz="2400" dirty="0" err="1">
                <a:latin typeface="Gill Sans Nova Cond XBd" panose="020B0A06020104020203" pitchFamily="34" charset="0"/>
              </a:rPr>
              <a:t>menang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Ia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berani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mengharapkan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bahwa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Juruselamat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tidak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mengambil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hidup</a:t>
            </a:r>
            <a:r>
              <a:rPr lang="en-ID" sz="2400" dirty="0">
                <a:latin typeface="Berlin Sans FB" panose="020E0602020502020306" pitchFamily="34" charset="0"/>
              </a:rPr>
              <a:t>-Nya </a:t>
            </a:r>
            <a:r>
              <a:rPr lang="en-ID" sz="2400" dirty="0" err="1">
                <a:latin typeface="Berlin Sans FB" panose="020E0602020502020306" pitchFamily="34" charset="0"/>
              </a:rPr>
              <a:t>kembali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Ia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menuntut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tubuh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Tuhan</a:t>
            </a:r>
            <a:r>
              <a:rPr lang="en-ID" sz="2400" dirty="0">
                <a:latin typeface="Berlin Sans FB" panose="020E0602020502020306" pitchFamily="34" charset="0"/>
              </a:rPr>
              <a:t>, dan </a:t>
            </a:r>
            <a:r>
              <a:rPr lang="en-ID" sz="2400" dirty="0" err="1">
                <a:latin typeface="Berlin Sans FB" panose="020E0602020502020306" pitchFamily="34" charset="0"/>
              </a:rPr>
              <a:t>menempatkan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pengawalnya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sekeliling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kubur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berusaha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menahan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sebagai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seorang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tahanan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Ia</a:t>
            </a:r>
            <a:r>
              <a:rPr lang="en-ID" sz="2400" dirty="0">
                <a:latin typeface="Berlin Sans FB" panose="020E0602020502020306" pitchFamily="34" charset="0"/>
              </a:rPr>
              <a:t> sangat </a:t>
            </a:r>
            <a:r>
              <a:rPr lang="en-ID" sz="2400" dirty="0" err="1">
                <a:latin typeface="Berlin Sans FB" panose="020E0602020502020306" pitchFamily="34" charset="0"/>
              </a:rPr>
              <a:t>marah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ketika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malaikat-malaikatnya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melarikan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diri</a:t>
            </a:r>
            <a:r>
              <a:rPr lang="en-ID" sz="2400" dirty="0">
                <a:latin typeface="Berlin Sans FB" panose="020E0602020502020306" pitchFamily="34" charset="0"/>
              </a:rPr>
              <a:t> pada </a:t>
            </a:r>
            <a:r>
              <a:rPr lang="en-ID" sz="2400" dirty="0" err="1">
                <a:latin typeface="Berlin Sans FB" panose="020E0602020502020306" pitchFamily="34" charset="0"/>
              </a:rPr>
              <a:t>waktu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pesuruh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surga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mendekati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keluar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mengetahui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kerajaannya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berakhir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akhirnya</a:t>
            </a:r>
            <a:r>
              <a:rPr lang="en-ID" sz="2400" dirty="0">
                <a:latin typeface="Berlin Sans FB" panose="020E0602020502020306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3A0AD-7053-A2A2-5F07-F4E3E8E79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" r="1281" b="3"/>
          <a:stretch/>
        </p:blipFill>
        <p:spPr>
          <a:xfrm>
            <a:off x="5667375" y="1435165"/>
            <a:ext cx="3150440" cy="4200586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2735F-E64E-4A75-7E75-24E4C508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821"/>
            <a:ext cx="9146286" cy="1846679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latin typeface="Congenial Black" panose="02000503040000020004" pitchFamily="2" charset="0"/>
              </a:rPr>
              <a:t>BANYAK YANG BANGKIT BERSAMA DENGAN DIA</a:t>
            </a:r>
            <a:br>
              <a:rPr lang="nn-NO" sz="4000" dirty="0">
                <a:solidFill>
                  <a:srgbClr val="FFFFFF"/>
                </a:solidFill>
              </a:rPr>
            </a:br>
            <a:r>
              <a:rPr lang="nn-NO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Selasa, 8 November 2022</a:t>
            </a:r>
            <a:endParaRPr lang="en-ID" sz="32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D810-7321-3E8F-55CC-EFBC248A6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07" y="2585117"/>
            <a:ext cx="7886700" cy="402239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ID" sz="3900" dirty="0" err="1">
                <a:latin typeface="Eras Bold ITC" panose="020B0907030504020204" pitchFamily="34" charset="0"/>
              </a:rPr>
              <a:t>Matius</a:t>
            </a:r>
            <a:r>
              <a:rPr lang="en-ID" sz="3900" dirty="0">
                <a:latin typeface="Eras Bold ITC" panose="020B0907030504020204" pitchFamily="34" charset="0"/>
              </a:rPr>
              <a:t> 27:51-53 </a:t>
            </a:r>
          </a:p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“Dan </a:t>
            </a:r>
            <a:r>
              <a:rPr lang="en-ID" sz="3200" dirty="0" err="1">
                <a:latin typeface="Berlin Sans FB" panose="020E0602020502020306" pitchFamily="34" charset="0"/>
              </a:rPr>
              <a:t>lihatlah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tabir</a:t>
            </a:r>
            <a:r>
              <a:rPr lang="en-ID" sz="3200" dirty="0">
                <a:latin typeface="Berlin Sans FB" panose="020E0602020502020306" pitchFamily="34" charset="0"/>
              </a:rPr>
              <a:t> Bait </a:t>
            </a:r>
            <a:r>
              <a:rPr lang="en-ID" sz="3200" dirty="0" err="1">
                <a:latin typeface="Berlin Sans FB" panose="020E0602020502020306" pitchFamily="34" charset="0"/>
              </a:rPr>
              <a:t>Suci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terbelah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dua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atas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sampai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bawah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terjadilah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gempa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bumi</a:t>
            </a:r>
            <a:r>
              <a:rPr lang="en-ID" sz="3200" dirty="0"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latin typeface="Berlin Sans FB" panose="020E0602020502020306" pitchFamily="34" charset="0"/>
              </a:rPr>
              <a:t>bukit-bukit</a:t>
            </a:r>
            <a:r>
              <a:rPr lang="en-ID" sz="3200" dirty="0">
                <a:latin typeface="Berlin Sans FB" panose="020E0602020502020306" pitchFamily="34" charset="0"/>
              </a:rPr>
              <a:t> batu </a:t>
            </a:r>
            <a:r>
              <a:rPr lang="en-ID" sz="3200" dirty="0" err="1">
                <a:latin typeface="Berlin Sans FB" panose="020E0602020502020306" pitchFamily="34" charset="0"/>
              </a:rPr>
              <a:t>terbelah,dan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kuburan-kuburan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terbuka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banyak</a:t>
            </a:r>
            <a:r>
              <a:rPr lang="en-ID" sz="3200" dirty="0">
                <a:latin typeface="Berlin Sans FB" panose="020E0602020502020306" pitchFamily="34" charset="0"/>
              </a:rPr>
              <a:t> orang kudus yang </a:t>
            </a:r>
            <a:r>
              <a:rPr lang="en-ID" sz="3200" dirty="0" err="1">
                <a:latin typeface="Berlin Sans FB" panose="020E0602020502020306" pitchFamily="34" charset="0"/>
              </a:rPr>
              <a:t>telah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meninggal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bangkit</a:t>
            </a:r>
            <a:r>
              <a:rPr lang="en-ID" sz="3200" dirty="0">
                <a:latin typeface="Berlin Sans FB" panose="020E0602020502020306" pitchFamily="34" charset="0"/>
              </a:rPr>
              <a:t>. Dan </a:t>
            </a:r>
            <a:r>
              <a:rPr lang="en-ID" sz="3200" dirty="0" err="1">
                <a:latin typeface="Berlin Sans FB" panose="020E0602020502020306" pitchFamily="34" charset="0"/>
              </a:rPr>
              <a:t>sesudah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kebangkitan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pun </a:t>
            </a:r>
            <a:r>
              <a:rPr lang="en-ID" sz="3200" dirty="0" err="1">
                <a:latin typeface="Berlin Sans FB" panose="020E0602020502020306" pitchFamily="34" charset="0"/>
              </a:rPr>
              <a:t>keluar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kubur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lalu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masuk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kota</a:t>
            </a:r>
            <a:r>
              <a:rPr lang="en-ID" sz="3200" dirty="0">
                <a:latin typeface="Berlin Sans FB" panose="020E0602020502020306" pitchFamily="34" charset="0"/>
              </a:rPr>
              <a:t> kudus dan </a:t>
            </a:r>
            <a:r>
              <a:rPr lang="en-ID" sz="3200" dirty="0" err="1">
                <a:latin typeface="Berlin Sans FB" panose="020E0602020502020306" pitchFamily="34" charset="0"/>
              </a:rPr>
              <a:t>menampakkan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banyak</a:t>
            </a:r>
            <a:r>
              <a:rPr lang="en-ID" sz="3200" dirty="0">
                <a:latin typeface="Berlin Sans FB" panose="020E0602020502020306" pitchFamily="34" charset="0"/>
              </a:rPr>
              <a:t> orang”.</a:t>
            </a:r>
          </a:p>
        </p:txBody>
      </p:sp>
    </p:spTree>
    <p:extLst>
      <p:ext uri="{BB962C8B-B14F-4D97-AF65-F5344CB8AC3E}">
        <p14:creationId xmlns:p14="http://schemas.microsoft.com/office/powerpoint/2010/main" val="62790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7E4057-6DD9-5708-B280-4C5450E3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B7DC8-B2F1-68DE-352E-0E8B1965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7328"/>
          </a:xfrm>
        </p:spPr>
        <p:txBody>
          <a:bodyPr>
            <a:normAutofit/>
          </a:bodyPr>
          <a:lstStyle/>
          <a:p>
            <a:pPr algn="ctr"/>
            <a:r>
              <a:rPr lang="sv-SE" sz="3000" dirty="0">
                <a:solidFill>
                  <a:schemeClr val="bg1"/>
                </a:solidFill>
                <a:latin typeface="Eras Demi ITC" panose="020B0805030504020804" pitchFamily="34" charset="0"/>
              </a:rPr>
              <a:t>Kisah kebangkitan Yesus bersama-sama dengan orang-orang kudus dijelaskan sebagai berikut :</a:t>
            </a:r>
            <a:endParaRPr lang="en-ID" sz="30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2358C-B10B-E847-1711-53AFEF280B19}"/>
              </a:ext>
            </a:extLst>
          </p:cNvPr>
          <p:cNvSpPr txBox="1"/>
          <p:nvPr/>
        </p:nvSpPr>
        <p:spPr>
          <a:xfrm>
            <a:off x="1809749" y="1742122"/>
            <a:ext cx="6762751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latin typeface="Franklin Gothic Medium Cond" panose="020B0606030402020204" pitchFamily="34" charset="0"/>
              </a:rPr>
              <a:t>Dua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gempa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menandai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peristiwa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Gempa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pertama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kubur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orang-orang kudus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terbuka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gempa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kedua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kubur</a:t>
            </a:r>
            <a:r>
              <a:rPr lang="en-ID" sz="2600" dirty="0">
                <a:latin typeface="Franklin Gothic Medium Cond" panose="020B0606030402020204" pitchFamily="34" charset="0"/>
              </a:rPr>
              <a:t> dan orang-orang kudus </a:t>
            </a:r>
            <a:r>
              <a:rPr lang="en-ID" sz="2600" dirty="0" err="1">
                <a:latin typeface="Franklin Gothic Medium Cond" panose="020B0606030402020204" pitchFamily="34" charset="0"/>
              </a:rPr>
              <a:t>ikut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kubur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13A37-7973-F195-6881-FB0F3905DF00}"/>
              </a:ext>
            </a:extLst>
          </p:cNvPr>
          <p:cNvSpPr txBox="1"/>
          <p:nvPr/>
        </p:nvSpPr>
        <p:spPr>
          <a:xfrm>
            <a:off x="1809749" y="4250412"/>
            <a:ext cx="6762751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Orang-orang kudus yang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bangkit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masuk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kota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Yerusalem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menampakkan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banyak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bangkit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saksi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dasar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dibangkitkan</a:t>
            </a:r>
            <a:r>
              <a:rPr lang="en-ID" sz="2600" b="1" dirty="0">
                <a:latin typeface="Franklin Gothic Medium Cond" panose="020B0606030402020204" pitchFamily="34" charset="0"/>
              </a:rPr>
              <a:t> pada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akhir</a:t>
            </a:r>
            <a:r>
              <a:rPr lang="en-ID" sz="2600" b="1" dirty="0">
                <a:latin typeface="Franklin Gothic Medium Cond" panose="020B0606030402020204" pitchFamily="34" charset="0"/>
              </a:rPr>
              <a:t> zaman. </a:t>
            </a:r>
            <a:r>
              <a:rPr lang="en-ID" sz="2600" dirty="0">
                <a:latin typeface="Franklin Gothic Medium Cond" panose="020B0606030402020204" pitchFamily="34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A96A1-EF62-09FC-AED1-6DDDA3FC65D8}"/>
              </a:ext>
            </a:extLst>
          </p:cNvPr>
          <p:cNvSpPr/>
          <p:nvPr/>
        </p:nvSpPr>
        <p:spPr>
          <a:xfrm>
            <a:off x="395605" y="184314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FD31B6-0C0B-C862-387A-33814BC35DD7}"/>
              </a:ext>
            </a:extLst>
          </p:cNvPr>
          <p:cNvSpPr/>
          <p:nvPr/>
        </p:nvSpPr>
        <p:spPr>
          <a:xfrm>
            <a:off x="386080" y="4350572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1373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CC9396-9065-FB35-3C19-67D165A83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8EE3A-5388-0B32-AD9F-DDB644362DE7}"/>
              </a:ext>
            </a:extLst>
          </p:cNvPr>
          <p:cNvSpPr txBox="1"/>
          <p:nvPr/>
        </p:nvSpPr>
        <p:spPr>
          <a:xfrm>
            <a:off x="1628774" y="1451910"/>
            <a:ext cx="7143751" cy="51090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"</a:t>
            </a:r>
            <a:r>
              <a:rPr lang="en-ID" sz="2400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dirty="0">
                <a:latin typeface="Franklin Gothic Medium Cond" panose="020B0606030402020204" pitchFamily="34" charset="0"/>
              </a:rPr>
              <a:t> masa </a:t>
            </a:r>
            <a:r>
              <a:rPr lang="en-ID" sz="2400" dirty="0" err="1">
                <a:latin typeface="Franklin Gothic Medium Cond" panose="020B0606030402020204" pitchFamily="34" charset="0"/>
              </a:rPr>
              <a:t>kerja</a:t>
            </a:r>
            <a:r>
              <a:rPr lang="en-ID" sz="2400" dirty="0">
                <a:latin typeface="Franklin Gothic Medium Cond" panose="020B0606030402020204" pitchFamily="34" charset="0"/>
              </a:rPr>
              <a:t>-Nya,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membangkitkan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membangkitkan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laki-laki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janda</a:t>
            </a:r>
            <a:r>
              <a:rPr lang="en-ID" sz="2400" dirty="0">
                <a:latin typeface="Franklin Gothic Medium Cond" panose="020B0606030402020204" pitchFamily="34" charset="0"/>
              </a:rPr>
              <a:t> di Nain dan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penghulu dan Lazarus.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orang-orang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berpakaikan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sifat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Sesudah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dibangkitkan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masih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bawah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maut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keluar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kubur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kebangkitan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dibangkitkan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kekal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naik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tanda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kemenangan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atas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maut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kubur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Franklin Gothic Medium Cond" panose="020B0606030402020204" pitchFamily="34" charset="0"/>
              </a:rPr>
              <a:t>Orang-orang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masuk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kota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kelihatan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orang,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sudah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, dan kami </a:t>
            </a:r>
            <a:r>
              <a:rPr lang="en-ID" sz="24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Dia. </a:t>
            </a:r>
            <a:r>
              <a:rPr lang="en-ID" sz="2400" dirty="0" err="1">
                <a:latin typeface="Franklin Gothic Medium Cond" panose="020B0606030402020204" pitchFamily="34" charset="0"/>
              </a:rPr>
              <a:t>Demikianlah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suci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diabadikan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</a:p>
          <a:p>
            <a:endParaRPr lang="en-ID" sz="1400" dirty="0">
              <a:latin typeface="Franklin Gothic Medium Cond" panose="020B0606030402020204" pitchFamily="34" charset="0"/>
            </a:endParaRPr>
          </a:p>
          <a:p>
            <a:r>
              <a:rPr lang="en-ID" sz="2400" dirty="0">
                <a:latin typeface="Franklin Gothic Medium Cond" panose="020B0606030402020204" pitchFamily="34" charset="0"/>
              </a:rPr>
              <a:t>[</a:t>
            </a:r>
            <a:r>
              <a:rPr lang="en-ID" sz="2400" b="1" dirty="0">
                <a:latin typeface="Franklin Gothic Medium Cond" panose="020B0606030402020204" pitchFamily="34" charset="0"/>
              </a:rPr>
              <a:t>Ellen G. White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i="1" dirty="0">
                <a:latin typeface="Franklin Gothic Medium Cond" panose="020B0606030402020204" pitchFamily="34" charset="0"/>
              </a:rPr>
              <a:t>Alfa dan Omega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jld</a:t>
            </a:r>
            <a:r>
              <a:rPr lang="en-ID" sz="2400" dirty="0">
                <a:latin typeface="Franklin Gothic Medium Cond" panose="020B0606030402020204" pitchFamily="34" charset="0"/>
              </a:rPr>
              <a:t>. 6, </a:t>
            </a:r>
            <a:r>
              <a:rPr lang="en-ID" sz="2400" dirty="0" err="1">
                <a:latin typeface="Franklin Gothic Medium Cond" panose="020B0606030402020204" pitchFamily="34" charset="0"/>
              </a:rPr>
              <a:t>hlm</a:t>
            </a:r>
            <a:r>
              <a:rPr lang="en-ID" sz="2400" dirty="0">
                <a:latin typeface="Franklin Gothic Medium Cond" panose="020B0606030402020204" pitchFamily="34" charset="0"/>
              </a:rPr>
              <a:t>. 438].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74310A-77DD-43FD-A94C-EFFCDF714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51909"/>
          </a:xfrm>
        </p:spPr>
        <p:txBody>
          <a:bodyPr>
            <a:normAutofit/>
          </a:bodyPr>
          <a:lstStyle/>
          <a:p>
            <a:pPr algn="ctr"/>
            <a:r>
              <a:rPr lang="sv-SE" sz="3000" dirty="0">
                <a:solidFill>
                  <a:schemeClr val="bg1"/>
                </a:solidFill>
                <a:latin typeface="Eras Demi ITC" panose="020B0805030504020804" pitchFamily="34" charset="0"/>
              </a:rPr>
              <a:t>Kisah kebangkitan Yesus bersama-sama dengan orang-orang kudus dijelaskan sebagai berikut :</a:t>
            </a:r>
            <a:endParaRPr lang="en-ID" sz="30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937621-4F19-492A-B8ED-47F85E52BB6D}"/>
              </a:ext>
            </a:extLst>
          </p:cNvPr>
          <p:cNvSpPr/>
          <p:nvPr/>
        </p:nvSpPr>
        <p:spPr>
          <a:xfrm>
            <a:off x="381000" y="2764772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983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67725C-CA0D-433D-5657-583F8FE68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8" b="19039"/>
          <a:stretch/>
        </p:blipFill>
        <p:spPr>
          <a:xfrm>
            <a:off x="0" y="0"/>
            <a:ext cx="9143980" cy="360997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AED5-25AB-F349-DDF9-D6DC1AC44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505200"/>
            <a:ext cx="8686800" cy="325755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Meskipun</a:t>
            </a:r>
            <a:r>
              <a:rPr lang="en-ID" sz="2600" dirty="0">
                <a:latin typeface="Gill Sans Nova Cond XBd" panose="020B0A06020104020203" pitchFamily="34" charset="0"/>
              </a:rPr>
              <a:t> para imam dan para </a:t>
            </a:r>
            <a:r>
              <a:rPr lang="en-ID" sz="2600" dirty="0" err="1">
                <a:latin typeface="Gill Sans Nova Cond XBd" panose="020B0A06020104020203" pitchFamily="34" charset="0"/>
              </a:rPr>
              <a:t>pemimpin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umat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berhasil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mempengaruhi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penguasa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Romawi</a:t>
            </a:r>
            <a:r>
              <a:rPr lang="en-ID" sz="2600" dirty="0">
                <a:latin typeface="Gill Sans Nova Cond XBd" panose="020B0A06020104020203" pitchFamily="34" charset="0"/>
              </a:rPr>
              <a:t> dan orang </a:t>
            </a:r>
            <a:r>
              <a:rPr lang="en-ID" sz="2600" dirty="0" err="1">
                <a:latin typeface="Gill Sans Nova Cond XBd" panose="020B0A06020104020203" pitchFamily="34" charset="0"/>
              </a:rPr>
              <a:t>banyak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menyalibkan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namun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lupa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salibkan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Yang </a:t>
            </a:r>
            <a:r>
              <a:rPr lang="en-ID" sz="2600" dirty="0" err="1">
                <a:latin typeface="Impact" panose="020B0806030902050204" pitchFamily="34" charset="0"/>
              </a:rPr>
              <a:t>Mahatinggi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berkuasa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atas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kerajaan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manusia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berkuasa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atas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kehidupan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kematian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Ketika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berusaha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menutupi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kebenaran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bahwa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bangkit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kebohongan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dapat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dibatalkan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oleh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keberadaan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orang-orang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suci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dibangkitkan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telah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membawa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kesaksian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itu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ke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kota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7030A0"/>
                </a:solidFill>
                <a:latin typeface="Franklin Gothic Demi" panose="020B0703020102020204" pitchFamily="34" charset="0"/>
              </a:rPr>
              <a:t>Yerusalem</a:t>
            </a:r>
            <a:r>
              <a:rPr lang="en-ID" sz="2600" dirty="0">
                <a:solidFill>
                  <a:srgbClr val="7030A0"/>
                </a:solidFill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469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2C119-8F61-B239-C3A3-03F05E8D5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6" r="22500" b="1"/>
          <a:stretch/>
        </p:blipFill>
        <p:spPr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51F04-0C77-3900-4B23-8F0F58FA8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963" y="533400"/>
            <a:ext cx="4331837" cy="508634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Setelah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kebangkitan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Yahudi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mendapat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bukti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kuat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untuk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percaya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di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dalam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kebangkitan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-Nya 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dan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mereka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menerima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Dia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sebagai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Juruselamat</a:t>
            </a:r>
            <a:r>
              <a:rPr lang="en-ID" sz="3200" dirty="0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  <a:cs typeface="Biome" panose="020B0503030204020804" pitchFamily="34" charset="0"/>
              </a:rPr>
              <a:t>, dan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banyak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lagi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menerima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termasuk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  <a:cs typeface="Biome" panose="020B0503030204020804" pitchFamily="34" charset="0"/>
              </a:rPr>
              <a:t> imam-imam </a:t>
            </a:r>
            <a:r>
              <a:rPr lang="en-ID" sz="3200" b="1" dirty="0">
                <a:latin typeface="Franklin Gothic Demi Cond" panose="020B0706030402020204" pitchFamily="34" charset="0"/>
                <a:cs typeface="Biome" panose="020B0503030204020804" pitchFamily="34" charset="0"/>
              </a:rPr>
              <a:t>[</a:t>
            </a:r>
            <a:r>
              <a:rPr lang="en-ID" sz="3200" b="1" dirty="0" err="1">
                <a:latin typeface="Franklin Gothic Demi Cond" panose="020B0706030402020204" pitchFamily="34" charset="0"/>
                <a:cs typeface="Biome" panose="020B0503030204020804" pitchFamily="34" charset="0"/>
              </a:rPr>
              <a:t>Kisah</a:t>
            </a:r>
            <a:r>
              <a:rPr lang="en-ID" sz="3200" b="1" dirty="0">
                <a:latin typeface="Franklin Gothic Demi Cond" panose="020B0706030402020204" pitchFamily="34" charset="0"/>
                <a:cs typeface="Biome" panose="020B0503030204020804" pitchFamily="34" charset="0"/>
              </a:rPr>
              <a:t> Para Rasul 6:7].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02113-620D-ED47-7F28-67F950BE93EF}"/>
              </a:ext>
            </a:extLst>
          </p:cNvPr>
          <p:cNvSpPr txBox="1"/>
          <p:nvPr/>
        </p:nvSpPr>
        <p:spPr>
          <a:xfrm>
            <a:off x="481013" y="5702439"/>
            <a:ext cx="6691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4000" dirty="0" err="1">
                <a:latin typeface="Eras Bold ITC" panose="020B0907030504020204" pitchFamily="34" charset="0"/>
              </a:rPr>
              <a:t>Bagaimana</a:t>
            </a:r>
            <a:r>
              <a:rPr lang="en-ID" sz="4000" dirty="0">
                <a:latin typeface="Eras Bold ITC" panose="020B0907030504020204" pitchFamily="34" charset="0"/>
              </a:rPr>
              <a:t> </a:t>
            </a:r>
            <a:r>
              <a:rPr lang="en-ID" sz="4000" dirty="0" err="1">
                <a:latin typeface="Eras Bold ITC" panose="020B0907030504020204" pitchFamily="34" charset="0"/>
              </a:rPr>
              <a:t>dengan</a:t>
            </a:r>
            <a:r>
              <a:rPr lang="en-ID" sz="4000" dirty="0">
                <a:latin typeface="Eras Bold ITC" panose="020B0907030504020204" pitchFamily="34" charset="0"/>
              </a:rPr>
              <a:t> </a:t>
            </a:r>
            <a:r>
              <a:rPr lang="en-ID" sz="4000" dirty="0" err="1">
                <a:latin typeface="Eras Bold ITC" panose="020B0907030504020204" pitchFamily="34" charset="0"/>
              </a:rPr>
              <a:t>kita</a:t>
            </a:r>
            <a:r>
              <a:rPr lang="en-ID" sz="4000" dirty="0">
                <a:latin typeface="Eras Bold ITC" panose="020B0907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4266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9162C-8DD3-97D2-1AB2-7E0F37F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850"/>
            <a:ext cx="9141714" cy="1666875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latin typeface="Congenial Black" panose="02000503040000020004" pitchFamily="2" charset="0"/>
              </a:rPr>
              <a:t>SAKSI-SAKSI KRISTUS </a:t>
            </a:r>
            <a:br>
              <a:rPr lang="en-ID" dirty="0">
                <a:latin typeface="Congenial Black" panose="02000503040000020004" pitchFamily="2" charset="0"/>
              </a:rPr>
            </a:br>
            <a:r>
              <a:rPr lang="en-ID" dirty="0">
                <a:latin typeface="Congenial Black" panose="02000503040000020004" pitchFamily="2" charset="0"/>
              </a:rPr>
              <a:t>YANG TELAH BANGKIT</a:t>
            </a:r>
            <a:br>
              <a:rPr lang="en-ID" dirty="0">
                <a:latin typeface="Congenial Black" panose="02000503040000020004" pitchFamily="2" charset="0"/>
              </a:rPr>
            </a:br>
            <a:r>
              <a:rPr lang="en-ID" sz="3600" dirty="0">
                <a:solidFill>
                  <a:srgbClr val="FFFFFF"/>
                </a:solidFill>
                <a:latin typeface="Berlin Sans FB Demi" panose="020E0802020502020306" pitchFamily="34" charset="0"/>
              </a:rPr>
              <a:t>Rabu, 9 November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FDCE-8166-1D02-7133-8ECA46276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92" y="2437956"/>
            <a:ext cx="8306943" cy="1388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40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antara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kenaikan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berulang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kali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menampakkan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murid-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muridNya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banyak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6C7BF-3780-779D-52CE-9E45E96BAAA2}"/>
              </a:ext>
            </a:extLst>
          </p:cNvPr>
          <p:cNvSpPr txBox="1"/>
          <p:nvPr/>
        </p:nvSpPr>
        <p:spPr>
          <a:xfrm>
            <a:off x="1152524" y="3798105"/>
            <a:ext cx="766591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Maria Magdalena dan </a:t>
            </a:r>
            <a:r>
              <a:rPr lang="en-ID" sz="2400" dirty="0" err="1">
                <a:latin typeface="Berlin Sans FB" panose="020E0602020502020306" pitchFamily="34" charset="0"/>
              </a:rPr>
              <a:t>beberapa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wanita</a:t>
            </a:r>
            <a:r>
              <a:rPr lang="en-ID" sz="2400" dirty="0">
                <a:latin typeface="Berlin Sans FB" panose="020E0602020502020306" pitchFamily="34" charset="0"/>
              </a:rPr>
              <a:t> lain, </a:t>
            </a:r>
            <a:r>
              <a:rPr lang="en-ID" sz="2400" dirty="0" err="1">
                <a:latin typeface="Berlin Sans FB" panose="020E0602020502020306" pitchFamily="34" charset="0"/>
              </a:rPr>
              <a:t>saat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perjalanan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untuk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mengabarkan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murid-murid </a:t>
            </a:r>
            <a:r>
              <a:rPr lang="en-ID" sz="2400" dirty="0" err="1">
                <a:latin typeface="Berlin Sans FB" panose="020E0602020502020306" pitchFamily="34" charset="0"/>
              </a:rPr>
              <a:t>bahwa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Yesus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sudah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bangkit</a:t>
            </a:r>
            <a:r>
              <a:rPr lang="en-ID" sz="2400" dirty="0">
                <a:latin typeface="Berlin Sans FB" panose="020E0602020502020306" pitchFamily="34" charset="0"/>
              </a:rPr>
              <a:t> [</a:t>
            </a:r>
            <a:r>
              <a:rPr lang="en-ID" sz="2400" dirty="0" err="1">
                <a:latin typeface="Berlin Sans FB" panose="020E0602020502020306" pitchFamily="34" charset="0"/>
              </a:rPr>
              <a:t>Matius</a:t>
            </a:r>
            <a:r>
              <a:rPr lang="en-ID" sz="2400" dirty="0">
                <a:latin typeface="Berlin Sans FB" panose="020E0602020502020306" pitchFamily="34" charset="0"/>
              </a:rPr>
              <a:t> 28:1,9].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30307F-AE5E-CB26-D3F5-E52A69A42C3D}"/>
              </a:ext>
            </a:extLst>
          </p:cNvPr>
          <p:cNvSpPr txBox="1"/>
          <p:nvPr/>
        </p:nvSpPr>
        <p:spPr>
          <a:xfrm>
            <a:off x="1152525" y="5111432"/>
            <a:ext cx="766591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Petrus [Lukas 24:34, 1 </a:t>
            </a:r>
            <a:r>
              <a:rPr lang="en-ID" sz="2400" dirty="0" err="1">
                <a:latin typeface="Berlin Sans FB" panose="020E0602020502020306" pitchFamily="34" charset="0"/>
              </a:rPr>
              <a:t>Korintus</a:t>
            </a:r>
            <a:r>
              <a:rPr lang="en-ID" sz="2400" dirty="0">
                <a:latin typeface="Berlin Sans FB" panose="020E0602020502020306" pitchFamily="34" charset="0"/>
              </a:rPr>
              <a:t> 15:5].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7892C-109E-B516-9071-CCD529EC8E45}"/>
              </a:ext>
            </a:extLst>
          </p:cNvPr>
          <p:cNvSpPr txBox="1"/>
          <p:nvPr/>
        </p:nvSpPr>
        <p:spPr>
          <a:xfrm>
            <a:off x="1152525" y="5716152"/>
            <a:ext cx="766590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dua</a:t>
            </a:r>
            <a:r>
              <a:rPr lang="en-ID" sz="2400" dirty="0">
                <a:latin typeface="Berlin Sans FB" panose="020E0602020502020306" pitchFamily="34" charset="0"/>
              </a:rPr>
              <a:t> orang yang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perjalanan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Emaus</a:t>
            </a:r>
            <a:r>
              <a:rPr lang="en-ID" sz="2400" dirty="0">
                <a:latin typeface="Berlin Sans FB" panose="020E0602020502020306" pitchFamily="34" charset="0"/>
              </a:rPr>
              <a:t> [Lukas 24:13-35]. </a:t>
            </a:r>
            <a:endParaRPr lang="en-ID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4E4C5C-861D-87E0-ACE2-29F7F6B41135}"/>
              </a:ext>
            </a:extLst>
          </p:cNvPr>
          <p:cNvSpPr/>
          <p:nvPr/>
        </p:nvSpPr>
        <p:spPr>
          <a:xfrm>
            <a:off x="112648" y="3945829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F7C0A-8C64-F372-F22F-8283099948B9}"/>
              </a:ext>
            </a:extLst>
          </p:cNvPr>
          <p:cNvSpPr/>
          <p:nvPr/>
        </p:nvSpPr>
        <p:spPr>
          <a:xfrm>
            <a:off x="112648" y="4875183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3C1D5-E3F1-F992-9CE7-D4BF7ED6A653}"/>
              </a:ext>
            </a:extLst>
          </p:cNvPr>
          <p:cNvSpPr/>
          <p:nvPr/>
        </p:nvSpPr>
        <p:spPr>
          <a:xfrm>
            <a:off x="113151" y="5690859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98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ED28EB-1B5A-C88D-999B-3718EB60D50E}"/>
              </a:ext>
            </a:extLst>
          </p:cNvPr>
          <p:cNvSpPr txBox="1"/>
          <p:nvPr/>
        </p:nvSpPr>
        <p:spPr>
          <a:xfrm>
            <a:off x="1104897" y="601921"/>
            <a:ext cx="779145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murid-murid </a:t>
            </a:r>
            <a:r>
              <a:rPr lang="en-ID" sz="2400" dirty="0" err="1">
                <a:latin typeface="Berlin Sans FB" panose="020E0602020502020306" pitchFamily="34" charset="0"/>
              </a:rPr>
              <a:t>Yesus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saat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berkumpul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satu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ruangan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atas</a:t>
            </a:r>
            <a:r>
              <a:rPr lang="en-ID" sz="2400" dirty="0">
                <a:latin typeface="Berlin Sans FB" panose="020E0602020502020306" pitchFamily="34" charset="0"/>
              </a:rPr>
              <a:t> dan </a:t>
            </a:r>
            <a:r>
              <a:rPr lang="en-ID" sz="2400" dirty="0" err="1">
                <a:latin typeface="Berlin Sans FB" panose="020E0602020502020306" pitchFamily="34" charset="0"/>
              </a:rPr>
              <a:t>berikutnya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latin typeface="Berlin Sans FB" panose="020E0602020502020306" pitchFamily="34" charset="0"/>
              </a:rPr>
              <a:t> Tomas yang </a:t>
            </a:r>
            <a:r>
              <a:rPr lang="en-ID" sz="2400" dirty="0" err="1">
                <a:latin typeface="Berlin Sans FB" panose="020E0602020502020306" pitchFamily="34" charset="0"/>
              </a:rPr>
              <a:t>sempat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meragukan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berita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kebangkitan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Yesus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namun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akhirnya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percaya</a:t>
            </a:r>
            <a:r>
              <a:rPr lang="en-ID" sz="2400" dirty="0">
                <a:latin typeface="Berlin Sans FB" panose="020E0602020502020306" pitchFamily="34" charset="0"/>
              </a:rPr>
              <a:t> [</a:t>
            </a:r>
            <a:r>
              <a:rPr lang="en-ID" sz="2400" dirty="0" err="1">
                <a:latin typeface="Berlin Sans FB" panose="020E0602020502020306" pitchFamily="34" charset="0"/>
              </a:rPr>
              <a:t>Yohanes</a:t>
            </a:r>
            <a:r>
              <a:rPr lang="en-ID" sz="2400" dirty="0">
                <a:latin typeface="Berlin Sans FB" panose="020E0602020502020306" pitchFamily="34" charset="0"/>
              </a:rPr>
              <a:t> 20:19-29].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863B8-8295-2B1D-50DB-BD6585F2A9E1}"/>
              </a:ext>
            </a:extLst>
          </p:cNvPr>
          <p:cNvSpPr txBox="1"/>
          <p:nvPr/>
        </p:nvSpPr>
        <p:spPr>
          <a:xfrm>
            <a:off x="1104898" y="2400148"/>
            <a:ext cx="779144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lebih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500 </a:t>
            </a:r>
            <a:r>
              <a:rPr lang="en-ID" sz="2400" dirty="0" err="1">
                <a:latin typeface="Berlin Sans FB" panose="020E0602020502020306" pitchFamily="34" charset="0"/>
              </a:rPr>
              <a:t>saudara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sekaligus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suatu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pertemuan</a:t>
            </a:r>
            <a:r>
              <a:rPr lang="en-ID" sz="2400" dirty="0">
                <a:latin typeface="Berlin Sans FB" panose="020E0602020502020306" pitchFamily="34" charset="0"/>
              </a:rPr>
              <a:t> [1 </a:t>
            </a:r>
            <a:r>
              <a:rPr lang="en-ID" sz="2400" dirty="0" err="1">
                <a:latin typeface="Berlin Sans FB" panose="020E0602020502020306" pitchFamily="34" charset="0"/>
              </a:rPr>
              <a:t>Korintus</a:t>
            </a:r>
            <a:r>
              <a:rPr lang="en-ID" sz="2400" dirty="0">
                <a:latin typeface="Berlin Sans FB" panose="020E0602020502020306" pitchFamily="34" charset="0"/>
              </a:rPr>
              <a:t> 15:6].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70A04-0115-9761-264C-53C3DD8181C3}"/>
              </a:ext>
            </a:extLst>
          </p:cNvPr>
          <p:cNvSpPr txBox="1"/>
          <p:nvPr/>
        </p:nvSpPr>
        <p:spPr>
          <a:xfrm>
            <a:off x="1104898" y="3429000"/>
            <a:ext cx="779144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Yakobus</a:t>
            </a:r>
            <a:r>
              <a:rPr lang="en-ID" sz="2400" dirty="0">
                <a:latin typeface="Berlin Sans FB" panose="020E0602020502020306" pitchFamily="34" charset="0"/>
              </a:rPr>
              <a:t> [1 </a:t>
            </a:r>
            <a:r>
              <a:rPr lang="en-ID" sz="2400" dirty="0" err="1">
                <a:latin typeface="Berlin Sans FB" panose="020E0602020502020306" pitchFamily="34" charset="0"/>
              </a:rPr>
              <a:t>Korintus</a:t>
            </a:r>
            <a:r>
              <a:rPr lang="en-ID" sz="2400" dirty="0">
                <a:latin typeface="Berlin Sans FB" panose="020E0602020502020306" pitchFamily="34" charset="0"/>
              </a:rPr>
              <a:t> 15:7].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BF669-4752-8791-DDAB-8BA6A8DF1E7E}"/>
              </a:ext>
            </a:extLst>
          </p:cNvPr>
          <p:cNvSpPr txBox="1"/>
          <p:nvPr/>
        </p:nvSpPr>
        <p:spPr>
          <a:xfrm>
            <a:off x="1104898" y="4088520"/>
            <a:ext cx="779144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murid-murid di </a:t>
            </a:r>
            <a:r>
              <a:rPr lang="en-ID" sz="2400" dirty="0" err="1">
                <a:latin typeface="Berlin Sans FB" panose="020E0602020502020306" pitchFamily="34" charset="0"/>
              </a:rPr>
              <a:t>tepi</a:t>
            </a:r>
            <a:r>
              <a:rPr lang="en-ID" sz="2400" dirty="0">
                <a:latin typeface="Berlin Sans FB" panose="020E0602020502020306" pitchFamily="34" charset="0"/>
              </a:rPr>
              <a:t> Galilea di </a:t>
            </a:r>
            <a:r>
              <a:rPr lang="en-ID" sz="2400" dirty="0" err="1">
                <a:latin typeface="Berlin Sans FB" panose="020E0602020502020306" pitchFamily="34" charset="0"/>
              </a:rPr>
              <a:t>pagi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hari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setelah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pulang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menangkap</a:t>
            </a:r>
            <a:r>
              <a:rPr lang="en-ID" sz="2400" dirty="0">
                <a:latin typeface="Berlin Sans FB" panose="020E0602020502020306" pitchFamily="34" charset="0"/>
              </a:rPr>
              <a:t> ikan [</a:t>
            </a:r>
            <a:r>
              <a:rPr lang="en-ID" sz="2400" dirty="0" err="1">
                <a:latin typeface="Berlin Sans FB" panose="020E0602020502020306" pitchFamily="34" charset="0"/>
              </a:rPr>
              <a:t>Yohanes</a:t>
            </a:r>
            <a:r>
              <a:rPr lang="en-ID" sz="2400" dirty="0">
                <a:latin typeface="Berlin Sans FB" panose="020E0602020502020306" pitchFamily="34" charset="0"/>
              </a:rPr>
              <a:t> 21:1-14].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74C50F-EFCE-4177-697E-C22645AF6765}"/>
              </a:ext>
            </a:extLst>
          </p:cNvPr>
          <p:cNvSpPr txBox="1"/>
          <p:nvPr/>
        </p:nvSpPr>
        <p:spPr>
          <a:xfrm>
            <a:off x="1104897" y="5148084"/>
            <a:ext cx="77914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Berlin Sans FB" panose="020E0602020502020306" pitchFamily="34" charset="0"/>
              </a:rPr>
              <a:t>Paulus </a:t>
            </a:r>
            <a:r>
              <a:rPr lang="en-ID" sz="2400" dirty="0" err="1">
                <a:latin typeface="Berlin Sans FB" panose="020E0602020502020306" pitchFamily="34" charset="0"/>
              </a:rPr>
              <a:t>menganggap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dirinya</a:t>
            </a:r>
            <a:r>
              <a:rPr lang="en-ID" sz="2400" dirty="0">
                <a:latin typeface="Berlin Sans FB" panose="020E0602020502020306" pitchFamily="34" charset="0"/>
              </a:rPr>
              <a:t> juga </a:t>
            </a:r>
            <a:r>
              <a:rPr lang="en-ID" sz="2400" dirty="0" err="1">
                <a:latin typeface="Berlin Sans FB" panose="020E0602020502020306" pitchFamily="34" charset="0"/>
              </a:rPr>
              <a:t>sebagai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saksi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bangkit</a:t>
            </a:r>
            <a:r>
              <a:rPr lang="en-ID" sz="2400" dirty="0">
                <a:latin typeface="Berlin Sans FB" panose="020E0602020502020306" pitchFamily="34" charset="0"/>
              </a:rPr>
              <a:t>, yang </a:t>
            </a:r>
            <a:r>
              <a:rPr lang="en-ID" sz="2400" dirty="0" err="1">
                <a:latin typeface="Berlin Sans FB" panose="020E0602020502020306" pitchFamily="34" charset="0"/>
              </a:rPr>
              <a:t>menampakkan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kepadanya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jalan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menuju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Damaskus</a:t>
            </a:r>
            <a:r>
              <a:rPr lang="en-ID" sz="2400" dirty="0">
                <a:latin typeface="Berlin Sans FB" panose="020E0602020502020306" pitchFamily="34" charset="0"/>
              </a:rPr>
              <a:t> [1 </a:t>
            </a:r>
            <a:r>
              <a:rPr lang="en-ID" sz="2400" dirty="0" err="1">
                <a:latin typeface="Berlin Sans FB" panose="020E0602020502020306" pitchFamily="34" charset="0"/>
              </a:rPr>
              <a:t>Korintus</a:t>
            </a:r>
            <a:r>
              <a:rPr lang="en-ID" sz="2400" dirty="0">
                <a:latin typeface="Berlin Sans FB" panose="020E0602020502020306" pitchFamily="34" charset="0"/>
              </a:rPr>
              <a:t> 15:8].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8074A2-3ACD-344A-C031-54EE360AAD72}"/>
              </a:ext>
            </a:extLst>
          </p:cNvPr>
          <p:cNvSpPr/>
          <p:nvPr/>
        </p:nvSpPr>
        <p:spPr>
          <a:xfrm>
            <a:off x="64388" y="3270258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80A77-96E4-8EF3-7735-AD23ABAD5779}"/>
              </a:ext>
            </a:extLst>
          </p:cNvPr>
          <p:cNvSpPr/>
          <p:nvPr/>
        </p:nvSpPr>
        <p:spPr>
          <a:xfrm>
            <a:off x="64388" y="4067533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78184E-0028-7EB9-C44F-69BD521E7CF0}"/>
              </a:ext>
            </a:extLst>
          </p:cNvPr>
          <p:cNvSpPr/>
          <p:nvPr/>
        </p:nvSpPr>
        <p:spPr>
          <a:xfrm>
            <a:off x="64388" y="2372770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1A9F56-CC7C-B9BF-83B6-9DE599C4A0CC}"/>
              </a:ext>
            </a:extLst>
          </p:cNvPr>
          <p:cNvSpPr/>
          <p:nvPr/>
        </p:nvSpPr>
        <p:spPr>
          <a:xfrm>
            <a:off x="64388" y="888645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3E0CE6-999E-A5D0-D7A4-8F8A9038B9AC}"/>
              </a:ext>
            </a:extLst>
          </p:cNvPr>
          <p:cNvSpPr/>
          <p:nvPr/>
        </p:nvSpPr>
        <p:spPr>
          <a:xfrm>
            <a:off x="64388" y="5199914"/>
            <a:ext cx="103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4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8219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3AA7F-7DFA-0236-A0F6-0B0053C5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504824"/>
            <a:ext cx="4472089" cy="6067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Meskipun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belum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pernah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bertemu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langsung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bangkit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merasa</a:t>
            </a:r>
            <a:r>
              <a:rPr lang="en-ID" dirty="0">
                <a:latin typeface="Franklin Gothic Medium Cond" panose="020B0606030402020204" pitchFamily="34" charset="0"/>
              </a:rPr>
              <a:t> ragu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Dia.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Tomas </a:t>
            </a:r>
            <a:r>
              <a:rPr lang="en-ID" dirty="0" err="1">
                <a:latin typeface="Franklin Gothic Medium Cond" panose="020B0606030402020204" pitchFamily="34" charset="0"/>
              </a:rPr>
              <a:t>akhirnya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mengakui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menyerukan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, "</a:t>
            </a:r>
            <a:r>
              <a:rPr lang="en-ID" dirty="0" err="1">
                <a:latin typeface="Gill Sans Nova Cond XBd" panose="020B0A06020104020203" pitchFamily="34" charset="0"/>
              </a:rPr>
              <a:t>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Tuhanku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Allahku</a:t>
            </a:r>
            <a:r>
              <a:rPr lang="en-ID" dirty="0">
                <a:latin typeface="Franklin Gothic Medium Cond" panose="020B0606030402020204" pitchFamily="34" charset="0"/>
              </a:rPr>
              <a:t>".  </a:t>
            </a: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20:29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Kata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"Karena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Aku,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Berbahagialah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melihat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namun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1C2F1-A54E-3FC7-F056-EEF4A08B1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7" r="33448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368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31F9E-7BED-E4B1-362E-F845A0E4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63537"/>
            <a:ext cx="4914900" cy="9779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 Demi" panose="020E0802020502020306" pitchFamily="34" charset="0"/>
              </a:rPr>
              <a:t>WAHYU 1: 17,18</a:t>
            </a:r>
            <a:endParaRPr lang="en-ID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0A7F-6986-A565-9BD6-163062017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7300"/>
            <a:ext cx="4848225" cy="5408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“Ketika </a:t>
            </a:r>
            <a:r>
              <a:rPr lang="en-ID" dirty="0" err="1">
                <a:latin typeface="Berlin Sans FB" panose="020E0602020502020306" pitchFamily="34" charset="0"/>
              </a:rPr>
              <a:t>aku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melihat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tersungkurlah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aku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depan</a:t>
            </a:r>
            <a:r>
              <a:rPr lang="en-ID" dirty="0">
                <a:latin typeface="Berlin Sans FB" panose="020E0602020502020306" pitchFamily="34" charset="0"/>
              </a:rPr>
              <a:t> kaki-Nya </a:t>
            </a:r>
            <a:r>
              <a:rPr lang="en-ID" dirty="0" err="1">
                <a:latin typeface="Berlin Sans FB" panose="020E0602020502020306" pitchFamily="34" charset="0"/>
              </a:rPr>
              <a:t>sama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orang yang </a:t>
            </a:r>
            <a:r>
              <a:rPr lang="en-ID" dirty="0" err="1">
                <a:latin typeface="Berlin Sans FB" panose="020E0602020502020306" pitchFamily="34" charset="0"/>
              </a:rPr>
              <a:t>mati</a:t>
            </a:r>
            <a:r>
              <a:rPr lang="en-ID" dirty="0">
                <a:latin typeface="Berlin Sans FB" panose="020E0602020502020306" pitchFamily="34" charset="0"/>
              </a:rPr>
              <a:t>; </a:t>
            </a:r>
            <a:r>
              <a:rPr lang="en-ID" dirty="0" err="1">
                <a:latin typeface="Berlin Sans FB" panose="020E0602020502020306" pitchFamily="34" charset="0"/>
              </a:rPr>
              <a:t>tetapi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meletakkan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kanan</a:t>
            </a:r>
            <a:r>
              <a:rPr lang="en-ID" dirty="0">
                <a:latin typeface="Berlin Sans FB" panose="020E0602020502020306" pitchFamily="34" charset="0"/>
              </a:rPr>
              <a:t>-Nya di </a:t>
            </a:r>
            <a:r>
              <a:rPr lang="en-ID" dirty="0" err="1">
                <a:latin typeface="Berlin Sans FB" panose="020E0602020502020306" pitchFamily="34" charset="0"/>
              </a:rPr>
              <a:t>atasku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lalu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berkata</a:t>
            </a:r>
            <a:r>
              <a:rPr lang="en-ID" dirty="0">
                <a:latin typeface="Berlin Sans FB" panose="020E0602020502020306" pitchFamily="34" charset="0"/>
              </a:rPr>
              <a:t>: ‘</a:t>
            </a:r>
            <a:r>
              <a:rPr lang="en-ID" dirty="0" err="1">
                <a:latin typeface="Berlin Sans FB" panose="020E0602020502020306" pitchFamily="34" charset="0"/>
              </a:rPr>
              <a:t>Jangan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takut</a:t>
            </a:r>
            <a:r>
              <a:rPr lang="en-ID" dirty="0">
                <a:latin typeface="Berlin Sans FB" panose="020E0602020502020306" pitchFamily="34" charset="0"/>
              </a:rPr>
              <a:t>! Aku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Yang Awal dan Yang Akhir, dan Yang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. Aku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mati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namun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lihatlah</a:t>
            </a:r>
            <a:r>
              <a:rPr lang="en-ID" dirty="0">
                <a:latin typeface="Berlin Sans FB" panose="020E0602020502020306" pitchFamily="34" charset="0"/>
              </a:rPr>
              <a:t>, Aku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sampai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selama-lamanya</a:t>
            </a:r>
            <a:r>
              <a:rPr lang="en-ID" dirty="0">
                <a:latin typeface="Berlin Sans FB" panose="020E0602020502020306" pitchFamily="34" charset="0"/>
              </a:rPr>
              <a:t> dan Aku </a:t>
            </a:r>
            <a:r>
              <a:rPr lang="en-ID" dirty="0" err="1">
                <a:latin typeface="Berlin Sans FB" panose="020E0602020502020306" pitchFamily="34" charset="0"/>
              </a:rPr>
              <a:t>memegang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segala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kunci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maut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kerajaan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maut</a:t>
            </a:r>
            <a:r>
              <a:rPr lang="en-ID" dirty="0">
                <a:latin typeface="Berlin Sans FB" panose="020E0602020502020306" pitchFamily="34" charset="0"/>
              </a:rPr>
              <a:t>’”. </a:t>
            </a:r>
          </a:p>
          <a:p>
            <a:endParaRPr lang="en-ID" dirty="0">
              <a:latin typeface="Berlin Sans FB" panose="020E0602020502020306" pitchFamily="34" charset="0"/>
            </a:endParaRPr>
          </a:p>
          <a:p>
            <a:endParaRPr lang="en-ID" dirty="0">
              <a:latin typeface="Berlin Sans FB" panose="020E06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C1CE-3A74-ECAB-DF81-C840D4E8E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6403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72C87-7B05-BD0A-BE28-ADF27B2A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2114549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latin typeface="Congenial Black" panose="02000503040000020004" pitchFamily="2" charset="0"/>
              </a:rPr>
              <a:t>BUAH SULUNG DARI MEREKA YANG TELAH MATI</a:t>
            </a:r>
            <a:br>
              <a:rPr lang="en-ID" dirty="0">
                <a:latin typeface="Congenial Black" panose="02000503040000020004" pitchFamily="2" charset="0"/>
              </a:rPr>
            </a:br>
            <a:r>
              <a:rPr lang="en-ID" sz="32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Kamis</a:t>
            </a:r>
            <a:r>
              <a:rPr lang="en-ID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, 10 November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6ACE-D7E3-DCAC-5611-B444642F4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00349"/>
            <a:ext cx="7886700" cy="3433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4800" dirty="0">
                <a:latin typeface="Aharoni" panose="02010803020104030203" pitchFamily="2" charset="-79"/>
                <a:cs typeface="Aharoni" panose="02010803020104030203" pitchFamily="2" charset="-79"/>
              </a:rPr>
              <a:t>1 </a:t>
            </a:r>
            <a:r>
              <a:rPr lang="en-ID" sz="4800" dirty="0" err="1">
                <a:latin typeface="Aharoni" panose="02010803020104030203" pitchFamily="2" charset="-79"/>
                <a:cs typeface="Aharoni" panose="02010803020104030203" pitchFamily="2" charset="-79"/>
              </a:rPr>
              <a:t>Korintus</a:t>
            </a:r>
            <a:r>
              <a:rPr lang="en-ID" sz="4800" dirty="0">
                <a:latin typeface="Aharoni" panose="02010803020104030203" pitchFamily="2" charset="-79"/>
                <a:cs typeface="Aharoni" panose="02010803020104030203" pitchFamily="2" charset="-79"/>
              </a:rPr>
              <a:t> 15:20</a:t>
            </a:r>
          </a:p>
          <a:p>
            <a:pPr marL="0" indent="0" algn="ctr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Tetapi</a:t>
            </a:r>
            <a:r>
              <a:rPr lang="en-ID" sz="3600" dirty="0"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latin typeface="Berlin Sans FB" panose="020E0602020502020306" pitchFamily="34" charset="0"/>
              </a:rPr>
              <a:t>benar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ialah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bahwa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Kristus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dibangkitkan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dari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antara</a:t>
            </a:r>
            <a:r>
              <a:rPr lang="en-ID" sz="3600" dirty="0">
                <a:latin typeface="Berlin Sans FB" panose="020E0602020502020306" pitchFamily="34" charset="0"/>
              </a:rPr>
              <a:t> orang </a:t>
            </a:r>
            <a:r>
              <a:rPr lang="en-ID" sz="3600" dirty="0" err="1">
                <a:latin typeface="Berlin Sans FB" panose="020E0602020502020306" pitchFamily="34" charset="0"/>
              </a:rPr>
              <a:t>mati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sebagai</a:t>
            </a:r>
            <a:r>
              <a:rPr lang="en-ID" sz="3600" dirty="0">
                <a:latin typeface="Berlin Sans FB" panose="020E0602020502020306" pitchFamily="34" charset="0"/>
              </a:rPr>
              <a:t> yang sulung </a:t>
            </a:r>
            <a:r>
              <a:rPr lang="en-ID" sz="3600" dirty="0" err="1">
                <a:latin typeface="Berlin Sans FB" panose="020E0602020502020306" pitchFamily="34" charset="0"/>
              </a:rPr>
              <a:t>dari</a:t>
            </a:r>
            <a:r>
              <a:rPr lang="en-ID" sz="3600" dirty="0">
                <a:latin typeface="Berlin Sans FB" panose="020E0602020502020306" pitchFamily="34" charset="0"/>
              </a:rPr>
              <a:t> orang-orang yang </a:t>
            </a:r>
            <a:r>
              <a:rPr lang="en-ID" sz="3600" dirty="0" err="1">
                <a:latin typeface="Berlin Sans FB" panose="020E0602020502020306" pitchFamily="34" charset="0"/>
              </a:rPr>
              <a:t>telah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meninggal</a:t>
            </a:r>
            <a:endParaRPr lang="en-ID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0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A0FD5-2000-3E3A-17B3-B9269713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52423"/>
            <a:ext cx="4624267" cy="1495425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Wayne Grudem, </a:t>
            </a:r>
            <a:r>
              <a:rPr lang="en-ID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Systematic Theology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hal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. 615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AFAE-815B-7693-B9CA-E14B392B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70" y="2105025"/>
            <a:ext cx="5286375" cy="4162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300" dirty="0">
                <a:latin typeface="Franklin Gothic Medium Cond" panose="020B0606030402020204" pitchFamily="34" charset="0"/>
              </a:rPr>
              <a:t>"</a:t>
            </a:r>
            <a:r>
              <a:rPr lang="en-ID" sz="2300" dirty="0" err="1">
                <a:latin typeface="Franklin Gothic Medium Cond" panose="020B0606030402020204" pitchFamily="34" charset="0"/>
              </a:rPr>
              <a:t>Dalam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menyebut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300" dirty="0">
                <a:latin typeface="Franklin Gothic Medium Cond" panose="020B0606030402020204" pitchFamily="34" charset="0"/>
              </a:rPr>
              <a:t> '</a:t>
            </a:r>
            <a:r>
              <a:rPr lang="en-ID" sz="2300" dirty="0" err="1">
                <a:latin typeface="Franklin Gothic Medium Cond" panose="020B0606030402020204" pitchFamily="34" charset="0"/>
              </a:rPr>
              <a:t>buah</a:t>
            </a:r>
            <a:r>
              <a:rPr lang="en-ID" sz="2300" dirty="0">
                <a:latin typeface="Franklin Gothic Medium Cond" panose="020B0606030402020204" pitchFamily="34" charset="0"/>
              </a:rPr>
              <a:t> sulung' [Yunani: </a:t>
            </a:r>
            <a:r>
              <a:rPr lang="en-ID" sz="2300" i="1" dirty="0" err="1">
                <a:latin typeface="Franklin Gothic Medium Cond" panose="020B0606030402020204" pitchFamily="34" charset="0"/>
              </a:rPr>
              <a:t>aparche</a:t>
            </a:r>
            <a:r>
              <a:rPr lang="en-ID" sz="2300" dirty="0">
                <a:latin typeface="Franklin Gothic Medium Cond" panose="020B0606030402020204" pitchFamily="34" charset="0"/>
              </a:rPr>
              <a:t>], Paulus </a:t>
            </a:r>
            <a:r>
              <a:rPr lang="en-ID" sz="23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kiasan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dari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bidang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pertanian</a:t>
            </a:r>
            <a:r>
              <a:rPr lang="en-ID" sz="2300" dirty="0">
                <a:latin typeface="Franklin Gothic Medium Cond" panose="020B0606030402020204" pitchFamily="34" charset="0"/>
              </a:rPr>
              <a:t> [</a:t>
            </a:r>
            <a:r>
              <a:rPr lang="en-ID" sz="2300" dirty="0" err="1">
                <a:latin typeface="Franklin Gothic Medium Cond" panose="020B0606030402020204" pitchFamily="34" charset="0"/>
              </a:rPr>
              <a:t>Ulangan</a:t>
            </a:r>
            <a:r>
              <a:rPr lang="en-ID" sz="2300" dirty="0">
                <a:latin typeface="Franklin Gothic Medium Cond" panose="020B0606030402020204" pitchFamily="34" charset="0"/>
              </a:rPr>
              <a:t> 26:1-11] </a:t>
            </a:r>
            <a:r>
              <a:rPr lang="en-ID" sz="2300" dirty="0" err="1">
                <a:latin typeface="Franklin Gothic Medium Cond" panose="020B0606030402020204" pitchFamily="34" charset="0"/>
              </a:rPr>
              <a:t>untuk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bahwa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300" dirty="0">
                <a:latin typeface="Franklin Gothic Medium Cond" panose="020B0606030402020204" pitchFamily="34" charset="0"/>
              </a:rPr>
              <a:t>. </a:t>
            </a:r>
            <a:r>
              <a:rPr lang="en-ID" sz="23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300" dirty="0">
                <a:latin typeface="Franklin Gothic Medium Cond" panose="020B0606030402020204" pitchFamily="34" charset="0"/>
              </a:rPr>
              <a:t> '</a:t>
            </a:r>
            <a:r>
              <a:rPr lang="en-ID" sz="2300" dirty="0" err="1">
                <a:latin typeface="Franklin Gothic Medium Cond" panose="020B0606030402020204" pitchFamily="34" charset="0"/>
              </a:rPr>
              <a:t>buah</a:t>
            </a:r>
            <a:r>
              <a:rPr lang="en-ID" sz="2300" dirty="0">
                <a:latin typeface="Franklin Gothic Medium Cond" panose="020B0606030402020204" pitchFamily="34" charset="0"/>
              </a:rPr>
              <a:t> sulung' </a:t>
            </a:r>
            <a:r>
              <a:rPr lang="en-ID" sz="2300" dirty="0" err="1">
                <a:latin typeface="Franklin Gothic Medium Cond" panose="020B0606030402020204" pitchFamily="34" charset="0"/>
              </a:rPr>
              <a:t>atau</a:t>
            </a:r>
            <a:r>
              <a:rPr lang="en-ID" sz="2300" dirty="0">
                <a:latin typeface="Franklin Gothic Medium Cond" panose="020B0606030402020204" pitchFamily="34" charset="0"/>
              </a:rPr>
              <a:t> rasa </a:t>
            </a:r>
            <a:r>
              <a:rPr lang="en-ID" sz="23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dari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hasil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tanaman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matang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apa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hasil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panen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untuk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tanaman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itu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Franklin Gothic Medium Cond" panose="020B0606030402020204" pitchFamily="34" charset="0"/>
              </a:rPr>
              <a:t>jadi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300" dirty="0">
                <a:latin typeface="Franklin Gothic Medium Cond" panose="020B0606030402020204" pitchFamily="34" charset="0"/>
              </a:rPr>
              <a:t> '</a:t>
            </a:r>
            <a:r>
              <a:rPr lang="en-ID" sz="2300" dirty="0" err="1">
                <a:latin typeface="Franklin Gothic Medium Cond" panose="020B0606030402020204" pitchFamily="34" charset="0"/>
              </a:rPr>
              <a:t>buah</a:t>
            </a:r>
            <a:r>
              <a:rPr lang="en-ID" sz="2300" dirty="0">
                <a:latin typeface="Franklin Gothic Medium Cond" panose="020B0606030402020204" pitchFamily="34" charset="0"/>
              </a:rPr>
              <a:t> sulung' </a:t>
            </a:r>
            <a:r>
              <a:rPr lang="en-ID" sz="23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nantinya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tubuh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dibangkitkan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ketika</a:t>
            </a:r>
            <a:r>
              <a:rPr lang="en-ID" sz="2300" dirty="0">
                <a:latin typeface="Franklin Gothic Medium Cond" panose="020B0606030402020204" pitchFamily="34" charset="0"/>
              </a:rPr>
              <a:t> pada '</a:t>
            </a:r>
            <a:r>
              <a:rPr lang="en-ID" sz="2300" dirty="0" err="1">
                <a:latin typeface="Franklin Gothic Medium Cond" panose="020B0606030402020204" pitchFamily="34" charset="0"/>
              </a:rPr>
              <a:t>panen</a:t>
            </a:r>
            <a:r>
              <a:rPr lang="en-ID" sz="2300" dirty="0">
                <a:latin typeface="Franklin Gothic Medium Cond" panose="020B0606030402020204" pitchFamily="34" charset="0"/>
              </a:rPr>
              <a:t>' </a:t>
            </a:r>
            <a:r>
              <a:rPr lang="en-ID" sz="23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300" dirty="0">
                <a:latin typeface="Franklin Gothic Medium Cond" panose="020B0606030402020204" pitchFamily="34" charset="0"/>
              </a:rPr>
              <a:t> Allah, </a:t>
            </a:r>
            <a:r>
              <a:rPr lang="en-ID" sz="2300" dirty="0" err="1">
                <a:latin typeface="Franklin Gothic Medium Cond" panose="020B0606030402020204" pitchFamily="34" charset="0"/>
              </a:rPr>
              <a:t>Ia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membangkitkan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dari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300" dirty="0">
                <a:latin typeface="Franklin Gothic Medium Cond" panose="020B0606030402020204" pitchFamily="34" charset="0"/>
              </a:rPr>
              <a:t> dan </a:t>
            </a:r>
            <a:r>
              <a:rPr lang="en-ID" sz="23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hadirat</a:t>
            </a:r>
            <a:r>
              <a:rPr lang="en-ID" sz="2300" dirty="0">
                <a:latin typeface="Franklin Gothic Medium Cond" panose="020B0606030402020204" pitchFamily="34" charset="0"/>
              </a:rPr>
              <a:t>-Nya".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81800-4F36-23DB-C01D-397779FCD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2" r="10747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4154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87CA04-1A56-C421-E4EE-6BC4D0776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3" r="1" b="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332D3-E534-4A20-1C36-695F3D5AB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4010024"/>
            <a:ext cx="8362950" cy="27527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kali,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tebusan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masih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maupun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dibangkitkan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diubahkan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tanda-tanda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fisik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penderitaan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di dunia yang </a:t>
            </a:r>
            <a:r>
              <a:rPr lang="en-ID" dirty="0" err="1">
                <a:latin typeface="Impact" panose="020B0806030902050204" pitchFamily="34" charset="0"/>
              </a:rPr>
              <a:t>fana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melekat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tubuh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diubahkan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sekejab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mata</a:t>
            </a:r>
            <a:r>
              <a:rPr lang="en-ID" dirty="0">
                <a:latin typeface="Gill Sans Nova Cond XBd" panose="020B0A06020104020203" pitchFamily="34" charset="0"/>
              </a:rPr>
              <a:t> [1 </a:t>
            </a:r>
            <a:r>
              <a:rPr lang="en-ID" dirty="0" err="1">
                <a:latin typeface="Gill Sans Nova Cond XBd" panose="020B0A06020104020203" pitchFamily="34" charset="0"/>
              </a:rPr>
              <a:t>Korintus</a:t>
            </a:r>
            <a:r>
              <a:rPr lang="en-ID" dirty="0">
                <a:latin typeface="Gill Sans Nova Cond XBd" panose="020B0A06020104020203" pitchFamily="34" charset="0"/>
              </a:rPr>
              <a:t> 15:52].</a:t>
            </a:r>
          </a:p>
        </p:txBody>
      </p:sp>
    </p:spTree>
    <p:extLst>
      <p:ext uri="{BB962C8B-B14F-4D97-AF65-F5344CB8AC3E}">
        <p14:creationId xmlns:p14="http://schemas.microsoft.com/office/powerpoint/2010/main" val="2714431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7703F-3E0F-DD07-13A2-55F4AECFB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00" y="2092229"/>
            <a:ext cx="4750225" cy="4762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Mengapa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?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"Tanda-</a:t>
            </a:r>
            <a:r>
              <a:rPr lang="en-ID" dirty="0" err="1">
                <a:latin typeface="Gill Sans Nova Cond XBd" panose="020B0A06020104020203" pitchFamily="34" charset="0"/>
              </a:rPr>
              <a:t>tanda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penyaliban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-Nya. Tanda-</a:t>
            </a:r>
            <a:r>
              <a:rPr lang="en-ID" dirty="0" err="1">
                <a:latin typeface="Gill Sans Nova Cond XBd" panose="020B0A06020104020203" pitchFamily="34" charset="0"/>
              </a:rPr>
              <a:t>tanda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kekejaman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dibawa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selama-lamanya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tanda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paku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menceritakan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riwayat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penebusan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ajaib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mahal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dibayarkan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</a:p>
          <a:p>
            <a:pPr marL="0" indent="0">
              <a:buNone/>
            </a:pPr>
            <a:endParaRPr lang="en-ID" sz="15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2400" i="1" dirty="0">
                <a:latin typeface="Gill Sans Nova Cond XBd" panose="020B0A06020104020203" pitchFamily="34" charset="0"/>
              </a:rPr>
              <a:t>[Ellen G. White, Tulisan-Tulisan </a:t>
            </a:r>
            <a:r>
              <a:rPr lang="en-ID" sz="2400" i="1" dirty="0" err="1">
                <a:latin typeface="Gill Sans Nova Cond XBd" panose="020B0A06020104020203" pitchFamily="34" charset="0"/>
              </a:rPr>
              <a:t>Permulaan</a:t>
            </a:r>
            <a:r>
              <a:rPr lang="en-ID" sz="2400" i="1" dirty="0">
                <a:latin typeface="Gill Sans Nova Cond XBd" panose="020B0A06020104020203" pitchFamily="34" charset="0"/>
              </a:rPr>
              <a:t>, </a:t>
            </a:r>
            <a:r>
              <a:rPr lang="en-ID" sz="2400" i="1" dirty="0" err="1">
                <a:latin typeface="Gill Sans Nova Cond XBd" panose="020B0A06020104020203" pitchFamily="34" charset="0"/>
              </a:rPr>
              <a:t>hlm</a:t>
            </a:r>
            <a:r>
              <a:rPr lang="en-ID" sz="2400" i="1" dirty="0">
                <a:latin typeface="Gill Sans Nova Cond XBd" panose="020B0A06020104020203" pitchFamily="34" charset="0"/>
              </a:rPr>
              <a:t>. 269]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05F99-B63F-ECEF-9F99-271CE444E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7" r="21970"/>
          <a:stretch/>
        </p:blipFill>
        <p:spPr>
          <a:xfrm>
            <a:off x="5019675" y="2208142"/>
            <a:ext cx="3934557" cy="4180327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CA493-F3F0-F868-04FC-A598D0396F34}"/>
              </a:ext>
            </a:extLst>
          </p:cNvPr>
          <p:cNvSpPr txBox="1"/>
          <p:nvPr/>
        </p:nvSpPr>
        <p:spPr>
          <a:xfrm>
            <a:off x="479000" y="353617"/>
            <a:ext cx="8183714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800" dirty="0" err="1">
                <a:latin typeface="Franklin Gothic Medium Cond" panose="020B0606030402020204" pitchFamily="34" charset="0"/>
              </a:rPr>
              <a:t>Namun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berbeda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Yesus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saat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keluar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kubur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tubuh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dimuliakan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masih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tanda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penyaliban</a:t>
            </a:r>
            <a:r>
              <a:rPr lang="en-ID" sz="2800" b="1" dirty="0">
                <a:latin typeface="Franklin Gothic Medium Cond" panose="020B0606030402020204" pitchFamily="34" charset="0"/>
              </a:rPr>
              <a:t>-Nya</a:t>
            </a:r>
            <a:r>
              <a:rPr lang="en-ID" sz="2800" dirty="0">
                <a:latin typeface="Franklin Gothic Medium Cond" panose="020B0606030402020204" pitchFamily="34" charset="0"/>
              </a:rPr>
              <a:t> [Yoh. 20: 20, 27].</a:t>
            </a:r>
          </a:p>
        </p:txBody>
      </p:sp>
    </p:spTree>
    <p:extLst>
      <p:ext uri="{BB962C8B-B14F-4D97-AF65-F5344CB8AC3E}">
        <p14:creationId xmlns:p14="http://schemas.microsoft.com/office/powerpoint/2010/main" val="341200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904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84DDA-DF74-8103-A29A-20247CD6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26" y="1909192"/>
            <a:ext cx="3803424" cy="3798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Tanda yang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tetap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ada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pada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tubuh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inilah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menjamin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tanda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penderitaan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hilang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selamanya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.</a:t>
            </a:r>
          </a:p>
          <a:p>
            <a:endParaRPr lang="en-ID" sz="32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5520" y="5707672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8756CB-3EBC-D1C4-28A9-B3F8D5226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89" y="399808"/>
            <a:ext cx="4249911" cy="6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2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3CAE-BDC1-54ED-DEE2-10B326A8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CA9A-CF27-6725-6C2B-BF2D19F3A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D79CFE-F877-DFE4-22E2-319CE495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0CB841-24AD-EA55-7375-FA8FFDE1FD80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D24DA-84FB-B67E-CAD1-EF7E8D4F6DB3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1F8C9-79C2-7309-4339-21708807B961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4F865B-34A6-D02D-423F-D2572724510B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DBF69-AA75-4B1C-F736-E76CF3509C89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D37499-3B84-AF9A-F037-42ACCA2B8E99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98B2DC-0CA2-77C1-4699-6057305FCF2E}"/>
              </a:ext>
            </a:extLst>
          </p:cNvPr>
          <p:cNvSpPr txBox="1"/>
          <p:nvPr/>
        </p:nvSpPr>
        <p:spPr>
          <a:xfrm>
            <a:off x="1019173" y="1079112"/>
            <a:ext cx="7783089" cy="7078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MISI KRISTUS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berakhir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kematian</a:t>
            </a:r>
            <a:r>
              <a:rPr lang="en-ID" sz="2000" dirty="0">
                <a:latin typeface="Impact" panose="020B0806030902050204" pitchFamily="34" charset="0"/>
              </a:rPr>
              <a:t>-Nya di </a:t>
            </a:r>
            <a:r>
              <a:rPr lang="en-ID" sz="2000" dirty="0" err="1">
                <a:latin typeface="Impact" panose="020B0806030902050204" pitchFamily="34" charset="0"/>
              </a:rPr>
              <a:t>kayu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salib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tiada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kuasa</a:t>
            </a:r>
            <a:r>
              <a:rPr lang="en-ID" sz="2000" dirty="0">
                <a:latin typeface="Impact" panose="020B0806030902050204" pitchFamily="34" charset="0"/>
              </a:rPr>
              <a:t> Iblis yang </a:t>
            </a:r>
            <a:r>
              <a:rPr lang="en-ID" sz="2000" dirty="0" err="1">
                <a:latin typeface="Impact" panose="020B0806030902050204" pitchFamily="34" charset="0"/>
              </a:rPr>
              <a:t>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menahan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terkunci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kubur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6B64B9-5568-90C8-EE80-A51AB32ECBF9}"/>
              </a:ext>
            </a:extLst>
          </p:cNvPr>
          <p:cNvSpPr txBox="1"/>
          <p:nvPr/>
        </p:nvSpPr>
        <p:spPr>
          <a:xfrm>
            <a:off x="1019173" y="2172729"/>
            <a:ext cx="7783089" cy="70788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bangkit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kuasa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menyerahkan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nyawa</a:t>
            </a:r>
            <a:r>
              <a:rPr lang="en-ID" sz="2000" dirty="0">
                <a:latin typeface="Impact" panose="020B0806030902050204" pitchFamily="34" charset="0"/>
              </a:rPr>
              <a:t>-Nya dan </a:t>
            </a:r>
            <a:r>
              <a:rPr lang="en-ID" sz="2000" dirty="0" err="1">
                <a:latin typeface="Impact" panose="020B0806030902050204" pitchFamily="34" charset="0"/>
              </a:rPr>
              <a:t>mengambilnya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kembali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Ia-lah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kebangkitan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E3B6D9-17CD-F7FA-77AE-EF880531ED59}"/>
              </a:ext>
            </a:extLst>
          </p:cNvPr>
          <p:cNvSpPr txBox="1"/>
          <p:nvPr/>
        </p:nvSpPr>
        <p:spPr>
          <a:xfrm>
            <a:off x="1019173" y="3173412"/>
            <a:ext cx="7783089" cy="101566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keluar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kubur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saat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kebangkitan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dibangkitkan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kekal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naik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sebagai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tanda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kemenangan</a:t>
            </a:r>
            <a:r>
              <a:rPr lang="en-ID" sz="2000" dirty="0">
                <a:latin typeface="Impact" panose="020B0806030902050204" pitchFamily="34" charset="0"/>
              </a:rPr>
              <a:t>-Nya </a:t>
            </a:r>
            <a:r>
              <a:rPr lang="en-ID" sz="2000" dirty="0" err="1">
                <a:latin typeface="Impact" panose="020B0806030902050204" pitchFamily="34" charset="0"/>
              </a:rPr>
              <a:t>atas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maut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kubur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59FCE-B775-16E7-84D6-D14BDB8D89E1}"/>
              </a:ext>
            </a:extLst>
          </p:cNvPr>
          <p:cNvSpPr txBox="1"/>
          <p:nvPr/>
        </p:nvSpPr>
        <p:spPr>
          <a:xfrm>
            <a:off x="1019172" y="4452689"/>
            <a:ext cx="7783090" cy="707886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Kita </a:t>
            </a:r>
            <a:r>
              <a:rPr lang="en-ID" sz="2000" dirty="0" err="1">
                <a:latin typeface="Impact" panose="020B0806030902050204" pitchFamily="34" charset="0"/>
              </a:rPr>
              <a:t>harus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percaya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meragukan</a:t>
            </a:r>
            <a:r>
              <a:rPr lang="en-ID" sz="2000" dirty="0">
                <a:latin typeface="Impact" panose="020B0806030902050204" pitchFamily="34" charset="0"/>
              </a:rPr>
              <a:t> DIA, </a:t>
            </a:r>
            <a:r>
              <a:rPr lang="en-ID" sz="2000" dirty="0" err="1">
                <a:latin typeface="Impact" panose="020B0806030902050204" pitchFamily="34" charset="0"/>
              </a:rPr>
              <a:t>meskipun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belum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pernah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bertemu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secara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langsung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melihat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bahwa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bangkit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49C87F-A4AA-309F-A728-B565E8090C85}"/>
              </a:ext>
            </a:extLst>
          </p:cNvPr>
          <p:cNvSpPr txBox="1"/>
          <p:nvPr/>
        </p:nvSpPr>
        <p:spPr>
          <a:xfrm>
            <a:off x="1019172" y="5400479"/>
            <a:ext cx="7783090" cy="1015663"/>
          </a:xfrm>
          <a:prstGeom prst="rect">
            <a:avLst/>
          </a:prstGeom>
          <a:solidFill>
            <a:srgbClr val="FABCC2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Tanda-</a:t>
            </a:r>
            <a:r>
              <a:rPr lang="en-ID" sz="2000" dirty="0" err="1">
                <a:latin typeface="Impact" panose="020B0806030902050204" pitchFamily="34" charset="0"/>
              </a:rPr>
              <a:t>tanda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penyaliban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dibawa</a:t>
            </a:r>
            <a:r>
              <a:rPr lang="en-ID" sz="2000" dirty="0">
                <a:latin typeface="Impact" panose="020B0806030902050204" pitchFamily="34" charset="0"/>
              </a:rPr>
              <a:t>-Nya </a:t>
            </a:r>
            <a:r>
              <a:rPr lang="en-ID" sz="2000" dirty="0" err="1">
                <a:latin typeface="Impact" panose="020B0806030902050204" pitchFamily="34" charset="0"/>
              </a:rPr>
              <a:t>sampai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selama-lamanya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tanda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tetap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tubuh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inilah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menjamin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semua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penderitaan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hilang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selamanya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33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903E3-F4D0-4969-C41C-168702E480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A39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4BB20-9C34-FB97-9715-69842DD0D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25" y="3887454"/>
            <a:ext cx="4990576" cy="237285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Kebangkitan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Yesus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menandai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kemenangan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terakhir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atas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dosa</a:t>
            </a:r>
            <a:r>
              <a:rPr lang="en-US" sz="3200" b="1" dirty="0">
                <a:solidFill>
                  <a:schemeClr val="bg1"/>
                </a:solidFill>
              </a:rPr>
              <a:t> dan </a:t>
            </a:r>
            <a:r>
              <a:rPr lang="en-US" sz="3200" b="1" dirty="0" err="1">
                <a:solidFill>
                  <a:schemeClr val="bg1"/>
                </a:solidFill>
              </a:rPr>
              <a:t>kematian</a:t>
            </a:r>
            <a:r>
              <a:rPr lang="en-US" sz="3200" b="1" dirty="0">
                <a:solidFill>
                  <a:schemeClr val="bg1"/>
                </a:solidFill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 juga </a:t>
            </a:r>
            <a:r>
              <a:rPr lang="en-US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menjamin</a:t>
            </a: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kebangkitan</a:t>
            </a: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endParaRPr lang="es-ES" sz="32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endParaRPr lang="en-ID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5810B-45DD-5847-FC42-B6AADB1D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14" y="3656473"/>
            <a:ext cx="3721061" cy="2834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D1692F-27F7-C69A-9B08-14C30C44A4DF}"/>
              </a:ext>
            </a:extLst>
          </p:cNvPr>
          <p:cNvSpPr txBox="1"/>
          <p:nvPr/>
        </p:nvSpPr>
        <p:spPr>
          <a:xfrm>
            <a:off x="266700" y="728009"/>
            <a:ext cx="49149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kayu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salib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dasar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penebusan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Kol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1:14).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Namun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Juruselamat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mati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menyelamatkan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siapa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pun,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sebabnya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bangkit</a:t>
            </a:r>
            <a:r>
              <a:rPr lang="en-US" sz="24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!</a:t>
            </a:r>
            <a:endParaRPr lang="es-ES" sz="2400" b="1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F2AAA-529C-4C2D-F42F-C5C4056D5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1" y="511878"/>
            <a:ext cx="3123676" cy="48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1D2-6903-CDFD-660A-E6D39560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" y="1"/>
            <a:ext cx="9146286" cy="1749286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latin typeface="Congenial Black" panose="02000503040000020004" pitchFamily="2" charset="0"/>
              </a:rPr>
              <a:t>KUBUR YANG DISEGEL</a:t>
            </a:r>
            <a:br>
              <a:rPr lang="en-ID" sz="4300" dirty="0">
                <a:solidFill>
                  <a:srgbClr val="FFFFFF"/>
                </a:solidFill>
              </a:rPr>
            </a:br>
            <a:r>
              <a:rPr lang="en-ID" sz="32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Minggu</a:t>
            </a:r>
            <a:r>
              <a:rPr lang="en-ID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, 6 November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C54E8-E15B-540A-CA73-E2E140F6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19" y="2364831"/>
            <a:ext cx="8597456" cy="4291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600" dirty="0">
                <a:latin typeface="Franklin Gothic Medium Cond" panose="020B0606030402020204" pitchFamily="34" charset="0"/>
              </a:rPr>
              <a:t> Iblis </a:t>
            </a:r>
            <a:r>
              <a:rPr lang="en-ID" sz="2600" dirty="0" err="1">
                <a:latin typeface="Franklin Gothic Medium Cond" panose="020B0606030402020204" pitchFamily="34" charset="0"/>
              </a:rPr>
              <a:t>berhasil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menghasut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Yudas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mengkhianati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Juruselamat</a:t>
            </a:r>
            <a:r>
              <a:rPr lang="en-ID" sz="2600" dirty="0">
                <a:latin typeface="Franklin Gothic Medium Cond" panose="020B0606030402020204" pitchFamily="34" charset="0"/>
              </a:rPr>
              <a:t> [Lukas 22:3, 4; </a:t>
            </a:r>
            <a:r>
              <a:rPr lang="en-ID" sz="2600" dirty="0" err="1">
                <a:latin typeface="Franklin Gothic Medium Cond" panose="020B0606030402020204" pitchFamily="34" charset="0"/>
              </a:rPr>
              <a:t>Yohanes</a:t>
            </a:r>
            <a:r>
              <a:rPr lang="en-ID" sz="2600" dirty="0">
                <a:latin typeface="Franklin Gothic Medium Cond" panose="020B0606030402020204" pitchFamily="34" charset="0"/>
              </a:rPr>
              <a:t> 13:26, 27] dan para imam </a:t>
            </a:r>
            <a:r>
              <a:rPr lang="en-ID" sz="2600" dirty="0" err="1">
                <a:latin typeface="Franklin Gothic Medium Cond" panose="020B0606030402020204" pitchFamily="34" charset="0"/>
              </a:rPr>
              <a:t>kepala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tua-tua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jemaat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menuntut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dirty="0">
                <a:latin typeface="Franklin Gothic Medium Cond" panose="020B0606030402020204" pitchFamily="34" charset="0"/>
              </a:rPr>
              <a:t>-Nya [</a:t>
            </a:r>
            <a:r>
              <a:rPr lang="en-ID" sz="2600" dirty="0" err="1">
                <a:latin typeface="Franklin Gothic Medium Cond" panose="020B0606030402020204" pitchFamily="34" charset="0"/>
              </a:rPr>
              <a:t>Matius</a:t>
            </a:r>
            <a:r>
              <a:rPr lang="en-ID" sz="2600" dirty="0">
                <a:latin typeface="Franklin Gothic Medium Cond" panose="020B0606030402020204" pitchFamily="34" charset="0"/>
              </a:rPr>
              <a:t> 26:59, </a:t>
            </a:r>
            <a:r>
              <a:rPr lang="en-ID" sz="2600" dirty="0" err="1">
                <a:latin typeface="Franklin Gothic Medium Cond" panose="020B0606030402020204" pitchFamily="34" charset="0"/>
              </a:rPr>
              <a:t>Matius</a:t>
            </a:r>
            <a:r>
              <a:rPr lang="en-ID" sz="2600" dirty="0">
                <a:latin typeface="Franklin Gothic Medium Cond" panose="020B0606030402020204" pitchFamily="34" charset="0"/>
              </a:rPr>
              <a:t> 27:20],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setelah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ditangkap</a:t>
            </a:r>
            <a:r>
              <a:rPr lang="en-ID" sz="2600" dirty="0">
                <a:latin typeface="Franklin Gothic Medium Cond" panose="020B0606030402020204" pitchFamily="34" charset="0"/>
              </a:rPr>
              <a:t>, "</a:t>
            </a:r>
            <a:r>
              <a:rPr lang="en-ID" sz="2600" dirty="0" err="1">
                <a:latin typeface="Franklin Gothic Demi Cond" panose="020B0706030402020204" pitchFamily="34" charset="0"/>
              </a:rPr>
              <a:t>semua</a:t>
            </a:r>
            <a:r>
              <a:rPr lang="en-ID" sz="2600" dirty="0">
                <a:latin typeface="Franklin Gothic Demi Cond" panose="020B0706030402020204" pitchFamily="34" charset="0"/>
              </a:rPr>
              <a:t> murid-murid-Nya pun </a:t>
            </a:r>
            <a:r>
              <a:rPr lang="en-ID" sz="2600" dirty="0" err="1">
                <a:latin typeface="Franklin Gothic Demi Cond" panose="020B0706030402020204" pitchFamily="34" charset="0"/>
              </a:rPr>
              <a:t>meninggalkan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melarikan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latin typeface="Franklin Gothic Medium Cond" panose="020B0606030402020204" pitchFamily="34" charset="0"/>
              </a:rPr>
              <a:t>" [</a:t>
            </a:r>
            <a:r>
              <a:rPr lang="en-ID" sz="2600" dirty="0" err="1">
                <a:latin typeface="Franklin Gothic Medium Cond" panose="020B0606030402020204" pitchFamily="34" charset="0"/>
              </a:rPr>
              <a:t>Matius</a:t>
            </a:r>
            <a:r>
              <a:rPr lang="en-ID" sz="2600" dirty="0">
                <a:latin typeface="Franklin Gothic Medium Cond" panose="020B0606030402020204" pitchFamily="34" charset="0"/>
              </a:rPr>
              <a:t> 26:56], </a:t>
            </a: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Petrus </a:t>
            </a:r>
            <a:r>
              <a:rPr lang="en-ID" sz="2600" dirty="0" err="1">
                <a:latin typeface="Franklin Gothic Medium Cond" panose="020B0606030402020204" pitchFamily="34" charset="0"/>
              </a:rPr>
              <a:t>menyangkal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tiga</a:t>
            </a:r>
            <a:r>
              <a:rPr lang="en-ID" sz="2600" dirty="0">
                <a:latin typeface="Franklin Gothic Medium Cond" panose="020B0606030402020204" pitchFamily="34" charset="0"/>
              </a:rPr>
              <a:t> kali [</a:t>
            </a:r>
            <a:r>
              <a:rPr lang="en-ID" sz="2600" dirty="0" err="1">
                <a:latin typeface="Franklin Gothic Medium Cond" panose="020B0606030402020204" pitchFamily="34" charset="0"/>
              </a:rPr>
              <a:t>Matius</a:t>
            </a:r>
            <a:r>
              <a:rPr lang="en-ID" sz="2600" dirty="0">
                <a:latin typeface="Franklin Gothic Medium Cond" panose="020B0606030402020204" pitchFamily="34" charset="0"/>
              </a:rPr>
              <a:t> 26:69-75], </a:t>
            </a:r>
          </a:p>
          <a:p>
            <a:pPr marL="0" indent="0">
              <a:buNone/>
            </a:pPr>
            <a:r>
              <a:rPr lang="en-ID" sz="2600" dirty="0" err="1">
                <a:latin typeface="Bernard MT Condensed" panose="02050806060905020404" pitchFamily="18" charset="0"/>
              </a:rPr>
              <a:t>Yesus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memang</a:t>
            </a:r>
            <a:r>
              <a:rPr lang="en-ID" sz="2600" dirty="0"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latin typeface="Bernard MT Condensed" panose="02050806060905020404" pitchFamily="18" charset="0"/>
              </a:rPr>
              <a:t>salibkan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mati</a:t>
            </a:r>
            <a:r>
              <a:rPr lang="en-ID" sz="2600" dirty="0"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latin typeface="Bernard MT Condensed" panose="02050806060905020404" pitchFamily="18" charset="0"/>
              </a:rPr>
              <a:t>sana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namun</a:t>
            </a:r>
            <a:r>
              <a:rPr lang="en-ID" sz="2600" dirty="0">
                <a:latin typeface="Bernard MT Condensed" panose="02050806060905020404" pitchFamily="18" charset="0"/>
              </a:rPr>
              <a:t>, MISI KRISTUS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gagal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atau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berakhir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dengan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kematian</a:t>
            </a:r>
            <a:r>
              <a:rPr lang="en-ID" sz="2600" dirty="0">
                <a:latin typeface="Bernard MT Condensed" panose="02050806060905020404" pitchFamily="18" charset="0"/>
              </a:rPr>
              <a:t>-Nya di </a:t>
            </a:r>
            <a:r>
              <a:rPr lang="en-ID" sz="2600" dirty="0" err="1">
                <a:latin typeface="Bernard MT Condensed" panose="02050806060905020404" pitchFamily="18" charset="0"/>
              </a:rPr>
              <a:t>kayu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salib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Memang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benar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terbaring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kubur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tiada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Iblis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menahan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terkunci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kubur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724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FDE76-2569-157C-45B1-9DD93F065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13" b="38942"/>
          <a:stretch/>
        </p:blipFill>
        <p:spPr>
          <a:xfrm>
            <a:off x="20" y="0"/>
            <a:ext cx="9143980" cy="26914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78816-2A6E-8616-4BE8-805B0CDF1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2619374"/>
            <a:ext cx="8620121" cy="4124325"/>
          </a:xfrm>
        </p:spPr>
        <p:txBody>
          <a:bodyPr anchor="ctr">
            <a:no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Imam-imam </a:t>
            </a:r>
            <a:r>
              <a:rPr lang="en-ID" sz="2400" dirty="0" err="1">
                <a:latin typeface="Franklin Gothic Medium Cond" panose="020B0606030402020204" pitchFamily="34" charset="0"/>
              </a:rPr>
              <a:t>kepala</a:t>
            </a:r>
            <a:r>
              <a:rPr lang="en-ID" sz="2400" dirty="0">
                <a:latin typeface="Franklin Gothic Medium Cond" panose="020B0606030402020204" pitchFamily="34" charset="0"/>
              </a:rPr>
              <a:t> dan orang-orang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Farisi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pernah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hari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ketiga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400" dirty="0"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dirty="0">
                <a:latin typeface="Franklin Gothic Medium Cond" panose="020B0606030402020204" pitchFamily="34" charset="0"/>
              </a:rPr>
              <a:t> 16:21, 17:22-23], </a:t>
            </a:r>
            <a:r>
              <a:rPr lang="en-ID" sz="2400" dirty="0" err="1">
                <a:latin typeface="Franklin Gothic Demi" panose="020B0703020102020204" pitchFamily="34" charset="0"/>
              </a:rPr>
              <a:t>karena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itu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mengambil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tindakan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harapkan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dapat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mencegah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kebangkitan</a:t>
            </a:r>
            <a:r>
              <a:rPr lang="en-ID" sz="2400" dirty="0">
                <a:latin typeface="Franklin Gothic Demi" panose="020B0703020102020204" pitchFamily="34" charset="0"/>
              </a:rPr>
              <a:t>-Nya. </a:t>
            </a:r>
          </a:p>
          <a:p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meminta</a:t>
            </a:r>
            <a:r>
              <a:rPr lang="en-ID" sz="2400" dirty="0">
                <a:latin typeface="Gill Sans Nova Cond XBd" panose="020B0A06020104020203" pitchFamily="34" charset="0"/>
              </a:rPr>
              <a:t> Pilatus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menempatkan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kubur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agar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dicuri</a:t>
            </a:r>
            <a:r>
              <a:rPr lang="en-ID" sz="2400" dirty="0">
                <a:latin typeface="Gill Sans Nova Cond XBd" panose="020B0A06020104020203" pitchFamily="34" charset="0"/>
              </a:rPr>
              <a:t> oleh murid-</a:t>
            </a:r>
            <a:r>
              <a:rPr lang="en-ID" sz="2400" dirty="0" err="1">
                <a:latin typeface="Gill Sans Nova Cond XBd" panose="020B0A06020104020203" pitchFamily="34" charset="0"/>
              </a:rPr>
              <a:t>muridNya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kemudian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dibangkitkan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membubuhkan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meterai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kubur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 agar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boleh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membukanya</a:t>
            </a:r>
            <a:r>
              <a:rPr lang="en-ID" sz="2400" dirty="0"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dirty="0">
                <a:latin typeface="Franklin Gothic Medium Cond" panose="020B0606030402020204" pitchFamily="34" charset="0"/>
              </a:rPr>
              <a:t> 27:62-66]. </a:t>
            </a:r>
            <a:r>
              <a:rPr lang="en-ID" sz="2400" dirty="0" err="1">
                <a:latin typeface="Franklin Gothic Medium Cond" panose="020B0606030402020204" pitchFamily="34" charset="0"/>
              </a:rPr>
              <a:t>Nampaknya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begitu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ketakutan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jika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Yesus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benar-benar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bangkit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karena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meraka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sendiri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menyaksikan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banyak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mujizat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Yesus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lakukan</a:t>
            </a:r>
            <a:r>
              <a:rPr lang="en-ID" sz="24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17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B8854-7A95-613D-C577-88F0C83F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6" r="30343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295AA-475B-C7D8-65A3-5AD35A5F9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0057"/>
            <a:ext cx="4495799" cy="59578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tindakan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pengamanan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diambil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menjaga</a:t>
            </a:r>
            <a:r>
              <a:rPr lang="en-ID" dirty="0">
                <a:latin typeface="Gill Sans Nova Cond XBd" panose="020B0A06020104020203" pitchFamily="34" charset="0"/>
              </a:rPr>
              <a:t> agar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terkunci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kubur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kemenangan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kematian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bala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kejahatan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semakin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terlihat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nyata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tindakan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pencegahan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ambil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mencoba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memastikan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justru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saksi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kebangkitan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[</a:t>
            </a:r>
            <a:r>
              <a:rPr lang="en-ID" dirty="0" err="1">
                <a:latin typeface="Gill Sans Nova Cond XBd" panose="020B0A06020104020203" pitchFamily="34" charset="0"/>
              </a:rPr>
              <a:t>Matius</a:t>
            </a:r>
            <a:r>
              <a:rPr lang="en-ID" dirty="0">
                <a:latin typeface="Gill Sans Nova Cond XBd" panose="020B0A06020104020203" pitchFamily="34" charset="0"/>
              </a:rPr>
              <a:t> 28:1-4,11].</a:t>
            </a:r>
          </a:p>
        </p:txBody>
      </p:sp>
    </p:spTree>
    <p:extLst>
      <p:ext uri="{BB962C8B-B14F-4D97-AF65-F5344CB8AC3E}">
        <p14:creationId xmlns:p14="http://schemas.microsoft.com/office/powerpoint/2010/main" val="31834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8CF2D-64B0-E56F-3F07-2848E3DE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" y="401221"/>
            <a:ext cx="9146286" cy="134806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latin typeface="Congenial Black" panose="02000503040000020004" pitchFamily="2" charset="0"/>
              </a:rPr>
              <a:t>"DIA TELAH BANGKIT“</a:t>
            </a:r>
            <a:br>
              <a:rPr lang="en-ID" sz="4000" dirty="0">
                <a:latin typeface="Congenial Black" panose="02000503040000020004" pitchFamily="2" charset="0"/>
              </a:rPr>
            </a:br>
            <a:r>
              <a:rPr lang="en-ID" sz="32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Senin</a:t>
            </a:r>
            <a:r>
              <a:rPr lang="en-ID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, 7 November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118B1-CCA2-92BC-105B-73DC68CD4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957" y="2866605"/>
            <a:ext cx="7543800" cy="359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latin typeface="Eras Bold ITC" panose="020B0907030504020204" pitchFamily="34" charset="0"/>
              </a:rPr>
              <a:t>Markus 16:6 </a:t>
            </a:r>
          </a:p>
          <a:p>
            <a:pPr marL="0" indent="0" algn="ctr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Tetapi</a:t>
            </a:r>
            <a:r>
              <a:rPr lang="en-ID" sz="3200" dirty="0">
                <a:latin typeface="Eras Demi ITC" panose="020B0805030504020804" pitchFamily="34" charset="0"/>
              </a:rPr>
              <a:t> orang </a:t>
            </a:r>
            <a:r>
              <a:rPr lang="en-ID" sz="3200" dirty="0" err="1">
                <a:latin typeface="Eras Demi ITC" panose="020B0805030504020804" pitchFamily="34" charset="0"/>
              </a:rPr>
              <a:t>muda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berkata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kepada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mereka</a:t>
            </a:r>
            <a:r>
              <a:rPr lang="en-ID" sz="3200" dirty="0">
                <a:latin typeface="Eras Demi ITC" panose="020B0805030504020804" pitchFamily="34" charset="0"/>
              </a:rPr>
              <a:t>: "</a:t>
            </a:r>
            <a:r>
              <a:rPr lang="en-ID" sz="3200" dirty="0" err="1">
                <a:latin typeface="Eras Demi ITC" panose="020B0805030504020804" pitchFamily="34" charset="0"/>
              </a:rPr>
              <a:t>Jangan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takut</a:t>
            </a:r>
            <a:r>
              <a:rPr lang="en-ID" sz="3200" dirty="0">
                <a:latin typeface="Eras Demi ITC" panose="020B0805030504020804" pitchFamily="34" charset="0"/>
              </a:rPr>
              <a:t>! </a:t>
            </a:r>
            <a:r>
              <a:rPr lang="en-ID" sz="3200" dirty="0" err="1">
                <a:latin typeface="Eras Demi ITC" panose="020B0805030504020804" pitchFamily="34" charset="0"/>
              </a:rPr>
              <a:t>Kamu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mencari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Yesus</a:t>
            </a:r>
            <a:r>
              <a:rPr lang="en-ID" sz="3200" dirty="0">
                <a:latin typeface="Eras Demi ITC" panose="020B0805030504020804" pitchFamily="34" charset="0"/>
              </a:rPr>
              <a:t> orang </a:t>
            </a:r>
            <a:r>
              <a:rPr lang="en-ID" sz="3200" dirty="0" err="1">
                <a:latin typeface="Eras Demi ITC" panose="020B0805030504020804" pitchFamily="34" charset="0"/>
              </a:rPr>
              <a:t>Nazaret</a:t>
            </a:r>
            <a:r>
              <a:rPr lang="en-ID" sz="3200" dirty="0">
                <a:latin typeface="Eras Demi ITC" panose="020B0805030504020804" pitchFamily="34" charset="0"/>
              </a:rPr>
              <a:t>, yang </a:t>
            </a:r>
            <a:r>
              <a:rPr lang="en-ID" sz="3200" dirty="0" err="1">
                <a:latin typeface="Eras Demi ITC" panose="020B0805030504020804" pitchFamily="34" charset="0"/>
              </a:rPr>
              <a:t>disalibkan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itu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latin typeface="Eras Demi ITC" panose="020B0805030504020804" pitchFamily="34" charset="0"/>
              </a:rPr>
              <a:t>Ia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bangkit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latin typeface="Eras Demi ITC" panose="020B0805030504020804" pitchFamily="34" charset="0"/>
              </a:rPr>
              <a:t>Ia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</a:t>
            </a:r>
            <a:r>
              <a:rPr lang="en-ID" sz="3200" dirty="0">
                <a:latin typeface="Eras Demi ITC" panose="020B0805030504020804" pitchFamily="34" charset="0"/>
              </a:rPr>
              <a:t> di </a:t>
            </a:r>
            <a:r>
              <a:rPr lang="en-ID" sz="3200" dirty="0" err="1">
                <a:latin typeface="Eras Demi ITC" panose="020B0805030504020804" pitchFamily="34" charset="0"/>
              </a:rPr>
              <a:t>sini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latin typeface="Eras Demi ITC" panose="020B0805030504020804" pitchFamily="34" charset="0"/>
              </a:rPr>
              <a:t>Lihat</a:t>
            </a:r>
            <a:r>
              <a:rPr lang="en-ID" sz="3200" dirty="0">
                <a:latin typeface="Eras Demi ITC" panose="020B0805030504020804" pitchFamily="34" charset="0"/>
              </a:rPr>
              <a:t>! </a:t>
            </a:r>
            <a:r>
              <a:rPr lang="en-ID" sz="3200" dirty="0" err="1">
                <a:latin typeface="Eras Demi ITC" panose="020B0805030504020804" pitchFamily="34" charset="0"/>
              </a:rPr>
              <a:t>Inilah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tempat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mereka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membaringkan</a:t>
            </a:r>
            <a:r>
              <a:rPr lang="en-ID" sz="3200" dirty="0">
                <a:latin typeface="Eras Demi ITC" panose="020B0805030504020804" pitchFamily="34" charset="0"/>
              </a:rPr>
              <a:t> Dia.</a:t>
            </a:r>
          </a:p>
        </p:txBody>
      </p:sp>
    </p:spTree>
    <p:extLst>
      <p:ext uri="{BB962C8B-B14F-4D97-AF65-F5344CB8AC3E}">
        <p14:creationId xmlns:p14="http://schemas.microsoft.com/office/powerpoint/2010/main" val="193025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7D2F7-4568-7652-7132-428C62FF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C3F9D-8226-D941-2AA4-69C93731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9540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Siapakah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terlibat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langsung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peristiwa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kebangkitan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Matius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28:1-6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2C3DC-1FF2-6D2F-DC82-8B242AB15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1371600"/>
            <a:ext cx="8658225" cy="548640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malaikat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turun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langit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menggulingkan</a:t>
            </a:r>
            <a:r>
              <a:rPr lang="en-ID" dirty="0">
                <a:latin typeface="Gill Sans Nova Cond XBd" panose="020B0A06020104020203" pitchFamily="34" charset="0"/>
              </a:rPr>
              <a:t> batu yang </a:t>
            </a:r>
            <a:r>
              <a:rPr lang="en-ID" dirty="0" err="1">
                <a:latin typeface="Gill Sans Nova Cond XBd" panose="020B0A06020104020203" pitchFamily="34" charset="0"/>
              </a:rPr>
              <a:t>menutupi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kubur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dan duduk di </a:t>
            </a:r>
            <a:r>
              <a:rPr lang="en-ID" dirty="0" err="1">
                <a:latin typeface="Gill Sans Nova Cond XBd" panose="020B0A06020104020203" pitchFamily="34" charset="0"/>
              </a:rPr>
              <a:t>atasnya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Beberapa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yang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kubur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pagi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mendapati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kubur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kosong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mendengar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malaikat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kubur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berkata</a:t>
            </a:r>
            <a:r>
              <a:rPr lang="en-ID" dirty="0">
                <a:latin typeface="Gill Sans Nova Cond XBd" panose="020B0A06020104020203" pitchFamily="34" charset="0"/>
              </a:rPr>
              <a:t>: </a:t>
            </a:r>
            <a:r>
              <a:rPr lang="en-ID" dirty="0" err="1">
                <a:latin typeface="Gill Sans Nova Cond XBd" panose="020B0A06020104020203" pitchFamily="34" charset="0"/>
              </a:rPr>
              <a:t>Matius</a:t>
            </a:r>
            <a:r>
              <a:rPr lang="en-ID" dirty="0">
                <a:latin typeface="Gill Sans Nova Cond XBd" panose="020B0A06020104020203" pitchFamily="34" charset="0"/>
              </a:rPr>
              <a:t> 28:5-6 "</a:t>
            </a:r>
            <a:r>
              <a:rPr lang="en-ID" i="1" dirty="0">
                <a:latin typeface="Gill Sans Nova Cond XBd" panose="020B0A06020104020203" pitchFamily="34" charset="0"/>
              </a:rPr>
              <a:t>Akan </a:t>
            </a:r>
            <a:r>
              <a:rPr lang="en-ID" i="1" dirty="0" err="1">
                <a:latin typeface="Gill Sans Nova Cond XBd" panose="020B0A06020104020203" pitchFamily="34" charset="0"/>
              </a:rPr>
              <a:t>tetapi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malaikat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itu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berkata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kepada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perempuan-perempuan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itu</a:t>
            </a:r>
            <a:r>
              <a:rPr lang="en-ID" i="1" dirty="0">
                <a:latin typeface="Gill Sans Nova Cond XBd" panose="020B0A06020104020203" pitchFamily="34" charset="0"/>
              </a:rPr>
              <a:t>: "</a:t>
            </a:r>
            <a:r>
              <a:rPr lang="en-ID" i="1" dirty="0" err="1">
                <a:latin typeface="Gill Sans Nova Cond XBd" panose="020B0A06020104020203" pitchFamily="34" charset="0"/>
              </a:rPr>
              <a:t>Janganlah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kamu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takut</a:t>
            </a:r>
            <a:r>
              <a:rPr lang="en-ID" i="1" dirty="0">
                <a:latin typeface="Gill Sans Nova Cond XBd" panose="020B0A06020104020203" pitchFamily="34" charset="0"/>
              </a:rPr>
              <a:t>; </a:t>
            </a:r>
            <a:r>
              <a:rPr lang="en-ID" i="1" dirty="0" err="1">
                <a:latin typeface="Gill Sans Nova Cond XBd" panose="020B0A06020104020203" pitchFamily="34" charset="0"/>
              </a:rPr>
              <a:t>sebab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aku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tahu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kamu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mencari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Yesus</a:t>
            </a:r>
            <a:r>
              <a:rPr lang="en-ID" i="1" dirty="0">
                <a:latin typeface="Gill Sans Nova Cond XBd" panose="020B0A06020104020203" pitchFamily="34" charset="0"/>
              </a:rPr>
              <a:t> yang </a:t>
            </a:r>
            <a:r>
              <a:rPr lang="en-ID" i="1" dirty="0" err="1">
                <a:latin typeface="Gill Sans Nova Cond XBd" panose="020B0A06020104020203" pitchFamily="34" charset="0"/>
              </a:rPr>
              <a:t>disalibkan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itu</a:t>
            </a:r>
            <a:r>
              <a:rPr lang="en-ID" i="1" dirty="0">
                <a:latin typeface="Gill Sans Nova Cond XBd" panose="020B0A06020104020203" pitchFamily="34" charset="0"/>
              </a:rPr>
              <a:t>. </a:t>
            </a:r>
            <a:r>
              <a:rPr lang="en-ID" i="1" dirty="0" err="1">
                <a:latin typeface="Gill Sans Nova Cond XBd" panose="020B0A06020104020203" pitchFamily="34" charset="0"/>
              </a:rPr>
              <a:t>Ia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tidak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ada</a:t>
            </a:r>
            <a:r>
              <a:rPr lang="en-ID" i="1" dirty="0">
                <a:latin typeface="Gill Sans Nova Cond XBd" panose="020B0A06020104020203" pitchFamily="34" charset="0"/>
              </a:rPr>
              <a:t> di </a:t>
            </a:r>
            <a:r>
              <a:rPr lang="en-ID" i="1" dirty="0" err="1">
                <a:latin typeface="Gill Sans Nova Cond XBd" panose="020B0A06020104020203" pitchFamily="34" charset="0"/>
              </a:rPr>
              <a:t>sini</a:t>
            </a:r>
            <a:r>
              <a:rPr lang="en-ID" i="1" dirty="0">
                <a:latin typeface="Gill Sans Nova Cond XBd" panose="020B0A06020104020203" pitchFamily="34" charset="0"/>
              </a:rPr>
              <a:t>, </a:t>
            </a:r>
            <a:r>
              <a:rPr lang="en-ID" i="1" dirty="0" err="1">
                <a:latin typeface="Gill Sans Nova Cond XBd" panose="020B0A06020104020203" pitchFamily="34" charset="0"/>
              </a:rPr>
              <a:t>sebab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Ia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telah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bangkit</a:t>
            </a:r>
            <a:r>
              <a:rPr lang="en-ID" i="1" dirty="0">
                <a:latin typeface="Gill Sans Nova Cond XBd" panose="020B0A06020104020203" pitchFamily="34" charset="0"/>
              </a:rPr>
              <a:t>, </a:t>
            </a:r>
            <a:r>
              <a:rPr lang="en-ID" i="1" dirty="0" err="1">
                <a:latin typeface="Gill Sans Nova Cond XBd" panose="020B0A06020104020203" pitchFamily="34" charset="0"/>
              </a:rPr>
              <a:t>sama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seperti</a:t>
            </a:r>
            <a:r>
              <a:rPr lang="en-ID" i="1" dirty="0">
                <a:latin typeface="Gill Sans Nova Cond XBd" panose="020B0A06020104020203" pitchFamily="34" charset="0"/>
              </a:rPr>
              <a:t> yang </a:t>
            </a:r>
            <a:r>
              <a:rPr lang="en-ID" i="1" dirty="0" err="1">
                <a:latin typeface="Gill Sans Nova Cond XBd" panose="020B0A06020104020203" pitchFamily="34" charset="0"/>
              </a:rPr>
              <a:t>telah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dikatakan</a:t>
            </a:r>
            <a:r>
              <a:rPr lang="en-ID" i="1" dirty="0">
                <a:latin typeface="Gill Sans Nova Cond XBd" panose="020B0A06020104020203" pitchFamily="34" charset="0"/>
              </a:rPr>
              <a:t>-Nya. Mari, </a:t>
            </a:r>
            <a:r>
              <a:rPr lang="en-ID" i="1" dirty="0" err="1">
                <a:latin typeface="Gill Sans Nova Cond XBd" panose="020B0A06020104020203" pitchFamily="34" charset="0"/>
              </a:rPr>
              <a:t>lihatlah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tempat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Ia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berbaring</a:t>
            </a:r>
            <a:r>
              <a:rPr lang="en-ID" dirty="0">
                <a:latin typeface="Gill Sans Nova Cond XBd" panose="020B0A06020104020203" pitchFamily="34" charset="0"/>
              </a:rPr>
              <a:t>."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Para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penjaga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ketakutan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kehadiran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malaikat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mengetahui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kubur</a:t>
            </a:r>
            <a:r>
              <a:rPr lang="en-ID" dirty="0">
                <a:latin typeface="Gill Sans Nova Cond XBd" panose="020B0A06020104020203" pitchFamily="34" charset="0"/>
              </a:rPr>
              <a:t> di mana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dibaringkan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kosong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latin typeface="Gill Sans Nova Cond XBd" panose="020B0A06020104020203" pitchFamily="34" charset="0"/>
              </a:rPr>
              <a:t>mencurinya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mengetahui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benar-benar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bangkit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71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D31EE-EDAA-DA7F-2616-58975A05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4" r="8208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44B7-F6E5-314F-685D-C2851772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6" y="4228304"/>
            <a:ext cx="7408718" cy="1943736"/>
          </a:xfrm>
        </p:spPr>
        <p:txBody>
          <a:bodyPr>
            <a:normAutofit/>
          </a:bodyPr>
          <a:lstStyle/>
          <a:p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bangkit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menyerahkan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nyawa</a:t>
            </a:r>
            <a:r>
              <a:rPr lang="en-ID" dirty="0">
                <a:latin typeface="Gill Sans Nova Cond XBd" panose="020B0A06020104020203" pitchFamily="34" charset="0"/>
              </a:rPr>
              <a:t>-Nya dan </a:t>
            </a:r>
            <a:r>
              <a:rPr lang="en-ID" dirty="0" err="1">
                <a:latin typeface="Gill Sans Nova Cond XBd" panose="020B0A06020104020203" pitchFamily="34" charset="0"/>
              </a:rPr>
              <a:t>berkuasa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mengambilnya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Yohanes</a:t>
            </a:r>
            <a:r>
              <a:rPr lang="en-ID" dirty="0">
                <a:latin typeface="Gill Sans Nova Cond XBd" panose="020B0A06020104020203" pitchFamily="34" charset="0"/>
              </a:rPr>
              <a:t> 10:17-18]. 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Ia-lah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Yohanes</a:t>
            </a:r>
            <a:r>
              <a:rPr lang="en-ID" dirty="0">
                <a:latin typeface="Gill Sans Nova Cond XBd" panose="020B0A06020104020203" pitchFamily="34" charset="0"/>
              </a:rPr>
              <a:t> 11:25].</a:t>
            </a:r>
          </a:p>
        </p:txBody>
      </p:sp>
    </p:spTree>
    <p:extLst>
      <p:ext uri="{BB962C8B-B14F-4D97-AF65-F5344CB8AC3E}">
        <p14:creationId xmlns:p14="http://schemas.microsoft.com/office/powerpoint/2010/main" val="3582632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1877</Words>
  <Application>Microsoft Office PowerPoint</Application>
  <PresentationFormat>On-screen Show (4:3)</PresentationFormat>
  <Paragraphs>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Aharoni</vt:lpstr>
      <vt:lpstr>Amasis MT Pro Black</vt:lpstr>
      <vt:lpstr>Arial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</vt:lpstr>
      <vt:lpstr>Franklin Gothic Demi Cond</vt:lpstr>
      <vt:lpstr>Franklin Gothic Medium Cond</vt:lpstr>
      <vt:lpstr>Gill Sans Nova Cond XBd</vt:lpstr>
      <vt:lpstr>Impact</vt:lpstr>
      <vt:lpstr>Wingdings</vt:lpstr>
      <vt:lpstr>Office Theme</vt:lpstr>
      <vt:lpstr>KEMENANGAN KRISTUS ATAS KEMATIAN</vt:lpstr>
      <vt:lpstr>WAHYU 1: 17,18</vt:lpstr>
      <vt:lpstr>PowerPoint Presentation</vt:lpstr>
      <vt:lpstr>KUBUR YANG DISEGEL Minggu, 6 November 2022</vt:lpstr>
      <vt:lpstr>PowerPoint Presentation</vt:lpstr>
      <vt:lpstr>PowerPoint Presentation</vt:lpstr>
      <vt:lpstr>"DIA TELAH BANGKIT“ Senin, 7 November 2022</vt:lpstr>
      <vt:lpstr>Siapakah yang terlibat langsung dalam peristiwa kebangkitan Yesus? Matius 28:1-6</vt:lpstr>
      <vt:lpstr>PowerPoint Presentation</vt:lpstr>
      <vt:lpstr>PowerPoint Presentation</vt:lpstr>
      <vt:lpstr>Ellen G. White, Alfa dan Omega, jld. 6, hlm. 436</vt:lpstr>
      <vt:lpstr>BANYAK YANG BANGKIT BERSAMA DENGAN DIA Selasa, 8 November 2022</vt:lpstr>
      <vt:lpstr>Kisah kebangkitan Yesus bersama-sama dengan orang-orang kudus dijelaskan sebagai berikut :</vt:lpstr>
      <vt:lpstr>Kisah kebangkitan Yesus bersama-sama dengan orang-orang kudus dijelaskan sebagai berikut :</vt:lpstr>
      <vt:lpstr>PowerPoint Presentation</vt:lpstr>
      <vt:lpstr>PowerPoint Presentation</vt:lpstr>
      <vt:lpstr>SAKSI-SAKSI KRISTUS  YANG TELAH BANGKIT Rabu, 9 November 2022</vt:lpstr>
      <vt:lpstr>PowerPoint Presentation</vt:lpstr>
      <vt:lpstr>PowerPoint Presentation</vt:lpstr>
      <vt:lpstr>BUAH SULUNG DARI MEREKA YANG TELAH MATI Kamis, 10 November 2022</vt:lpstr>
      <vt:lpstr>Wayne Grudem, Systematic Theology, hal. 615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KEMENANGAN KRISTUS ATAS KEMATIAN</dc:title>
  <dc:creator>daniel siswanto</dc:creator>
  <cp:lastModifiedBy>daniel siswanto</cp:lastModifiedBy>
  <cp:revision>17</cp:revision>
  <dcterms:created xsi:type="dcterms:W3CDTF">2022-11-07T23:01:36Z</dcterms:created>
  <dcterms:modified xsi:type="dcterms:W3CDTF">2022-11-10T11:13:35Z</dcterms:modified>
</cp:coreProperties>
</file>