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3" r:id="rId27"/>
    <p:sldId id="281" r:id="rId28"/>
    <p:sldId id="282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71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42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587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624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032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223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36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8608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764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705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165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756D-9418-4AFC-975E-5592D14DFB06}" type="datetimeFigureOut">
              <a:rPr lang="en-ID" smtClean="0"/>
              <a:t>08/10/2022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8D438-1FD0-4A05-A619-E51F7F1DE7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46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0F640-D5D3-DF87-8F51-49C0273EF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1" t="9091" r="2307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11272-3E29-9688-12C6-011E73D98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414" y="3091928"/>
            <a:ext cx="6808922" cy="2387600"/>
          </a:xfrm>
        </p:spPr>
        <p:txBody>
          <a:bodyPr>
            <a:normAutofit/>
          </a:bodyPr>
          <a:lstStyle/>
          <a:p>
            <a:pPr algn="l"/>
            <a:r>
              <a:rPr lang="en-US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KEMATIAN DALAM DUNIA YANG BERDOSA</a:t>
            </a:r>
            <a:endParaRPr lang="en-ID" sz="5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E11EC-64C3-E216-45DA-FB485CFAD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414" y="5624945"/>
            <a:ext cx="6808922" cy="592975"/>
          </a:xfrm>
        </p:spPr>
        <p:txBody>
          <a:bodyPr anchor="ctr">
            <a:noAutofit/>
          </a:bodyPr>
          <a:lstStyle/>
          <a:p>
            <a:pPr algn="l"/>
            <a:r>
              <a:rPr lang="en-US" sz="1800" b="1" dirty="0"/>
              <a:t>Pelajaran ke-2, </a:t>
            </a:r>
            <a:r>
              <a:rPr lang="en-US" sz="1800" b="1" dirty="0" err="1"/>
              <a:t>Triwulan</a:t>
            </a:r>
            <a:r>
              <a:rPr lang="en-US" sz="1800" b="1" dirty="0"/>
              <a:t> IV</a:t>
            </a:r>
          </a:p>
          <a:p>
            <a:pPr algn="l"/>
            <a:r>
              <a:rPr lang="en-US" sz="1800" b="1" dirty="0" err="1"/>
              <a:t>Tahun</a:t>
            </a:r>
            <a:r>
              <a:rPr lang="en-US" sz="1800" b="1" dirty="0"/>
              <a:t> 2022</a:t>
            </a:r>
            <a:endParaRPr lang="en-ID" sz="1800" b="1" dirty="0"/>
          </a:p>
        </p:txBody>
      </p:sp>
    </p:spTree>
    <p:extLst>
      <p:ext uri="{BB962C8B-B14F-4D97-AF65-F5344CB8AC3E}">
        <p14:creationId xmlns:p14="http://schemas.microsoft.com/office/powerpoint/2010/main" val="493936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6D2C4-2D97-5494-B599-05BA1431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3323"/>
            <a:ext cx="9144000" cy="1136799"/>
          </a:xfrm>
          <a:solidFill>
            <a:schemeClr val="tx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cara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Iblis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menggunakan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strategi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kepandaian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berbicara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menyesatkan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Hawa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Kejadian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3:1-7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CF7E0-037B-3CDE-C908-C473B81D7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82" y="1162051"/>
            <a:ext cx="8524876" cy="566737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Iblis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menyamaratakan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larangan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khusus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bertanya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"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Tentulah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berfirman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: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pohon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taman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jangan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makan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buahnya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bukan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?"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membantah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perkataan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Iblis,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bahkan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menegaskan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larangan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berlaku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hanya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pohon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tertentu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saja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jika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pernah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memakannya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menyentuhnya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Iblis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menentang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pernyataan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menegaskan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pasti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"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Sekali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-kali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".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Iblis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menuduh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sengaja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menahan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pengetahuan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penting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suaminya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Penipu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berargumen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"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mengetahui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waktu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memakannya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matamu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terbuka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Allah,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tahu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dan yang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jahat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".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Akhirnya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keingintahuan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membawanya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daerah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sihir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setan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Di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sana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dipaksa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memutuskan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apakah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tetap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setia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perintah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menerima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bujukan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lblis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menggoda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memilih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menyerah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bujukan</a:t>
            </a:r>
            <a:r>
              <a:rPr lang="en-ID" sz="2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Iblis.</a:t>
            </a:r>
          </a:p>
        </p:txBody>
      </p:sp>
    </p:spTree>
    <p:extLst>
      <p:ext uri="{BB962C8B-B14F-4D97-AF65-F5344CB8AC3E}">
        <p14:creationId xmlns:p14="http://schemas.microsoft.com/office/powerpoint/2010/main" val="186900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2B2C2-4E56-A364-8D8F-8895601B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5725"/>
            <a:ext cx="8458200" cy="1714499"/>
          </a:xfrm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Hawa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meragukan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firman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membuat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b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observasi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pribadi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memutuskan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antara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b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dua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pernyataan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saling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bertentangan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CDD94-C862-6E4E-F8E7-813C088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57" y="1788675"/>
            <a:ext cx="5612968" cy="4832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melihat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sudut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pandang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makanan</a:t>
            </a:r>
            <a:r>
              <a:rPr lang="en-ID" sz="2400" dirty="0">
                <a:latin typeface="Gill Sans Nova Cond XBd" panose="020B0A06020104020203" pitchFamily="34" charset="0"/>
              </a:rPr>
              <a:t>, "</a:t>
            </a:r>
            <a:r>
              <a:rPr lang="en-ID" sz="2400" dirty="0" err="1">
                <a:latin typeface="Gill Sans Nova Cond XBd" panose="020B0A06020104020203" pitchFamily="34" charset="0"/>
              </a:rPr>
              <a:t>pohon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makanan</a:t>
            </a:r>
            <a:r>
              <a:rPr lang="en-ID" sz="2400" dirty="0">
                <a:latin typeface="Gill Sans Nova Cond XBd" panose="020B0A06020104020203" pitchFamily="34" charset="0"/>
              </a:rPr>
              <a:t>."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400" dirty="0">
                <a:latin typeface="Gill Sans Nova Cond XBd" panose="020B0A06020104020203" pitchFamily="34" charset="0"/>
              </a:rPr>
              <a:t>Dari </a:t>
            </a:r>
            <a:r>
              <a:rPr lang="en-ID" sz="2400" dirty="0" err="1">
                <a:latin typeface="Gill Sans Nova Cond XBd" panose="020B0A06020104020203" pitchFamily="34" charset="0"/>
              </a:rPr>
              <a:t>sudut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pandang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estetika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melihat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menyenangkan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dilihat</a:t>
            </a:r>
            <a:r>
              <a:rPr lang="en-ID" sz="2400" dirty="0">
                <a:latin typeface="Gill Sans Nova Cond XBd" panose="020B0A06020104020203" pitchFamily="34" charset="0"/>
              </a:rPr>
              <a:t>."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400" dirty="0">
                <a:latin typeface="Gill Sans Nova Cond XBd" panose="020B0A06020104020203" pitchFamily="34" charset="0"/>
              </a:rPr>
              <a:t>Dari </a:t>
            </a:r>
            <a:r>
              <a:rPr lang="en-ID" sz="2400" dirty="0" err="1">
                <a:latin typeface="Gill Sans Nova Cond XBd" panose="020B0A06020104020203" pitchFamily="34" charset="0"/>
              </a:rPr>
              <a:t>analisis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logis</a:t>
            </a:r>
            <a:r>
              <a:rPr lang="en-ID" sz="2400" dirty="0">
                <a:latin typeface="Gill Sans Nova Cond XBd" panose="020B0A06020104020203" pitchFamily="34" charset="0"/>
              </a:rPr>
              <a:t>, "</a:t>
            </a:r>
            <a:r>
              <a:rPr lang="en-ID" sz="2400" dirty="0" err="1">
                <a:latin typeface="Gill Sans Nova Cond XBd" panose="020B0A06020104020203" pitchFamily="34" charset="0"/>
              </a:rPr>
              <a:t>pohon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diinginkan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membuat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seseorang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bijaksana</a:t>
            </a:r>
            <a:r>
              <a:rPr lang="en-ID" sz="2400" dirty="0">
                <a:latin typeface="Gill Sans Nova Cond XBd" panose="020B0A06020104020203" pitchFamily="34" charset="0"/>
              </a:rPr>
              <a:t>." Oleh </a:t>
            </a:r>
            <a:r>
              <a:rPr lang="en-ID" sz="2400" dirty="0" err="1"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pikirannya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memiliki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alasan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mengindahkan</a:t>
            </a:r>
            <a:r>
              <a:rPr lang="en-ID" sz="2400" dirty="0">
                <a:latin typeface="Gill Sans Nova Cond XBd" panose="020B0A06020104020203" pitchFamily="34" charset="0"/>
              </a:rPr>
              <a:t> kata-kata </a:t>
            </a:r>
            <a:r>
              <a:rPr lang="en-ID" sz="2400" dirty="0" err="1">
                <a:latin typeface="Gill Sans Nova Cond XBd" panose="020B0A06020104020203" pitchFamily="34" charset="0"/>
              </a:rPr>
              <a:t>ular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pohon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terlarang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Sayangnya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inilah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lakukan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2AC0A-AB80-C6A7-7ABC-2AF9692C1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" r="24252" b="3"/>
          <a:stretch/>
        </p:blipFill>
        <p:spPr>
          <a:xfrm>
            <a:off x="5792557" y="1800224"/>
            <a:ext cx="3008543" cy="401139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7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44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50BD54-A8F8-F893-D3D2-677B8402A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5" r="2372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579EE-F21B-0045-C650-D81600029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92" y="542924"/>
            <a:ext cx="5181600" cy="5674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Beberapa</a:t>
            </a:r>
            <a:r>
              <a:rPr lang="en-ID" dirty="0">
                <a:latin typeface="Berlin Sans FB" panose="020E0602020502020306" pitchFamily="34" charset="0"/>
              </a:rPr>
              <a:t> orang </a:t>
            </a:r>
            <a:r>
              <a:rPr lang="en-ID" dirty="0" err="1">
                <a:latin typeface="Berlin Sans FB" panose="020E0602020502020306" pitchFamily="34" charset="0"/>
              </a:rPr>
              <a:t>berpendapat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semua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bentuk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pengetahuan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sah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selama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mempertahankan</a:t>
            </a:r>
            <a:r>
              <a:rPr lang="en-ID" dirty="0">
                <a:latin typeface="Berlin Sans FB" panose="020E0602020502020306" pitchFamily="34" charset="0"/>
              </a:rPr>
              <a:t> "</a:t>
            </a:r>
            <a:r>
              <a:rPr lang="en-ID" dirty="0" err="1">
                <a:latin typeface="Berlin Sans FB" panose="020E0602020502020306" pitchFamily="34" charset="0"/>
              </a:rPr>
              <a:t>apa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baik</a:t>
            </a:r>
            <a:r>
              <a:rPr lang="en-ID" dirty="0">
                <a:latin typeface="Berlin Sans FB" panose="020E0602020502020306" pitchFamily="34" charset="0"/>
              </a:rPr>
              <a:t>" [1 </a:t>
            </a:r>
            <a:r>
              <a:rPr lang="en-ID" dirty="0" err="1">
                <a:latin typeface="Berlin Sans FB" panose="020E0602020502020306" pitchFamily="34" charset="0"/>
              </a:rPr>
              <a:t>Tesalonika</a:t>
            </a:r>
            <a:r>
              <a:rPr lang="en-ID" dirty="0">
                <a:latin typeface="Berlin Sans FB" panose="020E0602020502020306" pitchFamily="34" charset="0"/>
              </a:rPr>
              <a:t> 5:21]. </a:t>
            </a:r>
          </a:p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Tetapi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pengalaman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tragis</a:t>
            </a:r>
            <a:r>
              <a:rPr lang="en-ID" dirty="0">
                <a:latin typeface="Berlin Sans FB" panose="020E0602020502020306" pitchFamily="34" charset="0"/>
              </a:rPr>
              <a:t> Adam dan </a:t>
            </a:r>
            <a:r>
              <a:rPr lang="en-ID" dirty="0" err="1">
                <a:latin typeface="Berlin Sans FB" panose="020E0602020502020306" pitchFamily="34" charset="0"/>
              </a:rPr>
              <a:t>Hawa</a:t>
            </a:r>
            <a:r>
              <a:rPr lang="en-ID" dirty="0">
                <a:latin typeface="Berlin Sans FB" panose="020E0602020502020306" pitchFamily="34" charset="0"/>
              </a:rPr>
              <a:t> di Taman Eden </a:t>
            </a:r>
            <a:r>
              <a:rPr lang="en-ID" dirty="0" err="1">
                <a:latin typeface="Berlin Sans FB" panose="020E0602020502020306" pitchFamily="34" charset="0"/>
              </a:rPr>
              <a:t>menunjukkan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pengetahuan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sendiri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bisa</a:t>
            </a:r>
            <a:r>
              <a:rPr lang="en-ID" dirty="0">
                <a:latin typeface="Berlin Sans FB" panose="020E0602020502020306" pitchFamily="34" charset="0"/>
              </a:rPr>
              <a:t> sangat </a:t>
            </a:r>
            <a:r>
              <a:rPr lang="en-ID" dirty="0" err="1">
                <a:latin typeface="Berlin Sans FB" panose="020E0602020502020306" pitchFamily="34" charset="0"/>
              </a:rPr>
              <a:t>merugikan</a:t>
            </a:r>
            <a:r>
              <a:rPr lang="en-ID" dirty="0">
                <a:latin typeface="Berlin Sans FB" panose="020E0602020502020306" pitchFamily="34" charset="0"/>
              </a:rPr>
              <a:t>. Hal yang </a:t>
            </a:r>
            <a:r>
              <a:rPr lang="en-ID" dirty="0" err="1">
                <a:latin typeface="Berlin Sans FB" panose="020E0602020502020306" pitchFamily="34" charset="0"/>
              </a:rPr>
              <a:t>terpenting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terbaik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mempercayai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firman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Tuhan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meskipun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meragukannya</a:t>
            </a:r>
            <a:r>
              <a:rPr lang="en-ID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82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0504A3-CF72-4847-E6CC-D96693720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7" r="20159"/>
          <a:stretch/>
        </p:blipFill>
        <p:spPr>
          <a:xfrm>
            <a:off x="20" y="10"/>
            <a:ext cx="3477914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477935" y="0"/>
            <a:ext cx="566606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817C8-A685-4B47-30CC-03C16B06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914" y="548634"/>
            <a:ext cx="5666066" cy="14859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Congenial Black" panose="02000503040000020004" pitchFamily="2" charset="0"/>
              </a:rPr>
              <a:t>"KAMU TIDAK AKAN MATI“</a:t>
            </a: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Selasa</a:t>
            </a:r>
            <a:r>
              <a:rPr lang="en-US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04 </a:t>
            </a:r>
            <a:r>
              <a:rPr lang="en-US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Oktober</a:t>
            </a:r>
            <a:r>
              <a:rPr lang="en-US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202C6-8168-EDAA-39DE-8AF7B936C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995" y="2777489"/>
            <a:ext cx="4705944" cy="316039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4000" dirty="0" err="1">
                <a:solidFill>
                  <a:srgbClr val="00B0F0"/>
                </a:solidFill>
                <a:latin typeface="Berlin Sans FB Demi" panose="020E0802020502020306" pitchFamily="34" charset="0"/>
              </a:rPr>
              <a:t>Kejadian</a:t>
            </a:r>
            <a:r>
              <a:rPr lang="en-US" sz="4000" dirty="0">
                <a:solidFill>
                  <a:srgbClr val="00B0F0"/>
                </a:solidFill>
                <a:latin typeface="Berlin Sans FB Demi" panose="020E0802020502020306" pitchFamily="34" charset="0"/>
              </a:rPr>
              <a:t> 3:4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"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Tetapi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ular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itu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berkata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kepada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perempuan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itu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: "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Sekali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-kali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kamu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tidak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akan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mati</a:t>
            </a:r>
            <a:r>
              <a:rPr lang="en-US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79381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03031D-52D0-84DB-8334-A2E019BC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D30F0-C65E-B6D4-A63A-D1107AFB0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558923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sv-SE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Gagasan tentang kebakaan jiwa adalah dasar dari banyak agama dan filsafat kuno, di antaranya:</a:t>
            </a:r>
            <a:endParaRPr lang="en-ID" sz="3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E60A3-CEED-A23B-F4B1-D614369C8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2215355"/>
            <a:ext cx="82677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Berlin Sans FB" panose="020E0602020502020306" pitchFamily="34" charset="0"/>
              </a:rPr>
              <a:t>Di </a:t>
            </a:r>
            <a:r>
              <a:rPr lang="en-ID" dirty="0" err="1">
                <a:latin typeface="Berlin Sans FB" panose="020E0602020502020306" pitchFamily="34" charset="0"/>
              </a:rPr>
              <a:t>Mesir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kuno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hal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mendorong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praktik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mumifikasi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arsitektur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pemakaman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seperti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terlihat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piramida</a:t>
            </a:r>
            <a:r>
              <a:rPr lang="en-ID" dirty="0">
                <a:latin typeface="Berlin Sans FB" panose="020E0602020502020306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Berlin Sans FB" panose="020E0602020502020306" pitchFamily="34" charset="0"/>
              </a:rPr>
              <a:t>Teori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 juga </a:t>
            </a:r>
            <a:r>
              <a:rPr lang="en-ID" dirty="0" err="1">
                <a:latin typeface="Berlin Sans FB" panose="020E0602020502020306" pitchFamily="34" charset="0"/>
              </a:rPr>
              <a:t>menjadi</a:t>
            </a:r>
            <a:r>
              <a:rPr lang="en-ID" dirty="0">
                <a:latin typeface="Berlin Sans FB" panose="020E0602020502020306" pitchFamily="34" charset="0"/>
              </a:rPr>
              <a:t> salah </a:t>
            </a:r>
            <a:r>
              <a:rPr lang="en-ID" dirty="0" err="1">
                <a:latin typeface="Berlin Sans FB" panose="020E0602020502020306" pitchFamily="34" charset="0"/>
              </a:rPr>
              <a:t>satu</a:t>
            </a:r>
            <a:r>
              <a:rPr lang="en-ID" dirty="0">
                <a:latin typeface="Berlin Sans FB" panose="020E0602020502020306" pitchFamily="34" charset="0"/>
              </a:rPr>
              <a:t> pilar </a:t>
            </a:r>
            <a:r>
              <a:rPr lang="en-ID" dirty="0" err="1">
                <a:latin typeface="Berlin Sans FB" panose="020E0602020502020306" pitchFamily="34" charset="0"/>
              </a:rPr>
              <a:t>utama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filsafat</a:t>
            </a:r>
            <a:r>
              <a:rPr lang="en-ID" dirty="0">
                <a:latin typeface="Berlin Sans FB" panose="020E0602020502020306" pitchFamily="34" charset="0"/>
              </a:rPr>
              <a:t> Yunani. </a:t>
            </a:r>
            <a:r>
              <a:rPr lang="en-ID" dirty="0" err="1">
                <a:latin typeface="Berlin Sans FB" panose="020E0602020502020306" pitchFamily="34" charset="0"/>
              </a:rPr>
              <a:t>Misalnya</a:t>
            </a:r>
            <a:r>
              <a:rPr lang="en-ID" dirty="0">
                <a:latin typeface="Berlin Sans FB" panose="020E0602020502020306" pitchFamily="34" charset="0"/>
              </a:rPr>
              <a:t>, di </a:t>
            </a:r>
            <a:r>
              <a:rPr lang="en-ID" dirty="0" err="1">
                <a:latin typeface="Berlin Sans FB" panose="020E0602020502020306" pitchFamily="34" charset="0"/>
              </a:rPr>
              <a:t>Republik</a:t>
            </a:r>
            <a:r>
              <a:rPr lang="en-ID" dirty="0">
                <a:latin typeface="Berlin Sans FB" panose="020E0602020502020306" pitchFamily="34" charset="0"/>
              </a:rPr>
              <a:t> Plato, Socrates </a:t>
            </a:r>
            <a:r>
              <a:rPr lang="en-ID" dirty="0" err="1">
                <a:latin typeface="Berlin Sans FB" panose="020E0602020502020306" pitchFamily="34" charset="0"/>
              </a:rPr>
              <a:t>bertanya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 Glaucon: "</a:t>
            </a:r>
            <a:r>
              <a:rPr lang="en-ID" dirty="0" err="1">
                <a:latin typeface="Berlin Sans FB" panose="020E0602020502020306" pitchFamily="34" charset="0"/>
              </a:rPr>
              <a:t>Apakah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kamu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sadar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jiwa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abadi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pernah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binasa</a:t>
            </a:r>
            <a:r>
              <a:rPr lang="en-ID" dirty="0">
                <a:latin typeface="Berlin Sans FB" panose="020E0602020502020306" pitchFamily="34" charset="0"/>
              </a:rPr>
              <a:t>?"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Phaedo Plato, Socrates </a:t>
            </a:r>
            <a:r>
              <a:rPr lang="en-ID" dirty="0" err="1">
                <a:latin typeface="Berlin Sans FB" panose="020E0602020502020306" pitchFamily="34" charset="0"/>
              </a:rPr>
              <a:t>berpendapat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nada yang </a:t>
            </a:r>
            <a:r>
              <a:rPr lang="en-ID" dirty="0" err="1">
                <a:latin typeface="Berlin Sans FB" panose="020E0602020502020306" pitchFamily="34" charset="0"/>
              </a:rPr>
              <a:t>sama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mengatakan</a:t>
            </a:r>
            <a:r>
              <a:rPr lang="en-ID" dirty="0">
                <a:latin typeface="Berlin Sans FB" panose="020E0602020502020306" pitchFamily="34" charset="0"/>
              </a:rPr>
              <a:t> "</a:t>
            </a:r>
            <a:r>
              <a:rPr lang="en-ID" dirty="0" err="1">
                <a:latin typeface="Berlin Sans FB" panose="020E0602020502020306" pitchFamily="34" charset="0"/>
              </a:rPr>
              <a:t>jiwa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abadi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binasa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jiwa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benar-benar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</a:t>
            </a:r>
            <a:r>
              <a:rPr lang="en-ID" dirty="0">
                <a:latin typeface="Berlin Sans FB" panose="020E0602020502020306" pitchFamily="34" charset="0"/>
              </a:rPr>
              <a:t> di Hades".</a:t>
            </a:r>
          </a:p>
        </p:txBody>
      </p:sp>
    </p:spTree>
    <p:extLst>
      <p:ext uri="{BB962C8B-B14F-4D97-AF65-F5344CB8AC3E}">
        <p14:creationId xmlns:p14="http://schemas.microsoft.com/office/powerpoint/2010/main" val="149713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9B56A-461E-14C8-D0DF-FCC60A532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866775"/>
            <a:ext cx="4714875" cy="5681663"/>
          </a:xfrm>
        </p:spPr>
        <p:txBody>
          <a:bodyPr>
            <a:normAutofit lnSpcReduction="10000"/>
          </a:bodyPr>
          <a:lstStyle/>
          <a:p>
            <a:r>
              <a:rPr lang="en-ID" dirty="0" err="1">
                <a:latin typeface="Gill Sans Nova Cond XBd" panose="020B0A06020104020203" pitchFamily="34" charset="0"/>
              </a:rPr>
              <a:t>Filosofis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sebagian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budaya</a:t>
            </a:r>
            <a:r>
              <a:rPr lang="en-ID" dirty="0">
                <a:latin typeface="Gill Sans Nova Cond XBd" panose="020B0A06020104020203" pitchFamily="34" charset="0"/>
              </a:rPr>
              <a:t> Barat dan </a:t>
            </a:r>
            <a:r>
              <a:rPr lang="en-ID" dirty="0" err="1">
                <a:latin typeface="Gill Sans Nova Cond XBd" panose="020B0A06020104020203" pitchFamily="34" charset="0"/>
              </a:rPr>
              <a:t>bahkan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kekristenan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pasca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apostolik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filosofis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sesungguhnya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bermula</a:t>
            </a:r>
            <a:r>
              <a:rPr lang="en-ID" dirty="0">
                <a:latin typeface="Gill Sans Nova Cond XBd" panose="020B0A06020104020203" pitchFamily="34" charset="0"/>
              </a:rPr>
              <a:t> di Taman Eden, </a:t>
            </a:r>
            <a:r>
              <a:rPr lang="en-ID" dirty="0" err="1">
                <a:latin typeface="Gill Sans Nova Cond XBd" panose="020B0A06020104020203" pitchFamily="34" charset="0"/>
              </a:rPr>
              <a:t>yaitu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bersama</a:t>
            </a:r>
            <a:r>
              <a:rPr lang="en-ID" dirty="0">
                <a:latin typeface="Gill Sans Nova Cond XBd" panose="020B0A06020104020203" pitchFamily="34" charset="0"/>
              </a:rPr>
              <a:t> Iblis </a:t>
            </a:r>
            <a:r>
              <a:rPr lang="en-ID" dirty="0" err="1"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dirty="0">
                <a:latin typeface="Bernard MT Condensed" panose="02050806060905020404" pitchFamily="18" charset="0"/>
              </a:rPr>
              <a:t>Ketika Iblis </a:t>
            </a:r>
            <a:r>
              <a:rPr lang="en-ID" dirty="0" err="1">
                <a:latin typeface="Bernard MT Condensed" panose="02050806060905020404" pitchFamily="18" charset="0"/>
              </a:rPr>
              <a:t>meyakinkan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Hawa</a:t>
            </a:r>
            <a:r>
              <a:rPr lang="en-ID" dirty="0">
                <a:latin typeface="Bernard MT Condensed" panose="02050806060905020404" pitchFamily="18" charset="0"/>
              </a:rPr>
              <a:t>, "</a:t>
            </a:r>
            <a:r>
              <a:rPr lang="en-ID" dirty="0" err="1">
                <a:latin typeface="Bernard MT Condensed" panose="02050806060905020404" pitchFamily="18" charset="0"/>
              </a:rPr>
              <a:t>Sekali</a:t>
            </a:r>
            <a:r>
              <a:rPr lang="en-ID" dirty="0">
                <a:latin typeface="Bernard MT Condensed" panose="02050806060905020404" pitchFamily="18" charset="0"/>
              </a:rPr>
              <a:t>-kali </a:t>
            </a:r>
            <a:r>
              <a:rPr lang="en-ID" dirty="0" err="1">
                <a:latin typeface="Bernard MT Condensed" panose="02050806060905020404" pitchFamily="18" charset="0"/>
              </a:rPr>
              <a:t>kamu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mati</a:t>
            </a:r>
            <a:r>
              <a:rPr lang="en-ID" dirty="0">
                <a:latin typeface="Bernard MT Condensed" panose="02050806060905020404" pitchFamily="18" charset="0"/>
              </a:rPr>
              <a:t>".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pernyataan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tegas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sesungguhnya</a:t>
            </a:r>
            <a:r>
              <a:rPr lang="en-ID" dirty="0">
                <a:latin typeface="Gill Sans Nova Cond XBd" panose="020B0A06020104020203" pitchFamily="34" charset="0"/>
              </a:rPr>
              <a:t> Iblis </a:t>
            </a:r>
            <a:r>
              <a:rPr lang="en-ID" dirty="0" err="1">
                <a:latin typeface="Gill Sans Nova Cond XBd" panose="020B0A06020104020203" pitchFamily="34" charset="0"/>
              </a:rPr>
              <a:t>sedang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menempatkan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firmannya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Firman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34A09-3BF8-FE47-0996-D44DC8409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8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6188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6C5F06-BF27-C9D1-28C6-8FB2556C4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3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7B76E-7F23-3DBF-3585-55F1BFBF9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3590925"/>
            <a:ext cx="8629650" cy="314325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Teori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setan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keabadian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jiwa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alami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bertahan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bahkan</a:t>
            </a:r>
            <a:r>
              <a:rPr lang="en-ID" sz="2600" dirty="0">
                <a:latin typeface="Gill Sans Nova Cond XBd" panose="020B0A06020104020203" pitchFamily="34" charset="0"/>
              </a:rPr>
              <a:t> di dunia modern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latin typeface="Gill Sans Nova Cond XBd" panose="020B0A06020104020203" pitchFamily="34" charset="0"/>
              </a:rPr>
              <a:t>Buku</a:t>
            </a:r>
            <a:r>
              <a:rPr lang="en-ID" sz="2600" dirty="0">
                <a:latin typeface="Gill Sans Nova Cond XBd" panose="020B0A06020104020203" pitchFamily="34" charset="0"/>
              </a:rPr>
              <a:t>, film, dan program TV </a:t>
            </a:r>
            <a:r>
              <a:rPr lang="en-ID" sz="2600" dirty="0" err="1">
                <a:latin typeface="Gill Sans Nova Cond XBd" panose="020B0A06020104020203" pitchFamily="34" charset="0"/>
              </a:rPr>
              <a:t>semuanya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mempromosikan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gagasan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ketika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beralih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keadaan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sadar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lainnya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latin typeface="Gill Sans Nova Cond XBd" panose="020B0A06020104020203" pitchFamily="34" charset="0"/>
              </a:rPr>
              <a:t>Betapa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disayangkan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kesalahan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diberitakan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banyak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mimbar</a:t>
            </a:r>
            <a:r>
              <a:rPr lang="en-ID" sz="2600" dirty="0">
                <a:latin typeface="Gill Sans Nova Cond XBd" panose="020B0A06020104020203" pitchFamily="34" charset="0"/>
              </a:rPr>
              <a:t> Kristen juga. </a:t>
            </a:r>
            <a:r>
              <a:rPr lang="en-ID" sz="2600" dirty="0" err="1">
                <a:latin typeface="Gill Sans Nova Cond XBd" panose="020B0A06020104020203" pitchFamily="34" charset="0"/>
              </a:rPr>
              <a:t>Bahkan</a:t>
            </a:r>
            <a:r>
              <a:rPr lang="en-ID" sz="2600" dirty="0">
                <a:latin typeface="Gill Sans Nova Cond XBd" panose="020B0A06020104020203" pitchFamily="34" charset="0"/>
              </a:rPr>
              <a:t> sains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terlibat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latin typeface="Gill Sans Nova Cond XBd" panose="020B0A06020104020203" pitchFamily="34" charset="0"/>
              </a:rPr>
              <a:t>Berkomunikasi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orang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 juga </a:t>
            </a:r>
            <a:r>
              <a:rPr lang="en-ID" sz="2600" dirty="0" err="1">
                <a:latin typeface="Gill Sans Nova Cond XBd" panose="020B0A06020104020203" pitchFamily="34" charset="0"/>
              </a:rPr>
              <a:t>dipraktekkan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berbagai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cara</a:t>
            </a:r>
            <a:r>
              <a:rPr lang="en-ID" sz="2600" dirty="0">
                <a:latin typeface="Gill Sans Nova Cond XBd" panose="020B0A06020104020203" pitchFamily="34" charset="0"/>
              </a:rPr>
              <a:t> oleh </a:t>
            </a:r>
            <a:r>
              <a:rPr lang="en-ID" sz="2600" dirty="0" err="1">
                <a:latin typeface="Gill Sans Nova Cond XBd" panose="020B0A06020104020203" pitchFamily="34" charset="0"/>
              </a:rPr>
              <a:t>berbagai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kepercayaan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6920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9FD2B-7B3F-DA45-E1E7-D2661CC6F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4792F6-9A3A-DB58-C088-3416C8744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053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Alkitab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katakan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menyangkal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b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gagasan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kebakaan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jiwa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3A7F-EE1B-BE9C-A661-43ED10CF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323977"/>
            <a:ext cx="8667750" cy="53720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1.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kesadaran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apapun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dunia orang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115:17 "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 orang-orang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memuji-muji</a:t>
            </a:r>
            <a:r>
              <a:rPr lang="en-ID" dirty="0">
                <a:latin typeface="Franklin Gothic Medium Cond" panose="020B0606030402020204" pitchFamily="34" charset="0"/>
              </a:rPr>
              <a:t> TUHAN, dan 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orang yang </a:t>
            </a:r>
            <a:r>
              <a:rPr lang="en-ID" dirty="0" err="1">
                <a:latin typeface="Franklin Gothic Medium Cond" panose="020B0606030402020204" pitchFamily="34" charset="0"/>
              </a:rPr>
              <a:t>turun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sunyi</a:t>
            </a:r>
            <a:r>
              <a:rPr lang="en-ID" dirty="0">
                <a:latin typeface="Franklin Gothic Medium Cond" panose="020B0606030402020204" pitchFamily="34" charset="0"/>
              </a:rPr>
              <a:t>".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146:4 "</a:t>
            </a:r>
            <a:r>
              <a:rPr lang="en-ID" dirty="0" err="1">
                <a:latin typeface="Franklin Gothic Medium Cond" panose="020B0606030402020204" pitchFamily="34" charset="0"/>
              </a:rPr>
              <a:t>Apabila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nyawanya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melayang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kembali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tanah</a:t>
            </a:r>
            <a:r>
              <a:rPr lang="en-ID" dirty="0">
                <a:latin typeface="Franklin Gothic Medium Cond" panose="020B0606030402020204" pitchFamily="34" charset="0"/>
              </a:rPr>
              <a:t>; pada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juga </a:t>
            </a:r>
            <a:r>
              <a:rPr lang="en-ID" dirty="0" err="1">
                <a:latin typeface="Franklin Gothic Medium Cond" panose="020B0606030402020204" pitchFamily="34" charset="0"/>
              </a:rPr>
              <a:t>lenyaplah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maksud-maksudnya</a:t>
            </a:r>
            <a:r>
              <a:rPr lang="en-ID" dirty="0">
                <a:latin typeface="Franklin Gothic Medium Cond" panose="020B0606030402020204" pitchFamily="34" charset="0"/>
              </a:rPr>
              <a:t>".  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2.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zaman, orang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kesadaran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bangkit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kubur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memanggil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memberi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5:28-29 "</a:t>
            </a:r>
            <a:r>
              <a:rPr lang="en-ID" dirty="0" err="1">
                <a:latin typeface="Franklin Gothic Medium Cond" panose="020B0606030402020204" pitchFamily="34" charset="0"/>
              </a:rPr>
              <a:t>Janganlah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kamu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heran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sebab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saatnya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tiba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orang yang di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kuburan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mendengar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suara</a:t>
            </a:r>
            <a:r>
              <a:rPr lang="en-ID" dirty="0">
                <a:latin typeface="Franklin Gothic Medium Cond" panose="020B0606030402020204" pitchFamily="34" charset="0"/>
              </a:rPr>
              <a:t>-Nya, dan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berbuat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baik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keluar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bangkit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kekal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berbuat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jahat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bangkit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dihukum</a:t>
            </a:r>
            <a:r>
              <a:rPr lang="en-ID" dirty="0">
                <a:latin typeface="Franklin Gothic Medium Cond" panose="020B0606030402020204" pitchFamily="34" charset="0"/>
              </a:rPr>
              <a:t>".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Franklin Gothic Medium Cond" panose="020B0606030402020204" pitchFamily="34" charset="0"/>
              </a:rPr>
              <a:t>1 </a:t>
            </a:r>
            <a:r>
              <a:rPr lang="en-ID" dirty="0" err="1">
                <a:latin typeface="Franklin Gothic Medium Cond" panose="020B0606030402020204" pitchFamily="34" charset="0"/>
              </a:rPr>
              <a:t>Korintus</a:t>
            </a:r>
            <a:r>
              <a:rPr lang="en-ID" dirty="0">
                <a:latin typeface="Franklin Gothic Medium Cond" panose="020B0606030402020204" pitchFamily="34" charset="0"/>
              </a:rPr>
              <a:t> 15:51-52 "</a:t>
            </a:r>
            <a:r>
              <a:rPr lang="en-ID" dirty="0" err="1">
                <a:latin typeface="Franklin Gothic Medium Cond" panose="020B0606030402020204" pitchFamily="34" charset="0"/>
              </a:rPr>
              <a:t>Sesungguhnya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menyatakan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kepadamu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rahasia</a:t>
            </a:r>
            <a:r>
              <a:rPr lang="en-ID" dirty="0">
                <a:latin typeface="Franklin Gothic Medium Cond" panose="020B0606030402020204" pitchFamily="34" charset="0"/>
              </a:rPr>
              <a:t>: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diubah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sekejap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mata</a:t>
            </a:r>
            <a:r>
              <a:rPr lang="en-ID" dirty="0">
                <a:latin typeface="Franklin Gothic Medium Cond" panose="020B0606030402020204" pitchFamily="34" charset="0"/>
              </a:rPr>
              <a:t>, pada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bunyi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nafiri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terakhir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Sebab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nafiri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berbunyi</a:t>
            </a:r>
            <a:r>
              <a:rPr lang="en-ID" dirty="0">
                <a:latin typeface="Franklin Gothic Medium Cond" panose="020B0606030402020204" pitchFamily="34" charset="0"/>
              </a:rPr>
              <a:t> dan orang-orang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dibangkitkan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keadaan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binasa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diubah</a:t>
            </a:r>
            <a:r>
              <a:rPr lang="en-ID" dirty="0">
                <a:latin typeface="Franklin Gothic Medium Cond" panose="020B0606030402020204" pitchFamily="34" charset="0"/>
              </a:rPr>
              <a:t>"."</a:t>
            </a:r>
          </a:p>
        </p:txBody>
      </p:sp>
    </p:spTree>
    <p:extLst>
      <p:ext uri="{BB962C8B-B14F-4D97-AF65-F5344CB8AC3E}">
        <p14:creationId xmlns:p14="http://schemas.microsoft.com/office/powerpoint/2010/main" val="3783743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A28A1-AF68-CCD4-98E3-9A8E81F18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69" r="33703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0EDDB-2C96-F658-4026-D5A23BCE3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1" y="866775"/>
            <a:ext cx="4171948" cy="5395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Di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akhir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zaman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penipuan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tentang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kebakaan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jiwa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ini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akan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memainkan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peran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penting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sejarah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manusia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karena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itu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harus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berjangkar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pada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Firman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Tuhan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sebagai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benteng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pertahanan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8784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69160D-6E4F-F252-6030-89547AF8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7175"/>
            <a:ext cx="9143999" cy="1123951"/>
          </a:xfrm>
        </p:spPr>
        <p:txBody>
          <a:bodyPr>
            <a:normAutofit/>
          </a:bodyPr>
          <a:lstStyle/>
          <a:p>
            <a:pPr algn="ctr"/>
            <a:r>
              <a:rPr lang="nb-NO" sz="3600" dirty="0">
                <a:solidFill>
                  <a:srgbClr val="FFFF00"/>
                </a:solidFill>
                <a:latin typeface="Congenial Black" panose="02000503040000020004" pitchFamily="2" charset="0"/>
              </a:rPr>
              <a:t>KONSEKUENSI-KONSEKUENSI DOSA</a:t>
            </a:r>
            <a:br>
              <a:rPr lang="nb-NO" sz="4100" dirty="0"/>
            </a:br>
            <a:r>
              <a:rPr lang="nb-NO" sz="2800" dirty="0">
                <a:latin typeface="Bernard MT Condensed" panose="02050806060905020404" pitchFamily="18" charset="0"/>
              </a:rPr>
              <a:t>Rabu, 05 Oktober 2022</a:t>
            </a:r>
            <a:endParaRPr lang="en-ID" sz="2800" dirty="0"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AF3B2-161F-8E34-BD4A-32BBED4E1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15" y="3310429"/>
            <a:ext cx="4140885" cy="33337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Terpikat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oleh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cara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bicara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ular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meyakinkan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Hawa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tidak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mengantisipasi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konsekuensi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luas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dari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jalan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dia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ikuti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.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Melalui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tindakannya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Hawa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telah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mematahkan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kesetiaannya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kepada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Tuhan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mengambil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kesetiaan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baru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kepada</a:t>
            </a:r>
            <a:r>
              <a:rPr lang="en-ID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 Iblis.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0E232-9DCF-7CD0-D671-0AC5EC540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68" y="3634210"/>
            <a:ext cx="3443828" cy="2686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A42C66-DAAD-53B5-C592-EFA119D122AA}"/>
              </a:ext>
            </a:extLst>
          </p:cNvPr>
          <p:cNvSpPr txBox="1"/>
          <p:nvPr/>
        </p:nvSpPr>
        <p:spPr>
          <a:xfrm>
            <a:off x="632870" y="1545998"/>
            <a:ext cx="7878258" cy="1569660"/>
          </a:xfrm>
          <a:prstGeom prst="rect">
            <a:avLst/>
          </a:prstGeom>
          <a:solidFill>
            <a:srgbClr val="FFFFFF">
              <a:shade val="85000"/>
            </a:srgb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Roma 5:12 “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masuk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dunia oleh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orang, dan oleh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maut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demikianlah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maut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menjalar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berbuat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20406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70F6-E7FA-E657-E7C2-EBEAC80E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192" y="3429001"/>
            <a:ext cx="4925616" cy="97155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Congenial Black" panose="02000503040000020004" pitchFamily="2" charset="0"/>
                <a:cs typeface="Aharoni" panose="02010803020104030203" pitchFamily="2" charset="-79"/>
              </a:rPr>
              <a:t>ROMA 5:12</a:t>
            </a:r>
            <a:endParaRPr lang="en-ID" dirty="0">
              <a:latin typeface="Congenial Black" panose="02000503040000020004" pitchFamily="2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9C576-9E41-958B-705B-9798AD75F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3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CCD56-4264-0A0D-7A43-067A36954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81475"/>
            <a:ext cx="7924800" cy="23717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Gill Sans Nova Cond XBd" panose="020B0A06020104020203" pitchFamily="34" charset="0"/>
              </a:rPr>
              <a:t>“</a:t>
            </a:r>
            <a:r>
              <a:rPr lang="en-US" sz="3200" dirty="0" err="1">
                <a:latin typeface="Gill Sans Nova Cond XBd" panose="020B0A06020104020203" pitchFamily="34" charset="0"/>
              </a:rPr>
              <a:t>Sebab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itu</a:t>
            </a:r>
            <a:r>
              <a:rPr lang="en-US" sz="3200" dirty="0">
                <a:latin typeface="Gill Sans Nova Cond XBd" panose="020B0A06020104020203" pitchFamily="34" charset="0"/>
              </a:rPr>
              <a:t>, </a:t>
            </a:r>
            <a:r>
              <a:rPr lang="en-US" sz="3200" dirty="0" err="1">
                <a:latin typeface="Gill Sans Nova Cond XBd" panose="020B0A06020104020203" pitchFamily="34" charset="0"/>
              </a:rPr>
              <a:t>sama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seperti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dosa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telah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masuk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ke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dalam</a:t>
            </a:r>
            <a:r>
              <a:rPr lang="en-US" sz="3200" dirty="0">
                <a:latin typeface="Gill Sans Nova Cond XBd" panose="020B0A06020104020203" pitchFamily="34" charset="0"/>
              </a:rPr>
              <a:t> dunia oleh </a:t>
            </a:r>
            <a:r>
              <a:rPr lang="en-US" sz="3200" dirty="0" err="1">
                <a:latin typeface="Gill Sans Nova Cond XBd" panose="020B0A06020104020203" pitchFamily="34" charset="0"/>
              </a:rPr>
              <a:t>satu</a:t>
            </a:r>
            <a:r>
              <a:rPr lang="en-US" sz="3200" dirty="0">
                <a:latin typeface="Gill Sans Nova Cond XBd" panose="020B0A06020104020203" pitchFamily="34" charset="0"/>
              </a:rPr>
              <a:t> orang, dan oleh </a:t>
            </a:r>
            <a:r>
              <a:rPr lang="en-US" sz="3200" dirty="0" err="1">
                <a:latin typeface="Gill Sans Nova Cond XBd" panose="020B0A06020104020203" pitchFamily="34" charset="0"/>
              </a:rPr>
              <a:t>dosa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itu</a:t>
            </a:r>
            <a:r>
              <a:rPr lang="en-US" sz="3200" dirty="0">
                <a:latin typeface="Gill Sans Nova Cond XBd" panose="020B0A06020104020203" pitchFamily="34" charset="0"/>
              </a:rPr>
              <a:t> juga </a:t>
            </a:r>
            <a:r>
              <a:rPr lang="en-US" sz="3200" dirty="0" err="1">
                <a:latin typeface="Gill Sans Nova Cond XBd" panose="020B0A06020104020203" pitchFamily="34" charset="0"/>
              </a:rPr>
              <a:t>maut</a:t>
            </a:r>
            <a:r>
              <a:rPr lang="en-US" sz="3200" dirty="0">
                <a:latin typeface="Gill Sans Nova Cond XBd" panose="020B0A06020104020203" pitchFamily="34" charset="0"/>
              </a:rPr>
              <a:t>, </a:t>
            </a:r>
            <a:r>
              <a:rPr lang="en-US" sz="3200" dirty="0" err="1">
                <a:latin typeface="Gill Sans Nova Cond XBd" panose="020B0A06020104020203" pitchFamily="34" charset="0"/>
              </a:rPr>
              <a:t>demikianlah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maut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itu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telah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menjalar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kepada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semua</a:t>
            </a:r>
            <a:r>
              <a:rPr lang="en-US" sz="3200" dirty="0">
                <a:latin typeface="Gill Sans Nova Cond XBd" panose="020B0A06020104020203" pitchFamily="34" charset="0"/>
              </a:rPr>
              <a:t> orang, </a:t>
            </a:r>
            <a:r>
              <a:rPr lang="en-US" sz="3200" dirty="0" err="1">
                <a:latin typeface="Gill Sans Nova Cond XBd" panose="020B0A06020104020203" pitchFamily="34" charset="0"/>
              </a:rPr>
              <a:t>karena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semua</a:t>
            </a:r>
            <a:r>
              <a:rPr lang="en-US" sz="3200" dirty="0">
                <a:latin typeface="Gill Sans Nova Cond XBd" panose="020B0A06020104020203" pitchFamily="34" charset="0"/>
              </a:rPr>
              <a:t> orang </a:t>
            </a:r>
            <a:r>
              <a:rPr lang="en-US" sz="3200" dirty="0" err="1">
                <a:latin typeface="Gill Sans Nova Cond XBd" panose="020B0A06020104020203" pitchFamily="34" charset="0"/>
              </a:rPr>
              <a:t>telah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berbuat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dosa</a:t>
            </a:r>
            <a:r>
              <a:rPr lang="en-US" sz="3200" dirty="0">
                <a:latin typeface="Gill Sans Nova Cond XBd" panose="020B0A06020104020203" pitchFamily="34" charset="0"/>
              </a:rPr>
              <a:t>”.</a:t>
            </a:r>
            <a:endParaRPr lang="en-ID" sz="32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69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70E9F-7F39-BDF3-DF78-C1DED96B5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12"/>
            <a:ext cx="9144000" cy="688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1D3CBE-F57A-1FA9-C966-E49EA8E5B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13029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Apakah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konsekuensi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paling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tragis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ketidaktaatan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Adam dan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952AB-E1D0-61EE-6BC8-EA5D57CFD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2" y="1703387"/>
            <a:ext cx="8867775" cy="494665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XBd" panose="020B0A06020104020203" pitchFamily="34" charset="0"/>
              </a:rPr>
              <a:t>Dari </a:t>
            </a:r>
            <a:r>
              <a:rPr lang="en-ID" dirty="0" err="1">
                <a:latin typeface="Gill Sans Nova Cond XBd" panose="020B0A06020104020203" pitchFamily="34" charset="0"/>
              </a:rPr>
              <a:t>sudut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pandang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teologis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keduanya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dikuasai</a:t>
            </a:r>
            <a:r>
              <a:rPr lang="en-ID" dirty="0">
                <a:latin typeface="Gill Sans Nova Cond XBd" panose="020B0A06020104020203" pitchFamily="34" charset="0"/>
              </a:rPr>
              <a:t> oleh theophobia [</a:t>
            </a:r>
            <a:r>
              <a:rPr lang="en-ID" dirty="0" err="1">
                <a:latin typeface="Gill Sans Nova Cond XBd" panose="020B0A06020104020203" pitchFamily="34" charset="0"/>
              </a:rPr>
              <a:t>takut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] dan </a:t>
            </a:r>
            <a:r>
              <a:rPr lang="en-ID" dirty="0" err="1">
                <a:latin typeface="Gill Sans Nova Cond XBd" panose="020B0A06020104020203" pitchFamily="34" charset="0"/>
              </a:rPr>
              <a:t>menyembunyikan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-Nya [</a:t>
            </a:r>
            <a:r>
              <a:rPr lang="en-ID" dirty="0" err="1">
                <a:latin typeface="Gill Sans Nova Cond XBd" panose="020B0A06020104020203" pitchFamily="34" charset="0"/>
              </a:rPr>
              <a:t>Kejadian</a:t>
            </a:r>
            <a:r>
              <a:rPr lang="en-ID" dirty="0">
                <a:latin typeface="Gill Sans Nova Cond XBd" panose="020B0A06020104020203" pitchFamily="34" charset="0"/>
              </a:rPr>
              <a:t> 3:8], di mana </a:t>
            </a:r>
            <a:r>
              <a:rPr lang="en-ID" dirty="0" err="1">
                <a:latin typeface="Gill Sans Nova Cond XBd" panose="020B0A06020104020203" pitchFamily="34" charset="0"/>
              </a:rPr>
              <a:t>seharusnya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menikmati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kebersamaan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mencari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wajah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XBd" panose="020B0A06020104020203" pitchFamily="34" charset="0"/>
              </a:rPr>
              <a:t>Dari </a:t>
            </a:r>
            <a:r>
              <a:rPr lang="en-ID" dirty="0" err="1">
                <a:latin typeface="Gill Sans Nova Cond XBd" panose="020B0A06020104020203" pitchFamily="34" charset="0"/>
              </a:rPr>
              <a:t>penilaian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psikososial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malu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mulai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saling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menuduh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Kejdian</a:t>
            </a:r>
            <a:r>
              <a:rPr lang="en-ID" dirty="0">
                <a:latin typeface="Gill Sans Nova Cond XBd" panose="020B0A06020104020203" pitchFamily="34" charset="0"/>
              </a:rPr>
              <a:t> 3:7, 9-13].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saling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menyalahkan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kegagalan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mengalami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hubungan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rusak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dosa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mengasingkan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lain.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XBd" panose="020B0A06020104020203" pitchFamily="34" charset="0"/>
              </a:rPr>
              <a:t>Dari </a:t>
            </a:r>
            <a:r>
              <a:rPr lang="en-ID" dirty="0" err="1">
                <a:latin typeface="Gill Sans Nova Cond XBd" panose="020B0A06020104020203" pitchFamily="34" charset="0"/>
              </a:rPr>
              <a:t>segi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fisik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berkeringat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merasa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sakit</a:t>
            </a:r>
            <a:r>
              <a:rPr lang="en-ID" dirty="0">
                <a:latin typeface="Gill Sans Nova Cond XBd" panose="020B0A06020104020203" pitchFamily="34" charset="0"/>
              </a:rPr>
              <a:t>, dan pada </a:t>
            </a:r>
            <a:r>
              <a:rPr lang="en-ID" dirty="0" err="1">
                <a:latin typeface="Gill Sans Nova Cond XBd" panose="020B0A06020104020203" pitchFamily="34" charset="0"/>
              </a:rPr>
              <a:t>akhirnya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Kejadian</a:t>
            </a:r>
            <a:r>
              <a:rPr lang="en-ID" dirty="0">
                <a:latin typeface="Gill Sans Nova Cond XBd" panose="020B0A06020104020203" pitchFamily="34" charset="0"/>
              </a:rPr>
              <a:t> 3:16-19]. </a:t>
            </a:r>
            <a:r>
              <a:rPr lang="en-ID" dirty="0" err="1">
                <a:latin typeface="Gill Sans Nova Cond XBd" panose="020B0A06020104020203" pitchFamily="34" charset="0"/>
              </a:rPr>
              <a:t>Kini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pekerjaan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pengalaman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menyakitkan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peluh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lelah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bekerja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mencari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nafkah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XBd" panose="020B0A06020104020203" pitchFamily="34" charset="0"/>
              </a:rPr>
              <a:t>Dari </a:t>
            </a:r>
            <a:r>
              <a:rPr lang="en-ID" dirty="0" err="1">
                <a:latin typeface="Gill Sans Nova Cond XBd" panose="020B0A06020104020203" pitchFamily="34" charset="0"/>
              </a:rPr>
              <a:t>perspektif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ekologi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merosot</a:t>
            </a:r>
            <a:r>
              <a:rPr lang="en-ID" dirty="0">
                <a:latin typeface="Gill Sans Nova Cond XBd" panose="020B0A06020104020203" pitchFamily="34" charset="0"/>
              </a:rPr>
              <a:t>. Tanah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menghasilkan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duri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rumput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duri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Kejadian</a:t>
            </a:r>
            <a:r>
              <a:rPr lang="en-ID" dirty="0">
                <a:latin typeface="Gill Sans Nova Cond XBd" panose="020B0A06020104020203" pitchFamily="34" charset="0"/>
              </a:rPr>
              <a:t> 3:17-18].</a:t>
            </a:r>
          </a:p>
        </p:txBody>
      </p:sp>
    </p:spTree>
    <p:extLst>
      <p:ext uri="{BB962C8B-B14F-4D97-AF65-F5344CB8AC3E}">
        <p14:creationId xmlns:p14="http://schemas.microsoft.com/office/powerpoint/2010/main" val="1426053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AFD72-EE67-A14E-9713-6F0C1B11C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9" y="566464"/>
            <a:ext cx="3757547" cy="5724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Memang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Adam dan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Hawa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tidak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langsung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mati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dalam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arti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berhenti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hidup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saat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melanggar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tetapi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pada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hari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sama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menerima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hukuman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mati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saatnya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nanti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akan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mengalami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akibatnya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E2046-7CE7-E2CD-2B7B-49DEF7E9A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98"/>
          <a:stretch/>
        </p:blipFill>
        <p:spPr>
          <a:xfrm>
            <a:off x="4314144" y="10"/>
            <a:ext cx="4829856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4273" y="0"/>
            <a:ext cx="656039" cy="6857455"/>
            <a:chOff x="5632356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8418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C8960-E17F-B4B9-CA87-389597039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5" y="115342"/>
            <a:ext cx="6771885" cy="1325563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ongenial Black" panose="02000503040000020004" pitchFamily="2" charset="0"/>
              </a:rPr>
              <a:t>Ellen G. White, Alfa dan Omega, </a:t>
            </a:r>
            <a:r>
              <a:rPr lang="en-ID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ngenial Black" panose="02000503040000020004" pitchFamily="2" charset="0"/>
              </a:rPr>
              <a:t>jld</a:t>
            </a:r>
            <a:r>
              <a:rPr lang="en-ID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ongenial Black" panose="02000503040000020004" pitchFamily="2" charset="0"/>
              </a:rPr>
              <a:t>. 1, </a:t>
            </a:r>
            <a:r>
              <a:rPr lang="en-ID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ongenial Black" panose="02000503040000020004" pitchFamily="2" charset="0"/>
              </a:rPr>
              <a:t>hal</a:t>
            </a:r>
            <a:r>
              <a:rPr lang="en-ID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ongenial Black" panose="02000503040000020004" pitchFamily="2" charset="0"/>
              </a:rPr>
              <a:t>. 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3B34C-CA78-1D67-D6D1-062A9480B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" y="1786928"/>
            <a:ext cx="2569467" cy="32836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BB579-6167-1FED-3CFD-B3A5A20D5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4891" y="1556247"/>
            <a:ext cx="5739064" cy="5162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"</a:t>
            </a:r>
            <a:r>
              <a:rPr lang="en-ID" sz="2400" dirty="0" err="1">
                <a:latin typeface="Gill Sans Nova Cond XBd" panose="020B0A06020104020203" pitchFamily="34" charset="0"/>
              </a:rPr>
              <a:t>Tatkala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melihat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tanda-tanda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pertama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bunga-bunga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layu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daun-daun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berguguran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Adam dan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Hawa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mengalami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perasaan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duka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lebih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daripada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perasaan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duka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manusia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sekarang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ini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atas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kematian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kekasih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Layunya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bunga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indah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mungil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sungguh-sungguh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menyebabkan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kesedihan</a:t>
            </a:r>
            <a:r>
              <a:rPr lang="en-ID" sz="2400" dirty="0">
                <a:latin typeface="Gill Sans Nova Cond XBd" panose="020B0A06020104020203" pitchFamily="34" charset="0"/>
              </a:rPr>
              <a:t>;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bilamana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pepohonan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indah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melepaskan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daun-daunnya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berguguran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pemandangan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jelas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menghadapkan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pikiran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fakta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merupakan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benda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76984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FFD44BAB-2F3A-4B95-B9D3-E5B819787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4BE28-1811-4995-53C6-97BC1750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4" y="242887"/>
            <a:ext cx="4737339" cy="6372225"/>
          </a:xfrm>
        </p:spPr>
        <p:txBody>
          <a:bodyPr anchor="ctr">
            <a:noAutofit/>
          </a:bodyPr>
          <a:lstStyle/>
          <a:p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Kejatuhan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memang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konsekuensi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tragis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seluruh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menjalar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berbuat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Fakta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menyedihkan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menyakitkan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dilakukan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umat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sepanjang</a:t>
            </a:r>
            <a:r>
              <a:rPr lang="en-ID" sz="2600" dirty="0">
                <a:latin typeface="Franklin Gothic Medium Cond" panose="020B0606030402020204" pitchFamily="34" charset="0"/>
              </a:rPr>
              <a:t> zaman,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menderita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akibat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apa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terjadi</a:t>
            </a:r>
            <a:r>
              <a:rPr lang="en-ID" sz="2600" dirty="0">
                <a:latin typeface="Franklin Gothic Medium Cond" panose="020B0606030402020204" pitchFamily="34" charset="0"/>
              </a:rPr>
              <a:t> di Taman Eden. </a:t>
            </a:r>
            <a:r>
              <a:rPr lang="en-ID" sz="2600" dirty="0" err="1">
                <a:latin typeface="Bernard MT Condensed" panose="02050806060905020404" pitchFamily="18" charset="0"/>
              </a:rPr>
              <a:t>Namun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betapa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bersyukurnya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karena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Yesus</a:t>
            </a:r>
            <a:r>
              <a:rPr lang="en-ID" sz="2600" dirty="0"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latin typeface="Bernard MT Condensed" panose="02050806060905020404" pitchFamily="18" charset="0"/>
              </a:rPr>
              <a:t>salib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memiliki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harapan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hidup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kekal</a:t>
            </a:r>
            <a:r>
              <a:rPr lang="en-ID" sz="2600" dirty="0">
                <a:latin typeface="Bernard MT Condensed" panose="02050806060905020404" pitchFamily="18" charset="0"/>
              </a:rPr>
              <a:t> di dunia di mana </a:t>
            </a:r>
            <a:r>
              <a:rPr lang="en-ID" sz="2600" dirty="0" err="1">
                <a:latin typeface="Bernard MT Condensed" panose="02050806060905020404" pitchFamily="18" charset="0"/>
              </a:rPr>
              <a:t>dosa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pernah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bangkit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lagi</a:t>
            </a:r>
            <a:r>
              <a:rPr lang="en-ID" sz="2600" dirty="0"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B2313-6448-0CE7-6BE0-A69191E2B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5" r="50148" b="1"/>
          <a:stretch/>
        </p:blipFill>
        <p:spPr>
          <a:xfrm>
            <a:off x="5165102" y="770037"/>
            <a:ext cx="3974012" cy="6087963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grpSp>
        <p:nvGrpSpPr>
          <p:cNvPr id="22" name="Group 15">
            <a:extLst>
              <a:ext uri="{FF2B5EF4-FFF2-40B4-BE49-F238E27FC236}">
                <a16:creationId xmlns:a16="http://schemas.microsoft.com/office/drawing/2014/main" id="{5C6AE2F4-5A2E-4357-A1D8-6142F9BDC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1073" y="695399"/>
            <a:ext cx="4178039" cy="6171739"/>
            <a:chOff x="6626306" y="695399"/>
            <a:chExt cx="5570720" cy="617173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6AC7E8-A56F-4E9D-A394-C9A2F65DD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33035" y="910673"/>
              <a:ext cx="5263991" cy="5956465"/>
            </a:xfrm>
            <a:custGeom>
              <a:avLst/>
              <a:gdLst>
                <a:gd name="connsiteX0" fmla="*/ 2918460 w 2961539"/>
                <a:gd name="connsiteY0" fmla="*/ 1324969 h 3351127"/>
                <a:gd name="connsiteX1" fmla="*/ 2906649 w 2961539"/>
                <a:gd name="connsiteY1" fmla="*/ 1284393 h 3351127"/>
                <a:gd name="connsiteX2" fmla="*/ 2893314 w 2961539"/>
                <a:gd name="connsiteY2" fmla="*/ 1244388 h 3351127"/>
                <a:gd name="connsiteX3" fmla="*/ 2878741 w 2961539"/>
                <a:gd name="connsiteY3" fmla="*/ 1204859 h 3351127"/>
                <a:gd name="connsiteX4" fmla="*/ 2811209 w 2961539"/>
                <a:gd name="connsiteY4" fmla="*/ 1051316 h 3351127"/>
                <a:gd name="connsiteX5" fmla="*/ 2636711 w 2961539"/>
                <a:gd name="connsiteY5" fmla="*/ 768709 h 3351127"/>
                <a:gd name="connsiteX6" fmla="*/ 2418683 w 2961539"/>
                <a:gd name="connsiteY6" fmla="*/ 522202 h 3351127"/>
                <a:gd name="connsiteX7" fmla="*/ 2165699 w 2961539"/>
                <a:gd name="connsiteY7" fmla="*/ 314748 h 3351127"/>
                <a:gd name="connsiteX8" fmla="*/ 2027873 w 2961539"/>
                <a:gd name="connsiteY8" fmla="*/ 227213 h 3351127"/>
                <a:gd name="connsiteX9" fmla="*/ 1883474 w 2961539"/>
                <a:gd name="connsiteY9" fmla="*/ 151203 h 3351127"/>
                <a:gd name="connsiteX10" fmla="*/ 1576483 w 2961539"/>
                <a:gd name="connsiteY10" fmla="*/ 40618 h 3351127"/>
                <a:gd name="connsiteX11" fmla="*/ 1415415 w 2961539"/>
                <a:gd name="connsiteY11" fmla="*/ 10233 h 3351127"/>
                <a:gd name="connsiteX12" fmla="*/ 1251204 w 2961539"/>
                <a:gd name="connsiteY12" fmla="*/ 42 h 3351127"/>
                <a:gd name="connsiteX13" fmla="*/ 927163 w 2961539"/>
                <a:gd name="connsiteY13" fmla="*/ 29855 h 3351127"/>
                <a:gd name="connsiteX14" fmla="*/ 610362 w 2961539"/>
                <a:gd name="connsiteY14" fmla="*/ 116151 h 3351127"/>
                <a:gd name="connsiteX15" fmla="*/ 315468 w 2961539"/>
                <a:gd name="connsiteY15" fmla="*/ 267408 h 3351127"/>
                <a:gd name="connsiteX16" fmla="*/ 182975 w 2961539"/>
                <a:gd name="connsiteY16" fmla="*/ 368183 h 3351127"/>
                <a:gd name="connsiteX17" fmla="*/ 64294 w 2961539"/>
                <a:gd name="connsiteY17" fmla="*/ 484674 h 3351127"/>
                <a:gd name="connsiteX18" fmla="*/ 0 w 2961539"/>
                <a:gd name="connsiteY18" fmla="*/ 556778 h 3351127"/>
                <a:gd name="connsiteX19" fmla="*/ 0 w 2961539"/>
                <a:gd name="connsiteY19" fmla="*/ 956066 h 3351127"/>
                <a:gd name="connsiteX20" fmla="*/ 227552 w 2961539"/>
                <a:gd name="connsiteY20" fmla="*/ 636597 h 3351127"/>
                <a:gd name="connsiteX21" fmla="*/ 331756 w 2961539"/>
                <a:gd name="connsiteY21" fmla="*/ 534966 h 3351127"/>
                <a:gd name="connsiteX22" fmla="*/ 441770 w 2961539"/>
                <a:gd name="connsiteY22" fmla="*/ 439620 h 3351127"/>
                <a:gd name="connsiteX23" fmla="*/ 683419 w 2961539"/>
                <a:gd name="connsiteY23" fmla="*/ 274457 h 3351127"/>
                <a:gd name="connsiteX24" fmla="*/ 956596 w 2961539"/>
                <a:gd name="connsiteY24" fmla="*/ 161300 h 3351127"/>
                <a:gd name="connsiteX25" fmla="*/ 1251490 w 2961539"/>
                <a:gd name="connsiteY25" fmla="*/ 123009 h 3351127"/>
                <a:gd name="connsiteX26" fmla="*/ 1398175 w 2961539"/>
                <a:gd name="connsiteY26" fmla="*/ 135297 h 3351127"/>
                <a:gd name="connsiteX27" fmla="*/ 1542383 w 2961539"/>
                <a:gd name="connsiteY27" fmla="*/ 167967 h 3351127"/>
                <a:gd name="connsiteX28" fmla="*/ 1681925 w 2961539"/>
                <a:gd name="connsiteY28" fmla="*/ 218450 h 3351127"/>
                <a:gd name="connsiteX29" fmla="*/ 1715929 w 2961539"/>
                <a:gd name="connsiteY29" fmla="*/ 233595 h 3351127"/>
                <a:gd name="connsiteX30" fmla="*/ 1749552 w 2961539"/>
                <a:gd name="connsiteY30" fmla="*/ 249597 h 3351127"/>
                <a:gd name="connsiteX31" fmla="*/ 1782604 w 2961539"/>
                <a:gd name="connsiteY31" fmla="*/ 266646 h 3351127"/>
                <a:gd name="connsiteX32" fmla="*/ 1815275 w 2961539"/>
                <a:gd name="connsiteY32" fmla="*/ 284553 h 3351127"/>
                <a:gd name="connsiteX33" fmla="*/ 2059400 w 2961539"/>
                <a:gd name="connsiteY33" fmla="*/ 454765 h 3351127"/>
                <a:gd name="connsiteX34" fmla="*/ 2270284 w 2961539"/>
                <a:gd name="connsiteY34" fmla="*/ 663648 h 3351127"/>
                <a:gd name="connsiteX35" fmla="*/ 2362581 w 2961539"/>
                <a:gd name="connsiteY35" fmla="*/ 779091 h 3351127"/>
                <a:gd name="connsiteX36" fmla="*/ 2445353 w 2961539"/>
                <a:gd name="connsiteY36" fmla="*/ 900726 h 3351127"/>
                <a:gd name="connsiteX37" fmla="*/ 2581180 w 2961539"/>
                <a:gd name="connsiteY37" fmla="*/ 1158663 h 3351127"/>
                <a:gd name="connsiteX38" fmla="*/ 2673382 w 2961539"/>
                <a:gd name="connsiteY38" fmla="*/ 1430601 h 3351127"/>
                <a:gd name="connsiteX39" fmla="*/ 2707291 w 2961539"/>
                <a:gd name="connsiteY39" fmla="*/ 1569095 h 3351127"/>
                <a:gd name="connsiteX40" fmla="*/ 2728913 w 2961539"/>
                <a:gd name="connsiteY40" fmla="*/ 1710065 h 3351127"/>
                <a:gd name="connsiteX41" fmla="*/ 2738342 w 2961539"/>
                <a:gd name="connsiteY41" fmla="*/ 1853321 h 3351127"/>
                <a:gd name="connsiteX42" fmla="*/ 2733294 w 2961539"/>
                <a:gd name="connsiteY42" fmla="*/ 1998482 h 3351127"/>
                <a:gd name="connsiteX43" fmla="*/ 2704433 w 2961539"/>
                <a:gd name="connsiteY43" fmla="*/ 2140785 h 3351127"/>
                <a:gd name="connsiteX44" fmla="*/ 2645759 w 2961539"/>
                <a:gd name="connsiteY44" fmla="*/ 2264515 h 3351127"/>
                <a:gd name="connsiteX45" fmla="*/ 2552986 w 2961539"/>
                <a:gd name="connsiteY45" fmla="*/ 2354717 h 3351127"/>
                <a:gd name="connsiteX46" fmla="*/ 2492026 w 2961539"/>
                <a:gd name="connsiteY46" fmla="*/ 2389769 h 3351127"/>
                <a:gd name="connsiteX47" fmla="*/ 2423541 w 2961539"/>
                <a:gd name="connsiteY47" fmla="*/ 2423583 h 3351127"/>
                <a:gd name="connsiteX48" fmla="*/ 2278475 w 2961539"/>
                <a:gd name="connsiteY48" fmla="*/ 2502640 h 3351127"/>
                <a:gd name="connsiteX49" fmla="*/ 2143697 w 2961539"/>
                <a:gd name="connsiteY49" fmla="*/ 2606463 h 3351127"/>
                <a:gd name="connsiteX50" fmla="*/ 2113312 w 2961539"/>
                <a:gd name="connsiteY50" fmla="*/ 2635514 h 3351127"/>
                <a:gd name="connsiteX51" fmla="*/ 2084927 w 2961539"/>
                <a:gd name="connsiteY51" fmla="*/ 2664184 h 3351127"/>
                <a:gd name="connsiteX52" fmla="*/ 2030349 w 2961539"/>
                <a:gd name="connsiteY52" fmla="*/ 2722573 h 3351127"/>
                <a:gd name="connsiteX53" fmla="*/ 1929098 w 2961539"/>
                <a:gd name="connsiteY53" fmla="*/ 2842683 h 3351127"/>
                <a:gd name="connsiteX54" fmla="*/ 1880045 w 2961539"/>
                <a:gd name="connsiteY54" fmla="*/ 2902309 h 3351127"/>
                <a:gd name="connsiteX55" fmla="*/ 1831086 w 2961539"/>
                <a:gd name="connsiteY55" fmla="*/ 2960888 h 3351127"/>
                <a:gd name="connsiteX56" fmla="*/ 1730121 w 2961539"/>
                <a:gd name="connsiteY56" fmla="*/ 3071854 h 3351127"/>
                <a:gd name="connsiteX57" fmla="*/ 1620488 w 2961539"/>
                <a:gd name="connsiteY57" fmla="*/ 3169200 h 3351127"/>
                <a:gd name="connsiteX58" fmla="*/ 1497616 w 2961539"/>
                <a:gd name="connsiteY58" fmla="*/ 3244447 h 3351127"/>
                <a:gd name="connsiteX59" fmla="*/ 1361313 w 2961539"/>
                <a:gd name="connsiteY59" fmla="*/ 3288739 h 3351127"/>
                <a:gd name="connsiteX60" fmla="*/ 1289590 w 2961539"/>
                <a:gd name="connsiteY60" fmla="*/ 3297978 h 3351127"/>
                <a:gd name="connsiteX61" fmla="*/ 1253204 w 2961539"/>
                <a:gd name="connsiteY61" fmla="*/ 3299407 h 3351127"/>
                <a:gd name="connsiteX62" fmla="*/ 1215676 w 2961539"/>
                <a:gd name="connsiteY62" fmla="*/ 3299216 h 3351127"/>
                <a:gd name="connsiteX63" fmla="*/ 918972 w 2961539"/>
                <a:gd name="connsiteY63" fmla="*/ 3254639 h 3351127"/>
                <a:gd name="connsiteX64" fmla="*/ 642557 w 2961539"/>
                <a:gd name="connsiteY64" fmla="*/ 3139672 h 3351127"/>
                <a:gd name="connsiteX65" fmla="*/ 515112 w 2961539"/>
                <a:gd name="connsiteY65" fmla="*/ 3061853 h 3351127"/>
                <a:gd name="connsiteX66" fmla="*/ 484442 w 2961539"/>
                <a:gd name="connsiteY66" fmla="*/ 3040612 h 3351127"/>
                <a:gd name="connsiteX67" fmla="*/ 454343 w 2961539"/>
                <a:gd name="connsiteY67" fmla="*/ 3018610 h 3351127"/>
                <a:gd name="connsiteX68" fmla="*/ 424625 w 2961539"/>
                <a:gd name="connsiteY68" fmla="*/ 2996131 h 3351127"/>
                <a:gd name="connsiteX69" fmla="*/ 395478 w 2961539"/>
                <a:gd name="connsiteY69" fmla="*/ 2973080 h 3351127"/>
                <a:gd name="connsiteX70" fmla="*/ 181547 w 2961539"/>
                <a:gd name="connsiteY70" fmla="*/ 2767626 h 3351127"/>
                <a:gd name="connsiteX71" fmla="*/ 134112 w 2961539"/>
                <a:gd name="connsiteY71" fmla="*/ 2710761 h 3351127"/>
                <a:gd name="connsiteX72" fmla="*/ 89821 w 2961539"/>
                <a:gd name="connsiteY72" fmla="*/ 2652087 h 3351127"/>
                <a:gd name="connsiteX73" fmla="*/ 10096 w 2961539"/>
                <a:gd name="connsiteY73" fmla="*/ 2529025 h 3351127"/>
                <a:gd name="connsiteX74" fmla="*/ 191 w 2961539"/>
                <a:gd name="connsiteY74" fmla="*/ 2511499 h 3351127"/>
                <a:gd name="connsiteX75" fmla="*/ 191 w 2961539"/>
                <a:gd name="connsiteY75" fmla="*/ 2835063 h 3351127"/>
                <a:gd name="connsiteX76" fmla="*/ 50959 w 2961539"/>
                <a:gd name="connsiteY76" fmla="*/ 2888879 h 3351127"/>
                <a:gd name="connsiteX77" fmla="*/ 300038 w 2961539"/>
                <a:gd name="connsiteY77" fmla="*/ 3100525 h 3351127"/>
                <a:gd name="connsiteX78" fmla="*/ 438150 w 2961539"/>
                <a:gd name="connsiteY78" fmla="*/ 3186916 h 3351127"/>
                <a:gd name="connsiteX79" fmla="*/ 584264 w 2961539"/>
                <a:gd name="connsiteY79" fmla="*/ 3258830 h 3351127"/>
                <a:gd name="connsiteX80" fmla="*/ 862965 w 2961539"/>
                <a:gd name="connsiteY80" fmla="*/ 3351127 h 3351127"/>
                <a:gd name="connsiteX81" fmla="*/ 1534478 w 2961539"/>
                <a:gd name="connsiteY81" fmla="*/ 3351127 h 3351127"/>
                <a:gd name="connsiteX82" fmla="*/ 1540955 w 2961539"/>
                <a:gd name="connsiteY82" fmla="*/ 3348841 h 3351127"/>
                <a:gd name="connsiteX83" fmla="*/ 1691831 w 2961539"/>
                <a:gd name="connsiteY83" fmla="*/ 3275403 h 3351127"/>
                <a:gd name="connsiteX84" fmla="*/ 1827086 w 2961539"/>
                <a:gd name="connsiteY84" fmla="*/ 3179963 h 3351127"/>
                <a:gd name="connsiteX85" fmla="*/ 1948625 w 2961539"/>
                <a:gd name="connsiteY85" fmla="*/ 3072426 h 3351127"/>
                <a:gd name="connsiteX86" fmla="*/ 2005584 w 2961539"/>
                <a:gd name="connsiteY86" fmla="*/ 3016514 h 3351127"/>
                <a:gd name="connsiteX87" fmla="*/ 2060639 w 2961539"/>
                <a:gd name="connsiteY87" fmla="*/ 2959935 h 3351127"/>
                <a:gd name="connsiteX88" fmla="*/ 2167223 w 2961539"/>
                <a:gd name="connsiteY88" fmla="*/ 2847350 h 3351127"/>
                <a:gd name="connsiteX89" fmla="*/ 2218754 w 2961539"/>
                <a:gd name="connsiteY89" fmla="*/ 2791438 h 3351127"/>
                <a:gd name="connsiteX90" fmla="*/ 2244471 w 2961539"/>
                <a:gd name="connsiteY90" fmla="*/ 2763911 h 3351127"/>
                <a:gd name="connsiteX91" fmla="*/ 2269427 w 2961539"/>
                <a:gd name="connsiteY91" fmla="*/ 2738098 h 3351127"/>
                <a:gd name="connsiteX92" fmla="*/ 2321243 w 2961539"/>
                <a:gd name="connsiteY92" fmla="*/ 2689807 h 3351127"/>
                <a:gd name="connsiteX93" fmla="*/ 2376297 w 2961539"/>
                <a:gd name="connsiteY93" fmla="*/ 2645230 h 3351127"/>
                <a:gd name="connsiteX94" fmla="*/ 2499265 w 2961539"/>
                <a:gd name="connsiteY94" fmla="*/ 2564934 h 3351127"/>
                <a:gd name="connsiteX95" fmla="*/ 2639187 w 2961539"/>
                <a:gd name="connsiteY95" fmla="*/ 2476732 h 3351127"/>
                <a:gd name="connsiteX96" fmla="*/ 2674239 w 2961539"/>
                <a:gd name="connsiteY96" fmla="*/ 2448729 h 3351127"/>
                <a:gd name="connsiteX97" fmla="*/ 2707481 w 2961539"/>
                <a:gd name="connsiteY97" fmla="*/ 2417487 h 3351127"/>
                <a:gd name="connsiteX98" fmla="*/ 2765298 w 2961539"/>
                <a:gd name="connsiteY98" fmla="*/ 2347097 h 3351127"/>
                <a:gd name="connsiteX99" fmla="*/ 2810447 w 2961539"/>
                <a:gd name="connsiteY99" fmla="*/ 2270802 h 3351127"/>
                <a:gd name="connsiteX100" fmla="*/ 2845499 w 2961539"/>
                <a:gd name="connsiteY100" fmla="*/ 2192411 h 3351127"/>
                <a:gd name="connsiteX101" fmla="*/ 2901315 w 2961539"/>
                <a:gd name="connsiteY101" fmla="*/ 2034772 h 3351127"/>
                <a:gd name="connsiteX102" fmla="*/ 2943130 w 2961539"/>
                <a:gd name="connsiteY102" fmla="*/ 1871704 h 3351127"/>
                <a:gd name="connsiteX103" fmla="*/ 2961037 w 2961539"/>
                <a:gd name="connsiteY103" fmla="*/ 1703302 h 3351127"/>
                <a:gd name="connsiteX104" fmla="*/ 2928842 w 2961539"/>
                <a:gd name="connsiteY104" fmla="*/ 1366308 h 3351127"/>
                <a:gd name="connsiteX105" fmla="*/ 2918460 w 2961539"/>
                <a:gd name="connsiteY105" fmla="*/ 1324969 h 335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961539" h="3351127">
                  <a:moveTo>
                    <a:pt x="2918460" y="1324969"/>
                  </a:moveTo>
                  <a:lnTo>
                    <a:pt x="2906649" y="1284393"/>
                  </a:lnTo>
                  <a:lnTo>
                    <a:pt x="2893314" y="1244388"/>
                  </a:lnTo>
                  <a:cubicBezTo>
                    <a:pt x="2888837" y="1231053"/>
                    <a:pt x="2883694" y="1218004"/>
                    <a:pt x="2878741" y="1204859"/>
                  </a:cubicBezTo>
                  <a:cubicBezTo>
                    <a:pt x="2858453" y="1152567"/>
                    <a:pt x="2836069" y="1101227"/>
                    <a:pt x="2811209" y="1051316"/>
                  </a:cubicBezTo>
                  <a:cubicBezTo>
                    <a:pt x="2761107" y="951684"/>
                    <a:pt x="2702814" y="857006"/>
                    <a:pt x="2636711" y="768709"/>
                  </a:cubicBezTo>
                  <a:cubicBezTo>
                    <a:pt x="2570798" y="680412"/>
                    <a:pt x="2497455" y="598212"/>
                    <a:pt x="2418683" y="522202"/>
                  </a:cubicBezTo>
                  <a:cubicBezTo>
                    <a:pt x="2339912" y="446193"/>
                    <a:pt x="2254949" y="377232"/>
                    <a:pt x="2165699" y="314748"/>
                  </a:cubicBezTo>
                  <a:cubicBezTo>
                    <a:pt x="2121122" y="283506"/>
                    <a:pt x="2075021" y="254359"/>
                    <a:pt x="2027873" y="227213"/>
                  </a:cubicBezTo>
                  <a:cubicBezTo>
                    <a:pt x="1980914" y="199781"/>
                    <a:pt x="1932623" y="174635"/>
                    <a:pt x="1883474" y="151203"/>
                  </a:cubicBezTo>
                  <a:cubicBezTo>
                    <a:pt x="1785176" y="104721"/>
                    <a:pt x="1682496" y="67002"/>
                    <a:pt x="1576483" y="40618"/>
                  </a:cubicBezTo>
                  <a:cubicBezTo>
                    <a:pt x="1523524" y="27474"/>
                    <a:pt x="1469803" y="16901"/>
                    <a:pt x="1415415" y="10233"/>
                  </a:cubicBezTo>
                  <a:cubicBezTo>
                    <a:pt x="1361123" y="3185"/>
                    <a:pt x="1306163" y="-435"/>
                    <a:pt x="1251204" y="42"/>
                  </a:cubicBezTo>
                  <a:cubicBezTo>
                    <a:pt x="1142714" y="804"/>
                    <a:pt x="1034415" y="10805"/>
                    <a:pt x="927163" y="29855"/>
                  </a:cubicBezTo>
                  <a:cubicBezTo>
                    <a:pt x="820007" y="49095"/>
                    <a:pt x="713423" y="76813"/>
                    <a:pt x="610362" y="116151"/>
                  </a:cubicBezTo>
                  <a:cubicBezTo>
                    <a:pt x="507301" y="155394"/>
                    <a:pt x="407861" y="205782"/>
                    <a:pt x="315468" y="267408"/>
                  </a:cubicBezTo>
                  <a:cubicBezTo>
                    <a:pt x="269367" y="298269"/>
                    <a:pt x="224504" y="331226"/>
                    <a:pt x="182975" y="368183"/>
                  </a:cubicBezTo>
                  <a:cubicBezTo>
                    <a:pt x="141542" y="405140"/>
                    <a:pt x="102489" y="444573"/>
                    <a:pt x="64294" y="484674"/>
                  </a:cubicBezTo>
                  <a:cubicBezTo>
                    <a:pt x="42291" y="508105"/>
                    <a:pt x="20860" y="532203"/>
                    <a:pt x="0" y="556778"/>
                  </a:cubicBezTo>
                  <a:lnTo>
                    <a:pt x="0" y="956066"/>
                  </a:lnTo>
                  <a:cubicBezTo>
                    <a:pt x="62579" y="840909"/>
                    <a:pt x="138970" y="733276"/>
                    <a:pt x="227552" y="636597"/>
                  </a:cubicBezTo>
                  <a:cubicBezTo>
                    <a:pt x="260223" y="600593"/>
                    <a:pt x="295466" y="567160"/>
                    <a:pt x="331756" y="534966"/>
                  </a:cubicBezTo>
                  <a:cubicBezTo>
                    <a:pt x="367951" y="502771"/>
                    <a:pt x="403955" y="470196"/>
                    <a:pt x="441770" y="439620"/>
                  </a:cubicBezTo>
                  <a:cubicBezTo>
                    <a:pt x="517208" y="378375"/>
                    <a:pt x="597503" y="322177"/>
                    <a:pt x="683419" y="274457"/>
                  </a:cubicBezTo>
                  <a:cubicBezTo>
                    <a:pt x="769239" y="226832"/>
                    <a:pt x="860679" y="187208"/>
                    <a:pt x="956596" y="161300"/>
                  </a:cubicBezTo>
                  <a:cubicBezTo>
                    <a:pt x="1052322" y="135201"/>
                    <a:pt x="1151954" y="122247"/>
                    <a:pt x="1251490" y="123009"/>
                  </a:cubicBezTo>
                  <a:cubicBezTo>
                    <a:pt x="1300448" y="123581"/>
                    <a:pt x="1349502" y="127772"/>
                    <a:pt x="1398175" y="135297"/>
                  </a:cubicBezTo>
                  <a:cubicBezTo>
                    <a:pt x="1446752" y="143107"/>
                    <a:pt x="1495044" y="153870"/>
                    <a:pt x="1542383" y="167967"/>
                  </a:cubicBezTo>
                  <a:cubicBezTo>
                    <a:pt x="1589723" y="182160"/>
                    <a:pt x="1636490" y="198733"/>
                    <a:pt x="1681925" y="218450"/>
                  </a:cubicBezTo>
                  <a:cubicBezTo>
                    <a:pt x="1693259" y="223498"/>
                    <a:pt x="1704689" y="228261"/>
                    <a:pt x="1715929" y="233595"/>
                  </a:cubicBezTo>
                  <a:lnTo>
                    <a:pt x="1749552" y="249597"/>
                  </a:lnTo>
                  <a:lnTo>
                    <a:pt x="1782604" y="266646"/>
                  </a:lnTo>
                  <a:cubicBezTo>
                    <a:pt x="1793558" y="272457"/>
                    <a:pt x="1804416" y="278553"/>
                    <a:pt x="1815275" y="284553"/>
                  </a:cubicBezTo>
                  <a:cubicBezTo>
                    <a:pt x="1901762" y="333321"/>
                    <a:pt x="1983486" y="390662"/>
                    <a:pt x="2059400" y="454765"/>
                  </a:cubicBezTo>
                  <a:cubicBezTo>
                    <a:pt x="2135410" y="518583"/>
                    <a:pt x="2205990" y="588687"/>
                    <a:pt x="2270284" y="663648"/>
                  </a:cubicBezTo>
                  <a:cubicBezTo>
                    <a:pt x="2302574" y="701082"/>
                    <a:pt x="2333530" y="739372"/>
                    <a:pt x="2362581" y="779091"/>
                  </a:cubicBezTo>
                  <a:cubicBezTo>
                    <a:pt x="2391632" y="818811"/>
                    <a:pt x="2419255" y="859387"/>
                    <a:pt x="2445353" y="900726"/>
                  </a:cubicBezTo>
                  <a:cubicBezTo>
                    <a:pt x="2497455" y="983593"/>
                    <a:pt x="2542889" y="1069890"/>
                    <a:pt x="2581180" y="1158663"/>
                  </a:cubicBezTo>
                  <a:cubicBezTo>
                    <a:pt x="2619470" y="1247436"/>
                    <a:pt x="2648617" y="1338876"/>
                    <a:pt x="2673382" y="1430601"/>
                  </a:cubicBezTo>
                  <a:cubicBezTo>
                    <a:pt x="2685764" y="1476512"/>
                    <a:pt x="2697480" y="1522518"/>
                    <a:pt x="2707291" y="1569095"/>
                  </a:cubicBezTo>
                  <a:cubicBezTo>
                    <a:pt x="2717197" y="1615672"/>
                    <a:pt x="2724245" y="1662726"/>
                    <a:pt x="2728913" y="1710065"/>
                  </a:cubicBezTo>
                  <a:cubicBezTo>
                    <a:pt x="2733485" y="1757404"/>
                    <a:pt x="2736818" y="1805124"/>
                    <a:pt x="2738342" y="1853321"/>
                  </a:cubicBezTo>
                  <a:cubicBezTo>
                    <a:pt x="2739390" y="1901422"/>
                    <a:pt x="2738247" y="1950000"/>
                    <a:pt x="2733294" y="1998482"/>
                  </a:cubicBezTo>
                  <a:cubicBezTo>
                    <a:pt x="2728151" y="2046774"/>
                    <a:pt x="2718911" y="2095542"/>
                    <a:pt x="2704433" y="2140785"/>
                  </a:cubicBezTo>
                  <a:cubicBezTo>
                    <a:pt x="2689860" y="2186029"/>
                    <a:pt x="2670429" y="2228320"/>
                    <a:pt x="2645759" y="2264515"/>
                  </a:cubicBezTo>
                  <a:cubicBezTo>
                    <a:pt x="2620899" y="2300710"/>
                    <a:pt x="2590514" y="2330047"/>
                    <a:pt x="2552986" y="2354717"/>
                  </a:cubicBezTo>
                  <a:cubicBezTo>
                    <a:pt x="2534317" y="2367195"/>
                    <a:pt x="2513838" y="2378530"/>
                    <a:pt x="2492026" y="2389769"/>
                  </a:cubicBezTo>
                  <a:cubicBezTo>
                    <a:pt x="2470309" y="2401009"/>
                    <a:pt x="2447258" y="2412058"/>
                    <a:pt x="2423541" y="2423583"/>
                  </a:cubicBezTo>
                  <a:cubicBezTo>
                    <a:pt x="2376107" y="2446633"/>
                    <a:pt x="2326100" y="2472065"/>
                    <a:pt x="2278475" y="2502640"/>
                  </a:cubicBezTo>
                  <a:cubicBezTo>
                    <a:pt x="2230850" y="2533120"/>
                    <a:pt x="2185130" y="2567982"/>
                    <a:pt x="2143697" y="2606463"/>
                  </a:cubicBezTo>
                  <a:cubicBezTo>
                    <a:pt x="2133410" y="2615988"/>
                    <a:pt x="2122837" y="2625989"/>
                    <a:pt x="2113312" y="2635514"/>
                  </a:cubicBezTo>
                  <a:lnTo>
                    <a:pt x="2084927" y="2664184"/>
                  </a:lnTo>
                  <a:cubicBezTo>
                    <a:pt x="2066258" y="2683425"/>
                    <a:pt x="2048066" y="2702951"/>
                    <a:pt x="2030349" y="2722573"/>
                  </a:cubicBezTo>
                  <a:cubicBezTo>
                    <a:pt x="1995011" y="2762101"/>
                    <a:pt x="1962055" y="2802773"/>
                    <a:pt x="1929098" y="2842683"/>
                  </a:cubicBezTo>
                  <a:lnTo>
                    <a:pt x="1880045" y="2902309"/>
                  </a:lnTo>
                  <a:cubicBezTo>
                    <a:pt x="1863757" y="2922026"/>
                    <a:pt x="1847564" y="2941648"/>
                    <a:pt x="1831086" y="2960888"/>
                  </a:cubicBezTo>
                  <a:cubicBezTo>
                    <a:pt x="1798130" y="2999178"/>
                    <a:pt x="1764983" y="3036707"/>
                    <a:pt x="1730121" y="3071854"/>
                  </a:cubicBezTo>
                  <a:cubicBezTo>
                    <a:pt x="1695355" y="3107001"/>
                    <a:pt x="1659160" y="3140053"/>
                    <a:pt x="1620488" y="3169200"/>
                  </a:cubicBezTo>
                  <a:cubicBezTo>
                    <a:pt x="1581912" y="3198442"/>
                    <a:pt x="1541145" y="3224254"/>
                    <a:pt x="1497616" y="3244447"/>
                  </a:cubicBezTo>
                  <a:cubicBezTo>
                    <a:pt x="1454277" y="3264735"/>
                    <a:pt x="1408462" y="3279690"/>
                    <a:pt x="1361313" y="3288739"/>
                  </a:cubicBezTo>
                  <a:cubicBezTo>
                    <a:pt x="1337691" y="3293406"/>
                    <a:pt x="1313688" y="3296168"/>
                    <a:pt x="1289590" y="3297978"/>
                  </a:cubicBezTo>
                  <a:cubicBezTo>
                    <a:pt x="1277493" y="3298740"/>
                    <a:pt x="1265396" y="3299216"/>
                    <a:pt x="1253204" y="3299407"/>
                  </a:cubicBezTo>
                  <a:lnTo>
                    <a:pt x="1215676" y="3299216"/>
                  </a:lnTo>
                  <a:cubicBezTo>
                    <a:pt x="1115378" y="3296930"/>
                    <a:pt x="1015365" y="3281785"/>
                    <a:pt x="918972" y="3254639"/>
                  </a:cubicBezTo>
                  <a:cubicBezTo>
                    <a:pt x="822484" y="3227302"/>
                    <a:pt x="729996" y="3187583"/>
                    <a:pt x="642557" y="3139672"/>
                  </a:cubicBezTo>
                  <a:cubicBezTo>
                    <a:pt x="598837" y="3115765"/>
                    <a:pt x="556451" y="3089571"/>
                    <a:pt x="515112" y="3061853"/>
                  </a:cubicBezTo>
                  <a:lnTo>
                    <a:pt x="484442" y="3040612"/>
                  </a:lnTo>
                  <a:lnTo>
                    <a:pt x="454343" y="3018610"/>
                  </a:lnTo>
                  <a:lnTo>
                    <a:pt x="424625" y="2996131"/>
                  </a:lnTo>
                  <a:cubicBezTo>
                    <a:pt x="414719" y="2988606"/>
                    <a:pt x="405194" y="2980605"/>
                    <a:pt x="395478" y="2973080"/>
                  </a:cubicBezTo>
                  <a:cubicBezTo>
                    <a:pt x="318230" y="2910882"/>
                    <a:pt x="246507" y="2842111"/>
                    <a:pt x="181547" y="2767626"/>
                  </a:cubicBezTo>
                  <a:cubicBezTo>
                    <a:pt x="165259" y="2749052"/>
                    <a:pt x="149543" y="2730002"/>
                    <a:pt x="134112" y="2710761"/>
                  </a:cubicBezTo>
                  <a:cubicBezTo>
                    <a:pt x="118967" y="2691521"/>
                    <a:pt x="104013" y="2672090"/>
                    <a:pt x="89821" y="2652087"/>
                  </a:cubicBezTo>
                  <a:cubicBezTo>
                    <a:pt x="61246" y="2612273"/>
                    <a:pt x="34766" y="2571220"/>
                    <a:pt x="10096" y="2529025"/>
                  </a:cubicBezTo>
                  <a:cubicBezTo>
                    <a:pt x="6668" y="2523214"/>
                    <a:pt x="3429" y="2517309"/>
                    <a:pt x="191" y="2511499"/>
                  </a:cubicBezTo>
                  <a:lnTo>
                    <a:pt x="191" y="2835063"/>
                  </a:lnTo>
                  <a:cubicBezTo>
                    <a:pt x="16764" y="2853351"/>
                    <a:pt x="33719" y="2871353"/>
                    <a:pt x="50959" y="2888879"/>
                  </a:cubicBezTo>
                  <a:cubicBezTo>
                    <a:pt x="127635" y="2966698"/>
                    <a:pt x="210788" y="3037945"/>
                    <a:pt x="300038" y="3100525"/>
                  </a:cubicBezTo>
                  <a:cubicBezTo>
                    <a:pt x="344424" y="3131671"/>
                    <a:pt x="390525" y="3160627"/>
                    <a:pt x="438150" y="3186916"/>
                  </a:cubicBezTo>
                  <a:cubicBezTo>
                    <a:pt x="485585" y="3213491"/>
                    <a:pt x="534543" y="3237303"/>
                    <a:pt x="584264" y="3258830"/>
                  </a:cubicBezTo>
                  <a:cubicBezTo>
                    <a:pt x="674561" y="3297597"/>
                    <a:pt x="767906" y="3328362"/>
                    <a:pt x="862965" y="3351127"/>
                  </a:cubicBezTo>
                  <a:lnTo>
                    <a:pt x="1534478" y="3351127"/>
                  </a:lnTo>
                  <a:cubicBezTo>
                    <a:pt x="1536668" y="3350365"/>
                    <a:pt x="1538764" y="3349603"/>
                    <a:pt x="1540955" y="3348841"/>
                  </a:cubicBezTo>
                  <a:cubicBezTo>
                    <a:pt x="1593628" y="3329220"/>
                    <a:pt x="1644110" y="3304169"/>
                    <a:pt x="1691831" y="3275403"/>
                  </a:cubicBezTo>
                  <a:cubicBezTo>
                    <a:pt x="1739551" y="3246543"/>
                    <a:pt x="1784509" y="3214253"/>
                    <a:pt x="1827086" y="3179963"/>
                  </a:cubicBezTo>
                  <a:cubicBezTo>
                    <a:pt x="1869662" y="3145578"/>
                    <a:pt x="1910143" y="3109573"/>
                    <a:pt x="1948625" y="3072426"/>
                  </a:cubicBezTo>
                  <a:cubicBezTo>
                    <a:pt x="1967960" y="3053852"/>
                    <a:pt x="1986915" y="3035278"/>
                    <a:pt x="2005584" y="3016514"/>
                  </a:cubicBezTo>
                  <a:cubicBezTo>
                    <a:pt x="2024158" y="2997655"/>
                    <a:pt x="2042541" y="2978890"/>
                    <a:pt x="2060639" y="2959935"/>
                  </a:cubicBezTo>
                  <a:cubicBezTo>
                    <a:pt x="2096834" y="2922121"/>
                    <a:pt x="2132552" y="2884783"/>
                    <a:pt x="2167223" y="2847350"/>
                  </a:cubicBezTo>
                  <a:lnTo>
                    <a:pt x="2218754" y="2791438"/>
                  </a:lnTo>
                  <a:lnTo>
                    <a:pt x="2244471" y="2763911"/>
                  </a:lnTo>
                  <a:cubicBezTo>
                    <a:pt x="2253044" y="2754862"/>
                    <a:pt x="2260949" y="2746576"/>
                    <a:pt x="2269427" y="2738098"/>
                  </a:cubicBezTo>
                  <a:cubicBezTo>
                    <a:pt x="2286191" y="2721430"/>
                    <a:pt x="2303336" y="2705142"/>
                    <a:pt x="2321243" y="2689807"/>
                  </a:cubicBezTo>
                  <a:cubicBezTo>
                    <a:pt x="2338959" y="2674281"/>
                    <a:pt x="2357247" y="2659326"/>
                    <a:pt x="2376297" y="2645230"/>
                  </a:cubicBezTo>
                  <a:cubicBezTo>
                    <a:pt x="2414302" y="2616750"/>
                    <a:pt x="2454974" y="2590937"/>
                    <a:pt x="2499265" y="2564934"/>
                  </a:cubicBezTo>
                  <a:cubicBezTo>
                    <a:pt x="2543270" y="2538645"/>
                    <a:pt x="2591562" y="2512165"/>
                    <a:pt x="2639187" y="2476732"/>
                  </a:cubicBezTo>
                  <a:cubicBezTo>
                    <a:pt x="2650998" y="2467874"/>
                    <a:pt x="2662809" y="2458635"/>
                    <a:pt x="2674239" y="2448729"/>
                  </a:cubicBezTo>
                  <a:cubicBezTo>
                    <a:pt x="2685669" y="2438823"/>
                    <a:pt x="2696718" y="2428345"/>
                    <a:pt x="2707481" y="2417487"/>
                  </a:cubicBezTo>
                  <a:cubicBezTo>
                    <a:pt x="2728817" y="2395675"/>
                    <a:pt x="2748248" y="2371862"/>
                    <a:pt x="2765298" y="2347097"/>
                  </a:cubicBezTo>
                  <a:cubicBezTo>
                    <a:pt x="2782538" y="2322427"/>
                    <a:pt x="2797112" y="2296614"/>
                    <a:pt x="2810447" y="2270802"/>
                  </a:cubicBezTo>
                  <a:cubicBezTo>
                    <a:pt x="2823496" y="2244799"/>
                    <a:pt x="2834926" y="2218605"/>
                    <a:pt x="2845499" y="2192411"/>
                  </a:cubicBezTo>
                  <a:cubicBezTo>
                    <a:pt x="2866739" y="2139928"/>
                    <a:pt x="2884551" y="2088017"/>
                    <a:pt x="2901315" y="2034772"/>
                  </a:cubicBezTo>
                  <a:cubicBezTo>
                    <a:pt x="2918079" y="1981528"/>
                    <a:pt x="2932653" y="1927140"/>
                    <a:pt x="2943130" y="1871704"/>
                  </a:cubicBezTo>
                  <a:cubicBezTo>
                    <a:pt x="2953607" y="1816269"/>
                    <a:pt x="2959608" y="1759785"/>
                    <a:pt x="2961037" y="1703302"/>
                  </a:cubicBezTo>
                  <a:cubicBezTo>
                    <a:pt x="2963895" y="1590241"/>
                    <a:pt x="2954750" y="1476226"/>
                    <a:pt x="2928842" y="1366308"/>
                  </a:cubicBezTo>
                  <a:cubicBezTo>
                    <a:pt x="2925413" y="1352306"/>
                    <a:pt x="2922270" y="1338590"/>
                    <a:pt x="2918460" y="132496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0D558E-7A90-4D66-BE03-397AEF32F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13315" y="863680"/>
              <a:ext cx="5283711" cy="6003457"/>
            </a:xfrm>
            <a:custGeom>
              <a:avLst/>
              <a:gdLst>
                <a:gd name="connsiteX0" fmla="*/ 1247966 w 2972634"/>
                <a:gd name="connsiteY0" fmla="*/ 0 h 3377565"/>
                <a:gd name="connsiteX1" fmla="*/ 0 w 2972634"/>
                <a:gd name="connsiteY1" fmla="*/ 557308 h 3377565"/>
                <a:gd name="connsiteX2" fmla="*/ 0 w 2972634"/>
                <a:gd name="connsiteY2" fmla="*/ 1091660 h 3377565"/>
                <a:gd name="connsiteX3" fmla="*/ 264414 w 2972634"/>
                <a:gd name="connsiteY3" fmla="*/ 717423 h 3377565"/>
                <a:gd name="connsiteX4" fmla="*/ 1247966 w 2972634"/>
                <a:gd name="connsiteY4" fmla="*/ 302324 h 3377565"/>
                <a:gd name="connsiteX5" fmla="*/ 1843850 w 2972634"/>
                <a:gd name="connsiteY5" fmla="*/ 472916 h 3377565"/>
                <a:gd name="connsiteX6" fmla="*/ 2372106 w 2972634"/>
                <a:gd name="connsiteY6" fmla="*/ 934688 h 3377565"/>
                <a:gd name="connsiteX7" fmla="*/ 2635377 w 2972634"/>
                <a:gd name="connsiteY7" fmla="*/ 1471041 h 3377565"/>
                <a:gd name="connsiteX8" fmla="*/ 2630996 w 2972634"/>
                <a:gd name="connsiteY8" fmla="*/ 2037112 h 3377565"/>
                <a:gd name="connsiteX9" fmla="*/ 2555558 w 2972634"/>
                <a:gd name="connsiteY9" fmla="*/ 2200085 h 3377565"/>
                <a:gd name="connsiteX10" fmla="*/ 2429828 w 2972634"/>
                <a:gd name="connsiteY10" fmla="*/ 2280285 h 3377565"/>
                <a:gd name="connsiteX11" fmla="*/ 2040255 w 2972634"/>
                <a:gd name="connsiteY11" fmla="*/ 2560892 h 3377565"/>
                <a:gd name="connsiteX12" fmla="*/ 1873377 w 2972634"/>
                <a:gd name="connsiteY12" fmla="*/ 2739295 h 3377565"/>
                <a:gd name="connsiteX13" fmla="*/ 1553147 w 2972634"/>
                <a:gd name="connsiteY13" fmla="*/ 3048476 h 3377565"/>
                <a:gd name="connsiteX14" fmla="*/ 1247966 w 2972634"/>
                <a:gd name="connsiteY14" fmla="*/ 3149822 h 3377565"/>
                <a:gd name="connsiteX15" fmla="*/ 662083 w 2972634"/>
                <a:gd name="connsiteY15" fmla="*/ 3018377 h 3377565"/>
                <a:gd name="connsiteX16" fmla="*/ 197263 w 2972634"/>
                <a:gd name="connsiteY16" fmla="*/ 2661476 h 3377565"/>
                <a:gd name="connsiteX17" fmla="*/ 0 w 2972634"/>
                <a:gd name="connsiteY17" fmla="*/ 2360581 h 3377565"/>
                <a:gd name="connsiteX18" fmla="*/ 0 w 2972634"/>
                <a:gd name="connsiteY18" fmla="*/ 2894933 h 3377565"/>
                <a:gd name="connsiteX19" fmla="*/ 753428 w 2972634"/>
                <a:gd name="connsiteY19" fmla="*/ 3377565 h 3377565"/>
                <a:gd name="connsiteX20" fmla="*/ 1587341 w 2972634"/>
                <a:gd name="connsiteY20" fmla="*/ 3377565 h 3377565"/>
                <a:gd name="connsiteX21" fmla="*/ 2255996 w 2972634"/>
                <a:gd name="connsiteY21" fmla="*/ 2772823 h 3377565"/>
                <a:gd name="connsiteX22" fmla="*/ 2922270 w 2972634"/>
                <a:gd name="connsiteY22" fmla="*/ 2118551 h 3377565"/>
                <a:gd name="connsiteX23" fmla="*/ 1247966 w 2972634"/>
                <a:gd name="connsiteY23" fmla="*/ 0 h 337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72634" h="337756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091660"/>
                  </a:lnTo>
                  <a:cubicBezTo>
                    <a:pt x="67437" y="953357"/>
                    <a:pt x="156019" y="827723"/>
                    <a:pt x="264414" y="717423"/>
                  </a:cubicBezTo>
                  <a:cubicBezTo>
                    <a:pt x="527399" y="449771"/>
                    <a:pt x="876776" y="302324"/>
                    <a:pt x="1247966" y="302324"/>
                  </a:cubicBezTo>
                  <a:cubicBezTo>
                    <a:pt x="1438370" y="302324"/>
                    <a:pt x="1644491" y="361283"/>
                    <a:pt x="1843850" y="472916"/>
                  </a:cubicBezTo>
                  <a:cubicBezTo>
                    <a:pt x="2046161" y="586169"/>
                    <a:pt x="2228755" y="745808"/>
                    <a:pt x="2372106" y="934688"/>
                  </a:cubicBezTo>
                  <a:cubicBezTo>
                    <a:pt x="2498884" y="1101757"/>
                    <a:pt x="2589848" y="1287209"/>
                    <a:pt x="2635377" y="1471041"/>
                  </a:cubicBezTo>
                  <a:cubicBezTo>
                    <a:pt x="2683288" y="1664779"/>
                    <a:pt x="2681859" y="1855279"/>
                    <a:pt x="2630996" y="2037112"/>
                  </a:cubicBezTo>
                  <a:cubicBezTo>
                    <a:pt x="2608993" y="2115788"/>
                    <a:pt x="2583656" y="2170557"/>
                    <a:pt x="2555558" y="2200085"/>
                  </a:cubicBezTo>
                  <a:cubicBezTo>
                    <a:pt x="2531650" y="2225135"/>
                    <a:pt x="2494121" y="2245900"/>
                    <a:pt x="2429828" y="2280285"/>
                  </a:cubicBezTo>
                  <a:cubicBezTo>
                    <a:pt x="2328482" y="2334578"/>
                    <a:pt x="2189607" y="2408873"/>
                    <a:pt x="2040255" y="2560892"/>
                  </a:cubicBezTo>
                  <a:cubicBezTo>
                    <a:pt x="1981486" y="2620709"/>
                    <a:pt x="1926527" y="2681002"/>
                    <a:pt x="1873377" y="2739295"/>
                  </a:cubicBezTo>
                  <a:cubicBezTo>
                    <a:pt x="1763839" y="2859405"/>
                    <a:pt x="1660398" y="2972943"/>
                    <a:pt x="1553147" y="3048476"/>
                  </a:cubicBezTo>
                  <a:cubicBezTo>
                    <a:pt x="1453610" y="3118580"/>
                    <a:pt x="1359503" y="3149822"/>
                    <a:pt x="1247966" y="3149822"/>
                  </a:cubicBezTo>
                  <a:cubicBezTo>
                    <a:pt x="1043178" y="3149822"/>
                    <a:pt x="846011" y="3105626"/>
                    <a:pt x="662083" y="3018377"/>
                  </a:cubicBezTo>
                  <a:cubicBezTo>
                    <a:pt x="486156" y="2934938"/>
                    <a:pt x="325374" y="2811494"/>
                    <a:pt x="197263" y="2661476"/>
                  </a:cubicBezTo>
                  <a:cubicBezTo>
                    <a:pt x="118682" y="2569464"/>
                    <a:pt x="52673" y="2468594"/>
                    <a:pt x="0" y="2360581"/>
                  </a:cubicBezTo>
                  <a:lnTo>
                    <a:pt x="0" y="2894933"/>
                  </a:lnTo>
                  <a:cubicBezTo>
                    <a:pt x="201930" y="3118104"/>
                    <a:pt x="460915" y="3286982"/>
                    <a:pt x="753428" y="3377565"/>
                  </a:cubicBezTo>
                  <a:lnTo>
                    <a:pt x="1587341" y="3377565"/>
                  </a:lnTo>
                  <a:cubicBezTo>
                    <a:pt x="1849850" y="3254312"/>
                    <a:pt x="2033492" y="2999327"/>
                    <a:pt x="2255996" y="2772823"/>
                  </a:cubicBezTo>
                  <a:cubicBezTo>
                    <a:pt x="2562892" y="2460498"/>
                    <a:pt x="2794159" y="2577084"/>
                    <a:pt x="2922270" y="211855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BA3E7A-EB58-48E8-B67C-31A746641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13197" y="855729"/>
              <a:ext cx="5283829" cy="6003795"/>
            </a:xfrm>
            <a:custGeom>
              <a:avLst/>
              <a:gdLst>
                <a:gd name="connsiteX0" fmla="*/ 1247966 w 2972700"/>
                <a:gd name="connsiteY0" fmla="*/ 0 h 3377755"/>
                <a:gd name="connsiteX1" fmla="*/ 0 w 2972700"/>
                <a:gd name="connsiteY1" fmla="*/ 557308 h 3377755"/>
                <a:gd name="connsiteX2" fmla="*/ 0 w 2972700"/>
                <a:gd name="connsiteY2" fmla="*/ 1245489 h 3377755"/>
                <a:gd name="connsiteX3" fmla="*/ 20288 w 2972700"/>
                <a:gd name="connsiteY3" fmla="*/ 1193387 h 3377755"/>
                <a:gd name="connsiteX4" fmla="*/ 307467 w 2972700"/>
                <a:gd name="connsiteY4" fmla="*/ 759809 h 3377755"/>
                <a:gd name="connsiteX5" fmla="*/ 1247966 w 2972700"/>
                <a:gd name="connsiteY5" fmla="*/ 362903 h 3377755"/>
                <a:gd name="connsiteX6" fmla="*/ 1814322 w 2972700"/>
                <a:gd name="connsiteY6" fmla="*/ 525780 h 3377755"/>
                <a:gd name="connsiteX7" fmla="*/ 2324005 w 2972700"/>
                <a:gd name="connsiteY7" fmla="*/ 971360 h 3377755"/>
                <a:gd name="connsiteX8" fmla="*/ 2576703 w 2972700"/>
                <a:gd name="connsiteY8" fmla="*/ 1485710 h 3377755"/>
                <a:gd name="connsiteX9" fmla="*/ 2572798 w 2972700"/>
                <a:gd name="connsiteY9" fmla="*/ 2021015 h 3377755"/>
                <a:gd name="connsiteX10" fmla="*/ 2511838 w 2972700"/>
                <a:gd name="connsiteY10" fmla="*/ 2158556 h 3377755"/>
                <a:gd name="connsiteX11" fmla="*/ 2401348 w 2972700"/>
                <a:gd name="connsiteY11" fmla="*/ 2227136 h 3377755"/>
                <a:gd name="connsiteX12" fmla="*/ 1997107 w 2972700"/>
                <a:gd name="connsiteY12" fmla="*/ 2518696 h 3377755"/>
                <a:gd name="connsiteX13" fmla="*/ 1828705 w 2972700"/>
                <a:gd name="connsiteY13" fmla="*/ 2698718 h 3377755"/>
                <a:gd name="connsiteX14" fmla="*/ 1247966 w 2972700"/>
                <a:gd name="connsiteY14" fmla="*/ 3089529 h 3377755"/>
                <a:gd name="connsiteX15" fmla="*/ 687991 w 2972700"/>
                <a:gd name="connsiteY15" fmla="*/ 2963894 h 3377755"/>
                <a:gd name="connsiteX16" fmla="*/ 243269 w 2972700"/>
                <a:gd name="connsiteY16" fmla="*/ 2622328 h 3377755"/>
                <a:gd name="connsiteX17" fmla="*/ 2477 w 2972700"/>
                <a:gd name="connsiteY17" fmla="*/ 2213610 h 3377755"/>
                <a:gd name="connsiteX18" fmla="*/ 95 w 2972700"/>
                <a:gd name="connsiteY18" fmla="*/ 2206943 h 3377755"/>
                <a:gd name="connsiteX19" fmla="*/ 95 w 2972700"/>
                <a:gd name="connsiteY19" fmla="*/ 2895124 h 3377755"/>
                <a:gd name="connsiteX20" fmla="*/ 753523 w 2972700"/>
                <a:gd name="connsiteY20" fmla="*/ 3377756 h 3377755"/>
                <a:gd name="connsiteX21" fmla="*/ 1587437 w 2972700"/>
                <a:gd name="connsiteY21" fmla="*/ 3377756 h 3377755"/>
                <a:gd name="connsiteX22" fmla="*/ 2256092 w 2972700"/>
                <a:gd name="connsiteY22" fmla="*/ 2773013 h 3377755"/>
                <a:gd name="connsiteX23" fmla="*/ 2922365 w 2972700"/>
                <a:gd name="connsiteY23" fmla="*/ 2118741 h 3377755"/>
                <a:gd name="connsiteX24" fmla="*/ 1247966 w 2972700"/>
                <a:gd name="connsiteY24" fmla="*/ 0 h 337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72700" h="337775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245489"/>
                  </a:lnTo>
                  <a:cubicBezTo>
                    <a:pt x="6477" y="1228058"/>
                    <a:pt x="13145" y="1210628"/>
                    <a:pt x="20288" y="1193387"/>
                  </a:cubicBezTo>
                  <a:cubicBezTo>
                    <a:pt x="87821" y="1030891"/>
                    <a:pt x="184404" y="885063"/>
                    <a:pt x="307467" y="759809"/>
                  </a:cubicBezTo>
                  <a:cubicBezTo>
                    <a:pt x="559118" y="503873"/>
                    <a:pt x="893064" y="362903"/>
                    <a:pt x="1247966" y="362903"/>
                  </a:cubicBezTo>
                  <a:cubicBezTo>
                    <a:pt x="1428083" y="362903"/>
                    <a:pt x="1623917" y="419195"/>
                    <a:pt x="1814322" y="525780"/>
                  </a:cubicBezTo>
                  <a:cubicBezTo>
                    <a:pt x="2009394" y="634937"/>
                    <a:pt x="2185607" y="789051"/>
                    <a:pt x="2324005" y="971360"/>
                  </a:cubicBezTo>
                  <a:cubicBezTo>
                    <a:pt x="2445830" y="1131856"/>
                    <a:pt x="2533174" y="1309688"/>
                    <a:pt x="2576703" y="1485710"/>
                  </a:cubicBezTo>
                  <a:cubicBezTo>
                    <a:pt x="2622042" y="1669161"/>
                    <a:pt x="2620804" y="1849279"/>
                    <a:pt x="2572798" y="2021015"/>
                  </a:cubicBezTo>
                  <a:cubicBezTo>
                    <a:pt x="2554034" y="2088071"/>
                    <a:pt x="2532412" y="2136934"/>
                    <a:pt x="2511838" y="2158556"/>
                  </a:cubicBezTo>
                  <a:cubicBezTo>
                    <a:pt x="2493455" y="2177796"/>
                    <a:pt x="2452878" y="2199608"/>
                    <a:pt x="2401348" y="2227136"/>
                  </a:cubicBezTo>
                  <a:cubicBezTo>
                    <a:pt x="2296573" y="2283238"/>
                    <a:pt x="2153031" y="2360010"/>
                    <a:pt x="1997107" y="2518696"/>
                  </a:cubicBezTo>
                  <a:cubicBezTo>
                    <a:pt x="1937576" y="2579370"/>
                    <a:pt x="1882235" y="2640044"/>
                    <a:pt x="1828705" y="2698718"/>
                  </a:cubicBezTo>
                  <a:cubicBezTo>
                    <a:pt x="1594580" y="2955512"/>
                    <a:pt x="1462468" y="3089529"/>
                    <a:pt x="1247966" y="3089529"/>
                  </a:cubicBezTo>
                  <a:cubicBezTo>
                    <a:pt x="1052227" y="3089529"/>
                    <a:pt x="863822" y="3047238"/>
                    <a:pt x="687991" y="2963894"/>
                  </a:cubicBezTo>
                  <a:cubicBezTo>
                    <a:pt x="519684" y="2884075"/>
                    <a:pt x="365855" y="2765965"/>
                    <a:pt x="243269" y="2622328"/>
                  </a:cubicBezTo>
                  <a:cubicBezTo>
                    <a:pt x="139541" y="2500884"/>
                    <a:pt x="58484" y="2363343"/>
                    <a:pt x="2477" y="2213610"/>
                  </a:cubicBezTo>
                  <a:cubicBezTo>
                    <a:pt x="1619" y="2211419"/>
                    <a:pt x="857" y="2209133"/>
                    <a:pt x="95" y="2206943"/>
                  </a:cubicBezTo>
                  <a:lnTo>
                    <a:pt x="95" y="2895124"/>
                  </a:lnTo>
                  <a:cubicBezTo>
                    <a:pt x="202025" y="3118295"/>
                    <a:pt x="461010" y="3287173"/>
                    <a:pt x="753523" y="3377756"/>
                  </a:cubicBezTo>
                  <a:lnTo>
                    <a:pt x="1587437" y="3377756"/>
                  </a:lnTo>
                  <a:cubicBezTo>
                    <a:pt x="1849946" y="3254502"/>
                    <a:pt x="2033588" y="2999518"/>
                    <a:pt x="2256092" y="2773013"/>
                  </a:cubicBezTo>
                  <a:cubicBezTo>
                    <a:pt x="2562987" y="2460689"/>
                    <a:pt x="2794254" y="2577275"/>
                    <a:pt x="2922365" y="211874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A1FD08-DCDA-4E01-BB3D-303ED3136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626306" y="695399"/>
              <a:ext cx="5570720" cy="6162601"/>
            </a:xfrm>
            <a:custGeom>
              <a:avLst/>
              <a:gdLst>
                <a:gd name="connsiteX0" fmla="*/ 1262253 w 3134106"/>
                <a:gd name="connsiteY0" fmla="*/ 0 h 3467100"/>
                <a:gd name="connsiteX1" fmla="*/ 0 w 3134106"/>
                <a:gd name="connsiteY1" fmla="*/ 482156 h 3467100"/>
                <a:gd name="connsiteX2" fmla="*/ 0 w 3134106"/>
                <a:gd name="connsiteY2" fmla="*/ 777526 h 3467100"/>
                <a:gd name="connsiteX3" fmla="*/ 106966 w 3134106"/>
                <a:gd name="connsiteY3" fmla="*/ 645319 h 3467100"/>
                <a:gd name="connsiteX4" fmla="*/ 621316 w 3134106"/>
                <a:gd name="connsiteY4" fmla="*/ 259556 h 3467100"/>
                <a:gd name="connsiteX5" fmla="*/ 658749 w 3134106"/>
                <a:gd name="connsiteY5" fmla="*/ 242888 h 3467100"/>
                <a:gd name="connsiteX6" fmla="*/ 696468 w 3134106"/>
                <a:gd name="connsiteY6" fmla="*/ 226790 h 3467100"/>
                <a:gd name="connsiteX7" fmla="*/ 734854 w 3134106"/>
                <a:gd name="connsiteY7" fmla="*/ 212217 h 3467100"/>
                <a:gd name="connsiteX8" fmla="*/ 773525 w 3134106"/>
                <a:gd name="connsiteY8" fmla="*/ 198215 h 3467100"/>
                <a:gd name="connsiteX9" fmla="*/ 812768 w 3134106"/>
                <a:gd name="connsiteY9" fmla="*/ 185642 h 3467100"/>
                <a:gd name="connsiteX10" fmla="*/ 852202 w 3134106"/>
                <a:gd name="connsiteY10" fmla="*/ 173736 h 3467100"/>
                <a:gd name="connsiteX11" fmla="*/ 892112 w 3134106"/>
                <a:gd name="connsiteY11" fmla="*/ 163354 h 3467100"/>
                <a:gd name="connsiteX12" fmla="*/ 912114 w 3134106"/>
                <a:gd name="connsiteY12" fmla="*/ 158210 h 3467100"/>
                <a:gd name="connsiteX13" fmla="*/ 922115 w 3134106"/>
                <a:gd name="connsiteY13" fmla="*/ 155639 h 3467100"/>
                <a:gd name="connsiteX14" fmla="*/ 932212 w 3134106"/>
                <a:gd name="connsiteY14" fmla="*/ 153543 h 3467100"/>
                <a:gd name="connsiteX15" fmla="*/ 1260634 w 3134106"/>
                <a:gd name="connsiteY15" fmla="*/ 117062 h 3467100"/>
                <a:gd name="connsiteX16" fmla="*/ 1587341 w 3134106"/>
                <a:gd name="connsiteY16" fmla="*/ 161544 h 3467100"/>
                <a:gd name="connsiteX17" fmla="*/ 1743647 w 3134106"/>
                <a:gd name="connsiteY17" fmla="*/ 213741 h 3467100"/>
                <a:gd name="connsiteX18" fmla="*/ 1892808 w 3134106"/>
                <a:gd name="connsiteY18" fmla="*/ 282702 h 3467100"/>
                <a:gd name="connsiteX19" fmla="*/ 2033683 w 3134106"/>
                <a:gd name="connsiteY19" fmla="*/ 365950 h 3467100"/>
                <a:gd name="connsiteX20" fmla="*/ 2165509 w 3134106"/>
                <a:gd name="connsiteY20" fmla="*/ 461677 h 3467100"/>
                <a:gd name="connsiteX21" fmla="*/ 2288286 w 3134106"/>
                <a:gd name="connsiteY21" fmla="*/ 567500 h 3467100"/>
                <a:gd name="connsiteX22" fmla="*/ 2401348 w 3134106"/>
                <a:gd name="connsiteY22" fmla="*/ 682371 h 3467100"/>
                <a:gd name="connsiteX23" fmla="*/ 2505075 w 3134106"/>
                <a:gd name="connsiteY23" fmla="*/ 804577 h 3467100"/>
                <a:gd name="connsiteX24" fmla="*/ 2598801 w 3134106"/>
                <a:gd name="connsiteY24" fmla="*/ 933355 h 3467100"/>
                <a:gd name="connsiteX25" fmla="*/ 2682240 w 3134106"/>
                <a:gd name="connsiteY25" fmla="*/ 1067943 h 3467100"/>
                <a:gd name="connsiteX26" fmla="*/ 2754725 w 3134106"/>
                <a:gd name="connsiteY26" fmla="*/ 1207770 h 3467100"/>
                <a:gd name="connsiteX27" fmla="*/ 2861596 w 3134106"/>
                <a:gd name="connsiteY27" fmla="*/ 1501140 h 3467100"/>
                <a:gd name="connsiteX28" fmla="*/ 2893314 w 3134106"/>
                <a:gd name="connsiteY28" fmla="*/ 1653254 h 3467100"/>
                <a:gd name="connsiteX29" fmla="*/ 2898743 w 3134106"/>
                <a:gd name="connsiteY29" fmla="*/ 1691640 h 3467100"/>
                <a:gd name="connsiteX30" fmla="*/ 2903220 w 3134106"/>
                <a:gd name="connsiteY30" fmla="*/ 1730216 h 3467100"/>
                <a:gd name="connsiteX31" fmla="*/ 2906840 w 3134106"/>
                <a:gd name="connsiteY31" fmla="*/ 1768888 h 3467100"/>
                <a:gd name="connsiteX32" fmla="*/ 2909221 w 3134106"/>
                <a:gd name="connsiteY32" fmla="*/ 1807655 h 3467100"/>
                <a:gd name="connsiteX33" fmla="*/ 2907506 w 3134106"/>
                <a:gd name="connsiteY33" fmla="*/ 1963007 h 3467100"/>
                <a:gd name="connsiteX34" fmla="*/ 2904458 w 3134106"/>
                <a:gd name="connsiteY34" fmla="*/ 2001869 h 3467100"/>
                <a:gd name="connsiteX35" fmla="*/ 2900267 w 3134106"/>
                <a:gd name="connsiteY35" fmla="*/ 2040636 h 3467100"/>
                <a:gd name="connsiteX36" fmla="*/ 2894648 w 3134106"/>
                <a:gd name="connsiteY36" fmla="*/ 2079308 h 3467100"/>
                <a:gd name="connsiteX37" fmla="*/ 2888075 w 3134106"/>
                <a:gd name="connsiteY37" fmla="*/ 2117884 h 3467100"/>
                <a:gd name="connsiteX38" fmla="*/ 2849785 w 3134106"/>
                <a:gd name="connsiteY38" fmla="*/ 2268855 h 3467100"/>
                <a:gd name="connsiteX39" fmla="*/ 2785491 w 3134106"/>
                <a:gd name="connsiteY39" fmla="*/ 2404777 h 3467100"/>
                <a:gd name="connsiteX40" fmla="*/ 2682049 w 3134106"/>
                <a:gd name="connsiteY40" fmla="*/ 2511647 h 3467100"/>
                <a:gd name="connsiteX41" fmla="*/ 2544318 w 3134106"/>
                <a:gd name="connsiteY41" fmla="*/ 2596229 h 3467100"/>
                <a:gd name="connsiteX42" fmla="*/ 2270474 w 3134106"/>
                <a:gd name="connsiteY42" fmla="*/ 2796349 h 3467100"/>
                <a:gd name="connsiteX43" fmla="*/ 2211896 w 3134106"/>
                <a:gd name="connsiteY43" fmla="*/ 2856357 h 3467100"/>
                <a:gd name="connsiteX44" fmla="*/ 2155127 w 3134106"/>
                <a:gd name="connsiteY44" fmla="*/ 2916936 h 3467100"/>
                <a:gd name="connsiteX45" fmla="*/ 2042636 w 3134106"/>
                <a:gd name="connsiteY45" fmla="*/ 3038094 h 3467100"/>
                <a:gd name="connsiteX46" fmla="*/ 1985963 w 3134106"/>
                <a:gd name="connsiteY46" fmla="*/ 3097721 h 3467100"/>
                <a:gd name="connsiteX47" fmla="*/ 1928051 w 3134106"/>
                <a:gd name="connsiteY47" fmla="*/ 3155728 h 3467100"/>
                <a:gd name="connsiteX48" fmla="*/ 1806702 w 3134106"/>
                <a:gd name="connsiteY48" fmla="*/ 3264313 h 3467100"/>
                <a:gd name="connsiteX49" fmla="*/ 1674400 w 3134106"/>
                <a:gd name="connsiteY49" fmla="*/ 3356134 h 3467100"/>
                <a:gd name="connsiteX50" fmla="*/ 1529906 w 3134106"/>
                <a:gd name="connsiteY50" fmla="*/ 3422333 h 3467100"/>
                <a:gd name="connsiteX51" fmla="*/ 1492187 w 3134106"/>
                <a:gd name="connsiteY51" fmla="*/ 3434048 h 3467100"/>
                <a:gd name="connsiteX52" fmla="*/ 1453896 w 3134106"/>
                <a:gd name="connsiteY52" fmla="*/ 3443669 h 3467100"/>
                <a:gd name="connsiteX53" fmla="*/ 1415129 w 3134106"/>
                <a:gd name="connsiteY53" fmla="*/ 3451003 h 3467100"/>
                <a:gd name="connsiteX54" fmla="*/ 1376077 w 3134106"/>
                <a:gd name="connsiteY54" fmla="*/ 3456241 h 3467100"/>
                <a:gd name="connsiteX55" fmla="*/ 1336834 w 3134106"/>
                <a:gd name="connsiteY55" fmla="*/ 3459480 h 3467100"/>
                <a:gd name="connsiteX56" fmla="*/ 1297496 w 3134106"/>
                <a:gd name="connsiteY56" fmla="*/ 3460718 h 3467100"/>
                <a:gd name="connsiteX57" fmla="*/ 1258062 w 3134106"/>
                <a:gd name="connsiteY57" fmla="*/ 3460052 h 3467100"/>
                <a:gd name="connsiteX58" fmla="*/ 1217676 w 3134106"/>
                <a:gd name="connsiteY58" fmla="*/ 3457480 h 3467100"/>
                <a:gd name="connsiteX59" fmla="*/ 900113 w 3134106"/>
                <a:gd name="connsiteY59" fmla="*/ 3406426 h 3467100"/>
                <a:gd name="connsiteX60" fmla="*/ 823246 w 3134106"/>
                <a:gd name="connsiteY60" fmla="*/ 3383947 h 3467100"/>
                <a:gd name="connsiteX61" fmla="*/ 747808 w 3134106"/>
                <a:gd name="connsiteY61" fmla="*/ 3357753 h 3467100"/>
                <a:gd name="connsiteX62" fmla="*/ 710660 w 3134106"/>
                <a:gd name="connsiteY62" fmla="*/ 3343370 h 3467100"/>
                <a:gd name="connsiteX63" fmla="*/ 673799 w 3134106"/>
                <a:gd name="connsiteY63" fmla="*/ 3328321 h 3467100"/>
                <a:gd name="connsiteX64" fmla="*/ 655415 w 3134106"/>
                <a:gd name="connsiteY64" fmla="*/ 3320796 h 3467100"/>
                <a:gd name="connsiteX65" fmla="*/ 637413 w 3134106"/>
                <a:gd name="connsiteY65" fmla="*/ 3312319 h 3467100"/>
                <a:gd name="connsiteX66" fmla="*/ 601409 w 3134106"/>
                <a:gd name="connsiteY66" fmla="*/ 3295460 h 3467100"/>
                <a:gd name="connsiteX67" fmla="*/ 96012 w 3134106"/>
                <a:gd name="connsiteY67" fmla="*/ 2922746 h 3467100"/>
                <a:gd name="connsiteX68" fmla="*/ 0 w 3134106"/>
                <a:gd name="connsiteY68" fmla="*/ 2808256 h 3467100"/>
                <a:gd name="connsiteX69" fmla="*/ 0 w 3134106"/>
                <a:gd name="connsiteY69" fmla="*/ 3204020 h 3467100"/>
                <a:gd name="connsiteX70" fmla="*/ 376523 w 3134106"/>
                <a:gd name="connsiteY70" fmla="*/ 3467100 h 3467100"/>
                <a:gd name="connsiteX71" fmla="*/ 2147983 w 3134106"/>
                <a:gd name="connsiteY71" fmla="*/ 3467100 h 3467100"/>
                <a:gd name="connsiteX72" fmla="*/ 3134106 w 3134106"/>
                <a:gd name="connsiteY72" fmla="*/ 1843088 h 3467100"/>
                <a:gd name="connsiteX73" fmla="*/ 1262253 w 3134106"/>
                <a:gd name="connsiteY73" fmla="*/ 0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134106" h="3467100">
                  <a:moveTo>
                    <a:pt x="1262253" y="0"/>
                  </a:moveTo>
                  <a:cubicBezTo>
                    <a:pt x="775907" y="0"/>
                    <a:pt x="332804" y="182690"/>
                    <a:pt x="0" y="482156"/>
                  </a:cubicBezTo>
                  <a:lnTo>
                    <a:pt x="0" y="777526"/>
                  </a:lnTo>
                  <a:cubicBezTo>
                    <a:pt x="33338" y="731901"/>
                    <a:pt x="68961" y="687705"/>
                    <a:pt x="106966" y="645319"/>
                  </a:cubicBezTo>
                  <a:cubicBezTo>
                    <a:pt x="248603" y="486632"/>
                    <a:pt x="423100" y="351854"/>
                    <a:pt x="621316" y="259556"/>
                  </a:cubicBezTo>
                  <a:lnTo>
                    <a:pt x="658749" y="242888"/>
                  </a:lnTo>
                  <a:cubicBezTo>
                    <a:pt x="671322" y="237458"/>
                    <a:pt x="683609" y="231362"/>
                    <a:pt x="696468" y="226790"/>
                  </a:cubicBezTo>
                  <a:lnTo>
                    <a:pt x="734854" y="212217"/>
                  </a:lnTo>
                  <a:cubicBezTo>
                    <a:pt x="747713" y="207550"/>
                    <a:pt x="760381" y="202121"/>
                    <a:pt x="773525" y="198215"/>
                  </a:cubicBezTo>
                  <a:lnTo>
                    <a:pt x="812768" y="185642"/>
                  </a:lnTo>
                  <a:cubicBezTo>
                    <a:pt x="825913" y="181547"/>
                    <a:pt x="838867" y="176879"/>
                    <a:pt x="852202" y="173736"/>
                  </a:cubicBezTo>
                  <a:lnTo>
                    <a:pt x="892112" y="163354"/>
                  </a:lnTo>
                  <a:lnTo>
                    <a:pt x="912114" y="158210"/>
                  </a:lnTo>
                  <a:lnTo>
                    <a:pt x="922115" y="155639"/>
                  </a:lnTo>
                  <a:lnTo>
                    <a:pt x="932212" y="153543"/>
                  </a:lnTo>
                  <a:cubicBezTo>
                    <a:pt x="1039749" y="129635"/>
                    <a:pt x="1150144" y="117443"/>
                    <a:pt x="1260634" y="117062"/>
                  </a:cubicBezTo>
                  <a:cubicBezTo>
                    <a:pt x="1370933" y="116967"/>
                    <a:pt x="1481138" y="132874"/>
                    <a:pt x="1587341" y="161544"/>
                  </a:cubicBezTo>
                  <a:cubicBezTo>
                    <a:pt x="1640491" y="175831"/>
                    <a:pt x="1692688" y="193358"/>
                    <a:pt x="1743647" y="213741"/>
                  </a:cubicBezTo>
                  <a:cubicBezTo>
                    <a:pt x="1794796" y="233744"/>
                    <a:pt x="1844421" y="257175"/>
                    <a:pt x="1892808" y="282702"/>
                  </a:cubicBezTo>
                  <a:cubicBezTo>
                    <a:pt x="1941290" y="308134"/>
                    <a:pt x="1988153" y="336233"/>
                    <a:pt x="2033683" y="365950"/>
                  </a:cubicBezTo>
                  <a:cubicBezTo>
                    <a:pt x="2079117" y="395954"/>
                    <a:pt x="2123027" y="428054"/>
                    <a:pt x="2165509" y="461677"/>
                  </a:cubicBezTo>
                  <a:cubicBezTo>
                    <a:pt x="2207990" y="495300"/>
                    <a:pt x="2248948" y="530733"/>
                    <a:pt x="2288286" y="567500"/>
                  </a:cubicBezTo>
                  <a:cubicBezTo>
                    <a:pt x="2327720" y="604266"/>
                    <a:pt x="2365153" y="642938"/>
                    <a:pt x="2401348" y="682371"/>
                  </a:cubicBezTo>
                  <a:cubicBezTo>
                    <a:pt x="2437543" y="721900"/>
                    <a:pt x="2472119" y="762667"/>
                    <a:pt x="2505075" y="804577"/>
                  </a:cubicBezTo>
                  <a:cubicBezTo>
                    <a:pt x="2537841" y="846677"/>
                    <a:pt x="2569369" y="889445"/>
                    <a:pt x="2598801" y="933355"/>
                  </a:cubicBezTo>
                  <a:cubicBezTo>
                    <a:pt x="2628329" y="977265"/>
                    <a:pt x="2656428" y="1022128"/>
                    <a:pt x="2682240" y="1067943"/>
                  </a:cubicBezTo>
                  <a:cubicBezTo>
                    <a:pt x="2708243" y="1113663"/>
                    <a:pt x="2732437" y="1160336"/>
                    <a:pt x="2754725" y="1207770"/>
                  </a:cubicBezTo>
                  <a:cubicBezTo>
                    <a:pt x="2799112" y="1302639"/>
                    <a:pt x="2835021" y="1400747"/>
                    <a:pt x="2861596" y="1501140"/>
                  </a:cubicBezTo>
                  <a:cubicBezTo>
                    <a:pt x="2874645" y="1551337"/>
                    <a:pt x="2885218" y="1602105"/>
                    <a:pt x="2893314" y="1653254"/>
                  </a:cubicBezTo>
                  <a:cubicBezTo>
                    <a:pt x="2895314" y="1666018"/>
                    <a:pt x="2897410" y="1678781"/>
                    <a:pt x="2898743" y="1691640"/>
                  </a:cubicBezTo>
                  <a:cubicBezTo>
                    <a:pt x="2900172" y="1704499"/>
                    <a:pt x="2902172" y="1717262"/>
                    <a:pt x="2903220" y="1730216"/>
                  </a:cubicBezTo>
                  <a:cubicBezTo>
                    <a:pt x="2904363" y="1743075"/>
                    <a:pt x="2905792" y="1755934"/>
                    <a:pt x="2906840" y="1768888"/>
                  </a:cubicBezTo>
                  <a:lnTo>
                    <a:pt x="2909221" y="1807655"/>
                  </a:lnTo>
                  <a:cubicBezTo>
                    <a:pt x="2911316" y="1859375"/>
                    <a:pt x="2911221" y="1911191"/>
                    <a:pt x="2907506" y="1963007"/>
                  </a:cubicBezTo>
                  <a:cubicBezTo>
                    <a:pt x="2906459" y="1975961"/>
                    <a:pt x="2906078" y="1988915"/>
                    <a:pt x="2904458" y="2001869"/>
                  </a:cubicBezTo>
                  <a:lnTo>
                    <a:pt x="2900267" y="2040636"/>
                  </a:lnTo>
                  <a:lnTo>
                    <a:pt x="2894648" y="2079308"/>
                  </a:lnTo>
                  <a:cubicBezTo>
                    <a:pt x="2892838" y="2092166"/>
                    <a:pt x="2890171" y="2104930"/>
                    <a:pt x="2888075" y="2117884"/>
                  </a:cubicBezTo>
                  <a:cubicBezTo>
                    <a:pt x="2878360" y="2169128"/>
                    <a:pt x="2866168" y="2220278"/>
                    <a:pt x="2849785" y="2268855"/>
                  </a:cubicBezTo>
                  <a:cubicBezTo>
                    <a:pt x="2833402" y="2317433"/>
                    <a:pt x="2813018" y="2363915"/>
                    <a:pt x="2785491" y="2404777"/>
                  </a:cubicBezTo>
                  <a:cubicBezTo>
                    <a:pt x="2758440" y="2446115"/>
                    <a:pt x="2723579" y="2481263"/>
                    <a:pt x="2682049" y="2511647"/>
                  </a:cubicBezTo>
                  <a:cubicBezTo>
                    <a:pt x="2640616" y="2542223"/>
                    <a:pt x="2592705" y="2568321"/>
                    <a:pt x="2544318" y="2596229"/>
                  </a:cubicBezTo>
                  <a:cubicBezTo>
                    <a:pt x="2446687" y="2650808"/>
                    <a:pt x="2350580" y="2716530"/>
                    <a:pt x="2270474" y="2796349"/>
                  </a:cubicBezTo>
                  <a:cubicBezTo>
                    <a:pt x="2250091" y="2816257"/>
                    <a:pt x="2230946" y="2836164"/>
                    <a:pt x="2211896" y="2856357"/>
                  </a:cubicBezTo>
                  <a:lnTo>
                    <a:pt x="2155127" y="2916936"/>
                  </a:lnTo>
                  <a:cubicBezTo>
                    <a:pt x="2117503" y="2957417"/>
                    <a:pt x="2080260" y="2998089"/>
                    <a:pt x="2042636" y="3038094"/>
                  </a:cubicBezTo>
                  <a:cubicBezTo>
                    <a:pt x="2023872" y="3058097"/>
                    <a:pt x="2005013" y="3078099"/>
                    <a:pt x="1985963" y="3097721"/>
                  </a:cubicBezTo>
                  <a:cubicBezTo>
                    <a:pt x="1966913" y="3117342"/>
                    <a:pt x="1947577" y="3136678"/>
                    <a:pt x="1928051" y="3155728"/>
                  </a:cubicBezTo>
                  <a:cubicBezTo>
                    <a:pt x="1889093" y="3193828"/>
                    <a:pt x="1848707" y="3230309"/>
                    <a:pt x="1806702" y="3264313"/>
                  </a:cubicBezTo>
                  <a:cubicBezTo>
                    <a:pt x="1764792" y="3298412"/>
                    <a:pt x="1720406" y="3329083"/>
                    <a:pt x="1674400" y="3356134"/>
                  </a:cubicBezTo>
                  <a:cubicBezTo>
                    <a:pt x="1628204" y="3382804"/>
                    <a:pt x="1579912" y="3405473"/>
                    <a:pt x="1529906" y="3422333"/>
                  </a:cubicBezTo>
                  <a:cubicBezTo>
                    <a:pt x="1517428" y="3426714"/>
                    <a:pt x="1504664" y="3430048"/>
                    <a:pt x="1492187" y="3434048"/>
                  </a:cubicBezTo>
                  <a:cubicBezTo>
                    <a:pt x="1479518" y="3437478"/>
                    <a:pt x="1466660" y="3440430"/>
                    <a:pt x="1453896" y="3443669"/>
                  </a:cubicBezTo>
                  <a:cubicBezTo>
                    <a:pt x="1440942" y="3446145"/>
                    <a:pt x="1428083" y="3448717"/>
                    <a:pt x="1415129" y="3451003"/>
                  </a:cubicBezTo>
                  <a:cubicBezTo>
                    <a:pt x="1402080" y="3452717"/>
                    <a:pt x="1389126" y="3454813"/>
                    <a:pt x="1376077" y="3456241"/>
                  </a:cubicBezTo>
                  <a:cubicBezTo>
                    <a:pt x="1362932" y="3457289"/>
                    <a:pt x="1349978" y="3458718"/>
                    <a:pt x="1336834" y="3459480"/>
                  </a:cubicBezTo>
                  <a:cubicBezTo>
                    <a:pt x="1323689" y="3459861"/>
                    <a:pt x="1310640" y="3460623"/>
                    <a:pt x="1297496" y="3460718"/>
                  </a:cubicBezTo>
                  <a:cubicBezTo>
                    <a:pt x="1284351" y="3460433"/>
                    <a:pt x="1271302" y="3460528"/>
                    <a:pt x="1258062" y="3460052"/>
                  </a:cubicBezTo>
                  <a:lnTo>
                    <a:pt x="1217676" y="3457480"/>
                  </a:lnTo>
                  <a:cubicBezTo>
                    <a:pt x="1110044" y="3450717"/>
                    <a:pt x="1003554" y="3433286"/>
                    <a:pt x="900113" y="3406426"/>
                  </a:cubicBezTo>
                  <a:lnTo>
                    <a:pt x="823246" y="3383947"/>
                  </a:lnTo>
                  <a:cubicBezTo>
                    <a:pt x="797909" y="3375660"/>
                    <a:pt x="772954" y="3366326"/>
                    <a:pt x="747808" y="3357753"/>
                  </a:cubicBezTo>
                  <a:cubicBezTo>
                    <a:pt x="735140" y="3353753"/>
                    <a:pt x="722948" y="3348323"/>
                    <a:pt x="710660" y="3343370"/>
                  </a:cubicBezTo>
                  <a:lnTo>
                    <a:pt x="673799" y="3328321"/>
                  </a:lnTo>
                  <a:lnTo>
                    <a:pt x="655415" y="3320796"/>
                  </a:lnTo>
                  <a:lnTo>
                    <a:pt x="637413" y="3312319"/>
                  </a:lnTo>
                  <a:lnTo>
                    <a:pt x="601409" y="3295460"/>
                  </a:lnTo>
                  <a:cubicBezTo>
                    <a:pt x="410909" y="3202877"/>
                    <a:pt x="238125" y="3076575"/>
                    <a:pt x="96012" y="2922746"/>
                  </a:cubicBezTo>
                  <a:cubicBezTo>
                    <a:pt x="62103" y="2886075"/>
                    <a:pt x="30194" y="2847785"/>
                    <a:pt x="0" y="2808256"/>
                  </a:cubicBezTo>
                  <a:lnTo>
                    <a:pt x="0" y="3204020"/>
                  </a:lnTo>
                  <a:cubicBezTo>
                    <a:pt x="113538" y="3306223"/>
                    <a:pt x="239935" y="3394710"/>
                    <a:pt x="376523" y="3467100"/>
                  </a:cubicBezTo>
                  <a:lnTo>
                    <a:pt x="2147983" y="3467100"/>
                  </a:lnTo>
                  <a:cubicBezTo>
                    <a:pt x="2735009" y="3156014"/>
                    <a:pt x="3134106" y="2545461"/>
                    <a:pt x="3134106" y="1843088"/>
                  </a:cubicBezTo>
                  <a:cubicBezTo>
                    <a:pt x="3134106" y="825151"/>
                    <a:pt x="2296097" y="0"/>
                    <a:pt x="1262253" y="0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4065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2EB92-F690-6A93-6F8C-BD75DC8E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388" y="238125"/>
            <a:ext cx="4602612" cy="1890763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Congenial Black" panose="02000503040000020004" pitchFamily="2" charset="0"/>
              </a:rPr>
              <a:t>JANJI INJIL PERTAMA</a:t>
            </a:r>
            <a:br>
              <a:rPr lang="en-ID" sz="3100" dirty="0"/>
            </a:br>
            <a:r>
              <a:rPr lang="en-ID" sz="2800" dirty="0" err="1">
                <a:latin typeface="Bernard MT Condensed" panose="02050806060905020404" pitchFamily="18" charset="0"/>
              </a:rPr>
              <a:t>Kamis</a:t>
            </a:r>
            <a:r>
              <a:rPr lang="en-ID" sz="2800" dirty="0">
                <a:latin typeface="Bernard MT Condensed" panose="02050806060905020404" pitchFamily="18" charset="0"/>
              </a:rPr>
              <a:t>, 6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46569-4AE0-E5F1-EC52-62E88ABDD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08" r="16481" b="2"/>
          <a:stretch/>
        </p:blipFill>
        <p:spPr>
          <a:xfrm>
            <a:off x="20" y="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62274-0CA2-1916-DB8A-DE0792287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791" y="2128888"/>
            <a:ext cx="4397771" cy="437895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Kejadian</a:t>
            </a:r>
            <a:r>
              <a:rPr lang="en-ID" dirty="0">
                <a:latin typeface="Gill Sans Nova Cond XBd" panose="020B0A06020104020203" pitchFamily="34" charset="0"/>
              </a:rPr>
              <a:t> 3 </a:t>
            </a:r>
            <a:r>
              <a:rPr lang="en-ID" dirty="0" err="1">
                <a:latin typeface="Gill Sans Nova Cond XBd" panose="020B0A06020104020203" pitchFamily="34" charset="0"/>
              </a:rPr>
              <a:t>menggambarkan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tragedi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mengerikan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mengambil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alih</a:t>
            </a:r>
            <a:r>
              <a:rPr lang="en-ID" dirty="0">
                <a:latin typeface="Gill Sans Nova Cond XBd" panose="020B0A06020104020203" pitchFamily="34" charset="0"/>
              </a:rPr>
              <a:t> dunia </a:t>
            </a:r>
            <a:r>
              <a:rPr lang="en-ID" dirty="0" err="1">
                <a:latin typeface="Gill Sans Nova Cond XBd" panose="020B0A06020104020203" pitchFamily="34" charset="0"/>
              </a:rPr>
              <a:t>setelah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Kejatuhan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Congenial SemiBold" panose="02000503040000020004" pitchFamily="2" charset="0"/>
              </a:rPr>
              <a:t>Segalanya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berubah</a:t>
            </a:r>
            <a:r>
              <a:rPr lang="en-ID" dirty="0">
                <a:latin typeface="Congenial SemiBold" panose="02000503040000020004" pitchFamily="2" charset="0"/>
              </a:rPr>
              <a:t>, dan Adam </a:t>
            </a:r>
            <a:r>
              <a:rPr lang="en-ID" dirty="0" err="1">
                <a:latin typeface="Congenial SemiBold" panose="02000503040000020004" pitchFamily="2" charset="0"/>
              </a:rPr>
              <a:t>serta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Hawa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dapat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melihat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perbedaan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antara</a:t>
            </a:r>
            <a:r>
              <a:rPr lang="en-ID" dirty="0">
                <a:latin typeface="Congenial SemiBold" panose="02000503040000020004" pitchFamily="2" charset="0"/>
              </a:rPr>
              <a:t> dunia yang </a:t>
            </a:r>
            <a:r>
              <a:rPr lang="en-ID" dirty="0" err="1">
                <a:latin typeface="Congenial SemiBold" panose="02000503040000020004" pitchFamily="2" charset="0"/>
              </a:rPr>
              <a:t>dahulu</a:t>
            </a:r>
            <a:r>
              <a:rPr lang="en-ID" dirty="0">
                <a:latin typeface="Congenial SemiBold" panose="02000503040000020004" pitchFamily="2" charset="0"/>
              </a:rPr>
              <a:t> dan dunia </a:t>
            </a:r>
            <a:r>
              <a:rPr lang="en-ID" dirty="0" err="1">
                <a:latin typeface="Congenial SemiBold" panose="02000503040000020004" pitchFamily="2" charset="0"/>
              </a:rPr>
              <a:t>setelah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mereka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jatuh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ke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dalam</a:t>
            </a:r>
            <a:r>
              <a:rPr lang="en-ID" dirty="0">
                <a:latin typeface="Congenial SemiBold" panose="02000503040000020004" pitchFamily="2" charset="0"/>
              </a:rPr>
              <a:t> </a:t>
            </a:r>
            <a:r>
              <a:rPr lang="en-ID" dirty="0" err="1">
                <a:latin typeface="Congenial SemiBold" panose="02000503040000020004" pitchFamily="2" charset="0"/>
              </a:rPr>
              <a:t>dosa</a:t>
            </a:r>
            <a:r>
              <a:rPr lang="en-ID" dirty="0">
                <a:latin typeface="Congenial SemiBold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557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01954-B052-8E95-FA58-954EEA00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0970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Di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tengah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frustrasi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keputusasaan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b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</a:b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memberi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kepastian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masa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kini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b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</a:b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harapan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masa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depan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yaitu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9CF99-50CB-F634-BD17-EF0E3DCD3115}"/>
              </a:ext>
            </a:extLst>
          </p:cNvPr>
          <p:cNvSpPr txBox="1"/>
          <p:nvPr/>
        </p:nvSpPr>
        <p:spPr>
          <a:xfrm>
            <a:off x="1238250" y="1563797"/>
            <a:ext cx="7772400" cy="5170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HARAPAN MESIANIK</a:t>
            </a:r>
            <a:r>
              <a:rPr lang="en-ID" sz="2200" dirty="0">
                <a:latin typeface="Franklin Gothic Medium Cond" panose="020B0606030402020204" pitchFamily="34" charset="0"/>
              </a:rPr>
              <a:t>: </a:t>
            </a:r>
            <a:r>
              <a:rPr lang="en-ID" sz="2200" dirty="0" err="1">
                <a:latin typeface="Franklin Gothic Medium Cond" panose="020B0606030402020204" pitchFamily="34" charset="0"/>
              </a:rPr>
              <a:t>Tuhan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mengutuk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ular</a:t>
            </a:r>
            <a:r>
              <a:rPr lang="en-ID" sz="2200" dirty="0">
                <a:latin typeface="Franklin Gothic Medium Cond" panose="020B0606030402020204" pitchFamily="34" charset="0"/>
              </a:rPr>
              <a:t>, "Aku </a:t>
            </a:r>
            <a:r>
              <a:rPr lang="en-ID" sz="2200" dirty="0" err="1">
                <a:latin typeface="Franklin Gothic Medium Cond" panose="020B0606030402020204" pitchFamily="34" charset="0"/>
              </a:rPr>
              <a:t>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mengadakan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permusuhan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antara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engkau</a:t>
            </a:r>
            <a:r>
              <a:rPr lang="en-ID" sz="2200" dirty="0">
                <a:latin typeface="Franklin Gothic Medium Cond" panose="020B0606030402020204" pitchFamily="34" charset="0"/>
              </a:rPr>
              <a:t> dan </a:t>
            </a:r>
            <a:r>
              <a:rPr lang="en-ID" sz="2200" dirty="0" err="1">
                <a:latin typeface="Franklin Gothic Medium Cond" panose="020B0606030402020204" pitchFamily="34" charset="0"/>
              </a:rPr>
              <a:t>perempuan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ini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antara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keturunanmu</a:t>
            </a:r>
            <a:r>
              <a:rPr lang="en-ID" sz="2200" dirty="0">
                <a:latin typeface="Franklin Gothic Medium Cond" panose="020B0606030402020204" pitchFamily="34" charset="0"/>
              </a:rPr>
              <a:t> dan </a:t>
            </a:r>
            <a:r>
              <a:rPr lang="en-ID" sz="2200" dirty="0" err="1">
                <a:latin typeface="Franklin Gothic Medium Cond" panose="020B0606030402020204" pitchFamily="34" charset="0"/>
              </a:rPr>
              <a:t>keturunannya</a:t>
            </a:r>
            <a:r>
              <a:rPr lang="en-ID" sz="2200" dirty="0">
                <a:latin typeface="Franklin Gothic Medium Cond" panose="020B0606030402020204" pitchFamily="34" charset="0"/>
              </a:rPr>
              <a:t>; </a:t>
            </a:r>
            <a:r>
              <a:rPr lang="en-ID" sz="2200" dirty="0" err="1">
                <a:latin typeface="Franklin Gothic Medium Cond" panose="020B0606030402020204" pitchFamily="34" charset="0"/>
              </a:rPr>
              <a:t>keturunannya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meremukkan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kepalamu</a:t>
            </a:r>
            <a:r>
              <a:rPr lang="en-ID" sz="2200" dirty="0">
                <a:latin typeface="Franklin Gothic Medium Cond" panose="020B0606030402020204" pitchFamily="34" charset="0"/>
              </a:rPr>
              <a:t>, dan </a:t>
            </a:r>
            <a:r>
              <a:rPr lang="en-ID" sz="2200" dirty="0" err="1">
                <a:latin typeface="Franklin Gothic Medium Cond" panose="020B0606030402020204" pitchFamily="34" charset="0"/>
              </a:rPr>
              <a:t>engkau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meremukkan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tumitnya</a:t>
            </a:r>
            <a:r>
              <a:rPr lang="en-ID" sz="2200" dirty="0">
                <a:latin typeface="Franklin Gothic Medium Cond" panose="020B0606030402020204" pitchFamily="34" charset="0"/>
              </a:rPr>
              <a:t>" [</a:t>
            </a:r>
            <a:r>
              <a:rPr lang="en-ID" sz="2200" dirty="0" err="1">
                <a:latin typeface="Franklin Gothic Medium Cond" panose="020B0606030402020204" pitchFamily="34" charset="0"/>
              </a:rPr>
              <a:t>Kejadian</a:t>
            </a:r>
            <a:r>
              <a:rPr lang="en-ID" sz="2200" dirty="0">
                <a:latin typeface="Franklin Gothic Medium Cond" panose="020B0606030402020204" pitchFamily="34" charset="0"/>
              </a:rPr>
              <a:t> 3:15]. Kata "</a:t>
            </a:r>
            <a:r>
              <a:rPr lang="en-ID" sz="2200" dirty="0" err="1">
                <a:latin typeface="Franklin Gothic Medium Cond" panose="020B0606030402020204" pitchFamily="34" charset="0"/>
              </a:rPr>
              <a:t>permusuhan</a:t>
            </a:r>
            <a:r>
              <a:rPr lang="en-ID" sz="2200" dirty="0">
                <a:latin typeface="Franklin Gothic Medium Cond" panose="020B0606030402020204" pitchFamily="34" charset="0"/>
              </a:rPr>
              <a:t>" [kata </a:t>
            </a:r>
            <a:r>
              <a:rPr lang="en-ID" sz="2200" dirty="0" err="1">
                <a:latin typeface="Franklin Gothic Medium Cond" panose="020B0606030402020204" pitchFamily="34" charset="0"/>
              </a:rPr>
              <a:t>Ibrani</a:t>
            </a:r>
            <a:r>
              <a:rPr lang="en-ID" sz="2200" dirty="0">
                <a:latin typeface="Franklin Gothic Medium Cond" panose="020B0606030402020204" pitchFamily="34" charset="0"/>
              </a:rPr>
              <a:t>: '</a:t>
            </a:r>
            <a:r>
              <a:rPr lang="en-ID" sz="2200" dirty="0" err="1">
                <a:latin typeface="Franklin Gothic Medium Cond" panose="020B0606030402020204" pitchFamily="34" charset="0"/>
              </a:rPr>
              <a:t>eybah</a:t>
            </a:r>
            <a:r>
              <a:rPr lang="en-ID" sz="2200" dirty="0">
                <a:latin typeface="Franklin Gothic Medium Cond" panose="020B0606030402020204" pitchFamily="34" charset="0"/>
              </a:rPr>
              <a:t>'] </a:t>
            </a:r>
            <a:r>
              <a:rPr lang="en-ID" sz="2200" dirty="0" err="1">
                <a:latin typeface="Franklin Gothic Medium Cond" panose="020B0606030402020204" pitchFamily="34" charset="0"/>
              </a:rPr>
              <a:t>menyiratkan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tidak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hanya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kontroversi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kosmik</a:t>
            </a:r>
            <a:r>
              <a:rPr lang="en-ID" sz="2200" dirty="0">
                <a:latin typeface="Franklin Gothic Medium Cond" panose="020B0606030402020204" pitchFamily="34" charset="0"/>
              </a:rPr>
              <a:t>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bertahan</a:t>
            </a:r>
            <a:r>
              <a:rPr lang="en-ID" sz="2200" dirty="0">
                <a:latin typeface="Franklin Gothic Medium Cond" panose="020B0606030402020204" pitchFamily="34" charset="0"/>
              </a:rPr>
              <a:t> lama </a:t>
            </a:r>
            <a:r>
              <a:rPr lang="en-ID" sz="2200" dirty="0" err="1">
                <a:latin typeface="Franklin Gothic Medium Cond" panose="020B0606030402020204" pitchFamily="34" charset="0"/>
              </a:rPr>
              <a:t>antara</a:t>
            </a:r>
            <a:r>
              <a:rPr lang="en-ID" sz="2200" dirty="0">
                <a:latin typeface="Franklin Gothic Medium Cond" panose="020B0606030402020204" pitchFamily="34" charset="0"/>
              </a:rPr>
              <a:t>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baik</a:t>
            </a:r>
            <a:r>
              <a:rPr lang="en-ID" sz="2200" dirty="0">
                <a:latin typeface="Franklin Gothic Medium Cond" panose="020B0606030402020204" pitchFamily="34" charset="0"/>
              </a:rPr>
              <a:t> dan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jahat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tetapi</a:t>
            </a:r>
            <a:r>
              <a:rPr lang="en-ID" sz="2200" dirty="0">
                <a:latin typeface="Franklin Gothic Medium Cond" panose="020B0606030402020204" pitchFamily="34" charset="0"/>
              </a:rPr>
              <a:t> juga </a:t>
            </a:r>
            <a:r>
              <a:rPr lang="en-ID" sz="2200" dirty="0" err="1">
                <a:latin typeface="Franklin Gothic Medium Cond" panose="020B0606030402020204" pitchFamily="34" charset="0"/>
              </a:rPr>
              <a:t>penolakan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pribadi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dosa</a:t>
            </a:r>
            <a:r>
              <a:rPr lang="en-ID" sz="2200" dirty="0">
                <a:latin typeface="Franklin Gothic Medium Cond" panose="020B0606030402020204" pitchFamily="34" charset="0"/>
              </a:rPr>
              <a:t>,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telah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ditanamkan</a:t>
            </a:r>
            <a:r>
              <a:rPr lang="en-ID" sz="2200" dirty="0">
                <a:latin typeface="Franklin Gothic Medium Cond" panose="020B0606030402020204" pitchFamily="34" charset="0"/>
              </a:rPr>
              <a:t> oleh </a:t>
            </a:r>
            <a:r>
              <a:rPr lang="en-ID" sz="2200" dirty="0" err="1">
                <a:latin typeface="Franklin Gothic Medium Cond" panose="020B0606030402020204" pitchFamily="34" charset="0"/>
              </a:rPr>
              <a:t>kasih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karunia</a:t>
            </a:r>
            <a:r>
              <a:rPr lang="en-ID" sz="2200" dirty="0">
                <a:latin typeface="Franklin Gothic Medium Cond" panose="020B0606030402020204" pitchFamily="34" charset="0"/>
              </a:rPr>
              <a:t> Allah </a:t>
            </a:r>
            <a:r>
              <a:rPr lang="en-ID" sz="2200" dirty="0" err="1">
                <a:latin typeface="Franklin Gothic Medium Cond" panose="020B0606030402020204" pitchFamily="34" charset="0"/>
              </a:rPr>
              <a:t>dalam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pikiran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Franklin Gothic Medium Cond" panose="020B0606030402020204" pitchFamily="34" charset="0"/>
              </a:rPr>
              <a:t>Secara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alami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kita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sepenuhnya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jatuh</a:t>
            </a:r>
            <a:r>
              <a:rPr lang="en-ID" sz="2200" dirty="0">
                <a:latin typeface="Franklin Gothic Medium Cond" panose="020B0606030402020204" pitchFamily="34" charset="0"/>
              </a:rPr>
              <a:t> [</a:t>
            </a:r>
            <a:r>
              <a:rPr lang="en-ID" sz="2200" dirty="0" err="1">
                <a:latin typeface="Franklin Gothic Medium Cond" panose="020B0606030402020204" pitchFamily="34" charset="0"/>
              </a:rPr>
              <a:t>Efesus</a:t>
            </a:r>
            <a:r>
              <a:rPr lang="en-ID" sz="2200" dirty="0">
                <a:latin typeface="Franklin Gothic Medium Cond" panose="020B0606030402020204" pitchFamily="34" charset="0"/>
              </a:rPr>
              <a:t> 2:1,5] dan "hamba </a:t>
            </a:r>
            <a:r>
              <a:rPr lang="en-ID" sz="2200" dirty="0" err="1">
                <a:latin typeface="Franklin Gothic Medium Cond" panose="020B0606030402020204" pitchFamily="34" charset="0"/>
              </a:rPr>
              <a:t>dosa</a:t>
            </a:r>
            <a:r>
              <a:rPr lang="en-ID" sz="2200" dirty="0">
                <a:latin typeface="Franklin Gothic Medium Cond" panose="020B0606030402020204" pitchFamily="34" charset="0"/>
              </a:rPr>
              <a:t>" [Roma 6:20]. </a:t>
            </a:r>
            <a:r>
              <a:rPr lang="en-ID" sz="2200" dirty="0" err="1">
                <a:latin typeface="Franklin Gothic Medium Cond" panose="020B0606030402020204" pitchFamily="34" charset="0"/>
              </a:rPr>
              <a:t>Namun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kasih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karunia</a:t>
            </a:r>
            <a:r>
              <a:rPr lang="en-ID" sz="2200" dirty="0">
                <a:latin typeface="Franklin Gothic Medium Cond" panose="020B0606030402020204" pitchFamily="34" charset="0"/>
              </a:rPr>
              <a:t>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tanamkan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dalam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setiap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menciptakan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permusuhan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2200" dirty="0">
                <a:latin typeface="Franklin Gothic Medium Cond" panose="020B0606030402020204" pitchFamily="34" charset="0"/>
              </a:rPr>
              <a:t> Iblis </a:t>
            </a:r>
            <a:r>
              <a:rPr lang="en-ID" sz="2200" dirty="0" err="1">
                <a:latin typeface="Franklin Gothic Medium Cond" panose="020B0606030402020204" pitchFamily="34" charset="0"/>
              </a:rPr>
              <a:t>dalam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diri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kita</a:t>
            </a:r>
            <a:r>
              <a:rPr lang="en-ID" sz="2200" dirty="0">
                <a:latin typeface="Franklin Gothic Medium Cond" panose="020B0606030402020204" pitchFamily="34" charset="0"/>
              </a:rPr>
              <a:t>. Dan "</a:t>
            </a:r>
            <a:r>
              <a:rPr lang="en-ID" sz="2200" dirty="0" err="1">
                <a:latin typeface="Franklin Gothic Medium Cond" panose="020B0606030402020204" pitchFamily="34" charset="0"/>
              </a:rPr>
              <a:t>permusuhan</a:t>
            </a:r>
            <a:r>
              <a:rPr lang="en-ID" sz="2200" dirty="0">
                <a:latin typeface="Franklin Gothic Medium Cond" panose="020B0606030402020204" pitchFamily="34" charset="0"/>
              </a:rPr>
              <a:t>" </a:t>
            </a:r>
            <a:r>
              <a:rPr lang="en-ID" sz="2200" dirty="0" err="1">
                <a:latin typeface="Franklin Gothic Medium Cond" panose="020B0606030402020204" pitchFamily="34" charset="0"/>
              </a:rPr>
              <a:t>inilah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hadiah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Ilahi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dari</a:t>
            </a:r>
            <a:r>
              <a:rPr lang="en-ID" sz="2200" dirty="0">
                <a:latin typeface="Franklin Gothic Medium Cond" panose="020B0606030402020204" pitchFamily="34" charset="0"/>
              </a:rPr>
              <a:t> Eden,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memungkinkan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kita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menerima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kasih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karunia</a:t>
            </a:r>
            <a:r>
              <a:rPr lang="en-ID" sz="2200" dirty="0">
                <a:latin typeface="Franklin Gothic Medium Cond" panose="020B0606030402020204" pitchFamily="34" charset="0"/>
              </a:rPr>
              <a:t>-Nya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menyelamatkan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Franklin Gothic Medium Cond" panose="020B0606030402020204" pitchFamily="34" charset="0"/>
              </a:rPr>
              <a:t>Tanpa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anugerah</a:t>
            </a:r>
            <a:r>
              <a:rPr lang="en-ID" sz="2200" dirty="0">
                <a:latin typeface="Franklin Gothic Medium Cond" panose="020B0606030402020204" pitchFamily="34" charset="0"/>
              </a:rPr>
              <a:t>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mengubah</a:t>
            </a:r>
            <a:r>
              <a:rPr lang="en-ID" sz="2200" dirty="0">
                <a:latin typeface="Franklin Gothic Medium Cond" panose="020B0606030402020204" pitchFamily="34" charset="0"/>
              </a:rPr>
              <a:t> dan </a:t>
            </a:r>
            <a:r>
              <a:rPr lang="en-ID" sz="2200" dirty="0" err="1">
                <a:latin typeface="Franklin Gothic Medium Cond" panose="020B0606030402020204" pitchFamily="34" charset="0"/>
              </a:rPr>
              <a:t>kuasa</a:t>
            </a:r>
            <a:r>
              <a:rPr lang="en-ID" sz="2200" dirty="0">
                <a:latin typeface="Franklin Gothic Medium Cond" panose="020B0606030402020204" pitchFamily="34" charset="0"/>
              </a:rPr>
              <a:t>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memperbarui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ini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umat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terus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tawanan</a:t>
            </a:r>
            <a:r>
              <a:rPr lang="en-ID" sz="2200" dirty="0">
                <a:latin typeface="Franklin Gothic Medium Cond" panose="020B0606030402020204" pitchFamily="34" charset="0"/>
              </a:rPr>
              <a:t> Iblis, </a:t>
            </a:r>
            <a:r>
              <a:rPr lang="en-ID" sz="22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200" dirty="0">
                <a:latin typeface="Franklin Gothic Medium Cond" panose="020B0606030402020204" pitchFamily="34" charset="0"/>
              </a:rPr>
              <a:t> hamba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selalu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siap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perintahnya</a:t>
            </a:r>
            <a:r>
              <a:rPr lang="en-ID" sz="2200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1EFAD5-F1DD-BF1D-5553-865E7E5D321D}"/>
              </a:ext>
            </a:extLst>
          </p:cNvPr>
          <p:cNvSpPr/>
          <p:nvPr/>
        </p:nvSpPr>
        <p:spPr>
          <a:xfrm>
            <a:off x="133350" y="2689592"/>
            <a:ext cx="103759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7959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EFBF8E-9D2B-D412-4D25-2B3FB4754291}"/>
              </a:ext>
            </a:extLst>
          </p:cNvPr>
          <p:cNvSpPr txBox="1"/>
          <p:nvPr/>
        </p:nvSpPr>
        <p:spPr>
          <a:xfrm>
            <a:off x="1304925" y="1750695"/>
            <a:ext cx="7610475" cy="4955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JANJI MESIANIK</a:t>
            </a:r>
            <a:r>
              <a:rPr lang="en-ID" sz="2200" dirty="0">
                <a:latin typeface="Franklin Gothic Medium Cond" panose="020B0606030402020204" pitchFamily="34" charset="0"/>
              </a:rPr>
              <a:t>: </a:t>
            </a:r>
            <a:r>
              <a:rPr lang="en-ID" sz="2200" dirty="0" err="1">
                <a:latin typeface="Franklin Gothic Medium Cond" panose="020B0606030402020204" pitchFamily="34" charset="0"/>
              </a:rPr>
              <a:t>Tuhan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menggunakan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hewan</a:t>
            </a:r>
            <a:r>
              <a:rPr lang="en-ID" sz="2200" dirty="0">
                <a:latin typeface="Franklin Gothic Medium Cond" panose="020B0606030402020204" pitchFamily="34" charset="0"/>
              </a:rPr>
              <a:t> korban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mengilustrasikan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janji</a:t>
            </a:r>
            <a:r>
              <a:rPr lang="en-ID" sz="2200" dirty="0">
                <a:latin typeface="Franklin Gothic Medium Cond" panose="020B0606030402020204" pitchFamily="34" charset="0"/>
              </a:rPr>
              <a:t>-Nya, </a:t>
            </a:r>
            <a:r>
              <a:rPr lang="en-ID" sz="2200" dirty="0" err="1">
                <a:latin typeface="Franklin Gothic Medium Cond" panose="020B0606030402020204" pitchFamily="34" charset="0"/>
              </a:rPr>
              <a:t>Kejadian</a:t>
            </a:r>
            <a:r>
              <a:rPr lang="en-ID" sz="2200" dirty="0">
                <a:latin typeface="Franklin Gothic Medium Cond" panose="020B0606030402020204" pitchFamily="34" charset="0"/>
              </a:rPr>
              <a:t> 3:21 "Dan TUHAN Allah </a:t>
            </a:r>
            <a:r>
              <a:rPr lang="en-ID" sz="22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pakaian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dari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kulit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binatang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200" dirty="0">
                <a:latin typeface="Franklin Gothic Medium Cond" panose="020B0606030402020204" pitchFamily="34" charset="0"/>
              </a:rPr>
              <a:t> dan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isterinya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itu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lalu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mengenakannya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kepada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.“</a:t>
            </a:r>
          </a:p>
          <a:p>
            <a:endParaRPr lang="en-ID" sz="800" b="1" dirty="0">
              <a:latin typeface="Franklin Gothic Medium Cond" panose="020B0606030402020204" pitchFamily="34" charset="0"/>
            </a:endParaRPr>
          </a:p>
          <a:p>
            <a:r>
              <a:rPr lang="en-ID" sz="2200" b="1" dirty="0">
                <a:latin typeface="Franklin Gothic Medium Cond" panose="020B0606030402020204" pitchFamily="34" charset="0"/>
              </a:rPr>
              <a:t>Ellen G. White </a:t>
            </a:r>
            <a:r>
              <a:rPr lang="en-ID" sz="2200" dirty="0" err="1">
                <a:latin typeface="Franklin Gothic Medium Cond" panose="020B0606030402020204" pitchFamily="34" charset="0"/>
              </a:rPr>
              <a:t>dalam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buku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i="1" dirty="0">
                <a:latin typeface="Franklin Gothic Medium Cond" panose="020B0606030402020204" pitchFamily="34" charset="0"/>
              </a:rPr>
              <a:t>The Story of Redemption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hal</a:t>
            </a:r>
            <a:r>
              <a:rPr lang="en-ID" sz="2200" dirty="0">
                <a:latin typeface="Franklin Gothic Medium Cond" panose="020B0606030402020204" pitchFamily="34" charset="0"/>
              </a:rPr>
              <a:t> 50 </a:t>
            </a:r>
            <a:r>
              <a:rPr lang="en-ID" sz="2200" dirty="0" err="1">
                <a:latin typeface="Franklin Gothic Medium Cond" panose="020B0606030402020204" pitchFamily="34" charset="0"/>
              </a:rPr>
              <a:t>menuliskan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berikut</a:t>
            </a:r>
            <a:r>
              <a:rPr lang="en-ID" sz="2200" dirty="0">
                <a:latin typeface="Franklin Gothic Medium Cond" panose="020B0606030402020204" pitchFamily="34" charset="0"/>
              </a:rPr>
              <a:t>: "Ketika Adam, </a:t>
            </a:r>
            <a:r>
              <a:rPr lang="en-ID" sz="2200" dirty="0" err="1">
                <a:latin typeface="Franklin Gothic Medium Cond" panose="020B0606030402020204" pitchFamily="34" charset="0"/>
              </a:rPr>
              <a:t>menurut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petunjuk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khusus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Tuhan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persembahan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dosa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itu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adalah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upacara</a:t>
            </a:r>
            <a:r>
              <a:rPr lang="en-ID" sz="2200" dirty="0">
                <a:latin typeface="Franklin Gothic Medium Cond" panose="020B0606030402020204" pitchFamily="34" charset="0"/>
              </a:rPr>
              <a:t> yang paling </a:t>
            </a:r>
            <a:r>
              <a:rPr lang="en-ID" sz="2200" dirty="0" err="1">
                <a:latin typeface="Franklin Gothic Medium Cond" panose="020B0606030402020204" pitchFamily="34" charset="0"/>
              </a:rPr>
              <a:t>menyakitkan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baginya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Franklin Gothic Medium Cond" panose="020B0606030402020204" pitchFamily="34" charset="0"/>
              </a:rPr>
              <a:t>Tangannya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harus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diangkat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mengambil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200" dirty="0">
                <a:latin typeface="Franklin Gothic Medium Cond" panose="020B0606030402020204" pitchFamily="34" charset="0"/>
              </a:rPr>
              <a:t>,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hanya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dapat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diberikan</a:t>
            </a:r>
            <a:r>
              <a:rPr lang="en-ID" sz="2200" dirty="0">
                <a:latin typeface="Franklin Gothic Medium Cond" panose="020B0606030402020204" pitchFamily="34" charset="0"/>
              </a:rPr>
              <a:t> oleh Allah, dan </a:t>
            </a:r>
            <a:r>
              <a:rPr lang="en-ID" sz="22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persembahan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dosa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Franklin Gothic Medium Cond" panose="020B0606030402020204" pitchFamily="34" charset="0"/>
              </a:rPr>
              <a:t>Ini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adalah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pertama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kalinya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menyaksikan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Franklin Gothic Medium Cond" panose="020B0606030402020204" pitchFamily="34" charset="0"/>
              </a:rPr>
              <a:t>Saat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memandang</a:t>
            </a:r>
            <a:r>
              <a:rPr lang="en-ID" sz="2200" dirty="0">
                <a:latin typeface="Franklin Gothic Medium Cond" panose="020B0606030402020204" pitchFamily="34" charset="0"/>
              </a:rPr>
              <a:t> korban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berdarah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menggeliat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dalam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penderitaan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dia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harus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menantikan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dengan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iman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kepada</a:t>
            </a:r>
            <a:r>
              <a:rPr lang="en-ID" sz="2200" dirty="0">
                <a:latin typeface="Franklin Gothic Medium Cond" panose="020B0606030402020204" pitchFamily="34" charset="0"/>
              </a:rPr>
              <a:t> Anak Allah,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digambarkan</a:t>
            </a:r>
            <a:r>
              <a:rPr lang="en-ID" sz="2200" dirty="0">
                <a:latin typeface="Franklin Gothic Medium Cond" panose="020B0606030402020204" pitchFamily="34" charset="0"/>
              </a:rPr>
              <a:t> oleh korban,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mati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200" dirty="0">
                <a:latin typeface="Franklin Gothic Medium Cond" panose="020B0606030402020204" pitchFamily="34" charset="0"/>
              </a:rPr>
              <a:t> korban </a:t>
            </a:r>
            <a:r>
              <a:rPr lang="en-ID" sz="22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200" dirty="0">
                <a:latin typeface="Franklin Gothic Medium Cond" panose="020B0606030402020204" pitchFamily="34" charset="0"/>
              </a:rPr>
              <a:t>".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92CCC2-68DA-BF24-A0F2-C0F706F8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38274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Di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tengah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frustrasi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keputusasaan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b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</a:b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memberi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kepastian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masa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kini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b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</a:b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harapan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masa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depan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yaitu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72E37-9A52-00AC-2DE2-9DE260BF90BF}"/>
              </a:ext>
            </a:extLst>
          </p:cNvPr>
          <p:cNvSpPr/>
          <p:nvPr/>
        </p:nvSpPr>
        <p:spPr>
          <a:xfrm>
            <a:off x="136525" y="2594342"/>
            <a:ext cx="103759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6875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B8DCEC-905F-B014-D9EF-5140A76CE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" b="1868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9FD9E-49DD-6D98-B6CB-33929C5F9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64" y="3710613"/>
            <a:ext cx="8448671" cy="28289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dirty="0">
                <a:latin typeface="Gill Sans Nova Cond XBd" panose="020B0A06020104020203" pitchFamily="34" charset="0"/>
              </a:rPr>
              <a:t>Adam dan </a:t>
            </a:r>
            <a:r>
              <a:rPr lang="en-ID" dirty="0" err="1">
                <a:latin typeface="Gill Sans Nova Cond XBd" panose="020B0A06020104020203" pitchFamily="34" charset="0"/>
              </a:rPr>
              <a:t>Hawa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keluar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Taman Eden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mengenakan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pakaian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kulit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hewan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berikan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simbol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kebenaran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menutupi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harapan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menunggu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waktu</a:t>
            </a:r>
            <a:r>
              <a:rPr lang="en-ID" dirty="0">
                <a:latin typeface="Gill Sans Nova Cond XBd" panose="020B0A06020104020203" pitchFamily="34" charset="0"/>
              </a:rPr>
              <a:t> lama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Adam </a:t>
            </a:r>
            <a:r>
              <a:rPr lang="en-ID" dirty="0" err="1">
                <a:latin typeface="Gill Sans Nova Cond XBd" panose="020B0A06020104020203" pitchFamily="34" charset="0"/>
              </a:rPr>
              <a:t>serta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mendengar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kabar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keselamatan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sejak</a:t>
            </a:r>
            <a:r>
              <a:rPr lang="en-ID" dirty="0">
                <a:latin typeface="Gill Sans Nova Cond XBd" panose="020B0A06020104020203" pitchFamily="34" charset="0"/>
              </a:rPr>
              <a:t> di Eden, </a:t>
            </a:r>
            <a:r>
              <a:rPr lang="en-ID" dirty="0" err="1">
                <a:latin typeface="Impact" panose="020B0806030902050204" pitchFamily="34" charset="0"/>
              </a:rPr>
              <a:t>Injil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dinyatakan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3104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0F4CF-8FA3-1121-B906-08A04B20C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523874"/>
            <a:ext cx="4600575" cy="6086475"/>
          </a:xfrm>
        </p:spPr>
        <p:txBody>
          <a:bodyPr>
            <a:noAutofit/>
          </a:bodyPr>
          <a:lstStyle/>
          <a:p>
            <a:r>
              <a:rPr lang="en-ID" dirty="0">
                <a:latin typeface="Gill Sans Nova Cond XBd" panose="020B0A06020104020203" pitchFamily="34" charset="0"/>
              </a:rPr>
              <a:t>2 </a:t>
            </a:r>
            <a:r>
              <a:rPr lang="en-ID" dirty="0" err="1">
                <a:latin typeface="Gill Sans Nova Cond XBd" panose="020B0A06020104020203" pitchFamily="34" charset="0"/>
              </a:rPr>
              <a:t>Korintus</a:t>
            </a:r>
            <a:r>
              <a:rPr lang="en-ID" dirty="0">
                <a:latin typeface="Gill Sans Nova Cond XBd" panose="020B0A06020104020203" pitchFamily="34" charset="0"/>
              </a:rPr>
              <a:t> 5:21 </a:t>
            </a:r>
            <a:r>
              <a:rPr lang="en-ID" dirty="0">
                <a:latin typeface="Franklin Gothic Medium Cond" panose="020B0606030402020204" pitchFamily="34" charset="0"/>
              </a:rPr>
              <a:t>"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mengenal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dosa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dibuat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dosa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supaya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dibenarkan</a:t>
            </a:r>
            <a:r>
              <a:rPr lang="en-ID" dirty="0">
                <a:latin typeface="Franklin Gothic Medium Cond" panose="020B0606030402020204" pitchFamily="34" charset="0"/>
              </a:rPr>
              <a:t> oleh Allah".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Ibrani</a:t>
            </a:r>
            <a:r>
              <a:rPr lang="en-ID" dirty="0">
                <a:latin typeface="Gill Sans Nova Cond XBd" panose="020B0A06020104020203" pitchFamily="34" charset="0"/>
              </a:rPr>
              <a:t> 9:28 </a:t>
            </a:r>
            <a:r>
              <a:rPr lang="en-ID" dirty="0">
                <a:latin typeface="Franklin Gothic Medium Cond" panose="020B0606030402020204" pitchFamily="34" charset="0"/>
              </a:rPr>
              <a:t>"</a:t>
            </a:r>
            <a:r>
              <a:rPr lang="en-ID" dirty="0" err="1">
                <a:latin typeface="Franklin Gothic Medium Cond" panose="020B0606030402020204" pitchFamily="34" charset="0"/>
              </a:rPr>
              <a:t>Demikian</a:t>
            </a:r>
            <a:r>
              <a:rPr lang="en-ID" dirty="0">
                <a:latin typeface="Franklin Gothic Medium Cond" panose="020B0606030402020204" pitchFamily="34" charset="0"/>
              </a:rPr>
              <a:t> pula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kali </a:t>
            </a:r>
            <a:r>
              <a:rPr lang="en-ID" dirty="0" err="1">
                <a:latin typeface="Franklin Gothic Medium Cond" panose="020B0606030402020204" pitchFamily="34" charset="0"/>
              </a:rPr>
              <a:t>saja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mengorbankan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menanggung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dosa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banyak</a:t>
            </a:r>
            <a:r>
              <a:rPr lang="en-ID" dirty="0">
                <a:latin typeface="Franklin Gothic Medium Cond" panose="020B0606030402020204" pitchFamily="34" charset="0"/>
              </a:rPr>
              <a:t> orang. </a:t>
            </a:r>
            <a:r>
              <a:rPr lang="en-ID" dirty="0" err="1">
                <a:latin typeface="Franklin Gothic Medium Cond" panose="020B0606030402020204" pitchFamily="34" charset="0"/>
              </a:rPr>
              <a:t>Sesudah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menyatakan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sekali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tanpa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menanggung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dosa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menganugerahkan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keselamatan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menantikan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CCC69F-9738-6A56-C7A2-F2A7C2364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4003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A9E3-DD26-B8C6-73E6-01301E5D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EC85-C597-CC3B-BF72-24FAE4A16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54CF1A1-F563-AAEE-B067-A3DBB80CA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B66E0E-5E7C-5AA7-F2A6-4A0C8DA455F3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050D4-9DA6-772C-52EE-6C9193FA2C8D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D0D2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D0D2B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44F07-D949-B000-BDEB-3134AE01CEEC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3988BF-4DFD-749C-4887-51F61BEE4AAA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F52F50-AF7A-1097-069D-2201BF232A90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47E3D-4F9E-3DAC-F9FA-D17B263741E4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ED534-928C-5585-B804-3B4BC7447E65}"/>
              </a:ext>
            </a:extLst>
          </p:cNvPr>
          <p:cNvSpPr txBox="1"/>
          <p:nvPr/>
        </p:nvSpPr>
        <p:spPr>
          <a:xfrm>
            <a:off x="971550" y="1060191"/>
            <a:ext cx="798195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Setiap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saat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perlu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memutuskan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antara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Firman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daya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tarik</a:t>
            </a:r>
            <a:r>
              <a:rPr lang="en-ID" sz="2000" dirty="0">
                <a:latin typeface="Impact" panose="020B0806030902050204" pitchFamily="34" charset="0"/>
              </a:rPr>
              <a:t> dunia. </a:t>
            </a:r>
            <a:r>
              <a:rPr lang="en-ID" sz="2000" dirty="0" err="1">
                <a:latin typeface="Impact" panose="020B0806030902050204" pitchFamily="34" charset="0"/>
              </a:rPr>
              <a:t>Pilihan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memiliki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konsekuensi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kekal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FDF7AA-6D77-024D-B504-5B1EBB8EE0B9}"/>
              </a:ext>
            </a:extLst>
          </p:cNvPr>
          <p:cNvSpPr txBox="1"/>
          <p:nvPr/>
        </p:nvSpPr>
        <p:spPr>
          <a:xfrm>
            <a:off x="990018" y="2173516"/>
            <a:ext cx="7981950" cy="92333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1800" dirty="0" err="1">
                <a:latin typeface="Impact" panose="020B0806030902050204" pitchFamily="34" charset="0"/>
              </a:rPr>
              <a:t>Pengalaman</a:t>
            </a:r>
            <a:r>
              <a:rPr lang="en-ID" sz="1800" dirty="0">
                <a:latin typeface="Impact" panose="020B0806030902050204" pitchFamily="34" charset="0"/>
              </a:rPr>
              <a:t> Adam dan </a:t>
            </a:r>
            <a:r>
              <a:rPr lang="en-ID" sz="1800" dirty="0" err="1">
                <a:latin typeface="Impact" panose="020B0806030902050204" pitchFamily="34" charset="0"/>
              </a:rPr>
              <a:t>Hawa</a:t>
            </a:r>
            <a:r>
              <a:rPr lang="en-ID" sz="1800" dirty="0">
                <a:latin typeface="Impact" panose="020B0806030902050204" pitchFamily="34" charset="0"/>
              </a:rPr>
              <a:t> di Taman Eden </a:t>
            </a:r>
            <a:r>
              <a:rPr lang="en-ID" sz="1800" dirty="0" err="1">
                <a:latin typeface="Impact" panose="020B0806030902050204" pitchFamily="34" charset="0"/>
              </a:rPr>
              <a:t>menunjukkan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bahwa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pengetahuan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bisa</a:t>
            </a:r>
            <a:r>
              <a:rPr lang="en-ID" sz="1800" dirty="0">
                <a:latin typeface="Impact" panose="020B0806030902050204" pitchFamily="34" charset="0"/>
              </a:rPr>
              <a:t> sangat </a:t>
            </a:r>
            <a:r>
              <a:rPr lang="en-ID" sz="1800" dirty="0" err="1">
                <a:latin typeface="Impact" panose="020B0806030902050204" pitchFamily="34" charset="0"/>
              </a:rPr>
              <a:t>merugikan</a:t>
            </a:r>
            <a:r>
              <a:rPr lang="en-ID" sz="1800" dirty="0">
                <a:latin typeface="Impact" panose="020B0806030902050204" pitchFamily="34" charset="0"/>
              </a:rPr>
              <a:t>. Jadi </a:t>
            </a:r>
            <a:r>
              <a:rPr lang="en-ID" sz="1800" dirty="0" err="1">
                <a:latin typeface="Impact" panose="020B0806030902050204" pitchFamily="34" charset="0"/>
              </a:rPr>
              <a:t>hal</a:t>
            </a:r>
            <a:r>
              <a:rPr lang="en-ID" sz="1800" dirty="0">
                <a:latin typeface="Impact" panose="020B0806030902050204" pitchFamily="34" charset="0"/>
              </a:rPr>
              <a:t> yang </a:t>
            </a:r>
            <a:r>
              <a:rPr lang="en-ID" sz="1800" dirty="0" err="1">
                <a:latin typeface="Impact" panose="020B0806030902050204" pitchFamily="34" charset="0"/>
              </a:rPr>
              <a:t>terpenting</a:t>
            </a:r>
            <a:r>
              <a:rPr lang="en-ID" sz="1800" dirty="0">
                <a:latin typeface="Impact" panose="020B0806030902050204" pitchFamily="34" charset="0"/>
              </a:rPr>
              <a:t> dan </a:t>
            </a:r>
            <a:r>
              <a:rPr lang="en-ID" sz="1800" dirty="0" err="1">
                <a:latin typeface="Impact" panose="020B0806030902050204" pitchFamily="34" charset="0"/>
              </a:rPr>
              <a:t>terbaik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adalah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mempercayai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firman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Tuhan</a:t>
            </a:r>
            <a:r>
              <a:rPr lang="en-ID" sz="1800" dirty="0">
                <a:latin typeface="Impact" panose="020B0806030902050204" pitchFamily="34" charset="0"/>
              </a:rPr>
              <a:t>, </a:t>
            </a:r>
            <a:r>
              <a:rPr lang="en-ID" sz="1800" dirty="0" err="1">
                <a:latin typeface="Impact" panose="020B0806030902050204" pitchFamily="34" charset="0"/>
              </a:rPr>
              <a:t>meskipun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ada</a:t>
            </a:r>
            <a:r>
              <a:rPr lang="en-ID" sz="1800" dirty="0">
                <a:latin typeface="Impact" panose="020B0806030902050204" pitchFamily="34" charset="0"/>
              </a:rPr>
              <a:t> yang </a:t>
            </a:r>
            <a:r>
              <a:rPr lang="en-ID" sz="1800" dirty="0" err="1">
                <a:latin typeface="Impact" panose="020B0806030902050204" pitchFamily="34" charset="0"/>
              </a:rPr>
              <a:t>meragukannya</a:t>
            </a:r>
            <a:r>
              <a:rPr lang="en-ID" sz="18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9D5188-CCDC-A937-562F-ADCA741BB0BA}"/>
              </a:ext>
            </a:extLst>
          </p:cNvPr>
          <p:cNvSpPr txBox="1"/>
          <p:nvPr/>
        </p:nvSpPr>
        <p:spPr>
          <a:xfrm>
            <a:off x="990018" y="3398609"/>
            <a:ext cx="800041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Di </a:t>
            </a:r>
            <a:r>
              <a:rPr lang="en-ID" sz="2000" dirty="0" err="1">
                <a:latin typeface="Impact" panose="020B0806030902050204" pitchFamily="34" charset="0"/>
              </a:rPr>
              <a:t>akhir</a:t>
            </a:r>
            <a:r>
              <a:rPr lang="en-ID" sz="2000" dirty="0">
                <a:latin typeface="Impact" panose="020B0806030902050204" pitchFamily="34" charset="0"/>
              </a:rPr>
              <a:t> zaman </a:t>
            </a:r>
            <a:r>
              <a:rPr lang="en-ID" sz="2000" dirty="0" err="1">
                <a:latin typeface="Impact" panose="020B0806030902050204" pitchFamily="34" charset="0"/>
              </a:rPr>
              <a:t>banyak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penipuan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tentang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kebakaan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jiwa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karena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itu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harus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berjangkar</a:t>
            </a:r>
            <a:r>
              <a:rPr lang="en-ID" sz="2000" dirty="0"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latin typeface="Impact" panose="020B0806030902050204" pitchFamily="34" charset="0"/>
              </a:rPr>
              <a:t>Firman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sebagai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benteng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pertahanan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958A2A-DC8B-E547-FC8B-D5927FB0CC37}"/>
              </a:ext>
            </a:extLst>
          </p:cNvPr>
          <p:cNvSpPr txBox="1"/>
          <p:nvPr/>
        </p:nvSpPr>
        <p:spPr>
          <a:xfrm>
            <a:off x="971550" y="4472778"/>
            <a:ext cx="7981950" cy="70788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Kejatuhan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membawa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konsekuensi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tragis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tetapi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salib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memberi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harapan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memiliki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hidup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kekal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0A034E-D426-56A8-4DC8-8AF3797E6190}"/>
              </a:ext>
            </a:extLst>
          </p:cNvPr>
          <p:cNvSpPr txBox="1"/>
          <p:nvPr/>
        </p:nvSpPr>
        <p:spPr>
          <a:xfrm>
            <a:off x="971550" y="5456684"/>
            <a:ext cx="8000418" cy="923330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r>
              <a:rPr lang="en-ID" sz="1800" dirty="0">
                <a:latin typeface="Impact" panose="020B0806030902050204" pitchFamily="34" charset="0"/>
              </a:rPr>
              <a:t>Adam dan </a:t>
            </a:r>
            <a:r>
              <a:rPr lang="en-ID" sz="1800" dirty="0" err="1">
                <a:latin typeface="Impact" panose="020B0806030902050204" pitchFamily="34" charset="0"/>
              </a:rPr>
              <a:t>Hawa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keluar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dari</a:t>
            </a:r>
            <a:r>
              <a:rPr lang="en-ID" sz="1800" dirty="0">
                <a:latin typeface="Impact" panose="020B0806030902050204" pitchFamily="34" charset="0"/>
              </a:rPr>
              <a:t> Taman Eden </a:t>
            </a:r>
            <a:r>
              <a:rPr lang="en-ID" sz="1800" dirty="0" err="1">
                <a:latin typeface="Impact" panose="020B0806030902050204" pitchFamily="34" charset="0"/>
              </a:rPr>
              <a:t>dengan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mengenakan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pakaian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dari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kulit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hewan</a:t>
            </a:r>
            <a:r>
              <a:rPr lang="en-ID" sz="1800" dirty="0">
                <a:latin typeface="Impact" panose="020B0806030902050204" pitchFamily="34" charset="0"/>
              </a:rPr>
              <a:t> yang </a:t>
            </a:r>
            <a:r>
              <a:rPr lang="en-ID" sz="1800" dirty="0" err="1">
                <a:latin typeface="Impact" panose="020B0806030902050204" pitchFamily="34" charset="0"/>
              </a:rPr>
              <a:t>Tuhan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berikan</a:t>
            </a:r>
            <a:r>
              <a:rPr lang="en-ID" sz="1800" dirty="0">
                <a:latin typeface="Impact" panose="020B0806030902050204" pitchFamily="34" charset="0"/>
              </a:rPr>
              <a:t> dan </a:t>
            </a:r>
            <a:r>
              <a:rPr lang="en-ID" sz="1800" dirty="0" err="1">
                <a:latin typeface="Impact" panose="020B0806030902050204" pitchFamily="34" charset="0"/>
              </a:rPr>
              <a:t>ini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adalah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simbol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kebenaran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Kristus</a:t>
            </a:r>
            <a:r>
              <a:rPr lang="en-ID" sz="1800" dirty="0">
                <a:latin typeface="Impact" panose="020B0806030902050204" pitchFamily="34" charset="0"/>
              </a:rPr>
              <a:t> yang </a:t>
            </a:r>
            <a:r>
              <a:rPr lang="en-ID" sz="1800" dirty="0" err="1">
                <a:latin typeface="Impact" panose="020B0806030902050204" pitchFamily="34" charset="0"/>
              </a:rPr>
              <a:t>menutupi</a:t>
            </a:r>
            <a:r>
              <a:rPr lang="en-ID" sz="1800" dirty="0">
                <a:latin typeface="Impact" panose="020B0806030902050204" pitchFamily="34" charset="0"/>
              </a:rPr>
              <a:t>, yang juga </a:t>
            </a:r>
            <a:r>
              <a:rPr lang="en-ID" sz="1800" dirty="0" err="1">
                <a:latin typeface="Impact" panose="020B0806030902050204" pitchFamily="34" charset="0"/>
              </a:rPr>
              <a:t>adalah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harapan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keselamatan</a:t>
            </a:r>
            <a:r>
              <a:rPr lang="en-ID" sz="18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967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310DD-EFB1-7ED7-6AE0-0DAA3985F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FAFF9-ED93-3C82-AAE1-D8256D7BE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226" y="401189"/>
            <a:ext cx="5289494" cy="294538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Badai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tak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terduga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muncul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Surga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Lucifer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Malaikat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tertinggi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memberontak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menodai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kesempurnaan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Surga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Pemberontakan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dipindahkan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bumi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Ketika Adam dan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Hawa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berdosa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dan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pertentangan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besar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antara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baik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jahat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dimulai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dibumi</a:t>
            </a:r>
            <a:r>
              <a:rPr lang="en-US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endParaRPr lang="es-ES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endParaRPr lang="en-ID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F4DED-B471-27E3-742C-DAA5540DD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84" y="589412"/>
            <a:ext cx="2371550" cy="5273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3F036B-9E99-EBB4-055D-60FD54538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570" y="3678806"/>
            <a:ext cx="3011685" cy="3005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BFE77F-E2D9-8360-C288-2605979CE1AE}"/>
              </a:ext>
            </a:extLst>
          </p:cNvPr>
          <p:cNvSpPr txBox="1"/>
          <p:nvPr/>
        </p:nvSpPr>
        <p:spPr>
          <a:xfrm>
            <a:off x="628651" y="4249705"/>
            <a:ext cx="493516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Tuhan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memperingatkan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manusia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pertama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tentang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pemberontak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dan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memberi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mereka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instruksi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yang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jelas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yang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akan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menguji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kesetiaan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mereka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kepada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Tuhan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atau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kepada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musuh</a:t>
            </a:r>
            <a:r>
              <a:rPr lang="en-US" sz="2200" dirty="0">
                <a:solidFill>
                  <a:schemeClr val="bg1"/>
                </a:solidFill>
                <a:latin typeface="Amasis MT Pro Black" panose="02040A04050005020304" pitchFamily="18" charset="0"/>
              </a:rPr>
              <a:t>.</a:t>
            </a:r>
            <a:endParaRPr lang="es-ES" sz="22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5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86EAE-8153-0131-C16D-77A20A0A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189" y="341756"/>
            <a:ext cx="5015811" cy="1395603"/>
          </a:xfrm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Congenial Black" panose="02000503040000020004" pitchFamily="2" charset="0"/>
              </a:rPr>
              <a:t>PERNYATAAN DALAM KETEGANGAN</a:t>
            </a:r>
            <a:br>
              <a:rPr lang="en-ID" sz="3200" dirty="0">
                <a:latin typeface="Congenial Black" panose="02000503040000020004" pitchFamily="2" charset="0"/>
              </a:rPr>
            </a:br>
            <a:r>
              <a:rPr lang="en-ID" sz="2800" dirty="0" err="1">
                <a:latin typeface="Bernard MT Condensed" panose="02050806060905020404" pitchFamily="18" charset="0"/>
              </a:rPr>
              <a:t>Minggu</a:t>
            </a:r>
            <a:r>
              <a:rPr lang="en-ID" sz="2800" dirty="0">
                <a:latin typeface="Bernard MT Condensed" panose="02050806060905020404" pitchFamily="18" charset="0"/>
              </a:rPr>
              <a:t>, 2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53E15-95EC-546F-A67F-D707F3B49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61" r="11542"/>
          <a:stretch/>
        </p:blipFill>
        <p:spPr>
          <a:xfrm>
            <a:off x="20" y="10"/>
            <a:ext cx="4121311" cy="6857990"/>
          </a:xfrm>
          <a:prstGeom prst="rect">
            <a:avLst/>
          </a:prstGeom>
        </p:spPr>
      </p:pic>
      <p:sp>
        <p:nvSpPr>
          <p:cNvPr id="36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9996" y="822960"/>
            <a:ext cx="6858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2F4D4-3BF3-553D-1147-A448DF463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9996" y="2048256"/>
            <a:ext cx="4441317" cy="446798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solidFill>
                  <a:srgbClr val="00B0F0"/>
                </a:solidFill>
                <a:latin typeface="Eras Demi ITC" panose="020B0805030504020804" pitchFamily="34" charset="0"/>
              </a:rPr>
              <a:t>Kejadian</a:t>
            </a:r>
            <a:r>
              <a:rPr lang="en-ID" dirty="0">
                <a:solidFill>
                  <a:srgbClr val="00B0F0"/>
                </a:solidFill>
                <a:latin typeface="Eras Demi ITC" panose="020B0805030504020804" pitchFamily="34" charset="0"/>
              </a:rPr>
              <a:t> 2:16-17</a:t>
            </a:r>
          </a:p>
          <a:p>
            <a:pPr marL="0" indent="0" algn="ctr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“Lalu TUHAN Allah </a:t>
            </a:r>
            <a:r>
              <a:rPr lang="en-ID" dirty="0" err="1">
                <a:latin typeface="Franklin Gothic Medium Cond" panose="020B0606030402020204" pitchFamily="34" charset="0"/>
              </a:rPr>
              <a:t>memberi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perintah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: "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pohon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boleh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kaumakan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buahnya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bebas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pohon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pengetahuan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baik</a:t>
            </a:r>
            <a:r>
              <a:rPr lang="en-ID" dirty="0">
                <a:latin typeface="Franklin Gothic Medium Cond" panose="020B0606030402020204" pitchFamily="34" charset="0"/>
              </a:rPr>
              <a:t> dan yang </a:t>
            </a:r>
            <a:r>
              <a:rPr lang="en-ID" dirty="0" err="1">
                <a:latin typeface="Franklin Gothic Medium Cond" panose="020B0606030402020204" pitchFamily="34" charset="0"/>
              </a:rPr>
              <a:t>jahat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janganlah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kaumakan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buahnya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sebab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memakannya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pastilah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376633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4C322-E675-1C59-4D0C-2FBAE5B31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93" r="13219"/>
          <a:stretch/>
        </p:blipFill>
        <p:spPr>
          <a:xfrm>
            <a:off x="202544" y="1257363"/>
            <a:ext cx="3566210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396390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C36A2-DF7A-E691-AB8B-BB380CAF8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754" y="479560"/>
            <a:ext cx="5079972" cy="6375333"/>
          </a:xfrm>
        </p:spPr>
        <p:txBody>
          <a:bodyPr>
            <a:noAutofit/>
          </a:bodyPr>
          <a:lstStyle/>
          <a:p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memberi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petunjuk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jelas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Adam dan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buah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pohon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pengetahuan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jahat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petunjuk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diberikan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demi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kebahagian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</a:t>
            </a:r>
          </a:p>
          <a:p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Beberapa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setelah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peringatan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Iblis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mengambil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bentuk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seekor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ular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memasuki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Taman Eden,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mulai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menggoda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Hawa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Ellen G. White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menuliskan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ular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memakan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buah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larang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terjadi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apa-apa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[Alfa dan Omega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jld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1,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hal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49].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Hawa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melihat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ular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gembira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memakan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buah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terlarang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tanpa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mengalami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kematian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kata-kata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5987064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4799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2ECD7-B41B-1FE0-CC0C-502F1B41B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30" y="623275"/>
            <a:ext cx="8178790" cy="1834175"/>
          </a:xfrm>
        </p:spPr>
        <p:txBody>
          <a:bodyPr anchor="ctr">
            <a:noAutofit/>
          </a:bodyPr>
          <a:lstStyle/>
          <a:p>
            <a:pPr algn="ctr"/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Kata-kata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ular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Hawa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terdengar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begitu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meyakinkan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[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Kejadian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3:1-4]. Dari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perspektif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logika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argumen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ular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terdengar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jauh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lebih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meyakinkan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daripada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firman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demikian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F08F5-5CF1-51FE-412D-07F2BA820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2600326"/>
            <a:ext cx="7048500" cy="3697506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Sejauh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bukti</a:t>
            </a:r>
            <a:r>
              <a:rPr lang="en-ID" dirty="0">
                <a:latin typeface="Gill Sans Nova Cond XBd" panose="020B0A06020104020203" pitchFamily="34" charset="0"/>
              </a:rPr>
              <a:t> di dunia </a:t>
            </a:r>
            <a:r>
              <a:rPr lang="en-ID" dirty="0" err="1">
                <a:latin typeface="Gill Sans Nova Cond XBd" panose="020B0A06020104020203" pitchFamily="34" charset="0"/>
              </a:rPr>
              <a:t>alami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keberadaan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dosa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Ular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terlarang</a:t>
            </a:r>
            <a:r>
              <a:rPr lang="en-ID" dirty="0">
                <a:latin typeface="Gill Sans Nova Cond XBd" panose="020B0A06020104020203" pitchFamily="34" charset="0"/>
              </a:rPr>
              <a:t> dan sangat </a:t>
            </a:r>
            <a:r>
              <a:rPr lang="en-ID" dirty="0" err="1">
                <a:latin typeface="Gill Sans Nova Cond XBd" panose="020B0A06020104020203" pitchFamily="34" charset="0"/>
              </a:rPr>
              <a:t>menikmatinya</a:t>
            </a:r>
            <a:r>
              <a:rPr lang="en-ID" dirty="0">
                <a:latin typeface="Gill Sans Nova Cond XBd" panose="020B0A06020104020203" pitchFamily="34" charset="0"/>
              </a:rPr>
              <a:t>. Jadi, </a:t>
            </a:r>
            <a:r>
              <a:rPr lang="en-ID" dirty="0" err="1">
                <a:latin typeface="Gill Sans Nova Cond XBd" panose="020B0A06020104020203" pitchFamily="34" charset="0"/>
              </a:rPr>
              <a:t>mengapa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melakukan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hal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? </a:t>
            </a:r>
            <a:r>
              <a:rPr lang="en-ID" dirty="0" err="1">
                <a:latin typeface="Gill Sans Nova Cond XBd" panose="020B0A06020104020203" pitchFamily="34" charset="0"/>
              </a:rPr>
              <a:t>Perintah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tampaknya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terlalu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membatasi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masuk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akal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8845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45765-C359-A966-6495-73B46FD0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memutuskan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antara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dua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pernyataan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saling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bertentangan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yaitu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perintah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perkataan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ular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mengabaikan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tiga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prinsip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dasar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B4288-3DA2-9FF5-CB0B-197806C00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013625"/>
            <a:ext cx="5219700" cy="45491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dirty="0">
                <a:latin typeface="Franklin Gothic Medium Cond" panose="020B0606030402020204" pitchFamily="34" charset="0"/>
              </a:rPr>
              <a:t>Akal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selalu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merupakan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teraman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mengevaluasi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hal-hal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rohani</a:t>
            </a:r>
            <a:r>
              <a:rPr lang="en-ID" dirty="0">
                <a:latin typeface="Franklin Gothic Medium Cond" panose="020B0606030402020204" pitchFamily="34" charset="0"/>
              </a:rPr>
              <a:t>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Firman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mungkin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tampak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logis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masuk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selalu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benar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dipercaya</a:t>
            </a:r>
            <a:r>
              <a:rPr lang="en-ID" dirty="0">
                <a:latin typeface="Franklin Gothic Medium Cond" panose="020B0606030402020204" pitchFamily="34" charset="0"/>
              </a:rPr>
              <a:t>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latin typeface="Franklin Gothic Medium Cond" panose="020B0606030402020204" pitchFamily="34" charset="0"/>
              </a:rPr>
              <a:t>Ada </a:t>
            </a:r>
            <a:r>
              <a:rPr lang="en-ID" dirty="0" err="1">
                <a:latin typeface="Franklin Gothic Medium Cond" panose="020B0606030402020204" pitchFamily="34" charset="0"/>
              </a:rPr>
              <a:t>hal-hal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jahat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salah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latin typeface="Franklin Gothic Medium Cond" panose="020B0606030402020204" pitchFamily="34" charset="0"/>
              </a:rPr>
              <a:t>memilihnya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ujian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ketaatan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FB97B-B507-13C9-A56A-429DB1361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8" r="24335" b="2"/>
          <a:stretch/>
        </p:blipFill>
        <p:spPr>
          <a:xfrm>
            <a:off x="5054282" y="1966520"/>
            <a:ext cx="3962900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233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64C1C-735D-AC8A-5B64-798673D20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67" r="25150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B35E-1B14-0DC3-4DA3-FCD7F1507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426" y="438150"/>
            <a:ext cx="4277868" cy="6200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Congenial Black" panose="02000503040000020004" pitchFamily="2" charset="0"/>
              </a:rPr>
              <a:t>Belajar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dari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pengalaman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Hawa</a:t>
            </a:r>
            <a:r>
              <a:rPr lang="en-ID" dirty="0">
                <a:latin typeface="Congenial Black" panose="02000503040000020004" pitchFamily="2" charset="0"/>
              </a:rPr>
              <a:t> di Taman Eden, </a:t>
            </a:r>
            <a:r>
              <a:rPr lang="en-ID" dirty="0" err="1">
                <a:latin typeface="Congenial Black" panose="02000503040000020004" pitchFamily="2" charset="0"/>
              </a:rPr>
              <a:t>setiap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hari</a:t>
            </a:r>
            <a:r>
              <a:rPr lang="en-ID" dirty="0">
                <a:latin typeface="Congenial Black" panose="02000503040000020004" pitchFamily="2" charset="0"/>
              </a:rPr>
              <a:t> dan </a:t>
            </a:r>
            <a:r>
              <a:rPr lang="en-ID" dirty="0" err="1">
                <a:latin typeface="Congenial Black" panose="02000503040000020004" pitchFamily="2" charset="0"/>
              </a:rPr>
              <a:t>setiap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saat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kita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perlu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memutuskan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antara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Firman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Tuhan</a:t>
            </a:r>
            <a:r>
              <a:rPr lang="en-ID" dirty="0">
                <a:latin typeface="Congenial Black" panose="02000503040000020004" pitchFamily="2" charset="0"/>
              </a:rPr>
              <a:t> [yang </a:t>
            </a:r>
            <a:r>
              <a:rPr lang="en-ID" dirty="0" err="1">
                <a:latin typeface="Congenial Black" panose="02000503040000020004" pitchFamily="2" charset="0"/>
              </a:rPr>
              <a:t>bagi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banyak</a:t>
            </a:r>
            <a:r>
              <a:rPr lang="en-ID" dirty="0">
                <a:latin typeface="Congenial Black" panose="02000503040000020004" pitchFamily="2" charset="0"/>
              </a:rPr>
              <a:t> orang </a:t>
            </a:r>
            <a:r>
              <a:rPr lang="en-ID" dirty="0" err="1">
                <a:latin typeface="Congenial Black" panose="02000503040000020004" pitchFamily="2" charset="0"/>
              </a:rPr>
              <a:t>mungkin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tidak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populer</a:t>
            </a:r>
            <a:r>
              <a:rPr lang="en-ID" dirty="0">
                <a:latin typeface="Congenial Black" panose="02000503040000020004" pitchFamily="2" charset="0"/>
              </a:rPr>
              <a:t>] dan </a:t>
            </a:r>
            <a:r>
              <a:rPr lang="en-ID" dirty="0" err="1">
                <a:latin typeface="Congenial Black" panose="02000503040000020004" pitchFamily="2" charset="0"/>
              </a:rPr>
              <a:t>daya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tarik</a:t>
            </a:r>
            <a:r>
              <a:rPr lang="en-ID" dirty="0">
                <a:latin typeface="Congenial Black" panose="02000503040000020004" pitchFamily="2" charset="0"/>
              </a:rPr>
              <a:t> yang </a:t>
            </a:r>
            <a:r>
              <a:rPr lang="en-ID" dirty="0" err="1">
                <a:latin typeface="Congenial Black" panose="02000503040000020004" pitchFamily="2" charset="0"/>
              </a:rPr>
              <a:t>menggoda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dari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budaya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disekitar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kita</a:t>
            </a:r>
            <a:r>
              <a:rPr lang="en-ID" dirty="0">
                <a:latin typeface="Congenial Black" panose="02000503040000020004" pitchFamily="2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Congenial Black" panose="02000503040000020004" pitchFamily="2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Showcard Gothic" panose="04020904020102020604" pitchFamily="82" charset="0"/>
              </a:rPr>
              <a:t>Pilihan</a:t>
            </a:r>
            <a:r>
              <a:rPr lang="en-ID" dirty="0">
                <a:solidFill>
                  <a:srgbClr val="C00000"/>
                </a:solidFill>
                <a:latin typeface="Showcard Gothic" panose="04020904020102020604" pitchFamily="82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Showcard Gothic" panose="04020904020102020604" pitchFamily="82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Showcard Gothic" panose="04020904020102020604" pitchFamily="82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Showcard Gothic" panose="04020904020102020604" pitchFamily="82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Showcard Gothic" panose="04020904020102020604" pitchFamily="82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Showcard Gothic" panose="04020904020102020604" pitchFamily="82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Showcard Gothic" panose="04020904020102020604" pitchFamily="82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Showcard Gothic" panose="04020904020102020604" pitchFamily="82" charset="0"/>
              </a:rPr>
              <a:t>konsekuensi</a:t>
            </a:r>
            <a:r>
              <a:rPr lang="en-ID" dirty="0">
                <a:solidFill>
                  <a:srgbClr val="C00000"/>
                </a:solidFill>
                <a:latin typeface="Showcard Gothic" panose="04020904020102020604" pitchFamily="82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Showcard Gothic" panose="04020904020102020604" pitchFamily="82" charset="0"/>
              </a:rPr>
              <a:t>kekal</a:t>
            </a:r>
            <a:r>
              <a:rPr lang="en-ID" dirty="0">
                <a:solidFill>
                  <a:srgbClr val="C00000"/>
                </a:solidFill>
                <a:latin typeface="Showcard Gothic" panose="04020904020102020604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60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66123B-0B3A-A493-8DC4-C0997774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329" y="238707"/>
            <a:ext cx="5022821" cy="1273665"/>
          </a:xfrm>
        </p:spPr>
        <p:txBody>
          <a:bodyPr>
            <a:normAutofit/>
          </a:bodyPr>
          <a:lstStyle/>
          <a:p>
            <a:pPr algn="ctr"/>
            <a:r>
              <a:rPr lang="sv-SE" sz="3200" dirty="0">
                <a:solidFill>
                  <a:srgbClr val="FFFF00"/>
                </a:solidFill>
                <a:latin typeface="Congenial Black" panose="02000503040000020004" pitchFamily="2" charset="0"/>
              </a:rPr>
              <a:t>DITIPU OLEH ULAR</a:t>
            </a:r>
            <a:br>
              <a:rPr lang="sv-SE" sz="3100" dirty="0">
                <a:solidFill>
                  <a:schemeClr val="bg1"/>
                </a:solidFill>
              </a:rPr>
            </a:br>
            <a:r>
              <a:rPr lang="sv-SE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Senin, 3 Oktober 2022</a:t>
            </a:r>
            <a:endParaRPr lang="en-ID" sz="28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47440-F932-84A5-C852-3640F030F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09" r="31591" b="1"/>
          <a:stretch/>
        </p:blipFill>
        <p:spPr>
          <a:xfrm>
            <a:off x="554969" y="1095407"/>
            <a:ext cx="3566210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396390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6DB23-C575-B90A-1A5B-B3EED1773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70" y="1673159"/>
            <a:ext cx="4226580" cy="4883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Kejadian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3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salah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contoh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paling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jelas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psikologi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pencobaan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memperingatkan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Adam dan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jika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terlarang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pasti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Kejadian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2:16-17].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Akhirnya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Adam dan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dilarang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5987064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0214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</TotalTime>
  <Words>2412</Words>
  <Application>Microsoft Office PowerPoint</Application>
  <PresentationFormat>On-screen Show (4:3)</PresentationFormat>
  <Paragraphs>89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Amasis MT Pro Black</vt:lpstr>
      <vt:lpstr>Arial</vt:lpstr>
      <vt:lpstr>Berlin Sans FB</vt:lpstr>
      <vt:lpstr>Berlin Sans FB Demi</vt:lpstr>
      <vt:lpstr>Bernard MT Condensed</vt:lpstr>
      <vt:lpstr>Calibri</vt:lpstr>
      <vt:lpstr>Calibri Light</vt:lpstr>
      <vt:lpstr>Congenial Black</vt:lpstr>
      <vt:lpstr>Congenial SemiBold</vt:lpstr>
      <vt:lpstr>Eras Demi ITC</vt:lpstr>
      <vt:lpstr>Franklin Gothic Medium Cond</vt:lpstr>
      <vt:lpstr>Gill Sans Nova Cond XBd</vt:lpstr>
      <vt:lpstr>Impact</vt:lpstr>
      <vt:lpstr>Showcard Gothic</vt:lpstr>
      <vt:lpstr>Wingdings</vt:lpstr>
      <vt:lpstr>Office Theme</vt:lpstr>
      <vt:lpstr>KEMATIAN DALAM DUNIA YANG BERDOSA</vt:lpstr>
      <vt:lpstr>ROMA 5:12</vt:lpstr>
      <vt:lpstr>PowerPoint Presentation</vt:lpstr>
      <vt:lpstr>PERNYATAAN DALAM KETEGANGAN Minggu, 2 Oktober 2022</vt:lpstr>
      <vt:lpstr>PowerPoint Presentation</vt:lpstr>
      <vt:lpstr>Kata-kata ular kepada Hawa terdengar begitu meyakinkan [Kejadian 3:1-4]. Dari perspektif logika manusia, argumen ular terdengar jauh lebih meyakinkan daripada firman Tuhan, mengapa demikian?</vt:lpstr>
      <vt:lpstr>Dalam memutuskan di antara dua pernyataan yang saling bertentangan yaitu perintah Tuhan dan perkataan ular, Hawa mengabaikan tiga prinsip dasar: </vt:lpstr>
      <vt:lpstr>PowerPoint Presentation</vt:lpstr>
      <vt:lpstr>DITIPU OLEH ULAR Senin, 3 Oktober 2022</vt:lpstr>
      <vt:lpstr>Bagaimana cara Iblis menggunakan strategi kepandaian berbicara untuk menyesatkan Hawa? Kejadian 3:1-7</vt:lpstr>
      <vt:lpstr>Hawa meragukan firman Tuhan, dan membuat  observasi pribadi untuk memutuskan di antara  dua pernyataan yang saling bertentangan, yaitu:</vt:lpstr>
      <vt:lpstr>PowerPoint Presentation</vt:lpstr>
      <vt:lpstr>"KAMU TIDAK AKAN MATI“ Selasa, 04 Oktober 2022</vt:lpstr>
      <vt:lpstr>Gagasan tentang kebakaan jiwa adalah dasar dari banyak agama dan filsafat kuno, di antaranya:</vt:lpstr>
      <vt:lpstr>PowerPoint Presentation</vt:lpstr>
      <vt:lpstr>PowerPoint Presentation</vt:lpstr>
      <vt:lpstr>Apa yang Alkitab katakan untuk menyangkal  gagasan kebakaan jiwa?</vt:lpstr>
      <vt:lpstr>PowerPoint Presentation</vt:lpstr>
      <vt:lpstr>KONSEKUENSI-KONSEKUENSI DOSA Rabu, 05 Oktober 2022</vt:lpstr>
      <vt:lpstr>Apakah konsekuensi yang paling tragis karena ketidaktaatan Adam dan Hawa?</vt:lpstr>
      <vt:lpstr>PowerPoint Presentation</vt:lpstr>
      <vt:lpstr>Ellen G. White, Alfa dan Omega, jld. 1, hal. 60</vt:lpstr>
      <vt:lpstr>PowerPoint Presentation</vt:lpstr>
      <vt:lpstr>JANJI INJIL PERTAMA Kamis, 6 Oktober 2022</vt:lpstr>
      <vt:lpstr>Di tengah frustrasi dan keputusasaan mereka,  Tuhan memberi mereka kepastian untuk masa kini  dan harapan untuk masa depan, yaitu :</vt:lpstr>
      <vt:lpstr>Di tengah frustrasi dan keputusasaan mereka,  Tuhan memberi mereka kepastian untuk masa kini  dan harapan untuk masa depan, yaitu 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KEMATIAN DALAM DUNIA YANG BERDOSA</dc:title>
  <dc:creator>daniel siswanto</dc:creator>
  <cp:lastModifiedBy>daniel siswanto</cp:lastModifiedBy>
  <cp:revision>15</cp:revision>
  <dcterms:created xsi:type="dcterms:W3CDTF">2022-10-03T10:37:21Z</dcterms:created>
  <dcterms:modified xsi:type="dcterms:W3CDTF">2022-10-07T23:39:49Z</dcterms:modified>
</cp:coreProperties>
</file>