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5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8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7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9B3"/>
    <a:srgbClr val="B9E7F3"/>
    <a:srgbClr val="00FF99"/>
    <a:srgbClr val="4A162B"/>
    <a:srgbClr val="27213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5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47810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39024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773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582784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21869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3517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891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598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048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4404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84796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90C19-F512-4E8F-A6E9-F8ED0DA0DD4E}" type="datetimeFigureOut">
              <a:rPr lang="en-ID" smtClean="0"/>
              <a:t>29/09/2022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08884-B557-4A48-8200-A6E865FE579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9703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01ADC02-4FFB-4A70-B944-C4733969D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43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BDF7CF8-088C-4E6F-B0FD-047CD4E79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9828"/>
            <a:ext cx="9144000" cy="2868172"/>
          </a:xfrm>
          <a:custGeom>
            <a:avLst/>
            <a:gdLst>
              <a:gd name="connsiteX0" fmla="*/ 619389 w 12192000"/>
              <a:gd name="connsiteY0" fmla="*/ 0 h 2868172"/>
              <a:gd name="connsiteX1" fmla="*/ 687652 w 12192000"/>
              <a:gd name="connsiteY1" fmla="*/ 3175 h 2868172"/>
              <a:gd name="connsiteX2" fmla="*/ 747977 w 12192000"/>
              <a:gd name="connsiteY2" fmla="*/ 9525 h 2868172"/>
              <a:gd name="connsiteX3" fmla="*/ 800364 w 12192000"/>
              <a:gd name="connsiteY3" fmla="*/ 20637 h 2868172"/>
              <a:gd name="connsiteX4" fmla="*/ 846402 w 12192000"/>
              <a:gd name="connsiteY4" fmla="*/ 36512 h 2868172"/>
              <a:gd name="connsiteX5" fmla="*/ 887677 w 12192000"/>
              <a:gd name="connsiteY5" fmla="*/ 52387 h 2868172"/>
              <a:gd name="connsiteX6" fmla="*/ 924189 w 12192000"/>
              <a:gd name="connsiteY6" fmla="*/ 68262 h 2868172"/>
              <a:gd name="connsiteX7" fmla="*/ 962289 w 12192000"/>
              <a:gd name="connsiteY7" fmla="*/ 87312 h 2868172"/>
              <a:gd name="connsiteX8" fmla="*/ 1000389 w 12192000"/>
              <a:gd name="connsiteY8" fmla="*/ 106362 h 2868172"/>
              <a:gd name="connsiteX9" fmla="*/ 1036902 w 12192000"/>
              <a:gd name="connsiteY9" fmla="*/ 125412 h 2868172"/>
              <a:gd name="connsiteX10" fmla="*/ 1078177 w 12192000"/>
              <a:gd name="connsiteY10" fmla="*/ 141287 h 2868172"/>
              <a:gd name="connsiteX11" fmla="*/ 1124214 w 12192000"/>
              <a:gd name="connsiteY11" fmla="*/ 155575 h 2868172"/>
              <a:gd name="connsiteX12" fmla="*/ 1176602 w 12192000"/>
              <a:gd name="connsiteY12" fmla="*/ 166687 h 2868172"/>
              <a:gd name="connsiteX13" fmla="*/ 1236927 w 12192000"/>
              <a:gd name="connsiteY13" fmla="*/ 174625 h 2868172"/>
              <a:gd name="connsiteX14" fmla="*/ 1305189 w 12192000"/>
              <a:gd name="connsiteY14" fmla="*/ 176212 h 2868172"/>
              <a:gd name="connsiteX15" fmla="*/ 1373452 w 12192000"/>
              <a:gd name="connsiteY15" fmla="*/ 174625 h 2868172"/>
              <a:gd name="connsiteX16" fmla="*/ 1433777 w 12192000"/>
              <a:gd name="connsiteY16" fmla="*/ 166687 h 2868172"/>
              <a:gd name="connsiteX17" fmla="*/ 1486164 w 12192000"/>
              <a:gd name="connsiteY17" fmla="*/ 155575 h 2868172"/>
              <a:gd name="connsiteX18" fmla="*/ 1532202 w 12192000"/>
              <a:gd name="connsiteY18" fmla="*/ 141287 h 2868172"/>
              <a:gd name="connsiteX19" fmla="*/ 1573477 w 12192000"/>
              <a:gd name="connsiteY19" fmla="*/ 125412 h 2868172"/>
              <a:gd name="connsiteX20" fmla="*/ 1609989 w 12192000"/>
              <a:gd name="connsiteY20" fmla="*/ 106362 h 2868172"/>
              <a:gd name="connsiteX21" fmla="*/ 1648089 w 12192000"/>
              <a:gd name="connsiteY21" fmla="*/ 87312 h 2868172"/>
              <a:gd name="connsiteX22" fmla="*/ 1686189 w 12192000"/>
              <a:gd name="connsiteY22" fmla="*/ 68262 h 2868172"/>
              <a:gd name="connsiteX23" fmla="*/ 1722702 w 12192000"/>
              <a:gd name="connsiteY23" fmla="*/ 52387 h 2868172"/>
              <a:gd name="connsiteX24" fmla="*/ 1763977 w 12192000"/>
              <a:gd name="connsiteY24" fmla="*/ 36512 h 2868172"/>
              <a:gd name="connsiteX25" fmla="*/ 1810014 w 12192000"/>
              <a:gd name="connsiteY25" fmla="*/ 20637 h 2868172"/>
              <a:gd name="connsiteX26" fmla="*/ 1862402 w 12192000"/>
              <a:gd name="connsiteY26" fmla="*/ 9525 h 2868172"/>
              <a:gd name="connsiteX27" fmla="*/ 1922727 w 12192000"/>
              <a:gd name="connsiteY27" fmla="*/ 3175 h 2868172"/>
              <a:gd name="connsiteX28" fmla="*/ 1990989 w 12192000"/>
              <a:gd name="connsiteY28" fmla="*/ 0 h 2868172"/>
              <a:gd name="connsiteX29" fmla="*/ 2059252 w 12192000"/>
              <a:gd name="connsiteY29" fmla="*/ 3175 h 2868172"/>
              <a:gd name="connsiteX30" fmla="*/ 2119577 w 12192000"/>
              <a:gd name="connsiteY30" fmla="*/ 9525 h 2868172"/>
              <a:gd name="connsiteX31" fmla="*/ 2171964 w 12192000"/>
              <a:gd name="connsiteY31" fmla="*/ 20637 h 2868172"/>
              <a:gd name="connsiteX32" fmla="*/ 2218002 w 12192000"/>
              <a:gd name="connsiteY32" fmla="*/ 36512 h 2868172"/>
              <a:gd name="connsiteX33" fmla="*/ 2259277 w 12192000"/>
              <a:gd name="connsiteY33" fmla="*/ 52387 h 2868172"/>
              <a:gd name="connsiteX34" fmla="*/ 2295789 w 12192000"/>
              <a:gd name="connsiteY34" fmla="*/ 68262 h 2868172"/>
              <a:gd name="connsiteX35" fmla="*/ 2333889 w 12192000"/>
              <a:gd name="connsiteY35" fmla="*/ 87312 h 2868172"/>
              <a:gd name="connsiteX36" fmla="*/ 2371989 w 12192000"/>
              <a:gd name="connsiteY36" fmla="*/ 106362 h 2868172"/>
              <a:gd name="connsiteX37" fmla="*/ 2408502 w 12192000"/>
              <a:gd name="connsiteY37" fmla="*/ 125412 h 2868172"/>
              <a:gd name="connsiteX38" fmla="*/ 2449777 w 12192000"/>
              <a:gd name="connsiteY38" fmla="*/ 141287 h 2868172"/>
              <a:gd name="connsiteX39" fmla="*/ 2495814 w 12192000"/>
              <a:gd name="connsiteY39" fmla="*/ 155575 h 2868172"/>
              <a:gd name="connsiteX40" fmla="*/ 2548202 w 12192000"/>
              <a:gd name="connsiteY40" fmla="*/ 166687 h 2868172"/>
              <a:gd name="connsiteX41" fmla="*/ 2608527 w 12192000"/>
              <a:gd name="connsiteY41" fmla="*/ 174625 h 2868172"/>
              <a:gd name="connsiteX42" fmla="*/ 2676789 w 12192000"/>
              <a:gd name="connsiteY42" fmla="*/ 176212 h 2868172"/>
              <a:gd name="connsiteX43" fmla="*/ 2745052 w 12192000"/>
              <a:gd name="connsiteY43" fmla="*/ 174625 h 2868172"/>
              <a:gd name="connsiteX44" fmla="*/ 2805377 w 12192000"/>
              <a:gd name="connsiteY44" fmla="*/ 166687 h 2868172"/>
              <a:gd name="connsiteX45" fmla="*/ 2857764 w 12192000"/>
              <a:gd name="connsiteY45" fmla="*/ 155575 h 2868172"/>
              <a:gd name="connsiteX46" fmla="*/ 2903802 w 12192000"/>
              <a:gd name="connsiteY46" fmla="*/ 141287 h 2868172"/>
              <a:gd name="connsiteX47" fmla="*/ 2945077 w 12192000"/>
              <a:gd name="connsiteY47" fmla="*/ 125412 h 2868172"/>
              <a:gd name="connsiteX48" fmla="*/ 2981589 w 12192000"/>
              <a:gd name="connsiteY48" fmla="*/ 106362 h 2868172"/>
              <a:gd name="connsiteX49" fmla="*/ 3019689 w 12192000"/>
              <a:gd name="connsiteY49" fmla="*/ 87312 h 2868172"/>
              <a:gd name="connsiteX50" fmla="*/ 3057789 w 12192000"/>
              <a:gd name="connsiteY50" fmla="*/ 68262 h 2868172"/>
              <a:gd name="connsiteX51" fmla="*/ 3094302 w 12192000"/>
              <a:gd name="connsiteY51" fmla="*/ 52387 h 2868172"/>
              <a:gd name="connsiteX52" fmla="*/ 3135577 w 12192000"/>
              <a:gd name="connsiteY52" fmla="*/ 36512 h 2868172"/>
              <a:gd name="connsiteX53" fmla="*/ 3181614 w 12192000"/>
              <a:gd name="connsiteY53" fmla="*/ 20637 h 2868172"/>
              <a:gd name="connsiteX54" fmla="*/ 3234002 w 12192000"/>
              <a:gd name="connsiteY54" fmla="*/ 9525 h 2868172"/>
              <a:gd name="connsiteX55" fmla="*/ 3294327 w 12192000"/>
              <a:gd name="connsiteY55" fmla="*/ 3175 h 2868172"/>
              <a:gd name="connsiteX56" fmla="*/ 3361002 w 12192000"/>
              <a:gd name="connsiteY56" fmla="*/ 0 h 2868172"/>
              <a:gd name="connsiteX57" fmla="*/ 3430852 w 12192000"/>
              <a:gd name="connsiteY57" fmla="*/ 3175 h 2868172"/>
              <a:gd name="connsiteX58" fmla="*/ 3491177 w 12192000"/>
              <a:gd name="connsiteY58" fmla="*/ 9525 h 2868172"/>
              <a:gd name="connsiteX59" fmla="*/ 3543564 w 12192000"/>
              <a:gd name="connsiteY59" fmla="*/ 20637 h 2868172"/>
              <a:gd name="connsiteX60" fmla="*/ 3589602 w 12192000"/>
              <a:gd name="connsiteY60" fmla="*/ 36512 h 2868172"/>
              <a:gd name="connsiteX61" fmla="*/ 3630877 w 12192000"/>
              <a:gd name="connsiteY61" fmla="*/ 52387 h 2868172"/>
              <a:gd name="connsiteX62" fmla="*/ 3667389 w 12192000"/>
              <a:gd name="connsiteY62" fmla="*/ 68262 h 2868172"/>
              <a:gd name="connsiteX63" fmla="*/ 3705489 w 12192000"/>
              <a:gd name="connsiteY63" fmla="*/ 87312 h 2868172"/>
              <a:gd name="connsiteX64" fmla="*/ 3743589 w 12192000"/>
              <a:gd name="connsiteY64" fmla="*/ 106362 h 2868172"/>
              <a:gd name="connsiteX65" fmla="*/ 3780102 w 12192000"/>
              <a:gd name="connsiteY65" fmla="*/ 125412 h 2868172"/>
              <a:gd name="connsiteX66" fmla="*/ 3821377 w 12192000"/>
              <a:gd name="connsiteY66" fmla="*/ 141287 h 2868172"/>
              <a:gd name="connsiteX67" fmla="*/ 3867414 w 12192000"/>
              <a:gd name="connsiteY67" fmla="*/ 155575 h 2868172"/>
              <a:gd name="connsiteX68" fmla="*/ 3919802 w 12192000"/>
              <a:gd name="connsiteY68" fmla="*/ 166687 h 2868172"/>
              <a:gd name="connsiteX69" fmla="*/ 3980127 w 12192000"/>
              <a:gd name="connsiteY69" fmla="*/ 174625 h 2868172"/>
              <a:gd name="connsiteX70" fmla="*/ 4048389 w 12192000"/>
              <a:gd name="connsiteY70" fmla="*/ 176212 h 2868172"/>
              <a:gd name="connsiteX71" fmla="*/ 4116652 w 12192000"/>
              <a:gd name="connsiteY71" fmla="*/ 174625 h 2868172"/>
              <a:gd name="connsiteX72" fmla="*/ 4176977 w 12192000"/>
              <a:gd name="connsiteY72" fmla="*/ 166687 h 2868172"/>
              <a:gd name="connsiteX73" fmla="*/ 4229364 w 12192000"/>
              <a:gd name="connsiteY73" fmla="*/ 155575 h 2868172"/>
              <a:gd name="connsiteX74" fmla="*/ 4275402 w 12192000"/>
              <a:gd name="connsiteY74" fmla="*/ 141287 h 2868172"/>
              <a:gd name="connsiteX75" fmla="*/ 4316677 w 12192000"/>
              <a:gd name="connsiteY75" fmla="*/ 125412 h 2868172"/>
              <a:gd name="connsiteX76" fmla="*/ 4353189 w 12192000"/>
              <a:gd name="connsiteY76" fmla="*/ 106362 h 2868172"/>
              <a:gd name="connsiteX77" fmla="*/ 4429389 w 12192000"/>
              <a:gd name="connsiteY77" fmla="*/ 68262 h 2868172"/>
              <a:gd name="connsiteX78" fmla="*/ 4465902 w 12192000"/>
              <a:gd name="connsiteY78" fmla="*/ 52387 h 2868172"/>
              <a:gd name="connsiteX79" fmla="*/ 4507177 w 12192000"/>
              <a:gd name="connsiteY79" fmla="*/ 36512 h 2868172"/>
              <a:gd name="connsiteX80" fmla="*/ 4553215 w 12192000"/>
              <a:gd name="connsiteY80" fmla="*/ 20637 h 2868172"/>
              <a:gd name="connsiteX81" fmla="*/ 4605602 w 12192000"/>
              <a:gd name="connsiteY81" fmla="*/ 9525 h 2868172"/>
              <a:gd name="connsiteX82" fmla="*/ 4665928 w 12192000"/>
              <a:gd name="connsiteY82" fmla="*/ 3175 h 2868172"/>
              <a:gd name="connsiteX83" fmla="*/ 4734189 w 12192000"/>
              <a:gd name="connsiteY83" fmla="*/ 0 h 2868172"/>
              <a:gd name="connsiteX84" fmla="*/ 4802453 w 12192000"/>
              <a:gd name="connsiteY84" fmla="*/ 3175 h 2868172"/>
              <a:gd name="connsiteX85" fmla="*/ 4862777 w 12192000"/>
              <a:gd name="connsiteY85" fmla="*/ 9525 h 2868172"/>
              <a:gd name="connsiteX86" fmla="*/ 4915165 w 12192000"/>
              <a:gd name="connsiteY86" fmla="*/ 20637 h 2868172"/>
              <a:gd name="connsiteX87" fmla="*/ 4961201 w 12192000"/>
              <a:gd name="connsiteY87" fmla="*/ 36512 h 2868172"/>
              <a:gd name="connsiteX88" fmla="*/ 5002477 w 12192000"/>
              <a:gd name="connsiteY88" fmla="*/ 52387 h 2868172"/>
              <a:gd name="connsiteX89" fmla="*/ 5038989 w 12192000"/>
              <a:gd name="connsiteY89" fmla="*/ 68262 h 2868172"/>
              <a:gd name="connsiteX90" fmla="*/ 5077090 w 12192000"/>
              <a:gd name="connsiteY90" fmla="*/ 87312 h 2868172"/>
              <a:gd name="connsiteX91" fmla="*/ 5115189 w 12192000"/>
              <a:gd name="connsiteY91" fmla="*/ 106362 h 2868172"/>
              <a:gd name="connsiteX92" fmla="*/ 5151701 w 12192000"/>
              <a:gd name="connsiteY92" fmla="*/ 125412 h 2868172"/>
              <a:gd name="connsiteX93" fmla="*/ 5192977 w 12192000"/>
              <a:gd name="connsiteY93" fmla="*/ 141287 h 2868172"/>
              <a:gd name="connsiteX94" fmla="*/ 5239014 w 12192000"/>
              <a:gd name="connsiteY94" fmla="*/ 155575 h 2868172"/>
              <a:gd name="connsiteX95" fmla="*/ 5291401 w 12192000"/>
              <a:gd name="connsiteY95" fmla="*/ 166687 h 2868172"/>
              <a:gd name="connsiteX96" fmla="*/ 5351727 w 12192000"/>
              <a:gd name="connsiteY96" fmla="*/ 174625 h 2868172"/>
              <a:gd name="connsiteX97" fmla="*/ 5410199 w 12192000"/>
              <a:gd name="connsiteY97" fmla="*/ 175985 h 2868172"/>
              <a:gd name="connsiteX98" fmla="*/ 5468671 w 12192000"/>
              <a:gd name="connsiteY98" fmla="*/ 174625 h 2868172"/>
              <a:gd name="connsiteX99" fmla="*/ 5528996 w 12192000"/>
              <a:gd name="connsiteY99" fmla="*/ 166687 h 2868172"/>
              <a:gd name="connsiteX100" fmla="*/ 5581383 w 12192000"/>
              <a:gd name="connsiteY100" fmla="*/ 155575 h 2868172"/>
              <a:gd name="connsiteX101" fmla="*/ 5627421 w 12192000"/>
              <a:gd name="connsiteY101" fmla="*/ 141287 h 2868172"/>
              <a:gd name="connsiteX102" fmla="*/ 5668696 w 12192000"/>
              <a:gd name="connsiteY102" fmla="*/ 125412 h 2868172"/>
              <a:gd name="connsiteX103" fmla="*/ 5705209 w 12192000"/>
              <a:gd name="connsiteY103" fmla="*/ 106362 h 2868172"/>
              <a:gd name="connsiteX104" fmla="*/ 5743308 w 12192000"/>
              <a:gd name="connsiteY104" fmla="*/ 87312 h 2868172"/>
              <a:gd name="connsiteX105" fmla="*/ 5781408 w 12192000"/>
              <a:gd name="connsiteY105" fmla="*/ 68262 h 2868172"/>
              <a:gd name="connsiteX106" fmla="*/ 5817921 w 12192000"/>
              <a:gd name="connsiteY106" fmla="*/ 52387 h 2868172"/>
              <a:gd name="connsiteX107" fmla="*/ 5859196 w 12192000"/>
              <a:gd name="connsiteY107" fmla="*/ 36512 h 2868172"/>
              <a:gd name="connsiteX108" fmla="*/ 5905234 w 12192000"/>
              <a:gd name="connsiteY108" fmla="*/ 20637 h 2868172"/>
              <a:gd name="connsiteX109" fmla="*/ 5957621 w 12192000"/>
              <a:gd name="connsiteY109" fmla="*/ 9525 h 2868172"/>
              <a:gd name="connsiteX110" fmla="*/ 6017947 w 12192000"/>
              <a:gd name="connsiteY110" fmla="*/ 3175 h 2868172"/>
              <a:gd name="connsiteX111" fmla="*/ 6086209 w 12192000"/>
              <a:gd name="connsiteY111" fmla="*/ 0 h 2868172"/>
              <a:gd name="connsiteX112" fmla="*/ 6095999 w 12192000"/>
              <a:gd name="connsiteY112" fmla="*/ 455 h 2868172"/>
              <a:gd name="connsiteX113" fmla="*/ 6105789 w 12192000"/>
              <a:gd name="connsiteY113" fmla="*/ 0 h 2868172"/>
              <a:gd name="connsiteX114" fmla="*/ 6174052 w 12192000"/>
              <a:gd name="connsiteY114" fmla="*/ 3175 h 2868172"/>
              <a:gd name="connsiteX115" fmla="*/ 6234377 w 12192000"/>
              <a:gd name="connsiteY115" fmla="*/ 9525 h 2868172"/>
              <a:gd name="connsiteX116" fmla="*/ 6286764 w 12192000"/>
              <a:gd name="connsiteY116" fmla="*/ 20637 h 2868172"/>
              <a:gd name="connsiteX117" fmla="*/ 6332802 w 12192000"/>
              <a:gd name="connsiteY117" fmla="*/ 36512 h 2868172"/>
              <a:gd name="connsiteX118" fmla="*/ 6374077 w 12192000"/>
              <a:gd name="connsiteY118" fmla="*/ 52387 h 2868172"/>
              <a:gd name="connsiteX119" fmla="*/ 6410589 w 12192000"/>
              <a:gd name="connsiteY119" fmla="*/ 68262 h 2868172"/>
              <a:gd name="connsiteX120" fmla="*/ 6448689 w 12192000"/>
              <a:gd name="connsiteY120" fmla="*/ 87312 h 2868172"/>
              <a:gd name="connsiteX121" fmla="*/ 6486789 w 12192000"/>
              <a:gd name="connsiteY121" fmla="*/ 106362 h 2868172"/>
              <a:gd name="connsiteX122" fmla="*/ 6523302 w 12192000"/>
              <a:gd name="connsiteY122" fmla="*/ 125412 h 2868172"/>
              <a:gd name="connsiteX123" fmla="*/ 6564577 w 12192000"/>
              <a:gd name="connsiteY123" fmla="*/ 141287 h 2868172"/>
              <a:gd name="connsiteX124" fmla="*/ 6610614 w 12192000"/>
              <a:gd name="connsiteY124" fmla="*/ 155575 h 2868172"/>
              <a:gd name="connsiteX125" fmla="*/ 6663002 w 12192000"/>
              <a:gd name="connsiteY125" fmla="*/ 166687 h 2868172"/>
              <a:gd name="connsiteX126" fmla="*/ 6723327 w 12192000"/>
              <a:gd name="connsiteY126" fmla="*/ 174625 h 2868172"/>
              <a:gd name="connsiteX127" fmla="*/ 6781799 w 12192000"/>
              <a:gd name="connsiteY127" fmla="*/ 175985 h 2868172"/>
              <a:gd name="connsiteX128" fmla="*/ 6840271 w 12192000"/>
              <a:gd name="connsiteY128" fmla="*/ 174625 h 2868172"/>
              <a:gd name="connsiteX129" fmla="*/ 6900596 w 12192000"/>
              <a:gd name="connsiteY129" fmla="*/ 166687 h 2868172"/>
              <a:gd name="connsiteX130" fmla="*/ 6952983 w 12192000"/>
              <a:gd name="connsiteY130" fmla="*/ 155575 h 2868172"/>
              <a:gd name="connsiteX131" fmla="*/ 6999021 w 12192000"/>
              <a:gd name="connsiteY131" fmla="*/ 141287 h 2868172"/>
              <a:gd name="connsiteX132" fmla="*/ 7040296 w 12192000"/>
              <a:gd name="connsiteY132" fmla="*/ 125412 h 2868172"/>
              <a:gd name="connsiteX133" fmla="*/ 7076808 w 12192000"/>
              <a:gd name="connsiteY133" fmla="*/ 106362 h 2868172"/>
              <a:gd name="connsiteX134" fmla="*/ 7114908 w 12192000"/>
              <a:gd name="connsiteY134" fmla="*/ 87312 h 2868172"/>
              <a:gd name="connsiteX135" fmla="*/ 7153008 w 12192000"/>
              <a:gd name="connsiteY135" fmla="*/ 68262 h 2868172"/>
              <a:gd name="connsiteX136" fmla="*/ 7189521 w 12192000"/>
              <a:gd name="connsiteY136" fmla="*/ 52387 h 2868172"/>
              <a:gd name="connsiteX137" fmla="*/ 7230796 w 12192000"/>
              <a:gd name="connsiteY137" fmla="*/ 36512 h 2868172"/>
              <a:gd name="connsiteX138" fmla="*/ 7276833 w 12192000"/>
              <a:gd name="connsiteY138" fmla="*/ 20637 h 2868172"/>
              <a:gd name="connsiteX139" fmla="*/ 7329221 w 12192000"/>
              <a:gd name="connsiteY139" fmla="*/ 9525 h 2868172"/>
              <a:gd name="connsiteX140" fmla="*/ 7389546 w 12192000"/>
              <a:gd name="connsiteY140" fmla="*/ 3175 h 2868172"/>
              <a:gd name="connsiteX141" fmla="*/ 7457808 w 12192000"/>
              <a:gd name="connsiteY141" fmla="*/ 0 h 2868172"/>
              <a:gd name="connsiteX142" fmla="*/ 7526071 w 12192000"/>
              <a:gd name="connsiteY142" fmla="*/ 3175 h 2868172"/>
              <a:gd name="connsiteX143" fmla="*/ 7586396 w 12192000"/>
              <a:gd name="connsiteY143" fmla="*/ 9525 h 2868172"/>
              <a:gd name="connsiteX144" fmla="*/ 7638783 w 12192000"/>
              <a:gd name="connsiteY144" fmla="*/ 20637 h 2868172"/>
              <a:gd name="connsiteX145" fmla="*/ 7684821 w 12192000"/>
              <a:gd name="connsiteY145" fmla="*/ 36512 h 2868172"/>
              <a:gd name="connsiteX146" fmla="*/ 7726096 w 12192000"/>
              <a:gd name="connsiteY146" fmla="*/ 52387 h 2868172"/>
              <a:gd name="connsiteX147" fmla="*/ 7762608 w 12192000"/>
              <a:gd name="connsiteY147" fmla="*/ 68262 h 2868172"/>
              <a:gd name="connsiteX148" fmla="*/ 7800708 w 12192000"/>
              <a:gd name="connsiteY148" fmla="*/ 87312 h 2868172"/>
              <a:gd name="connsiteX149" fmla="*/ 7838808 w 12192000"/>
              <a:gd name="connsiteY149" fmla="*/ 106362 h 2868172"/>
              <a:gd name="connsiteX150" fmla="*/ 7875321 w 12192000"/>
              <a:gd name="connsiteY150" fmla="*/ 125412 h 2868172"/>
              <a:gd name="connsiteX151" fmla="*/ 7916596 w 12192000"/>
              <a:gd name="connsiteY151" fmla="*/ 141287 h 2868172"/>
              <a:gd name="connsiteX152" fmla="*/ 7962633 w 12192000"/>
              <a:gd name="connsiteY152" fmla="*/ 155575 h 2868172"/>
              <a:gd name="connsiteX153" fmla="*/ 8015021 w 12192000"/>
              <a:gd name="connsiteY153" fmla="*/ 166687 h 2868172"/>
              <a:gd name="connsiteX154" fmla="*/ 8075346 w 12192000"/>
              <a:gd name="connsiteY154" fmla="*/ 174625 h 2868172"/>
              <a:gd name="connsiteX155" fmla="*/ 8143608 w 12192000"/>
              <a:gd name="connsiteY155" fmla="*/ 176212 h 2868172"/>
              <a:gd name="connsiteX156" fmla="*/ 8211871 w 12192000"/>
              <a:gd name="connsiteY156" fmla="*/ 174625 h 2868172"/>
              <a:gd name="connsiteX157" fmla="*/ 8272196 w 12192000"/>
              <a:gd name="connsiteY157" fmla="*/ 166687 h 2868172"/>
              <a:gd name="connsiteX158" fmla="*/ 8324583 w 12192000"/>
              <a:gd name="connsiteY158" fmla="*/ 155575 h 2868172"/>
              <a:gd name="connsiteX159" fmla="*/ 8370621 w 12192000"/>
              <a:gd name="connsiteY159" fmla="*/ 141287 h 2868172"/>
              <a:gd name="connsiteX160" fmla="*/ 8411896 w 12192000"/>
              <a:gd name="connsiteY160" fmla="*/ 125412 h 2868172"/>
              <a:gd name="connsiteX161" fmla="*/ 8448408 w 12192000"/>
              <a:gd name="connsiteY161" fmla="*/ 106362 h 2868172"/>
              <a:gd name="connsiteX162" fmla="*/ 8486508 w 12192000"/>
              <a:gd name="connsiteY162" fmla="*/ 87312 h 2868172"/>
              <a:gd name="connsiteX163" fmla="*/ 8524608 w 12192000"/>
              <a:gd name="connsiteY163" fmla="*/ 68262 h 2868172"/>
              <a:gd name="connsiteX164" fmla="*/ 8561120 w 12192000"/>
              <a:gd name="connsiteY164" fmla="*/ 52387 h 2868172"/>
              <a:gd name="connsiteX165" fmla="*/ 8602396 w 12192000"/>
              <a:gd name="connsiteY165" fmla="*/ 36512 h 2868172"/>
              <a:gd name="connsiteX166" fmla="*/ 8648432 w 12192000"/>
              <a:gd name="connsiteY166" fmla="*/ 20637 h 2868172"/>
              <a:gd name="connsiteX167" fmla="*/ 8700820 w 12192000"/>
              <a:gd name="connsiteY167" fmla="*/ 9525 h 2868172"/>
              <a:gd name="connsiteX168" fmla="*/ 8761146 w 12192000"/>
              <a:gd name="connsiteY168" fmla="*/ 3175 h 2868172"/>
              <a:gd name="connsiteX169" fmla="*/ 8827820 w 12192000"/>
              <a:gd name="connsiteY169" fmla="*/ 0 h 2868172"/>
              <a:gd name="connsiteX170" fmla="*/ 8897670 w 12192000"/>
              <a:gd name="connsiteY170" fmla="*/ 3175 h 2868172"/>
              <a:gd name="connsiteX171" fmla="*/ 8957996 w 12192000"/>
              <a:gd name="connsiteY171" fmla="*/ 9525 h 2868172"/>
              <a:gd name="connsiteX172" fmla="*/ 9010382 w 12192000"/>
              <a:gd name="connsiteY172" fmla="*/ 20637 h 2868172"/>
              <a:gd name="connsiteX173" fmla="*/ 9056420 w 12192000"/>
              <a:gd name="connsiteY173" fmla="*/ 36512 h 2868172"/>
              <a:gd name="connsiteX174" fmla="*/ 9097696 w 12192000"/>
              <a:gd name="connsiteY174" fmla="*/ 52387 h 2868172"/>
              <a:gd name="connsiteX175" fmla="*/ 9134208 w 12192000"/>
              <a:gd name="connsiteY175" fmla="*/ 68262 h 2868172"/>
              <a:gd name="connsiteX176" fmla="*/ 9172308 w 12192000"/>
              <a:gd name="connsiteY176" fmla="*/ 87312 h 2868172"/>
              <a:gd name="connsiteX177" fmla="*/ 9210408 w 12192000"/>
              <a:gd name="connsiteY177" fmla="*/ 106362 h 2868172"/>
              <a:gd name="connsiteX178" fmla="*/ 9246920 w 12192000"/>
              <a:gd name="connsiteY178" fmla="*/ 125412 h 2868172"/>
              <a:gd name="connsiteX179" fmla="*/ 9288196 w 12192000"/>
              <a:gd name="connsiteY179" fmla="*/ 141287 h 2868172"/>
              <a:gd name="connsiteX180" fmla="*/ 9334232 w 12192000"/>
              <a:gd name="connsiteY180" fmla="*/ 155575 h 2868172"/>
              <a:gd name="connsiteX181" fmla="*/ 9386620 w 12192000"/>
              <a:gd name="connsiteY181" fmla="*/ 166687 h 2868172"/>
              <a:gd name="connsiteX182" fmla="*/ 9446946 w 12192000"/>
              <a:gd name="connsiteY182" fmla="*/ 174625 h 2868172"/>
              <a:gd name="connsiteX183" fmla="*/ 9515208 w 12192000"/>
              <a:gd name="connsiteY183" fmla="*/ 176212 h 2868172"/>
              <a:gd name="connsiteX184" fmla="*/ 9583470 w 12192000"/>
              <a:gd name="connsiteY184" fmla="*/ 174625 h 2868172"/>
              <a:gd name="connsiteX185" fmla="*/ 9643796 w 12192000"/>
              <a:gd name="connsiteY185" fmla="*/ 166687 h 2868172"/>
              <a:gd name="connsiteX186" fmla="*/ 9696182 w 12192000"/>
              <a:gd name="connsiteY186" fmla="*/ 155575 h 2868172"/>
              <a:gd name="connsiteX187" fmla="*/ 9742220 w 12192000"/>
              <a:gd name="connsiteY187" fmla="*/ 141287 h 2868172"/>
              <a:gd name="connsiteX188" fmla="*/ 9783496 w 12192000"/>
              <a:gd name="connsiteY188" fmla="*/ 125412 h 2868172"/>
              <a:gd name="connsiteX189" fmla="*/ 9820008 w 12192000"/>
              <a:gd name="connsiteY189" fmla="*/ 106362 h 2868172"/>
              <a:gd name="connsiteX190" fmla="*/ 9896208 w 12192000"/>
              <a:gd name="connsiteY190" fmla="*/ 68262 h 2868172"/>
              <a:gd name="connsiteX191" fmla="*/ 9932720 w 12192000"/>
              <a:gd name="connsiteY191" fmla="*/ 52387 h 2868172"/>
              <a:gd name="connsiteX192" fmla="*/ 9973996 w 12192000"/>
              <a:gd name="connsiteY192" fmla="*/ 36512 h 2868172"/>
              <a:gd name="connsiteX193" fmla="*/ 10020032 w 12192000"/>
              <a:gd name="connsiteY193" fmla="*/ 20637 h 2868172"/>
              <a:gd name="connsiteX194" fmla="*/ 10072420 w 12192000"/>
              <a:gd name="connsiteY194" fmla="*/ 9525 h 2868172"/>
              <a:gd name="connsiteX195" fmla="*/ 10132746 w 12192000"/>
              <a:gd name="connsiteY195" fmla="*/ 3175 h 2868172"/>
              <a:gd name="connsiteX196" fmla="*/ 10201008 w 12192000"/>
              <a:gd name="connsiteY196" fmla="*/ 0 h 2868172"/>
              <a:gd name="connsiteX197" fmla="*/ 10269270 w 12192000"/>
              <a:gd name="connsiteY197" fmla="*/ 3175 h 2868172"/>
              <a:gd name="connsiteX198" fmla="*/ 10329596 w 12192000"/>
              <a:gd name="connsiteY198" fmla="*/ 9525 h 2868172"/>
              <a:gd name="connsiteX199" fmla="*/ 10381982 w 12192000"/>
              <a:gd name="connsiteY199" fmla="*/ 20637 h 2868172"/>
              <a:gd name="connsiteX200" fmla="*/ 10428020 w 12192000"/>
              <a:gd name="connsiteY200" fmla="*/ 36512 h 2868172"/>
              <a:gd name="connsiteX201" fmla="*/ 10469296 w 12192000"/>
              <a:gd name="connsiteY201" fmla="*/ 52387 h 2868172"/>
              <a:gd name="connsiteX202" fmla="*/ 10505808 w 12192000"/>
              <a:gd name="connsiteY202" fmla="*/ 68262 h 2868172"/>
              <a:gd name="connsiteX203" fmla="*/ 10543908 w 12192000"/>
              <a:gd name="connsiteY203" fmla="*/ 87312 h 2868172"/>
              <a:gd name="connsiteX204" fmla="*/ 10582008 w 12192000"/>
              <a:gd name="connsiteY204" fmla="*/ 106362 h 2868172"/>
              <a:gd name="connsiteX205" fmla="*/ 10618520 w 12192000"/>
              <a:gd name="connsiteY205" fmla="*/ 125412 h 2868172"/>
              <a:gd name="connsiteX206" fmla="*/ 10659796 w 12192000"/>
              <a:gd name="connsiteY206" fmla="*/ 141287 h 2868172"/>
              <a:gd name="connsiteX207" fmla="*/ 10705832 w 12192000"/>
              <a:gd name="connsiteY207" fmla="*/ 155575 h 2868172"/>
              <a:gd name="connsiteX208" fmla="*/ 10758220 w 12192000"/>
              <a:gd name="connsiteY208" fmla="*/ 166687 h 2868172"/>
              <a:gd name="connsiteX209" fmla="*/ 10818546 w 12192000"/>
              <a:gd name="connsiteY209" fmla="*/ 174625 h 2868172"/>
              <a:gd name="connsiteX210" fmla="*/ 10886808 w 12192000"/>
              <a:gd name="connsiteY210" fmla="*/ 176212 h 2868172"/>
              <a:gd name="connsiteX211" fmla="*/ 10955070 w 12192000"/>
              <a:gd name="connsiteY211" fmla="*/ 174625 h 2868172"/>
              <a:gd name="connsiteX212" fmla="*/ 11015396 w 12192000"/>
              <a:gd name="connsiteY212" fmla="*/ 166687 h 2868172"/>
              <a:gd name="connsiteX213" fmla="*/ 11067782 w 12192000"/>
              <a:gd name="connsiteY213" fmla="*/ 155575 h 2868172"/>
              <a:gd name="connsiteX214" fmla="*/ 11113820 w 12192000"/>
              <a:gd name="connsiteY214" fmla="*/ 141287 h 2868172"/>
              <a:gd name="connsiteX215" fmla="*/ 11155096 w 12192000"/>
              <a:gd name="connsiteY215" fmla="*/ 125412 h 2868172"/>
              <a:gd name="connsiteX216" fmla="*/ 11191608 w 12192000"/>
              <a:gd name="connsiteY216" fmla="*/ 106362 h 2868172"/>
              <a:gd name="connsiteX217" fmla="*/ 11229708 w 12192000"/>
              <a:gd name="connsiteY217" fmla="*/ 87312 h 2868172"/>
              <a:gd name="connsiteX218" fmla="*/ 11267808 w 12192000"/>
              <a:gd name="connsiteY218" fmla="*/ 68262 h 2868172"/>
              <a:gd name="connsiteX219" fmla="*/ 11304320 w 12192000"/>
              <a:gd name="connsiteY219" fmla="*/ 52387 h 2868172"/>
              <a:gd name="connsiteX220" fmla="*/ 11345596 w 12192000"/>
              <a:gd name="connsiteY220" fmla="*/ 36512 h 2868172"/>
              <a:gd name="connsiteX221" fmla="*/ 11391632 w 12192000"/>
              <a:gd name="connsiteY221" fmla="*/ 20637 h 2868172"/>
              <a:gd name="connsiteX222" fmla="*/ 11444020 w 12192000"/>
              <a:gd name="connsiteY222" fmla="*/ 9525 h 2868172"/>
              <a:gd name="connsiteX223" fmla="*/ 11504346 w 12192000"/>
              <a:gd name="connsiteY223" fmla="*/ 3175 h 2868172"/>
              <a:gd name="connsiteX224" fmla="*/ 11572608 w 12192000"/>
              <a:gd name="connsiteY224" fmla="*/ 0 h 2868172"/>
              <a:gd name="connsiteX225" fmla="*/ 11640870 w 12192000"/>
              <a:gd name="connsiteY225" fmla="*/ 3175 h 2868172"/>
              <a:gd name="connsiteX226" fmla="*/ 11701196 w 12192000"/>
              <a:gd name="connsiteY226" fmla="*/ 9525 h 2868172"/>
              <a:gd name="connsiteX227" fmla="*/ 11753582 w 12192000"/>
              <a:gd name="connsiteY227" fmla="*/ 20637 h 2868172"/>
              <a:gd name="connsiteX228" fmla="*/ 11799620 w 12192000"/>
              <a:gd name="connsiteY228" fmla="*/ 36512 h 2868172"/>
              <a:gd name="connsiteX229" fmla="*/ 11840896 w 12192000"/>
              <a:gd name="connsiteY229" fmla="*/ 52387 h 2868172"/>
              <a:gd name="connsiteX230" fmla="*/ 11877408 w 12192000"/>
              <a:gd name="connsiteY230" fmla="*/ 68262 h 2868172"/>
              <a:gd name="connsiteX231" fmla="*/ 11915508 w 12192000"/>
              <a:gd name="connsiteY231" fmla="*/ 87312 h 2868172"/>
              <a:gd name="connsiteX232" fmla="*/ 11953608 w 12192000"/>
              <a:gd name="connsiteY232" fmla="*/ 106362 h 2868172"/>
              <a:gd name="connsiteX233" fmla="*/ 11990120 w 12192000"/>
              <a:gd name="connsiteY233" fmla="*/ 125412 h 2868172"/>
              <a:gd name="connsiteX234" fmla="*/ 12031396 w 12192000"/>
              <a:gd name="connsiteY234" fmla="*/ 141287 h 2868172"/>
              <a:gd name="connsiteX235" fmla="*/ 12077432 w 12192000"/>
              <a:gd name="connsiteY235" fmla="*/ 155575 h 2868172"/>
              <a:gd name="connsiteX236" fmla="*/ 12129820 w 12192000"/>
              <a:gd name="connsiteY236" fmla="*/ 166688 h 2868172"/>
              <a:gd name="connsiteX237" fmla="*/ 12190146 w 12192000"/>
              <a:gd name="connsiteY237" fmla="*/ 174625 h 2868172"/>
              <a:gd name="connsiteX238" fmla="*/ 12192000 w 12192000"/>
              <a:gd name="connsiteY238" fmla="*/ 174668 h 2868172"/>
              <a:gd name="connsiteX239" fmla="*/ 12192000 w 12192000"/>
              <a:gd name="connsiteY239" fmla="*/ 319047 h 2868172"/>
              <a:gd name="connsiteX240" fmla="*/ 12192000 w 12192000"/>
              <a:gd name="connsiteY240" fmla="*/ 885826 h 2868172"/>
              <a:gd name="connsiteX241" fmla="*/ 12192000 w 12192000"/>
              <a:gd name="connsiteY241" fmla="*/ 1030205 h 2868172"/>
              <a:gd name="connsiteX242" fmla="*/ 12192000 w 12192000"/>
              <a:gd name="connsiteY242" fmla="*/ 1787292 h 2868172"/>
              <a:gd name="connsiteX243" fmla="*/ 12192000 w 12192000"/>
              <a:gd name="connsiteY243" fmla="*/ 1931671 h 2868172"/>
              <a:gd name="connsiteX244" fmla="*/ 12191997 w 12192000"/>
              <a:gd name="connsiteY244" fmla="*/ 1931671 h 2868172"/>
              <a:gd name="connsiteX245" fmla="*/ 12191997 w 12192000"/>
              <a:gd name="connsiteY245" fmla="*/ 2868172 h 2868172"/>
              <a:gd name="connsiteX246" fmla="*/ 1 w 12192000"/>
              <a:gd name="connsiteY246" fmla="*/ 2868172 h 2868172"/>
              <a:gd name="connsiteX247" fmla="*/ 1 w 12192000"/>
              <a:gd name="connsiteY247" fmla="*/ 1931671 h 2868172"/>
              <a:gd name="connsiteX248" fmla="*/ 0 w 12192000"/>
              <a:gd name="connsiteY248" fmla="*/ 1931671 h 2868172"/>
              <a:gd name="connsiteX249" fmla="*/ 0 w 12192000"/>
              <a:gd name="connsiteY249" fmla="*/ 1787292 h 2868172"/>
              <a:gd name="connsiteX250" fmla="*/ 0 w 12192000"/>
              <a:gd name="connsiteY250" fmla="*/ 1030205 h 2868172"/>
              <a:gd name="connsiteX251" fmla="*/ 0 w 12192000"/>
              <a:gd name="connsiteY251" fmla="*/ 885826 h 2868172"/>
              <a:gd name="connsiteX252" fmla="*/ 0 w 12192000"/>
              <a:gd name="connsiteY252" fmla="*/ 319047 h 2868172"/>
              <a:gd name="connsiteX253" fmla="*/ 0 w 12192000"/>
              <a:gd name="connsiteY253" fmla="*/ 174668 h 2868172"/>
              <a:gd name="connsiteX254" fmla="*/ 1852 w 12192000"/>
              <a:gd name="connsiteY254" fmla="*/ 174625 h 2868172"/>
              <a:gd name="connsiteX255" fmla="*/ 62177 w 12192000"/>
              <a:gd name="connsiteY255" fmla="*/ 166687 h 2868172"/>
              <a:gd name="connsiteX256" fmla="*/ 114564 w 12192000"/>
              <a:gd name="connsiteY256" fmla="*/ 155575 h 2868172"/>
              <a:gd name="connsiteX257" fmla="*/ 160602 w 12192000"/>
              <a:gd name="connsiteY257" fmla="*/ 141287 h 2868172"/>
              <a:gd name="connsiteX258" fmla="*/ 201877 w 12192000"/>
              <a:gd name="connsiteY258" fmla="*/ 125412 h 2868172"/>
              <a:gd name="connsiteX259" fmla="*/ 238389 w 12192000"/>
              <a:gd name="connsiteY259" fmla="*/ 106362 h 2868172"/>
              <a:gd name="connsiteX260" fmla="*/ 276489 w 12192000"/>
              <a:gd name="connsiteY260" fmla="*/ 87312 h 2868172"/>
              <a:gd name="connsiteX261" fmla="*/ 314589 w 12192000"/>
              <a:gd name="connsiteY261" fmla="*/ 68262 h 2868172"/>
              <a:gd name="connsiteX262" fmla="*/ 351102 w 12192000"/>
              <a:gd name="connsiteY262" fmla="*/ 52387 h 2868172"/>
              <a:gd name="connsiteX263" fmla="*/ 392377 w 12192000"/>
              <a:gd name="connsiteY263" fmla="*/ 36512 h 2868172"/>
              <a:gd name="connsiteX264" fmla="*/ 438414 w 12192000"/>
              <a:gd name="connsiteY264" fmla="*/ 20637 h 2868172"/>
              <a:gd name="connsiteX265" fmla="*/ 490802 w 12192000"/>
              <a:gd name="connsiteY265" fmla="*/ 9525 h 2868172"/>
              <a:gd name="connsiteX266" fmla="*/ 551127 w 12192000"/>
              <a:gd name="connsiteY266" fmla="*/ 3175 h 2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2192000" h="286817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319047"/>
                </a:lnTo>
                <a:lnTo>
                  <a:pt x="12192000" y="885826"/>
                </a:lnTo>
                <a:lnTo>
                  <a:pt x="12192000" y="1030205"/>
                </a:lnTo>
                <a:lnTo>
                  <a:pt x="12192000" y="1787292"/>
                </a:lnTo>
                <a:lnTo>
                  <a:pt x="12192000" y="1931671"/>
                </a:lnTo>
                <a:lnTo>
                  <a:pt x="12191997" y="1931671"/>
                </a:lnTo>
                <a:lnTo>
                  <a:pt x="12191997" y="2868172"/>
                </a:lnTo>
                <a:lnTo>
                  <a:pt x="1" y="2868172"/>
                </a:lnTo>
                <a:lnTo>
                  <a:pt x="1" y="1931671"/>
                </a:lnTo>
                <a:lnTo>
                  <a:pt x="0" y="1931671"/>
                </a:lnTo>
                <a:lnTo>
                  <a:pt x="0" y="1787292"/>
                </a:lnTo>
                <a:lnTo>
                  <a:pt x="0" y="1030205"/>
                </a:lnTo>
                <a:lnTo>
                  <a:pt x="0" y="885826"/>
                </a:lnTo>
                <a:lnTo>
                  <a:pt x="0" y="319047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AC12B82-826E-4D2B-BFBC-D11C8BCB9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9828"/>
            <a:ext cx="9144000" cy="2868172"/>
          </a:xfrm>
          <a:custGeom>
            <a:avLst/>
            <a:gdLst>
              <a:gd name="connsiteX0" fmla="*/ 619389 w 12192000"/>
              <a:gd name="connsiteY0" fmla="*/ 0 h 2868172"/>
              <a:gd name="connsiteX1" fmla="*/ 687652 w 12192000"/>
              <a:gd name="connsiteY1" fmla="*/ 3175 h 2868172"/>
              <a:gd name="connsiteX2" fmla="*/ 747977 w 12192000"/>
              <a:gd name="connsiteY2" fmla="*/ 9525 h 2868172"/>
              <a:gd name="connsiteX3" fmla="*/ 800364 w 12192000"/>
              <a:gd name="connsiteY3" fmla="*/ 20637 h 2868172"/>
              <a:gd name="connsiteX4" fmla="*/ 846402 w 12192000"/>
              <a:gd name="connsiteY4" fmla="*/ 36512 h 2868172"/>
              <a:gd name="connsiteX5" fmla="*/ 887677 w 12192000"/>
              <a:gd name="connsiteY5" fmla="*/ 52387 h 2868172"/>
              <a:gd name="connsiteX6" fmla="*/ 924189 w 12192000"/>
              <a:gd name="connsiteY6" fmla="*/ 68262 h 2868172"/>
              <a:gd name="connsiteX7" fmla="*/ 962289 w 12192000"/>
              <a:gd name="connsiteY7" fmla="*/ 87312 h 2868172"/>
              <a:gd name="connsiteX8" fmla="*/ 1000389 w 12192000"/>
              <a:gd name="connsiteY8" fmla="*/ 106362 h 2868172"/>
              <a:gd name="connsiteX9" fmla="*/ 1036902 w 12192000"/>
              <a:gd name="connsiteY9" fmla="*/ 125412 h 2868172"/>
              <a:gd name="connsiteX10" fmla="*/ 1078177 w 12192000"/>
              <a:gd name="connsiteY10" fmla="*/ 141287 h 2868172"/>
              <a:gd name="connsiteX11" fmla="*/ 1124214 w 12192000"/>
              <a:gd name="connsiteY11" fmla="*/ 155575 h 2868172"/>
              <a:gd name="connsiteX12" fmla="*/ 1176602 w 12192000"/>
              <a:gd name="connsiteY12" fmla="*/ 166687 h 2868172"/>
              <a:gd name="connsiteX13" fmla="*/ 1236927 w 12192000"/>
              <a:gd name="connsiteY13" fmla="*/ 174625 h 2868172"/>
              <a:gd name="connsiteX14" fmla="*/ 1305189 w 12192000"/>
              <a:gd name="connsiteY14" fmla="*/ 176212 h 2868172"/>
              <a:gd name="connsiteX15" fmla="*/ 1373452 w 12192000"/>
              <a:gd name="connsiteY15" fmla="*/ 174625 h 2868172"/>
              <a:gd name="connsiteX16" fmla="*/ 1433777 w 12192000"/>
              <a:gd name="connsiteY16" fmla="*/ 166687 h 2868172"/>
              <a:gd name="connsiteX17" fmla="*/ 1486164 w 12192000"/>
              <a:gd name="connsiteY17" fmla="*/ 155575 h 2868172"/>
              <a:gd name="connsiteX18" fmla="*/ 1532202 w 12192000"/>
              <a:gd name="connsiteY18" fmla="*/ 141287 h 2868172"/>
              <a:gd name="connsiteX19" fmla="*/ 1573477 w 12192000"/>
              <a:gd name="connsiteY19" fmla="*/ 125412 h 2868172"/>
              <a:gd name="connsiteX20" fmla="*/ 1609989 w 12192000"/>
              <a:gd name="connsiteY20" fmla="*/ 106362 h 2868172"/>
              <a:gd name="connsiteX21" fmla="*/ 1648089 w 12192000"/>
              <a:gd name="connsiteY21" fmla="*/ 87312 h 2868172"/>
              <a:gd name="connsiteX22" fmla="*/ 1686189 w 12192000"/>
              <a:gd name="connsiteY22" fmla="*/ 68262 h 2868172"/>
              <a:gd name="connsiteX23" fmla="*/ 1722702 w 12192000"/>
              <a:gd name="connsiteY23" fmla="*/ 52387 h 2868172"/>
              <a:gd name="connsiteX24" fmla="*/ 1763977 w 12192000"/>
              <a:gd name="connsiteY24" fmla="*/ 36512 h 2868172"/>
              <a:gd name="connsiteX25" fmla="*/ 1810014 w 12192000"/>
              <a:gd name="connsiteY25" fmla="*/ 20637 h 2868172"/>
              <a:gd name="connsiteX26" fmla="*/ 1862402 w 12192000"/>
              <a:gd name="connsiteY26" fmla="*/ 9525 h 2868172"/>
              <a:gd name="connsiteX27" fmla="*/ 1922727 w 12192000"/>
              <a:gd name="connsiteY27" fmla="*/ 3175 h 2868172"/>
              <a:gd name="connsiteX28" fmla="*/ 1990989 w 12192000"/>
              <a:gd name="connsiteY28" fmla="*/ 0 h 2868172"/>
              <a:gd name="connsiteX29" fmla="*/ 2059252 w 12192000"/>
              <a:gd name="connsiteY29" fmla="*/ 3175 h 2868172"/>
              <a:gd name="connsiteX30" fmla="*/ 2119577 w 12192000"/>
              <a:gd name="connsiteY30" fmla="*/ 9525 h 2868172"/>
              <a:gd name="connsiteX31" fmla="*/ 2171964 w 12192000"/>
              <a:gd name="connsiteY31" fmla="*/ 20637 h 2868172"/>
              <a:gd name="connsiteX32" fmla="*/ 2218002 w 12192000"/>
              <a:gd name="connsiteY32" fmla="*/ 36512 h 2868172"/>
              <a:gd name="connsiteX33" fmla="*/ 2259277 w 12192000"/>
              <a:gd name="connsiteY33" fmla="*/ 52387 h 2868172"/>
              <a:gd name="connsiteX34" fmla="*/ 2295789 w 12192000"/>
              <a:gd name="connsiteY34" fmla="*/ 68262 h 2868172"/>
              <a:gd name="connsiteX35" fmla="*/ 2333889 w 12192000"/>
              <a:gd name="connsiteY35" fmla="*/ 87312 h 2868172"/>
              <a:gd name="connsiteX36" fmla="*/ 2371989 w 12192000"/>
              <a:gd name="connsiteY36" fmla="*/ 106362 h 2868172"/>
              <a:gd name="connsiteX37" fmla="*/ 2408502 w 12192000"/>
              <a:gd name="connsiteY37" fmla="*/ 125412 h 2868172"/>
              <a:gd name="connsiteX38" fmla="*/ 2449777 w 12192000"/>
              <a:gd name="connsiteY38" fmla="*/ 141287 h 2868172"/>
              <a:gd name="connsiteX39" fmla="*/ 2495814 w 12192000"/>
              <a:gd name="connsiteY39" fmla="*/ 155575 h 2868172"/>
              <a:gd name="connsiteX40" fmla="*/ 2548202 w 12192000"/>
              <a:gd name="connsiteY40" fmla="*/ 166687 h 2868172"/>
              <a:gd name="connsiteX41" fmla="*/ 2608527 w 12192000"/>
              <a:gd name="connsiteY41" fmla="*/ 174625 h 2868172"/>
              <a:gd name="connsiteX42" fmla="*/ 2676789 w 12192000"/>
              <a:gd name="connsiteY42" fmla="*/ 176212 h 2868172"/>
              <a:gd name="connsiteX43" fmla="*/ 2745052 w 12192000"/>
              <a:gd name="connsiteY43" fmla="*/ 174625 h 2868172"/>
              <a:gd name="connsiteX44" fmla="*/ 2805377 w 12192000"/>
              <a:gd name="connsiteY44" fmla="*/ 166687 h 2868172"/>
              <a:gd name="connsiteX45" fmla="*/ 2857764 w 12192000"/>
              <a:gd name="connsiteY45" fmla="*/ 155575 h 2868172"/>
              <a:gd name="connsiteX46" fmla="*/ 2903802 w 12192000"/>
              <a:gd name="connsiteY46" fmla="*/ 141287 h 2868172"/>
              <a:gd name="connsiteX47" fmla="*/ 2945077 w 12192000"/>
              <a:gd name="connsiteY47" fmla="*/ 125412 h 2868172"/>
              <a:gd name="connsiteX48" fmla="*/ 2981589 w 12192000"/>
              <a:gd name="connsiteY48" fmla="*/ 106362 h 2868172"/>
              <a:gd name="connsiteX49" fmla="*/ 3019689 w 12192000"/>
              <a:gd name="connsiteY49" fmla="*/ 87312 h 2868172"/>
              <a:gd name="connsiteX50" fmla="*/ 3057789 w 12192000"/>
              <a:gd name="connsiteY50" fmla="*/ 68262 h 2868172"/>
              <a:gd name="connsiteX51" fmla="*/ 3094302 w 12192000"/>
              <a:gd name="connsiteY51" fmla="*/ 52387 h 2868172"/>
              <a:gd name="connsiteX52" fmla="*/ 3135577 w 12192000"/>
              <a:gd name="connsiteY52" fmla="*/ 36512 h 2868172"/>
              <a:gd name="connsiteX53" fmla="*/ 3181614 w 12192000"/>
              <a:gd name="connsiteY53" fmla="*/ 20637 h 2868172"/>
              <a:gd name="connsiteX54" fmla="*/ 3234002 w 12192000"/>
              <a:gd name="connsiteY54" fmla="*/ 9525 h 2868172"/>
              <a:gd name="connsiteX55" fmla="*/ 3294327 w 12192000"/>
              <a:gd name="connsiteY55" fmla="*/ 3175 h 2868172"/>
              <a:gd name="connsiteX56" fmla="*/ 3361002 w 12192000"/>
              <a:gd name="connsiteY56" fmla="*/ 0 h 2868172"/>
              <a:gd name="connsiteX57" fmla="*/ 3430852 w 12192000"/>
              <a:gd name="connsiteY57" fmla="*/ 3175 h 2868172"/>
              <a:gd name="connsiteX58" fmla="*/ 3491177 w 12192000"/>
              <a:gd name="connsiteY58" fmla="*/ 9525 h 2868172"/>
              <a:gd name="connsiteX59" fmla="*/ 3543564 w 12192000"/>
              <a:gd name="connsiteY59" fmla="*/ 20637 h 2868172"/>
              <a:gd name="connsiteX60" fmla="*/ 3589602 w 12192000"/>
              <a:gd name="connsiteY60" fmla="*/ 36512 h 2868172"/>
              <a:gd name="connsiteX61" fmla="*/ 3630877 w 12192000"/>
              <a:gd name="connsiteY61" fmla="*/ 52387 h 2868172"/>
              <a:gd name="connsiteX62" fmla="*/ 3667389 w 12192000"/>
              <a:gd name="connsiteY62" fmla="*/ 68262 h 2868172"/>
              <a:gd name="connsiteX63" fmla="*/ 3705489 w 12192000"/>
              <a:gd name="connsiteY63" fmla="*/ 87312 h 2868172"/>
              <a:gd name="connsiteX64" fmla="*/ 3743589 w 12192000"/>
              <a:gd name="connsiteY64" fmla="*/ 106362 h 2868172"/>
              <a:gd name="connsiteX65" fmla="*/ 3780102 w 12192000"/>
              <a:gd name="connsiteY65" fmla="*/ 125412 h 2868172"/>
              <a:gd name="connsiteX66" fmla="*/ 3821377 w 12192000"/>
              <a:gd name="connsiteY66" fmla="*/ 141287 h 2868172"/>
              <a:gd name="connsiteX67" fmla="*/ 3867414 w 12192000"/>
              <a:gd name="connsiteY67" fmla="*/ 155575 h 2868172"/>
              <a:gd name="connsiteX68" fmla="*/ 3919802 w 12192000"/>
              <a:gd name="connsiteY68" fmla="*/ 166687 h 2868172"/>
              <a:gd name="connsiteX69" fmla="*/ 3980127 w 12192000"/>
              <a:gd name="connsiteY69" fmla="*/ 174625 h 2868172"/>
              <a:gd name="connsiteX70" fmla="*/ 4048389 w 12192000"/>
              <a:gd name="connsiteY70" fmla="*/ 176212 h 2868172"/>
              <a:gd name="connsiteX71" fmla="*/ 4116652 w 12192000"/>
              <a:gd name="connsiteY71" fmla="*/ 174625 h 2868172"/>
              <a:gd name="connsiteX72" fmla="*/ 4176977 w 12192000"/>
              <a:gd name="connsiteY72" fmla="*/ 166687 h 2868172"/>
              <a:gd name="connsiteX73" fmla="*/ 4229364 w 12192000"/>
              <a:gd name="connsiteY73" fmla="*/ 155575 h 2868172"/>
              <a:gd name="connsiteX74" fmla="*/ 4275402 w 12192000"/>
              <a:gd name="connsiteY74" fmla="*/ 141287 h 2868172"/>
              <a:gd name="connsiteX75" fmla="*/ 4316677 w 12192000"/>
              <a:gd name="connsiteY75" fmla="*/ 125412 h 2868172"/>
              <a:gd name="connsiteX76" fmla="*/ 4353189 w 12192000"/>
              <a:gd name="connsiteY76" fmla="*/ 106362 h 2868172"/>
              <a:gd name="connsiteX77" fmla="*/ 4429389 w 12192000"/>
              <a:gd name="connsiteY77" fmla="*/ 68262 h 2868172"/>
              <a:gd name="connsiteX78" fmla="*/ 4465902 w 12192000"/>
              <a:gd name="connsiteY78" fmla="*/ 52387 h 2868172"/>
              <a:gd name="connsiteX79" fmla="*/ 4507177 w 12192000"/>
              <a:gd name="connsiteY79" fmla="*/ 36512 h 2868172"/>
              <a:gd name="connsiteX80" fmla="*/ 4553215 w 12192000"/>
              <a:gd name="connsiteY80" fmla="*/ 20637 h 2868172"/>
              <a:gd name="connsiteX81" fmla="*/ 4605602 w 12192000"/>
              <a:gd name="connsiteY81" fmla="*/ 9525 h 2868172"/>
              <a:gd name="connsiteX82" fmla="*/ 4665928 w 12192000"/>
              <a:gd name="connsiteY82" fmla="*/ 3175 h 2868172"/>
              <a:gd name="connsiteX83" fmla="*/ 4734189 w 12192000"/>
              <a:gd name="connsiteY83" fmla="*/ 0 h 2868172"/>
              <a:gd name="connsiteX84" fmla="*/ 4802453 w 12192000"/>
              <a:gd name="connsiteY84" fmla="*/ 3175 h 2868172"/>
              <a:gd name="connsiteX85" fmla="*/ 4862777 w 12192000"/>
              <a:gd name="connsiteY85" fmla="*/ 9525 h 2868172"/>
              <a:gd name="connsiteX86" fmla="*/ 4915165 w 12192000"/>
              <a:gd name="connsiteY86" fmla="*/ 20637 h 2868172"/>
              <a:gd name="connsiteX87" fmla="*/ 4961201 w 12192000"/>
              <a:gd name="connsiteY87" fmla="*/ 36512 h 2868172"/>
              <a:gd name="connsiteX88" fmla="*/ 5002477 w 12192000"/>
              <a:gd name="connsiteY88" fmla="*/ 52387 h 2868172"/>
              <a:gd name="connsiteX89" fmla="*/ 5038989 w 12192000"/>
              <a:gd name="connsiteY89" fmla="*/ 68262 h 2868172"/>
              <a:gd name="connsiteX90" fmla="*/ 5077090 w 12192000"/>
              <a:gd name="connsiteY90" fmla="*/ 87312 h 2868172"/>
              <a:gd name="connsiteX91" fmla="*/ 5115189 w 12192000"/>
              <a:gd name="connsiteY91" fmla="*/ 106362 h 2868172"/>
              <a:gd name="connsiteX92" fmla="*/ 5151701 w 12192000"/>
              <a:gd name="connsiteY92" fmla="*/ 125412 h 2868172"/>
              <a:gd name="connsiteX93" fmla="*/ 5192977 w 12192000"/>
              <a:gd name="connsiteY93" fmla="*/ 141287 h 2868172"/>
              <a:gd name="connsiteX94" fmla="*/ 5239014 w 12192000"/>
              <a:gd name="connsiteY94" fmla="*/ 155575 h 2868172"/>
              <a:gd name="connsiteX95" fmla="*/ 5291401 w 12192000"/>
              <a:gd name="connsiteY95" fmla="*/ 166687 h 2868172"/>
              <a:gd name="connsiteX96" fmla="*/ 5351727 w 12192000"/>
              <a:gd name="connsiteY96" fmla="*/ 174625 h 2868172"/>
              <a:gd name="connsiteX97" fmla="*/ 5410199 w 12192000"/>
              <a:gd name="connsiteY97" fmla="*/ 175985 h 2868172"/>
              <a:gd name="connsiteX98" fmla="*/ 5468671 w 12192000"/>
              <a:gd name="connsiteY98" fmla="*/ 174625 h 2868172"/>
              <a:gd name="connsiteX99" fmla="*/ 5528996 w 12192000"/>
              <a:gd name="connsiteY99" fmla="*/ 166687 h 2868172"/>
              <a:gd name="connsiteX100" fmla="*/ 5581383 w 12192000"/>
              <a:gd name="connsiteY100" fmla="*/ 155575 h 2868172"/>
              <a:gd name="connsiteX101" fmla="*/ 5627421 w 12192000"/>
              <a:gd name="connsiteY101" fmla="*/ 141287 h 2868172"/>
              <a:gd name="connsiteX102" fmla="*/ 5668696 w 12192000"/>
              <a:gd name="connsiteY102" fmla="*/ 125412 h 2868172"/>
              <a:gd name="connsiteX103" fmla="*/ 5705209 w 12192000"/>
              <a:gd name="connsiteY103" fmla="*/ 106362 h 2868172"/>
              <a:gd name="connsiteX104" fmla="*/ 5743308 w 12192000"/>
              <a:gd name="connsiteY104" fmla="*/ 87312 h 2868172"/>
              <a:gd name="connsiteX105" fmla="*/ 5781408 w 12192000"/>
              <a:gd name="connsiteY105" fmla="*/ 68262 h 2868172"/>
              <a:gd name="connsiteX106" fmla="*/ 5817921 w 12192000"/>
              <a:gd name="connsiteY106" fmla="*/ 52387 h 2868172"/>
              <a:gd name="connsiteX107" fmla="*/ 5859196 w 12192000"/>
              <a:gd name="connsiteY107" fmla="*/ 36512 h 2868172"/>
              <a:gd name="connsiteX108" fmla="*/ 5905234 w 12192000"/>
              <a:gd name="connsiteY108" fmla="*/ 20637 h 2868172"/>
              <a:gd name="connsiteX109" fmla="*/ 5957621 w 12192000"/>
              <a:gd name="connsiteY109" fmla="*/ 9525 h 2868172"/>
              <a:gd name="connsiteX110" fmla="*/ 6017947 w 12192000"/>
              <a:gd name="connsiteY110" fmla="*/ 3175 h 2868172"/>
              <a:gd name="connsiteX111" fmla="*/ 6086209 w 12192000"/>
              <a:gd name="connsiteY111" fmla="*/ 0 h 2868172"/>
              <a:gd name="connsiteX112" fmla="*/ 6095999 w 12192000"/>
              <a:gd name="connsiteY112" fmla="*/ 455 h 2868172"/>
              <a:gd name="connsiteX113" fmla="*/ 6105789 w 12192000"/>
              <a:gd name="connsiteY113" fmla="*/ 0 h 2868172"/>
              <a:gd name="connsiteX114" fmla="*/ 6174052 w 12192000"/>
              <a:gd name="connsiteY114" fmla="*/ 3175 h 2868172"/>
              <a:gd name="connsiteX115" fmla="*/ 6234377 w 12192000"/>
              <a:gd name="connsiteY115" fmla="*/ 9525 h 2868172"/>
              <a:gd name="connsiteX116" fmla="*/ 6286764 w 12192000"/>
              <a:gd name="connsiteY116" fmla="*/ 20637 h 2868172"/>
              <a:gd name="connsiteX117" fmla="*/ 6332802 w 12192000"/>
              <a:gd name="connsiteY117" fmla="*/ 36512 h 2868172"/>
              <a:gd name="connsiteX118" fmla="*/ 6374077 w 12192000"/>
              <a:gd name="connsiteY118" fmla="*/ 52387 h 2868172"/>
              <a:gd name="connsiteX119" fmla="*/ 6410589 w 12192000"/>
              <a:gd name="connsiteY119" fmla="*/ 68262 h 2868172"/>
              <a:gd name="connsiteX120" fmla="*/ 6448689 w 12192000"/>
              <a:gd name="connsiteY120" fmla="*/ 87312 h 2868172"/>
              <a:gd name="connsiteX121" fmla="*/ 6486789 w 12192000"/>
              <a:gd name="connsiteY121" fmla="*/ 106362 h 2868172"/>
              <a:gd name="connsiteX122" fmla="*/ 6523302 w 12192000"/>
              <a:gd name="connsiteY122" fmla="*/ 125412 h 2868172"/>
              <a:gd name="connsiteX123" fmla="*/ 6564577 w 12192000"/>
              <a:gd name="connsiteY123" fmla="*/ 141287 h 2868172"/>
              <a:gd name="connsiteX124" fmla="*/ 6610614 w 12192000"/>
              <a:gd name="connsiteY124" fmla="*/ 155575 h 2868172"/>
              <a:gd name="connsiteX125" fmla="*/ 6663002 w 12192000"/>
              <a:gd name="connsiteY125" fmla="*/ 166687 h 2868172"/>
              <a:gd name="connsiteX126" fmla="*/ 6723327 w 12192000"/>
              <a:gd name="connsiteY126" fmla="*/ 174625 h 2868172"/>
              <a:gd name="connsiteX127" fmla="*/ 6781799 w 12192000"/>
              <a:gd name="connsiteY127" fmla="*/ 175985 h 2868172"/>
              <a:gd name="connsiteX128" fmla="*/ 6840271 w 12192000"/>
              <a:gd name="connsiteY128" fmla="*/ 174625 h 2868172"/>
              <a:gd name="connsiteX129" fmla="*/ 6900596 w 12192000"/>
              <a:gd name="connsiteY129" fmla="*/ 166687 h 2868172"/>
              <a:gd name="connsiteX130" fmla="*/ 6952983 w 12192000"/>
              <a:gd name="connsiteY130" fmla="*/ 155575 h 2868172"/>
              <a:gd name="connsiteX131" fmla="*/ 6999021 w 12192000"/>
              <a:gd name="connsiteY131" fmla="*/ 141287 h 2868172"/>
              <a:gd name="connsiteX132" fmla="*/ 7040296 w 12192000"/>
              <a:gd name="connsiteY132" fmla="*/ 125412 h 2868172"/>
              <a:gd name="connsiteX133" fmla="*/ 7076808 w 12192000"/>
              <a:gd name="connsiteY133" fmla="*/ 106362 h 2868172"/>
              <a:gd name="connsiteX134" fmla="*/ 7114908 w 12192000"/>
              <a:gd name="connsiteY134" fmla="*/ 87312 h 2868172"/>
              <a:gd name="connsiteX135" fmla="*/ 7153008 w 12192000"/>
              <a:gd name="connsiteY135" fmla="*/ 68262 h 2868172"/>
              <a:gd name="connsiteX136" fmla="*/ 7189521 w 12192000"/>
              <a:gd name="connsiteY136" fmla="*/ 52387 h 2868172"/>
              <a:gd name="connsiteX137" fmla="*/ 7230796 w 12192000"/>
              <a:gd name="connsiteY137" fmla="*/ 36512 h 2868172"/>
              <a:gd name="connsiteX138" fmla="*/ 7276833 w 12192000"/>
              <a:gd name="connsiteY138" fmla="*/ 20637 h 2868172"/>
              <a:gd name="connsiteX139" fmla="*/ 7329221 w 12192000"/>
              <a:gd name="connsiteY139" fmla="*/ 9525 h 2868172"/>
              <a:gd name="connsiteX140" fmla="*/ 7389546 w 12192000"/>
              <a:gd name="connsiteY140" fmla="*/ 3175 h 2868172"/>
              <a:gd name="connsiteX141" fmla="*/ 7457808 w 12192000"/>
              <a:gd name="connsiteY141" fmla="*/ 0 h 2868172"/>
              <a:gd name="connsiteX142" fmla="*/ 7526071 w 12192000"/>
              <a:gd name="connsiteY142" fmla="*/ 3175 h 2868172"/>
              <a:gd name="connsiteX143" fmla="*/ 7586396 w 12192000"/>
              <a:gd name="connsiteY143" fmla="*/ 9525 h 2868172"/>
              <a:gd name="connsiteX144" fmla="*/ 7638783 w 12192000"/>
              <a:gd name="connsiteY144" fmla="*/ 20637 h 2868172"/>
              <a:gd name="connsiteX145" fmla="*/ 7684821 w 12192000"/>
              <a:gd name="connsiteY145" fmla="*/ 36512 h 2868172"/>
              <a:gd name="connsiteX146" fmla="*/ 7726096 w 12192000"/>
              <a:gd name="connsiteY146" fmla="*/ 52387 h 2868172"/>
              <a:gd name="connsiteX147" fmla="*/ 7762608 w 12192000"/>
              <a:gd name="connsiteY147" fmla="*/ 68262 h 2868172"/>
              <a:gd name="connsiteX148" fmla="*/ 7800708 w 12192000"/>
              <a:gd name="connsiteY148" fmla="*/ 87312 h 2868172"/>
              <a:gd name="connsiteX149" fmla="*/ 7838808 w 12192000"/>
              <a:gd name="connsiteY149" fmla="*/ 106362 h 2868172"/>
              <a:gd name="connsiteX150" fmla="*/ 7875321 w 12192000"/>
              <a:gd name="connsiteY150" fmla="*/ 125412 h 2868172"/>
              <a:gd name="connsiteX151" fmla="*/ 7916596 w 12192000"/>
              <a:gd name="connsiteY151" fmla="*/ 141287 h 2868172"/>
              <a:gd name="connsiteX152" fmla="*/ 7962633 w 12192000"/>
              <a:gd name="connsiteY152" fmla="*/ 155575 h 2868172"/>
              <a:gd name="connsiteX153" fmla="*/ 8015021 w 12192000"/>
              <a:gd name="connsiteY153" fmla="*/ 166687 h 2868172"/>
              <a:gd name="connsiteX154" fmla="*/ 8075346 w 12192000"/>
              <a:gd name="connsiteY154" fmla="*/ 174625 h 2868172"/>
              <a:gd name="connsiteX155" fmla="*/ 8143608 w 12192000"/>
              <a:gd name="connsiteY155" fmla="*/ 176212 h 2868172"/>
              <a:gd name="connsiteX156" fmla="*/ 8211871 w 12192000"/>
              <a:gd name="connsiteY156" fmla="*/ 174625 h 2868172"/>
              <a:gd name="connsiteX157" fmla="*/ 8272196 w 12192000"/>
              <a:gd name="connsiteY157" fmla="*/ 166687 h 2868172"/>
              <a:gd name="connsiteX158" fmla="*/ 8324583 w 12192000"/>
              <a:gd name="connsiteY158" fmla="*/ 155575 h 2868172"/>
              <a:gd name="connsiteX159" fmla="*/ 8370621 w 12192000"/>
              <a:gd name="connsiteY159" fmla="*/ 141287 h 2868172"/>
              <a:gd name="connsiteX160" fmla="*/ 8411896 w 12192000"/>
              <a:gd name="connsiteY160" fmla="*/ 125412 h 2868172"/>
              <a:gd name="connsiteX161" fmla="*/ 8448408 w 12192000"/>
              <a:gd name="connsiteY161" fmla="*/ 106362 h 2868172"/>
              <a:gd name="connsiteX162" fmla="*/ 8486508 w 12192000"/>
              <a:gd name="connsiteY162" fmla="*/ 87312 h 2868172"/>
              <a:gd name="connsiteX163" fmla="*/ 8524608 w 12192000"/>
              <a:gd name="connsiteY163" fmla="*/ 68262 h 2868172"/>
              <a:gd name="connsiteX164" fmla="*/ 8561120 w 12192000"/>
              <a:gd name="connsiteY164" fmla="*/ 52387 h 2868172"/>
              <a:gd name="connsiteX165" fmla="*/ 8602396 w 12192000"/>
              <a:gd name="connsiteY165" fmla="*/ 36512 h 2868172"/>
              <a:gd name="connsiteX166" fmla="*/ 8648432 w 12192000"/>
              <a:gd name="connsiteY166" fmla="*/ 20637 h 2868172"/>
              <a:gd name="connsiteX167" fmla="*/ 8700820 w 12192000"/>
              <a:gd name="connsiteY167" fmla="*/ 9525 h 2868172"/>
              <a:gd name="connsiteX168" fmla="*/ 8761146 w 12192000"/>
              <a:gd name="connsiteY168" fmla="*/ 3175 h 2868172"/>
              <a:gd name="connsiteX169" fmla="*/ 8827820 w 12192000"/>
              <a:gd name="connsiteY169" fmla="*/ 0 h 2868172"/>
              <a:gd name="connsiteX170" fmla="*/ 8897670 w 12192000"/>
              <a:gd name="connsiteY170" fmla="*/ 3175 h 2868172"/>
              <a:gd name="connsiteX171" fmla="*/ 8957996 w 12192000"/>
              <a:gd name="connsiteY171" fmla="*/ 9525 h 2868172"/>
              <a:gd name="connsiteX172" fmla="*/ 9010382 w 12192000"/>
              <a:gd name="connsiteY172" fmla="*/ 20637 h 2868172"/>
              <a:gd name="connsiteX173" fmla="*/ 9056420 w 12192000"/>
              <a:gd name="connsiteY173" fmla="*/ 36512 h 2868172"/>
              <a:gd name="connsiteX174" fmla="*/ 9097696 w 12192000"/>
              <a:gd name="connsiteY174" fmla="*/ 52387 h 2868172"/>
              <a:gd name="connsiteX175" fmla="*/ 9134208 w 12192000"/>
              <a:gd name="connsiteY175" fmla="*/ 68262 h 2868172"/>
              <a:gd name="connsiteX176" fmla="*/ 9172308 w 12192000"/>
              <a:gd name="connsiteY176" fmla="*/ 87312 h 2868172"/>
              <a:gd name="connsiteX177" fmla="*/ 9210408 w 12192000"/>
              <a:gd name="connsiteY177" fmla="*/ 106362 h 2868172"/>
              <a:gd name="connsiteX178" fmla="*/ 9246920 w 12192000"/>
              <a:gd name="connsiteY178" fmla="*/ 125412 h 2868172"/>
              <a:gd name="connsiteX179" fmla="*/ 9288196 w 12192000"/>
              <a:gd name="connsiteY179" fmla="*/ 141287 h 2868172"/>
              <a:gd name="connsiteX180" fmla="*/ 9334232 w 12192000"/>
              <a:gd name="connsiteY180" fmla="*/ 155575 h 2868172"/>
              <a:gd name="connsiteX181" fmla="*/ 9386620 w 12192000"/>
              <a:gd name="connsiteY181" fmla="*/ 166687 h 2868172"/>
              <a:gd name="connsiteX182" fmla="*/ 9446946 w 12192000"/>
              <a:gd name="connsiteY182" fmla="*/ 174625 h 2868172"/>
              <a:gd name="connsiteX183" fmla="*/ 9515208 w 12192000"/>
              <a:gd name="connsiteY183" fmla="*/ 176212 h 2868172"/>
              <a:gd name="connsiteX184" fmla="*/ 9583470 w 12192000"/>
              <a:gd name="connsiteY184" fmla="*/ 174625 h 2868172"/>
              <a:gd name="connsiteX185" fmla="*/ 9643796 w 12192000"/>
              <a:gd name="connsiteY185" fmla="*/ 166687 h 2868172"/>
              <a:gd name="connsiteX186" fmla="*/ 9696182 w 12192000"/>
              <a:gd name="connsiteY186" fmla="*/ 155575 h 2868172"/>
              <a:gd name="connsiteX187" fmla="*/ 9742220 w 12192000"/>
              <a:gd name="connsiteY187" fmla="*/ 141287 h 2868172"/>
              <a:gd name="connsiteX188" fmla="*/ 9783496 w 12192000"/>
              <a:gd name="connsiteY188" fmla="*/ 125412 h 2868172"/>
              <a:gd name="connsiteX189" fmla="*/ 9820008 w 12192000"/>
              <a:gd name="connsiteY189" fmla="*/ 106362 h 2868172"/>
              <a:gd name="connsiteX190" fmla="*/ 9896208 w 12192000"/>
              <a:gd name="connsiteY190" fmla="*/ 68262 h 2868172"/>
              <a:gd name="connsiteX191" fmla="*/ 9932720 w 12192000"/>
              <a:gd name="connsiteY191" fmla="*/ 52387 h 2868172"/>
              <a:gd name="connsiteX192" fmla="*/ 9973996 w 12192000"/>
              <a:gd name="connsiteY192" fmla="*/ 36512 h 2868172"/>
              <a:gd name="connsiteX193" fmla="*/ 10020032 w 12192000"/>
              <a:gd name="connsiteY193" fmla="*/ 20637 h 2868172"/>
              <a:gd name="connsiteX194" fmla="*/ 10072420 w 12192000"/>
              <a:gd name="connsiteY194" fmla="*/ 9525 h 2868172"/>
              <a:gd name="connsiteX195" fmla="*/ 10132746 w 12192000"/>
              <a:gd name="connsiteY195" fmla="*/ 3175 h 2868172"/>
              <a:gd name="connsiteX196" fmla="*/ 10201008 w 12192000"/>
              <a:gd name="connsiteY196" fmla="*/ 0 h 2868172"/>
              <a:gd name="connsiteX197" fmla="*/ 10269270 w 12192000"/>
              <a:gd name="connsiteY197" fmla="*/ 3175 h 2868172"/>
              <a:gd name="connsiteX198" fmla="*/ 10329596 w 12192000"/>
              <a:gd name="connsiteY198" fmla="*/ 9525 h 2868172"/>
              <a:gd name="connsiteX199" fmla="*/ 10381982 w 12192000"/>
              <a:gd name="connsiteY199" fmla="*/ 20637 h 2868172"/>
              <a:gd name="connsiteX200" fmla="*/ 10428020 w 12192000"/>
              <a:gd name="connsiteY200" fmla="*/ 36512 h 2868172"/>
              <a:gd name="connsiteX201" fmla="*/ 10469296 w 12192000"/>
              <a:gd name="connsiteY201" fmla="*/ 52387 h 2868172"/>
              <a:gd name="connsiteX202" fmla="*/ 10505808 w 12192000"/>
              <a:gd name="connsiteY202" fmla="*/ 68262 h 2868172"/>
              <a:gd name="connsiteX203" fmla="*/ 10543908 w 12192000"/>
              <a:gd name="connsiteY203" fmla="*/ 87312 h 2868172"/>
              <a:gd name="connsiteX204" fmla="*/ 10582008 w 12192000"/>
              <a:gd name="connsiteY204" fmla="*/ 106362 h 2868172"/>
              <a:gd name="connsiteX205" fmla="*/ 10618520 w 12192000"/>
              <a:gd name="connsiteY205" fmla="*/ 125412 h 2868172"/>
              <a:gd name="connsiteX206" fmla="*/ 10659796 w 12192000"/>
              <a:gd name="connsiteY206" fmla="*/ 141287 h 2868172"/>
              <a:gd name="connsiteX207" fmla="*/ 10705832 w 12192000"/>
              <a:gd name="connsiteY207" fmla="*/ 155575 h 2868172"/>
              <a:gd name="connsiteX208" fmla="*/ 10758220 w 12192000"/>
              <a:gd name="connsiteY208" fmla="*/ 166687 h 2868172"/>
              <a:gd name="connsiteX209" fmla="*/ 10818546 w 12192000"/>
              <a:gd name="connsiteY209" fmla="*/ 174625 h 2868172"/>
              <a:gd name="connsiteX210" fmla="*/ 10886808 w 12192000"/>
              <a:gd name="connsiteY210" fmla="*/ 176212 h 2868172"/>
              <a:gd name="connsiteX211" fmla="*/ 10955070 w 12192000"/>
              <a:gd name="connsiteY211" fmla="*/ 174625 h 2868172"/>
              <a:gd name="connsiteX212" fmla="*/ 11015396 w 12192000"/>
              <a:gd name="connsiteY212" fmla="*/ 166687 h 2868172"/>
              <a:gd name="connsiteX213" fmla="*/ 11067782 w 12192000"/>
              <a:gd name="connsiteY213" fmla="*/ 155575 h 2868172"/>
              <a:gd name="connsiteX214" fmla="*/ 11113820 w 12192000"/>
              <a:gd name="connsiteY214" fmla="*/ 141287 h 2868172"/>
              <a:gd name="connsiteX215" fmla="*/ 11155096 w 12192000"/>
              <a:gd name="connsiteY215" fmla="*/ 125412 h 2868172"/>
              <a:gd name="connsiteX216" fmla="*/ 11191608 w 12192000"/>
              <a:gd name="connsiteY216" fmla="*/ 106362 h 2868172"/>
              <a:gd name="connsiteX217" fmla="*/ 11229708 w 12192000"/>
              <a:gd name="connsiteY217" fmla="*/ 87312 h 2868172"/>
              <a:gd name="connsiteX218" fmla="*/ 11267808 w 12192000"/>
              <a:gd name="connsiteY218" fmla="*/ 68262 h 2868172"/>
              <a:gd name="connsiteX219" fmla="*/ 11304320 w 12192000"/>
              <a:gd name="connsiteY219" fmla="*/ 52387 h 2868172"/>
              <a:gd name="connsiteX220" fmla="*/ 11345596 w 12192000"/>
              <a:gd name="connsiteY220" fmla="*/ 36512 h 2868172"/>
              <a:gd name="connsiteX221" fmla="*/ 11391632 w 12192000"/>
              <a:gd name="connsiteY221" fmla="*/ 20637 h 2868172"/>
              <a:gd name="connsiteX222" fmla="*/ 11444020 w 12192000"/>
              <a:gd name="connsiteY222" fmla="*/ 9525 h 2868172"/>
              <a:gd name="connsiteX223" fmla="*/ 11504346 w 12192000"/>
              <a:gd name="connsiteY223" fmla="*/ 3175 h 2868172"/>
              <a:gd name="connsiteX224" fmla="*/ 11572608 w 12192000"/>
              <a:gd name="connsiteY224" fmla="*/ 0 h 2868172"/>
              <a:gd name="connsiteX225" fmla="*/ 11640870 w 12192000"/>
              <a:gd name="connsiteY225" fmla="*/ 3175 h 2868172"/>
              <a:gd name="connsiteX226" fmla="*/ 11701196 w 12192000"/>
              <a:gd name="connsiteY226" fmla="*/ 9525 h 2868172"/>
              <a:gd name="connsiteX227" fmla="*/ 11753582 w 12192000"/>
              <a:gd name="connsiteY227" fmla="*/ 20637 h 2868172"/>
              <a:gd name="connsiteX228" fmla="*/ 11799620 w 12192000"/>
              <a:gd name="connsiteY228" fmla="*/ 36512 h 2868172"/>
              <a:gd name="connsiteX229" fmla="*/ 11840896 w 12192000"/>
              <a:gd name="connsiteY229" fmla="*/ 52387 h 2868172"/>
              <a:gd name="connsiteX230" fmla="*/ 11877408 w 12192000"/>
              <a:gd name="connsiteY230" fmla="*/ 68262 h 2868172"/>
              <a:gd name="connsiteX231" fmla="*/ 11915508 w 12192000"/>
              <a:gd name="connsiteY231" fmla="*/ 87312 h 2868172"/>
              <a:gd name="connsiteX232" fmla="*/ 11953608 w 12192000"/>
              <a:gd name="connsiteY232" fmla="*/ 106362 h 2868172"/>
              <a:gd name="connsiteX233" fmla="*/ 11990120 w 12192000"/>
              <a:gd name="connsiteY233" fmla="*/ 125412 h 2868172"/>
              <a:gd name="connsiteX234" fmla="*/ 12031396 w 12192000"/>
              <a:gd name="connsiteY234" fmla="*/ 141287 h 2868172"/>
              <a:gd name="connsiteX235" fmla="*/ 12077432 w 12192000"/>
              <a:gd name="connsiteY235" fmla="*/ 155575 h 2868172"/>
              <a:gd name="connsiteX236" fmla="*/ 12129820 w 12192000"/>
              <a:gd name="connsiteY236" fmla="*/ 166688 h 2868172"/>
              <a:gd name="connsiteX237" fmla="*/ 12190146 w 12192000"/>
              <a:gd name="connsiteY237" fmla="*/ 174625 h 2868172"/>
              <a:gd name="connsiteX238" fmla="*/ 12192000 w 12192000"/>
              <a:gd name="connsiteY238" fmla="*/ 174668 h 2868172"/>
              <a:gd name="connsiteX239" fmla="*/ 12192000 w 12192000"/>
              <a:gd name="connsiteY239" fmla="*/ 319047 h 2868172"/>
              <a:gd name="connsiteX240" fmla="*/ 12192000 w 12192000"/>
              <a:gd name="connsiteY240" fmla="*/ 885826 h 2868172"/>
              <a:gd name="connsiteX241" fmla="*/ 12192000 w 12192000"/>
              <a:gd name="connsiteY241" fmla="*/ 1030205 h 2868172"/>
              <a:gd name="connsiteX242" fmla="*/ 12192000 w 12192000"/>
              <a:gd name="connsiteY242" fmla="*/ 1787292 h 2868172"/>
              <a:gd name="connsiteX243" fmla="*/ 12192000 w 12192000"/>
              <a:gd name="connsiteY243" fmla="*/ 1931671 h 2868172"/>
              <a:gd name="connsiteX244" fmla="*/ 12191997 w 12192000"/>
              <a:gd name="connsiteY244" fmla="*/ 1931671 h 2868172"/>
              <a:gd name="connsiteX245" fmla="*/ 12191997 w 12192000"/>
              <a:gd name="connsiteY245" fmla="*/ 2868172 h 2868172"/>
              <a:gd name="connsiteX246" fmla="*/ 1 w 12192000"/>
              <a:gd name="connsiteY246" fmla="*/ 2868172 h 2868172"/>
              <a:gd name="connsiteX247" fmla="*/ 1 w 12192000"/>
              <a:gd name="connsiteY247" fmla="*/ 1931671 h 2868172"/>
              <a:gd name="connsiteX248" fmla="*/ 0 w 12192000"/>
              <a:gd name="connsiteY248" fmla="*/ 1931671 h 2868172"/>
              <a:gd name="connsiteX249" fmla="*/ 0 w 12192000"/>
              <a:gd name="connsiteY249" fmla="*/ 1787292 h 2868172"/>
              <a:gd name="connsiteX250" fmla="*/ 0 w 12192000"/>
              <a:gd name="connsiteY250" fmla="*/ 1030205 h 2868172"/>
              <a:gd name="connsiteX251" fmla="*/ 0 w 12192000"/>
              <a:gd name="connsiteY251" fmla="*/ 885826 h 2868172"/>
              <a:gd name="connsiteX252" fmla="*/ 0 w 12192000"/>
              <a:gd name="connsiteY252" fmla="*/ 319047 h 2868172"/>
              <a:gd name="connsiteX253" fmla="*/ 0 w 12192000"/>
              <a:gd name="connsiteY253" fmla="*/ 174668 h 2868172"/>
              <a:gd name="connsiteX254" fmla="*/ 1852 w 12192000"/>
              <a:gd name="connsiteY254" fmla="*/ 174625 h 2868172"/>
              <a:gd name="connsiteX255" fmla="*/ 62177 w 12192000"/>
              <a:gd name="connsiteY255" fmla="*/ 166687 h 2868172"/>
              <a:gd name="connsiteX256" fmla="*/ 114564 w 12192000"/>
              <a:gd name="connsiteY256" fmla="*/ 155575 h 2868172"/>
              <a:gd name="connsiteX257" fmla="*/ 160602 w 12192000"/>
              <a:gd name="connsiteY257" fmla="*/ 141287 h 2868172"/>
              <a:gd name="connsiteX258" fmla="*/ 201877 w 12192000"/>
              <a:gd name="connsiteY258" fmla="*/ 125412 h 2868172"/>
              <a:gd name="connsiteX259" fmla="*/ 238389 w 12192000"/>
              <a:gd name="connsiteY259" fmla="*/ 106362 h 2868172"/>
              <a:gd name="connsiteX260" fmla="*/ 276489 w 12192000"/>
              <a:gd name="connsiteY260" fmla="*/ 87312 h 2868172"/>
              <a:gd name="connsiteX261" fmla="*/ 314589 w 12192000"/>
              <a:gd name="connsiteY261" fmla="*/ 68262 h 2868172"/>
              <a:gd name="connsiteX262" fmla="*/ 351102 w 12192000"/>
              <a:gd name="connsiteY262" fmla="*/ 52387 h 2868172"/>
              <a:gd name="connsiteX263" fmla="*/ 392377 w 12192000"/>
              <a:gd name="connsiteY263" fmla="*/ 36512 h 2868172"/>
              <a:gd name="connsiteX264" fmla="*/ 438414 w 12192000"/>
              <a:gd name="connsiteY264" fmla="*/ 20637 h 2868172"/>
              <a:gd name="connsiteX265" fmla="*/ 490802 w 12192000"/>
              <a:gd name="connsiteY265" fmla="*/ 9525 h 2868172"/>
              <a:gd name="connsiteX266" fmla="*/ 551127 w 12192000"/>
              <a:gd name="connsiteY266" fmla="*/ 3175 h 2868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</a:cxnLst>
            <a:rect l="l" t="t" r="r" b="b"/>
            <a:pathLst>
              <a:path w="12192000" h="286817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319047"/>
                </a:lnTo>
                <a:lnTo>
                  <a:pt x="12192000" y="885826"/>
                </a:lnTo>
                <a:lnTo>
                  <a:pt x="12192000" y="1030205"/>
                </a:lnTo>
                <a:lnTo>
                  <a:pt x="12192000" y="1787292"/>
                </a:lnTo>
                <a:lnTo>
                  <a:pt x="12192000" y="1931671"/>
                </a:lnTo>
                <a:lnTo>
                  <a:pt x="12191997" y="1931671"/>
                </a:lnTo>
                <a:lnTo>
                  <a:pt x="12191997" y="2868172"/>
                </a:lnTo>
                <a:lnTo>
                  <a:pt x="1" y="2868172"/>
                </a:lnTo>
                <a:lnTo>
                  <a:pt x="1" y="1931671"/>
                </a:lnTo>
                <a:lnTo>
                  <a:pt x="0" y="1931671"/>
                </a:lnTo>
                <a:lnTo>
                  <a:pt x="0" y="1787292"/>
                </a:lnTo>
                <a:lnTo>
                  <a:pt x="0" y="1030205"/>
                </a:lnTo>
                <a:lnTo>
                  <a:pt x="0" y="885826"/>
                </a:lnTo>
                <a:lnTo>
                  <a:pt x="0" y="319047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5BA4C3-1A4D-D14C-ED45-D093EA7AB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5192" y="4334175"/>
            <a:ext cx="6773613" cy="1159200"/>
          </a:xfrm>
        </p:spPr>
        <p:txBody>
          <a:bodyPr anchor="b">
            <a:normAutofit fontScale="90000"/>
          </a:bodyPr>
          <a:lstStyle/>
          <a:p>
            <a:r>
              <a:rPr lang="en-US" sz="3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PEMBERONTAKAN DI ALAM SEMESTA YANG SEMPURNA</a:t>
            </a:r>
            <a:endParaRPr lang="en-ID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DB495E-6F0B-5F1E-D417-AC6C0E72E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4983" y="5804548"/>
            <a:ext cx="6034030" cy="742279"/>
          </a:xfrm>
        </p:spPr>
        <p:txBody>
          <a:bodyPr anchor="ctr">
            <a:noAutofit/>
          </a:bodyPr>
          <a:lstStyle/>
          <a:p>
            <a:r>
              <a:rPr lang="en-US" b="1" dirty="0">
                <a:solidFill>
                  <a:schemeClr val="bg1">
                    <a:alpha val="60000"/>
                  </a:schemeClr>
                </a:solidFill>
              </a:rPr>
              <a:t>Pelajaran ke-1, </a:t>
            </a:r>
            <a:r>
              <a:rPr lang="en-US" b="1" dirty="0" err="1">
                <a:solidFill>
                  <a:schemeClr val="bg1">
                    <a:alpha val="60000"/>
                  </a:schemeClr>
                </a:solidFill>
              </a:rPr>
              <a:t>Triwulan</a:t>
            </a:r>
            <a:r>
              <a:rPr lang="en-US" b="1" dirty="0">
                <a:solidFill>
                  <a:schemeClr val="bg1">
                    <a:alpha val="60000"/>
                  </a:schemeClr>
                </a:solidFill>
              </a:rPr>
              <a:t> IV</a:t>
            </a:r>
          </a:p>
          <a:p>
            <a:r>
              <a:rPr lang="en-US" b="1" dirty="0" err="1">
                <a:solidFill>
                  <a:schemeClr val="bg1">
                    <a:alpha val="60000"/>
                  </a:schemeClr>
                </a:solidFill>
              </a:rPr>
              <a:t>Tahun</a:t>
            </a:r>
            <a:r>
              <a:rPr lang="en-US" b="1" dirty="0">
                <a:solidFill>
                  <a:schemeClr val="bg1">
                    <a:alpha val="60000"/>
                  </a:schemeClr>
                </a:solidFill>
              </a:rPr>
              <a:t> 2022</a:t>
            </a:r>
            <a:endParaRPr lang="en-ID" b="1" dirty="0">
              <a:solidFill>
                <a:schemeClr val="bg1">
                  <a:alpha val="60000"/>
                </a:schemeClr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DA53CE5-675F-438B-901D-C2A484DA7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80303"/>
            <a:ext cx="9144000" cy="320590"/>
          </a:xfrm>
          <a:custGeom>
            <a:avLst/>
            <a:gdLst>
              <a:gd name="connsiteX0" fmla="*/ 619389 w 12192000"/>
              <a:gd name="connsiteY0" fmla="*/ 0 h 320590"/>
              <a:gd name="connsiteX1" fmla="*/ 687652 w 12192000"/>
              <a:gd name="connsiteY1" fmla="*/ 3175 h 320590"/>
              <a:gd name="connsiteX2" fmla="*/ 747977 w 12192000"/>
              <a:gd name="connsiteY2" fmla="*/ 9525 h 320590"/>
              <a:gd name="connsiteX3" fmla="*/ 800364 w 12192000"/>
              <a:gd name="connsiteY3" fmla="*/ 20637 h 320590"/>
              <a:gd name="connsiteX4" fmla="*/ 846402 w 12192000"/>
              <a:gd name="connsiteY4" fmla="*/ 36512 h 320590"/>
              <a:gd name="connsiteX5" fmla="*/ 887677 w 12192000"/>
              <a:gd name="connsiteY5" fmla="*/ 52387 h 320590"/>
              <a:gd name="connsiteX6" fmla="*/ 924189 w 12192000"/>
              <a:gd name="connsiteY6" fmla="*/ 68262 h 320590"/>
              <a:gd name="connsiteX7" fmla="*/ 962289 w 12192000"/>
              <a:gd name="connsiteY7" fmla="*/ 87312 h 320590"/>
              <a:gd name="connsiteX8" fmla="*/ 1000389 w 12192000"/>
              <a:gd name="connsiteY8" fmla="*/ 106362 h 320590"/>
              <a:gd name="connsiteX9" fmla="*/ 1036902 w 12192000"/>
              <a:gd name="connsiteY9" fmla="*/ 125412 h 320590"/>
              <a:gd name="connsiteX10" fmla="*/ 1078177 w 12192000"/>
              <a:gd name="connsiteY10" fmla="*/ 141287 h 320590"/>
              <a:gd name="connsiteX11" fmla="*/ 1124214 w 12192000"/>
              <a:gd name="connsiteY11" fmla="*/ 155575 h 320590"/>
              <a:gd name="connsiteX12" fmla="*/ 1176602 w 12192000"/>
              <a:gd name="connsiteY12" fmla="*/ 166687 h 320590"/>
              <a:gd name="connsiteX13" fmla="*/ 1236927 w 12192000"/>
              <a:gd name="connsiteY13" fmla="*/ 174625 h 320590"/>
              <a:gd name="connsiteX14" fmla="*/ 1305189 w 12192000"/>
              <a:gd name="connsiteY14" fmla="*/ 176212 h 320590"/>
              <a:gd name="connsiteX15" fmla="*/ 1373452 w 12192000"/>
              <a:gd name="connsiteY15" fmla="*/ 174625 h 320590"/>
              <a:gd name="connsiteX16" fmla="*/ 1433777 w 12192000"/>
              <a:gd name="connsiteY16" fmla="*/ 166687 h 320590"/>
              <a:gd name="connsiteX17" fmla="*/ 1486164 w 12192000"/>
              <a:gd name="connsiteY17" fmla="*/ 155575 h 320590"/>
              <a:gd name="connsiteX18" fmla="*/ 1532202 w 12192000"/>
              <a:gd name="connsiteY18" fmla="*/ 141287 h 320590"/>
              <a:gd name="connsiteX19" fmla="*/ 1573477 w 12192000"/>
              <a:gd name="connsiteY19" fmla="*/ 125412 h 320590"/>
              <a:gd name="connsiteX20" fmla="*/ 1609989 w 12192000"/>
              <a:gd name="connsiteY20" fmla="*/ 106362 h 320590"/>
              <a:gd name="connsiteX21" fmla="*/ 1648089 w 12192000"/>
              <a:gd name="connsiteY21" fmla="*/ 87312 h 320590"/>
              <a:gd name="connsiteX22" fmla="*/ 1686189 w 12192000"/>
              <a:gd name="connsiteY22" fmla="*/ 68262 h 320590"/>
              <a:gd name="connsiteX23" fmla="*/ 1722702 w 12192000"/>
              <a:gd name="connsiteY23" fmla="*/ 52387 h 320590"/>
              <a:gd name="connsiteX24" fmla="*/ 1763977 w 12192000"/>
              <a:gd name="connsiteY24" fmla="*/ 36512 h 320590"/>
              <a:gd name="connsiteX25" fmla="*/ 1810014 w 12192000"/>
              <a:gd name="connsiteY25" fmla="*/ 20637 h 320590"/>
              <a:gd name="connsiteX26" fmla="*/ 1862402 w 12192000"/>
              <a:gd name="connsiteY26" fmla="*/ 9525 h 320590"/>
              <a:gd name="connsiteX27" fmla="*/ 1922727 w 12192000"/>
              <a:gd name="connsiteY27" fmla="*/ 3175 h 320590"/>
              <a:gd name="connsiteX28" fmla="*/ 1990989 w 12192000"/>
              <a:gd name="connsiteY28" fmla="*/ 0 h 320590"/>
              <a:gd name="connsiteX29" fmla="*/ 2059252 w 12192000"/>
              <a:gd name="connsiteY29" fmla="*/ 3175 h 320590"/>
              <a:gd name="connsiteX30" fmla="*/ 2119577 w 12192000"/>
              <a:gd name="connsiteY30" fmla="*/ 9525 h 320590"/>
              <a:gd name="connsiteX31" fmla="*/ 2171964 w 12192000"/>
              <a:gd name="connsiteY31" fmla="*/ 20637 h 320590"/>
              <a:gd name="connsiteX32" fmla="*/ 2218002 w 12192000"/>
              <a:gd name="connsiteY32" fmla="*/ 36512 h 320590"/>
              <a:gd name="connsiteX33" fmla="*/ 2259277 w 12192000"/>
              <a:gd name="connsiteY33" fmla="*/ 52387 h 320590"/>
              <a:gd name="connsiteX34" fmla="*/ 2295789 w 12192000"/>
              <a:gd name="connsiteY34" fmla="*/ 68262 h 320590"/>
              <a:gd name="connsiteX35" fmla="*/ 2333889 w 12192000"/>
              <a:gd name="connsiteY35" fmla="*/ 87312 h 320590"/>
              <a:gd name="connsiteX36" fmla="*/ 2371989 w 12192000"/>
              <a:gd name="connsiteY36" fmla="*/ 106362 h 320590"/>
              <a:gd name="connsiteX37" fmla="*/ 2408502 w 12192000"/>
              <a:gd name="connsiteY37" fmla="*/ 125412 h 320590"/>
              <a:gd name="connsiteX38" fmla="*/ 2449777 w 12192000"/>
              <a:gd name="connsiteY38" fmla="*/ 141287 h 320590"/>
              <a:gd name="connsiteX39" fmla="*/ 2495814 w 12192000"/>
              <a:gd name="connsiteY39" fmla="*/ 155575 h 320590"/>
              <a:gd name="connsiteX40" fmla="*/ 2548202 w 12192000"/>
              <a:gd name="connsiteY40" fmla="*/ 166687 h 320590"/>
              <a:gd name="connsiteX41" fmla="*/ 2608527 w 12192000"/>
              <a:gd name="connsiteY41" fmla="*/ 174625 h 320590"/>
              <a:gd name="connsiteX42" fmla="*/ 2676789 w 12192000"/>
              <a:gd name="connsiteY42" fmla="*/ 176212 h 320590"/>
              <a:gd name="connsiteX43" fmla="*/ 2745052 w 12192000"/>
              <a:gd name="connsiteY43" fmla="*/ 174625 h 320590"/>
              <a:gd name="connsiteX44" fmla="*/ 2805377 w 12192000"/>
              <a:gd name="connsiteY44" fmla="*/ 166687 h 320590"/>
              <a:gd name="connsiteX45" fmla="*/ 2857764 w 12192000"/>
              <a:gd name="connsiteY45" fmla="*/ 155575 h 320590"/>
              <a:gd name="connsiteX46" fmla="*/ 2903802 w 12192000"/>
              <a:gd name="connsiteY46" fmla="*/ 141287 h 320590"/>
              <a:gd name="connsiteX47" fmla="*/ 2945077 w 12192000"/>
              <a:gd name="connsiteY47" fmla="*/ 125412 h 320590"/>
              <a:gd name="connsiteX48" fmla="*/ 2981589 w 12192000"/>
              <a:gd name="connsiteY48" fmla="*/ 106362 h 320590"/>
              <a:gd name="connsiteX49" fmla="*/ 3019689 w 12192000"/>
              <a:gd name="connsiteY49" fmla="*/ 87312 h 320590"/>
              <a:gd name="connsiteX50" fmla="*/ 3057789 w 12192000"/>
              <a:gd name="connsiteY50" fmla="*/ 68262 h 320590"/>
              <a:gd name="connsiteX51" fmla="*/ 3094302 w 12192000"/>
              <a:gd name="connsiteY51" fmla="*/ 52387 h 320590"/>
              <a:gd name="connsiteX52" fmla="*/ 3135577 w 12192000"/>
              <a:gd name="connsiteY52" fmla="*/ 36512 h 320590"/>
              <a:gd name="connsiteX53" fmla="*/ 3181614 w 12192000"/>
              <a:gd name="connsiteY53" fmla="*/ 20637 h 320590"/>
              <a:gd name="connsiteX54" fmla="*/ 3234002 w 12192000"/>
              <a:gd name="connsiteY54" fmla="*/ 9525 h 320590"/>
              <a:gd name="connsiteX55" fmla="*/ 3294327 w 12192000"/>
              <a:gd name="connsiteY55" fmla="*/ 3175 h 320590"/>
              <a:gd name="connsiteX56" fmla="*/ 3361002 w 12192000"/>
              <a:gd name="connsiteY56" fmla="*/ 0 h 320590"/>
              <a:gd name="connsiteX57" fmla="*/ 3430852 w 12192000"/>
              <a:gd name="connsiteY57" fmla="*/ 3175 h 320590"/>
              <a:gd name="connsiteX58" fmla="*/ 3491177 w 12192000"/>
              <a:gd name="connsiteY58" fmla="*/ 9525 h 320590"/>
              <a:gd name="connsiteX59" fmla="*/ 3543564 w 12192000"/>
              <a:gd name="connsiteY59" fmla="*/ 20637 h 320590"/>
              <a:gd name="connsiteX60" fmla="*/ 3589602 w 12192000"/>
              <a:gd name="connsiteY60" fmla="*/ 36512 h 320590"/>
              <a:gd name="connsiteX61" fmla="*/ 3630877 w 12192000"/>
              <a:gd name="connsiteY61" fmla="*/ 52387 h 320590"/>
              <a:gd name="connsiteX62" fmla="*/ 3667389 w 12192000"/>
              <a:gd name="connsiteY62" fmla="*/ 68262 h 320590"/>
              <a:gd name="connsiteX63" fmla="*/ 3705489 w 12192000"/>
              <a:gd name="connsiteY63" fmla="*/ 87312 h 320590"/>
              <a:gd name="connsiteX64" fmla="*/ 3743589 w 12192000"/>
              <a:gd name="connsiteY64" fmla="*/ 106362 h 320590"/>
              <a:gd name="connsiteX65" fmla="*/ 3780102 w 12192000"/>
              <a:gd name="connsiteY65" fmla="*/ 125412 h 320590"/>
              <a:gd name="connsiteX66" fmla="*/ 3821377 w 12192000"/>
              <a:gd name="connsiteY66" fmla="*/ 141287 h 320590"/>
              <a:gd name="connsiteX67" fmla="*/ 3867414 w 12192000"/>
              <a:gd name="connsiteY67" fmla="*/ 155575 h 320590"/>
              <a:gd name="connsiteX68" fmla="*/ 3919802 w 12192000"/>
              <a:gd name="connsiteY68" fmla="*/ 166687 h 320590"/>
              <a:gd name="connsiteX69" fmla="*/ 3980127 w 12192000"/>
              <a:gd name="connsiteY69" fmla="*/ 174625 h 320590"/>
              <a:gd name="connsiteX70" fmla="*/ 4048389 w 12192000"/>
              <a:gd name="connsiteY70" fmla="*/ 176212 h 320590"/>
              <a:gd name="connsiteX71" fmla="*/ 4116652 w 12192000"/>
              <a:gd name="connsiteY71" fmla="*/ 174625 h 320590"/>
              <a:gd name="connsiteX72" fmla="*/ 4176977 w 12192000"/>
              <a:gd name="connsiteY72" fmla="*/ 166687 h 320590"/>
              <a:gd name="connsiteX73" fmla="*/ 4229364 w 12192000"/>
              <a:gd name="connsiteY73" fmla="*/ 155575 h 320590"/>
              <a:gd name="connsiteX74" fmla="*/ 4275402 w 12192000"/>
              <a:gd name="connsiteY74" fmla="*/ 141287 h 320590"/>
              <a:gd name="connsiteX75" fmla="*/ 4316677 w 12192000"/>
              <a:gd name="connsiteY75" fmla="*/ 125412 h 320590"/>
              <a:gd name="connsiteX76" fmla="*/ 4353189 w 12192000"/>
              <a:gd name="connsiteY76" fmla="*/ 106362 h 320590"/>
              <a:gd name="connsiteX77" fmla="*/ 4429389 w 12192000"/>
              <a:gd name="connsiteY77" fmla="*/ 68262 h 320590"/>
              <a:gd name="connsiteX78" fmla="*/ 4465902 w 12192000"/>
              <a:gd name="connsiteY78" fmla="*/ 52387 h 320590"/>
              <a:gd name="connsiteX79" fmla="*/ 4507177 w 12192000"/>
              <a:gd name="connsiteY79" fmla="*/ 36512 h 320590"/>
              <a:gd name="connsiteX80" fmla="*/ 4553215 w 12192000"/>
              <a:gd name="connsiteY80" fmla="*/ 20637 h 320590"/>
              <a:gd name="connsiteX81" fmla="*/ 4605602 w 12192000"/>
              <a:gd name="connsiteY81" fmla="*/ 9525 h 320590"/>
              <a:gd name="connsiteX82" fmla="*/ 4665928 w 12192000"/>
              <a:gd name="connsiteY82" fmla="*/ 3175 h 320590"/>
              <a:gd name="connsiteX83" fmla="*/ 4734189 w 12192000"/>
              <a:gd name="connsiteY83" fmla="*/ 0 h 320590"/>
              <a:gd name="connsiteX84" fmla="*/ 4802453 w 12192000"/>
              <a:gd name="connsiteY84" fmla="*/ 3175 h 320590"/>
              <a:gd name="connsiteX85" fmla="*/ 4862777 w 12192000"/>
              <a:gd name="connsiteY85" fmla="*/ 9525 h 320590"/>
              <a:gd name="connsiteX86" fmla="*/ 4915165 w 12192000"/>
              <a:gd name="connsiteY86" fmla="*/ 20637 h 320590"/>
              <a:gd name="connsiteX87" fmla="*/ 4961201 w 12192000"/>
              <a:gd name="connsiteY87" fmla="*/ 36512 h 320590"/>
              <a:gd name="connsiteX88" fmla="*/ 5002477 w 12192000"/>
              <a:gd name="connsiteY88" fmla="*/ 52387 h 320590"/>
              <a:gd name="connsiteX89" fmla="*/ 5038989 w 12192000"/>
              <a:gd name="connsiteY89" fmla="*/ 68262 h 320590"/>
              <a:gd name="connsiteX90" fmla="*/ 5077090 w 12192000"/>
              <a:gd name="connsiteY90" fmla="*/ 87312 h 320590"/>
              <a:gd name="connsiteX91" fmla="*/ 5115189 w 12192000"/>
              <a:gd name="connsiteY91" fmla="*/ 106362 h 320590"/>
              <a:gd name="connsiteX92" fmla="*/ 5151701 w 12192000"/>
              <a:gd name="connsiteY92" fmla="*/ 125412 h 320590"/>
              <a:gd name="connsiteX93" fmla="*/ 5192977 w 12192000"/>
              <a:gd name="connsiteY93" fmla="*/ 141287 h 320590"/>
              <a:gd name="connsiteX94" fmla="*/ 5239014 w 12192000"/>
              <a:gd name="connsiteY94" fmla="*/ 155575 h 320590"/>
              <a:gd name="connsiteX95" fmla="*/ 5291401 w 12192000"/>
              <a:gd name="connsiteY95" fmla="*/ 166687 h 320590"/>
              <a:gd name="connsiteX96" fmla="*/ 5351727 w 12192000"/>
              <a:gd name="connsiteY96" fmla="*/ 174625 h 320590"/>
              <a:gd name="connsiteX97" fmla="*/ 5410199 w 12192000"/>
              <a:gd name="connsiteY97" fmla="*/ 175985 h 320590"/>
              <a:gd name="connsiteX98" fmla="*/ 5468671 w 12192000"/>
              <a:gd name="connsiteY98" fmla="*/ 174625 h 320590"/>
              <a:gd name="connsiteX99" fmla="*/ 5528996 w 12192000"/>
              <a:gd name="connsiteY99" fmla="*/ 166687 h 320590"/>
              <a:gd name="connsiteX100" fmla="*/ 5581383 w 12192000"/>
              <a:gd name="connsiteY100" fmla="*/ 155575 h 320590"/>
              <a:gd name="connsiteX101" fmla="*/ 5627421 w 12192000"/>
              <a:gd name="connsiteY101" fmla="*/ 141287 h 320590"/>
              <a:gd name="connsiteX102" fmla="*/ 5668696 w 12192000"/>
              <a:gd name="connsiteY102" fmla="*/ 125412 h 320590"/>
              <a:gd name="connsiteX103" fmla="*/ 5705209 w 12192000"/>
              <a:gd name="connsiteY103" fmla="*/ 106362 h 320590"/>
              <a:gd name="connsiteX104" fmla="*/ 5743308 w 12192000"/>
              <a:gd name="connsiteY104" fmla="*/ 87312 h 320590"/>
              <a:gd name="connsiteX105" fmla="*/ 5781408 w 12192000"/>
              <a:gd name="connsiteY105" fmla="*/ 68262 h 320590"/>
              <a:gd name="connsiteX106" fmla="*/ 5817921 w 12192000"/>
              <a:gd name="connsiteY106" fmla="*/ 52387 h 320590"/>
              <a:gd name="connsiteX107" fmla="*/ 5859196 w 12192000"/>
              <a:gd name="connsiteY107" fmla="*/ 36512 h 320590"/>
              <a:gd name="connsiteX108" fmla="*/ 5905234 w 12192000"/>
              <a:gd name="connsiteY108" fmla="*/ 20637 h 320590"/>
              <a:gd name="connsiteX109" fmla="*/ 5957621 w 12192000"/>
              <a:gd name="connsiteY109" fmla="*/ 9525 h 320590"/>
              <a:gd name="connsiteX110" fmla="*/ 6017947 w 12192000"/>
              <a:gd name="connsiteY110" fmla="*/ 3175 h 320590"/>
              <a:gd name="connsiteX111" fmla="*/ 6086209 w 12192000"/>
              <a:gd name="connsiteY111" fmla="*/ 0 h 320590"/>
              <a:gd name="connsiteX112" fmla="*/ 6095999 w 12192000"/>
              <a:gd name="connsiteY112" fmla="*/ 455 h 320590"/>
              <a:gd name="connsiteX113" fmla="*/ 6105789 w 12192000"/>
              <a:gd name="connsiteY113" fmla="*/ 0 h 320590"/>
              <a:gd name="connsiteX114" fmla="*/ 6174052 w 12192000"/>
              <a:gd name="connsiteY114" fmla="*/ 3175 h 320590"/>
              <a:gd name="connsiteX115" fmla="*/ 6234377 w 12192000"/>
              <a:gd name="connsiteY115" fmla="*/ 9525 h 320590"/>
              <a:gd name="connsiteX116" fmla="*/ 6286764 w 12192000"/>
              <a:gd name="connsiteY116" fmla="*/ 20637 h 320590"/>
              <a:gd name="connsiteX117" fmla="*/ 6332802 w 12192000"/>
              <a:gd name="connsiteY117" fmla="*/ 36512 h 320590"/>
              <a:gd name="connsiteX118" fmla="*/ 6374077 w 12192000"/>
              <a:gd name="connsiteY118" fmla="*/ 52387 h 320590"/>
              <a:gd name="connsiteX119" fmla="*/ 6410589 w 12192000"/>
              <a:gd name="connsiteY119" fmla="*/ 68262 h 320590"/>
              <a:gd name="connsiteX120" fmla="*/ 6448689 w 12192000"/>
              <a:gd name="connsiteY120" fmla="*/ 87312 h 320590"/>
              <a:gd name="connsiteX121" fmla="*/ 6486789 w 12192000"/>
              <a:gd name="connsiteY121" fmla="*/ 106362 h 320590"/>
              <a:gd name="connsiteX122" fmla="*/ 6523302 w 12192000"/>
              <a:gd name="connsiteY122" fmla="*/ 125412 h 320590"/>
              <a:gd name="connsiteX123" fmla="*/ 6564577 w 12192000"/>
              <a:gd name="connsiteY123" fmla="*/ 141287 h 320590"/>
              <a:gd name="connsiteX124" fmla="*/ 6610614 w 12192000"/>
              <a:gd name="connsiteY124" fmla="*/ 155575 h 320590"/>
              <a:gd name="connsiteX125" fmla="*/ 6663002 w 12192000"/>
              <a:gd name="connsiteY125" fmla="*/ 166687 h 320590"/>
              <a:gd name="connsiteX126" fmla="*/ 6723327 w 12192000"/>
              <a:gd name="connsiteY126" fmla="*/ 174625 h 320590"/>
              <a:gd name="connsiteX127" fmla="*/ 6781799 w 12192000"/>
              <a:gd name="connsiteY127" fmla="*/ 175985 h 320590"/>
              <a:gd name="connsiteX128" fmla="*/ 6840271 w 12192000"/>
              <a:gd name="connsiteY128" fmla="*/ 174625 h 320590"/>
              <a:gd name="connsiteX129" fmla="*/ 6900596 w 12192000"/>
              <a:gd name="connsiteY129" fmla="*/ 166687 h 320590"/>
              <a:gd name="connsiteX130" fmla="*/ 6952983 w 12192000"/>
              <a:gd name="connsiteY130" fmla="*/ 155575 h 320590"/>
              <a:gd name="connsiteX131" fmla="*/ 6999021 w 12192000"/>
              <a:gd name="connsiteY131" fmla="*/ 141287 h 320590"/>
              <a:gd name="connsiteX132" fmla="*/ 7040296 w 12192000"/>
              <a:gd name="connsiteY132" fmla="*/ 125412 h 320590"/>
              <a:gd name="connsiteX133" fmla="*/ 7076808 w 12192000"/>
              <a:gd name="connsiteY133" fmla="*/ 106362 h 320590"/>
              <a:gd name="connsiteX134" fmla="*/ 7114908 w 12192000"/>
              <a:gd name="connsiteY134" fmla="*/ 87312 h 320590"/>
              <a:gd name="connsiteX135" fmla="*/ 7153008 w 12192000"/>
              <a:gd name="connsiteY135" fmla="*/ 68262 h 320590"/>
              <a:gd name="connsiteX136" fmla="*/ 7189521 w 12192000"/>
              <a:gd name="connsiteY136" fmla="*/ 52387 h 320590"/>
              <a:gd name="connsiteX137" fmla="*/ 7230796 w 12192000"/>
              <a:gd name="connsiteY137" fmla="*/ 36512 h 320590"/>
              <a:gd name="connsiteX138" fmla="*/ 7276833 w 12192000"/>
              <a:gd name="connsiteY138" fmla="*/ 20637 h 320590"/>
              <a:gd name="connsiteX139" fmla="*/ 7329221 w 12192000"/>
              <a:gd name="connsiteY139" fmla="*/ 9525 h 320590"/>
              <a:gd name="connsiteX140" fmla="*/ 7389546 w 12192000"/>
              <a:gd name="connsiteY140" fmla="*/ 3175 h 320590"/>
              <a:gd name="connsiteX141" fmla="*/ 7457808 w 12192000"/>
              <a:gd name="connsiteY141" fmla="*/ 0 h 320590"/>
              <a:gd name="connsiteX142" fmla="*/ 7526071 w 12192000"/>
              <a:gd name="connsiteY142" fmla="*/ 3175 h 320590"/>
              <a:gd name="connsiteX143" fmla="*/ 7586396 w 12192000"/>
              <a:gd name="connsiteY143" fmla="*/ 9525 h 320590"/>
              <a:gd name="connsiteX144" fmla="*/ 7638783 w 12192000"/>
              <a:gd name="connsiteY144" fmla="*/ 20637 h 320590"/>
              <a:gd name="connsiteX145" fmla="*/ 7684821 w 12192000"/>
              <a:gd name="connsiteY145" fmla="*/ 36512 h 320590"/>
              <a:gd name="connsiteX146" fmla="*/ 7726096 w 12192000"/>
              <a:gd name="connsiteY146" fmla="*/ 52387 h 320590"/>
              <a:gd name="connsiteX147" fmla="*/ 7762608 w 12192000"/>
              <a:gd name="connsiteY147" fmla="*/ 68262 h 320590"/>
              <a:gd name="connsiteX148" fmla="*/ 7800708 w 12192000"/>
              <a:gd name="connsiteY148" fmla="*/ 87312 h 320590"/>
              <a:gd name="connsiteX149" fmla="*/ 7838808 w 12192000"/>
              <a:gd name="connsiteY149" fmla="*/ 106362 h 320590"/>
              <a:gd name="connsiteX150" fmla="*/ 7875321 w 12192000"/>
              <a:gd name="connsiteY150" fmla="*/ 125412 h 320590"/>
              <a:gd name="connsiteX151" fmla="*/ 7916596 w 12192000"/>
              <a:gd name="connsiteY151" fmla="*/ 141287 h 320590"/>
              <a:gd name="connsiteX152" fmla="*/ 7962633 w 12192000"/>
              <a:gd name="connsiteY152" fmla="*/ 155575 h 320590"/>
              <a:gd name="connsiteX153" fmla="*/ 8015021 w 12192000"/>
              <a:gd name="connsiteY153" fmla="*/ 166687 h 320590"/>
              <a:gd name="connsiteX154" fmla="*/ 8075346 w 12192000"/>
              <a:gd name="connsiteY154" fmla="*/ 174625 h 320590"/>
              <a:gd name="connsiteX155" fmla="*/ 8143608 w 12192000"/>
              <a:gd name="connsiteY155" fmla="*/ 176212 h 320590"/>
              <a:gd name="connsiteX156" fmla="*/ 8211871 w 12192000"/>
              <a:gd name="connsiteY156" fmla="*/ 174625 h 320590"/>
              <a:gd name="connsiteX157" fmla="*/ 8272196 w 12192000"/>
              <a:gd name="connsiteY157" fmla="*/ 166687 h 320590"/>
              <a:gd name="connsiteX158" fmla="*/ 8324583 w 12192000"/>
              <a:gd name="connsiteY158" fmla="*/ 155575 h 320590"/>
              <a:gd name="connsiteX159" fmla="*/ 8370621 w 12192000"/>
              <a:gd name="connsiteY159" fmla="*/ 141287 h 320590"/>
              <a:gd name="connsiteX160" fmla="*/ 8411896 w 12192000"/>
              <a:gd name="connsiteY160" fmla="*/ 125412 h 320590"/>
              <a:gd name="connsiteX161" fmla="*/ 8448408 w 12192000"/>
              <a:gd name="connsiteY161" fmla="*/ 106362 h 320590"/>
              <a:gd name="connsiteX162" fmla="*/ 8486508 w 12192000"/>
              <a:gd name="connsiteY162" fmla="*/ 87312 h 320590"/>
              <a:gd name="connsiteX163" fmla="*/ 8524608 w 12192000"/>
              <a:gd name="connsiteY163" fmla="*/ 68262 h 320590"/>
              <a:gd name="connsiteX164" fmla="*/ 8561120 w 12192000"/>
              <a:gd name="connsiteY164" fmla="*/ 52387 h 320590"/>
              <a:gd name="connsiteX165" fmla="*/ 8602396 w 12192000"/>
              <a:gd name="connsiteY165" fmla="*/ 36512 h 320590"/>
              <a:gd name="connsiteX166" fmla="*/ 8648432 w 12192000"/>
              <a:gd name="connsiteY166" fmla="*/ 20637 h 320590"/>
              <a:gd name="connsiteX167" fmla="*/ 8700820 w 12192000"/>
              <a:gd name="connsiteY167" fmla="*/ 9525 h 320590"/>
              <a:gd name="connsiteX168" fmla="*/ 8761146 w 12192000"/>
              <a:gd name="connsiteY168" fmla="*/ 3175 h 320590"/>
              <a:gd name="connsiteX169" fmla="*/ 8827820 w 12192000"/>
              <a:gd name="connsiteY169" fmla="*/ 0 h 320590"/>
              <a:gd name="connsiteX170" fmla="*/ 8897670 w 12192000"/>
              <a:gd name="connsiteY170" fmla="*/ 3175 h 320590"/>
              <a:gd name="connsiteX171" fmla="*/ 8957996 w 12192000"/>
              <a:gd name="connsiteY171" fmla="*/ 9525 h 320590"/>
              <a:gd name="connsiteX172" fmla="*/ 9010382 w 12192000"/>
              <a:gd name="connsiteY172" fmla="*/ 20637 h 320590"/>
              <a:gd name="connsiteX173" fmla="*/ 9056420 w 12192000"/>
              <a:gd name="connsiteY173" fmla="*/ 36512 h 320590"/>
              <a:gd name="connsiteX174" fmla="*/ 9097696 w 12192000"/>
              <a:gd name="connsiteY174" fmla="*/ 52387 h 320590"/>
              <a:gd name="connsiteX175" fmla="*/ 9134208 w 12192000"/>
              <a:gd name="connsiteY175" fmla="*/ 68262 h 320590"/>
              <a:gd name="connsiteX176" fmla="*/ 9172308 w 12192000"/>
              <a:gd name="connsiteY176" fmla="*/ 87312 h 320590"/>
              <a:gd name="connsiteX177" fmla="*/ 9210408 w 12192000"/>
              <a:gd name="connsiteY177" fmla="*/ 106362 h 320590"/>
              <a:gd name="connsiteX178" fmla="*/ 9246920 w 12192000"/>
              <a:gd name="connsiteY178" fmla="*/ 125412 h 320590"/>
              <a:gd name="connsiteX179" fmla="*/ 9288196 w 12192000"/>
              <a:gd name="connsiteY179" fmla="*/ 141287 h 320590"/>
              <a:gd name="connsiteX180" fmla="*/ 9334232 w 12192000"/>
              <a:gd name="connsiteY180" fmla="*/ 155575 h 320590"/>
              <a:gd name="connsiteX181" fmla="*/ 9386620 w 12192000"/>
              <a:gd name="connsiteY181" fmla="*/ 166687 h 320590"/>
              <a:gd name="connsiteX182" fmla="*/ 9446946 w 12192000"/>
              <a:gd name="connsiteY182" fmla="*/ 174625 h 320590"/>
              <a:gd name="connsiteX183" fmla="*/ 9515208 w 12192000"/>
              <a:gd name="connsiteY183" fmla="*/ 176212 h 320590"/>
              <a:gd name="connsiteX184" fmla="*/ 9583470 w 12192000"/>
              <a:gd name="connsiteY184" fmla="*/ 174625 h 320590"/>
              <a:gd name="connsiteX185" fmla="*/ 9643796 w 12192000"/>
              <a:gd name="connsiteY185" fmla="*/ 166687 h 320590"/>
              <a:gd name="connsiteX186" fmla="*/ 9696182 w 12192000"/>
              <a:gd name="connsiteY186" fmla="*/ 155575 h 320590"/>
              <a:gd name="connsiteX187" fmla="*/ 9742220 w 12192000"/>
              <a:gd name="connsiteY187" fmla="*/ 141287 h 320590"/>
              <a:gd name="connsiteX188" fmla="*/ 9783496 w 12192000"/>
              <a:gd name="connsiteY188" fmla="*/ 125412 h 320590"/>
              <a:gd name="connsiteX189" fmla="*/ 9820008 w 12192000"/>
              <a:gd name="connsiteY189" fmla="*/ 106362 h 320590"/>
              <a:gd name="connsiteX190" fmla="*/ 9896208 w 12192000"/>
              <a:gd name="connsiteY190" fmla="*/ 68262 h 320590"/>
              <a:gd name="connsiteX191" fmla="*/ 9932720 w 12192000"/>
              <a:gd name="connsiteY191" fmla="*/ 52387 h 320590"/>
              <a:gd name="connsiteX192" fmla="*/ 9973996 w 12192000"/>
              <a:gd name="connsiteY192" fmla="*/ 36512 h 320590"/>
              <a:gd name="connsiteX193" fmla="*/ 10020032 w 12192000"/>
              <a:gd name="connsiteY193" fmla="*/ 20637 h 320590"/>
              <a:gd name="connsiteX194" fmla="*/ 10072420 w 12192000"/>
              <a:gd name="connsiteY194" fmla="*/ 9525 h 320590"/>
              <a:gd name="connsiteX195" fmla="*/ 10132746 w 12192000"/>
              <a:gd name="connsiteY195" fmla="*/ 3175 h 320590"/>
              <a:gd name="connsiteX196" fmla="*/ 10201008 w 12192000"/>
              <a:gd name="connsiteY196" fmla="*/ 0 h 320590"/>
              <a:gd name="connsiteX197" fmla="*/ 10269270 w 12192000"/>
              <a:gd name="connsiteY197" fmla="*/ 3175 h 320590"/>
              <a:gd name="connsiteX198" fmla="*/ 10329596 w 12192000"/>
              <a:gd name="connsiteY198" fmla="*/ 9525 h 320590"/>
              <a:gd name="connsiteX199" fmla="*/ 10381982 w 12192000"/>
              <a:gd name="connsiteY199" fmla="*/ 20637 h 320590"/>
              <a:gd name="connsiteX200" fmla="*/ 10428020 w 12192000"/>
              <a:gd name="connsiteY200" fmla="*/ 36512 h 320590"/>
              <a:gd name="connsiteX201" fmla="*/ 10469296 w 12192000"/>
              <a:gd name="connsiteY201" fmla="*/ 52387 h 320590"/>
              <a:gd name="connsiteX202" fmla="*/ 10505808 w 12192000"/>
              <a:gd name="connsiteY202" fmla="*/ 68262 h 320590"/>
              <a:gd name="connsiteX203" fmla="*/ 10543908 w 12192000"/>
              <a:gd name="connsiteY203" fmla="*/ 87312 h 320590"/>
              <a:gd name="connsiteX204" fmla="*/ 10582008 w 12192000"/>
              <a:gd name="connsiteY204" fmla="*/ 106362 h 320590"/>
              <a:gd name="connsiteX205" fmla="*/ 10618520 w 12192000"/>
              <a:gd name="connsiteY205" fmla="*/ 125412 h 320590"/>
              <a:gd name="connsiteX206" fmla="*/ 10659796 w 12192000"/>
              <a:gd name="connsiteY206" fmla="*/ 141287 h 320590"/>
              <a:gd name="connsiteX207" fmla="*/ 10705832 w 12192000"/>
              <a:gd name="connsiteY207" fmla="*/ 155575 h 320590"/>
              <a:gd name="connsiteX208" fmla="*/ 10758220 w 12192000"/>
              <a:gd name="connsiteY208" fmla="*/ 166687 h 320590"/>
              <a:gd name="connsiteX209" fmla="*/ 10818546 w 12192000"/>
              <a:gd name="connsiteY209" fmla="*/ 174625 h 320590"/>
              <a:gd name="connsiteX210" fmla="*/ 10886808 w 12192000"/>
              <a:gd name="connsiteY210" fmla="*/ 176212 h 320590"/>
              <a:gd name="connsiteX211" fmla="*/ 10955070 w 12192000"/>
              <a:gd name="connsiteY211" fmla="*/ 174625 h 320590"/>
              <a:gd name="connsiteX212" fmla="*/ 11015396 w 12192000"/>
              <a:gd name="connsiteY212" fmla="*/ 166687 h 320590"/>
              <a:gd name="connsiteX213" fmla="*/ 11067782 w 12192000"/>
              <a:gd name="connsiteY213" fmla="*/ 155575 h 320590"/>
              <a:gd name="connsiteX214" fmla="*/ 11113820 w 12192000"/>
              <a:gd name="connsiteY214" fmla="*/ 141287 h 320590"/>
              <a:gd name="connsiteX215" fmla="*/ 11155096 w 12192000"/>
              <a:gd name="connsiteY215" fmla="*/ 125412 h 320590"/>
              <a:gd name="connsiteX216" fmla="*/ 11191608 w 12192000"/>
              <a:gd name="connsiteY216" fmla="*/ 106362 h 320590"/>
              <a:gd name="connsiteX217" fmla="*/ 11229708 w 12192000"/>
              <a:gd name="connsiteY217" fmla="*/ 87312 h 320590"/>
              <a:gd name="connsiteX218" fmla="*/ 11267808 w 12192000"/>
              <a:gd name="connsiteY218" fmla="*/ 68262 h 320590"/>
              <a:gd name="connsiteX219" fmla="*/ 11304320 w 12192000"/>
              <a:gd name="connsiteY219" fmla="*/ 52387 h 320590"/>
              <a:gd name="connsiteX220" fmla="*/ 11345596 w 12192000"/>
              <a:gd name="connsiteY220" fmla="*/ 36512 h 320590"/>
              <a:gd name="connsiteX221" fmla="*/ 11391632 w 12192000"/>
              <a:gd name="connsiteY221" fmla="*/ 20637 h 320590"/>
              <a:gd name="connsiteX222" fmla="*/ 11444020 w 12192000"/>
              <a:gd name="connsiteY222" fmla="*/ 9525 h 320590"/>
              <a:gd name="connsiteX223" fmla="*/ 11504346 w 12192000"/>
              <a:gd name="connsiteY223" fmla="*/ 3175 h 320590"/>
              <a:gd name="connsiteX224" fmla="*/ 11572608 w 12192000"/>
              <a:gd name="connsiteY224" fmla="*/ 0 h 320590"/>
              <a:gd name="connsiteX225" fmla="*/ 11640870 w 12192000"/>
              <a:gd name="connsiteY225" fmla="*/ 3175 h 320590"/>
              <a:gd name="connsiteX226" fmla="*/ 11701196 w 12192000"/>
              <a:gd name="connsiteY226" fmla="*/ 9525 h 320590"/>
              <a:gd name="connsiteX227" fmla="*/ 11753582 w 12192000"/>
              <a:gd name="connsiteY227" fmla="*/ 20637 h 320590"/>
              <a:gd name="connsiteX228" fmla="*/ 11799620 w 12192000"/>
              <a:gd name="connsiteY228" fmla="*/ 36512 h 320590"/>
              <a:gd name="connsiteX229" fmla="*/ 11840896 w 12192000"/>
              <a:gd name="connsiteY229" fmla="*/ 52387 h 320590"/>
              <a:gd name="connsiteX230" fmla="*/ 11877408 w 12192000"/>
              <a:gd name="connsiteY230" fmla="*/ 68262 h 320590"/>
              <a:gd name="connsiteX231" fmla="*/ 11915508 w 12192000"/>
              <a:gd name="connsiteY231" fmla="*/ 87312 h 320590"/>
              <a:gd name="connsiteX232" fmla="*/ 11953608 w 12192000"/>
              <a:gd name="connsiteY232" fmla="*/ 106362 h 320590"/>
              <a:gd name="connsiteX233" fmla="*/ 11990120 w 12192000"/>
              <a:gd name="connsiteY233" fmla="*/ 125412 h 320590"/>
              <a:gd name="connsiteX234" fmla="*/ 12031396 w 12192000"/>
              <a:gd name="connsiteY234" fmla="*/ 141287 h 320590"/>
              <a:gd name="connsiteX235" fmla="*/ 12077432 w 12192000"/>
              <a:gd name="connsiteY235" fmla="*/ 155575 h 320590"/>
              <a:gd name="connsiteX236" fmla="*/ 12129820 w 12192000"/>
              <a:gd name="connsiteY236" fmla="*/ 166688 h 320590"/>
              <a:gd name="connsiteX237" fmla="*/ 12190146 w 12192000"/>
              <a:gd name="connsiteY237" fmla="*/ 174625 h 320590"/>
              <a:gd name="connsiteX238" fmla="*/ 12192000 w 12192000"/>
              <a:gd name="connsiteY238" fmla="*/ 174668 h 320590"/>
              <a:gd name="connsiteX239" fmla="*/ 12192000 w 12192000"/>
              <a:gd name="connsiteY239" fmla="*/ 319046 h 320590"/>
              <a:gd name="connsiteX240" fmla="*/ 12190146 w 12192000"/>
              <a:gd name="connsiteY240" fmla="*/ 319003 h 320590"/>
              <a:gd name="connsiteX241" fmla="*/ 12129820 w 12192000"/>
              <a:gd name="connsiteY241" fmla="*/ 311066 h 320590"/>
              <a:gd name="connsiteX242" fmla="*/ 12077432 w 12192000"/>
              <a:gd name="connsiteY242" fmla="*/ 299953 h 320590"/>
              <a:gd name="connsiteX243" fmla="*/ 12031396 w 12192000"/>
              <a:gd name="connsiteY243" fmla="*/ 285665 h 320590"/>
              <a:gd name="connsiteX244" fmla="*/ 11990120 w 12192000"/>
              <a:gd name="connsiteY244" fmla="*/ 269790 h 320590"/>
              <a:gd name="connsiteX245" fmla="*/ 11953608 w 12192000"/>
              <a:gd name="connsiteY245" fmla="*/ 250740 h 320590"/>
              <a:gd name="connsiteX246" fmla="*/ 11915508 w 12192000"/>
              <a:gd name="connsiteY246" fmla="*/ 231690 h 320590"/>
              <a:gd name="connsiteX247" fmla="*/ 11877408 w 12192000"/>
              <a:gd name="connsiteY247" fmla="*/ 212640 h 320590"/>
              <a:gd name="connsiteX248" fmla="*/ 11840896 w 12192000"/>
              <a:gd name="connsiteY248" fmla="*/ 196765 h 320590"/>
              <a:gd name="connsiteX249" fmla="*/ 11799620 w 12192000"/>
              <a:gd name="connsiteY249" fmla="*/ 180890 h 320590"/>
              <a:gd name="connsiteX250" fmla="*/ 11753582 w 12192000"/>
              <a:gd name="connsiteY250" fmla="*/ 165015 h 320590"/>
              <a:gd name="connsiteX251" fmla="*/ 11701196 w 12192000"/>
              <a:gd name="connsiteY251" fmla="*/ 153903 h 320590"/>
              <a:gd name="connsiteX252" fmla="*/ 11640870 w 12192000"/>
              <a:gd name="connsiteY252" fmla="*/ 147553 h 320590"/>
              <a:gd name="connsiteX253" fmla="*/ 11572608 w 12192000"/>
              <a:gd name="connsiteY253" fmla="*/ 144378 h 320590"/>
              <a:gd name="connsiteX254" fmla="*/ 11504346 w 12192000"/>
              <a:gd name="connsiteY254" fmla="*/ 147553 h 320590"/>
              <a:gd name="connsiteX255" fmla="*/ 11444020 w 12192000"/>
              <a:gd name="connsiteY255" fmla="*/ 153903 h 320590"/>
              <a:gd name="connsiteX256" fmla="*/ 11391632 w 12192000"/>
              <a:gd name="connsiteY256" fmla="*/ 165015 h 320590"/>
              <a:gd name="connsiteX257" fmla="*/ 11345596 w 12192000"/>
              <a:gd name="connsiteY257" fmla="*/ 180890 h 320590"/>
              <a:gd name="connsiteX258" fmla="*/ 11304320 w 12192000"/>
              <a:gd name="connsiteY258" fmla="*/ 196765 h 320590"/>
              <a:gd name="connsiteX259" fmla="*/ 11267808 w 12192000"/>
              <a:gd name="connsiteY259" fmla="*/ 212640 h 320590"/>
              <a:gd name="connsiteX260" fmla="*/ 11229708 w 12192000"/>
              <a:gd name="connsiteY260" fmla="*/ 231690 h 320590"/>
              <a:gd name="connsiteX261" fmla="*/ 11191608 w 12192000"/>
              <a:gd name="connsiteY261" fmla="*/ 250740 h 320590"/>
              <a:gd name="connsiteX262" fmla="*/ 11155096 w 12192000"/>
              <a:gd name="connsiteY262" fmla="*/ 269790 h 320590"/>
              <a:gd name="connsiteX263" fmla="*/ 11113820 w 12192000"/>
              <a:gd name="connsiteY263" fmla="*/ 285665 h 320590"/>
              <a:gd name="connsiteX264" fmla="*/ 11067782 w 12192000"/>
              <a:gd name="connsiteY264" fmla="*/ 299953 h 320590"/>
              <a:gd name="connsiteX265" fmla="*/ 11015396 w 12192000"/>
              <a:gd name="connsiteY265" fmla="*/ 311065 h 320590"/>
              <a:gd name="connsiteX266" fmla="*/ 10955070 w 12192000"/>
              <a:gd name="connsiteY266" fmla="*/ 319003 h 320590"/>
              <a:gd name="connsiteX267" fmla="*/ 10886808 w 12192000"/>
              <a:gd name="connsiteY267" fmla="*/ 320590 h 320590"/>
              <a:gd name="connsiteX268" fmla="*/ 10818546 w 12192000"/>
              <a:gd name="connsiteY268" fmla="*/ 319003 h 320590"/>
              <a:gd name="connsiteX269" fmla="*/ 10758220 w 12192000"/>
              <a:gd name="connsiteY269" fmla="*/ 311065 h 320590"/>
              <a:gd name="connsiteX270" fmla="*/ 10705832 w 12192000"/>
              <a:gd name="connsiteY270" fmla="*/ 299953 h 320590"/>
              <a:gd name="connsiteX271" fmla="*/ 10659796 w 12192000"/>
              <a:gd name="connsiteY271" fmla="*/ 285665 h 320590"/>
              <a:gd name="connsiteX272" fmla="*/ 10618520 w 12192000"/>
              <a:gd name="connsiteY272" fmla="*/ 269790 h 320590"/>
              <a:gd name="connsiteX273" fmla="*/ 10582008 w 12192000"/>
              <a:gd name="connsiteY273" fmla="*/ 250740 h 320590"/>
              <a:gd name="connsiteX274" fmla="*/ 10543908 w 12192000"/>
              <a:gd name="connsiteY274" fmla="*/ 231690 h 320590"/>
              <a:gd name="connsiteX275" fmla="*/ 10505808 w 12192000"/>
              <a:gd name="connsiteY275" fmla="*/ 212640 h 320590"/>
              <a:gd name="connsiteX276" fmla="*/ 10469296 w 12192000"/>
              <a:gd name="connsiteY276" fmla="*/ 196765 h 320590"/>
              <a:gd name="connsiteX277" fmla="*/ 10428020 w 12192000"/>
              <a:gd name="connsiteY277" fmla="*/ 180890 h 320590"/>
              <a:gd name="connsiteX278" fmla="*/ 10381982 w 12192000"/>
              <a:gd name="connsiteY278" fmla="*/ 165015 h 320590"/>
              <a:gd name="connsiteX279" fmla="*/ 10329596 w 12192000"/>
              <a:gd name="connsiteY279" fmla="*/ 153903 h 320590"/>
              <a:gd name="connsiteX280" fmla="*/ 10269270 w 12192000"/>
              <a:gd name="connsiteY280" fmla="*/ 147553 h 320590"/>
              <a:gd name="connsiteX281" fmla="*/ 10201008 w 12192000"/>
              <a:gd name="connsiteY281" fmla="*/ 144378 h 320590"/>
              <a:gd name="connsiteX282" fmla="*/ 10132746 w 12192000"/>
              <a:gd name="connsiteY282" fmla="*/ 147553 h 320590"/>
              <a:gd name="connsiteX283" fmla="*/ 10072420 w 12192000"/>
              <a:gd name="connsiteY283" fmla="*/ 153903 h 320590"/>
              <a:gd name="connsiteX284" fmla="*/ 10020032 w 12192000"/>
              <a:gd name="connsiteY284" fmla="*/ 165015 h 320590"/>
              <a:gd name="connsiteX285" fmla="*/ 9973996 w 12192000"/>
              <a:gd name="connsiteY285" fmla="*/ 180890 h 320590"/>
              <a:gd name="connsiteX286" fmla="*/ 9932720 w 12192000"/>
              <a:gd name="connsiteY286" fmla="*/ 196765 h 320590"/>
              <a:gd name="connsiteX287" fmla="*/ 9896208 w 12192000"/>
              <a:gd name="connsiteY287" fmla="*/ 212640 h 320590"/>
              <a:gd name="connsiteX288" fmla="*/ 9820008 w 12192000"/>
              <a:gd name="connsiteY288" fmla="*/ 250740 h 320590"/>
              <a:gd name="connsiteX289" fmla="*/ 9783496 w 12192000"/>
              <a:gd name="connsiteY289" fmla="*/ 269790 h 320590"/>
              <a:gd name="connsiteX290" fmla="*/ 9742220 w 12192000"/>
              <a:gd name="connsiteY290" fmla="*/ 285665 h 320590"/>
              <a:gd name="connsiteX291" fmla="*/ 9696182 w 12192000"/>
              <a:gd name="connsiteY291" fmla="*/ 299953 h 320590"/>
              <a:gd name="connsiteX292" fmla="*/ 9643796 w 12192000"/>
              <a:gd name="connsiteY292" fmla="*/ 311065 h 320590"/>
              <a:gd name="connsiteX293" fmla="*/ 9583470 w 12192000"/>
              <a:gd name="connsiteY293" fmla="*/ 319003 h 320590"/>
              <a:gd name="connsiteX294" fmla="*/ 9515208 w 12192000"/>
              <a:gd name="connsiteY294" fmla="*/ 320590 h 320590"/>
              <a:gd name="connsiteX295" fmla="*/ 9446946 w 12192000"/>
              <a:gd name="connsiteY295" fmla="*/ 319003 h 320590"/>
              <a:gd name="connsiteX296" fmla="*/ 9386620 w 12192000"/>
              <a:gd name="connsiteY296" fmla="*/ 311065 h 320590"/>
              <a:gd name="connsiteX297" fmla="*/ 9334232 w 12192000"/>
              <a:gd name="connsiteY297" fmla="*/ 299953 h 320590"/>
              <a:gd name="connsiteX298" fmla="*/ 9288196 w 12192000"/>
              <a:gd name="connsiteY298" fmla="*/ 285665 h 320590"/>
              <a:gd name="connsiteX299" fmla="*/ 9246920 w 12192000"/>
              <a:gd name="connsiteY299" fmla="*/ 269790 h 320590"/>
              <a:gd name="connsiteX300" fmla="*/ 9210408 w 12192000"/>
              <a:gd name="connsiteY300" fmla="*/ 250740 h 320590"/>
              <a:gd name="connsiteX301" fmla="*/ 9172308 w 12192000"/>
              <a:gd name="connsiteY301" fmla="*/ 231690 h 320590"/>
              <a:gd name="connsiteX302" fmla="*/ 9134208 w 12192000"/>
              <a:gd name="connsiteY302" fmla="*/ 212640 h 320590"/>
              <a:gd name="connsiteX303" fmla="*/ 9097696 w 12192000"/>
              <a:gd name="connsiteY303" fmla="*/ 196765 h 320590"/>
              <a:gd name="connsiteX304" fmla="*/ 9056420 w 12192000"/>
              <a:gd name="connsiteY304" fmla="*/ 180890 h 320590"/>
              <a:gd name="connsiteX305" fmla="*/ 9010382 w 12192000"/>
              <a:gd name="connsiteY305" fmla="*/ 165015 h 320590"/>
              <a:gd name="connsiteX306" fmla="*/ 8957996 w 12192000"/>
              <a:gd name="connsiteY306" fmla="*/ 153903 h 320590"/>
              <a:gd name="connsiteX307" fmla="*/ 8897670 w 12192000"/>
              <a:gd name="connsiteY307" fmla="*/ 147553 h 320590"/>
              <a:gd name="connsiteX308" fmla="*/ 8827820 w 12192000"/>
              <a:gd name="connsiteY308" fmla="*/ 144378 h 320590"/>
              <a:gd name="connsiteX309" fmla="*/ 8761146 w 12192000"/>
              <a:gd name="connsiteY309" fmla="*/ 147553 h 320590"/>
              <a:gd name="connsiteX310" fmla="*/ 8700820 w 12192000"/>
              <a:gd name="connsiteY310" fmla="*/ 153903 h 320590"/>
              <a:gd name="connsiteX311" fmla="*/ 8648432 w 12192000"/>
              <a:gd name="connsiteY311" fmla="*/ 165015 h 320590"/>
              <a:gd name="connsiteX312" fmla="*/ 8602396 w 12192000"/>
              <a:gd name="connsiteY312" fmla="*/ 180890 h 320590"/>
              <a:gd name="connsiteX313" fmla="*/ 8561120 w 12192000"/>
              <a:gd name="connsiteY313" fmla="*/ 196765 h 320590"/>
              <a:gd name="connsiteX314" fmla="*/ 8524608 w 12192000"/>
              <a:gd name="connsiteY314" fmla="*/ 212640 h 320590"/>
              <a:gd name="connsiteX315" fmla="*/ 8486508 w 12192000"/>
              <a:gd name="connsiteY315" fmla="*/ 231690 h 320590"/>
              <a:gd name="connsiteX316" fmla="*/ 8448408 w 12192000"/>
              <a:gd name="connsiteY316" fmla="*/ 250740 h 320590"/>
              <a:gd name="connsiteX317" fmla="*/ 8411896 w 12192000"/>
              <a:gd name="connsiteY317" fmla="*/ 269790 h 320590"/>
              <a:gd name="connsiteX318" fmla="*/ 8370621 w 12192000"/>
              <a:gd name="connsiteY318" fmla="*/ 285665 h 320590"/>
              <a:gd name="connsiteX319" fmla="*/ 8324583 w 12192000"/>
              <a:gd name="connsiteY319" fmla="*/ 299953 h 320590"/>
              <a:gd name="connsiteX320" fmla="*/ 8272196 w 12192000"/>
              <a:gd name="connsiteY320" fmla="*/ 311065 h 320590"/>
              <a:gd name="connsiteX321" fmla="*/ 8211871 w 12192000"/>
              <a:gd name="connsiteY321" fmla="*/ 319003 h 320590"/>
              <a:gd name="connsiteX322" fmla="*/ 8143608 w 12192000"/>
              <a:gd name="connsiteY322" fmla="*/ 320590 h 320590"/>
              <a:gd name="connsiteX323" fmla="*/ 8075346 w 12192000"/>
              <a:gd name="connsiteY323" fmla="*/ 319003 h 320590"/>
              <a:gd name="connsiteX324" fmla="*/ 8015021 w 12192000"/>
              <a:gd name="connsiteY324" fmla="*/ 311065 h 320590"/>
              <a:gd name="connsiteX325" fmla="*/ 7962633 w 12192000"/>
              <a:gd name="connsiteY325" fmla="*/ 299953 h 320590"/>
              <a:gd name="connsiteX326" fmla="*/ 7916596 w 12192000"/>
              <a:gd name="connsiteY326" fmla="*/ 285665 h 320590"/>
              <a:gd name="connsiteX327" fmla="*/ 7875321 w 12192000"/>
              <a:gd name="connsiteY327" fmla="*/ 269790 h 320590"/>
              <a:gd name="connsiteX328" fmla="*/ 7838808 w 12192000"/>
              <a:gd name="connsiteY328" fmla="*/ 250740 h 320590"/>
              <a:gd name="connsiteX329" fmla="*/ 7800708 w 12192000"/>
              <a:gd name="connsiteY329" fmla="*/ 231690 h 320590"/>
              <a:gd name="connsiteX330" fmla="*/ 7762608 w 12192000"/>
              <a:gd name="connsiteY330" fmla="*/ 212640 h 320590"/>
              <a:gd name="connsiteX331" fmla="*/ 7726096 w 12192000"/>
              <a:gd name="connsiteY331" fmla="*/ 196765 h 320590"/>
              <a:gd name="connsiteX332" fmla="*/ 7684821 w 12192000"/>
              <a:gd name="connsiteY332" fmla="*/ 180890 h 320590"/>
              <a:gd name="connsiteX333" fmla="*/ 7638783 w 12192000"/>
              <a:gd name="connsiteY333" fmla="*/ 165015 h 320590"/>
              <a:gd name="connsiteX334" fmla="*/ 7586396 w 12192000"/>
              <a:gd name="connsiteY334" fmla="*/ 153903 h 320590"/>
              <a:gd name="connsiteX335" fmla="*/ 7526071 w 12192000"/>
              <a:gd name="connsiteY335" fmla="*/ 147553 h 320590"/>
              <a:gd name="connsiteX336" fmla="*/ 7457808 w 12192000"/>
              <a:gd name="connsiteY336" fmla="*/ 144378 h 320590"/>
              <a:gd name="connsiteX337" fmla="*/ 7389546 w 12192000"/>
              <a:gd name="connsiteY337" fmla="*/ 147553 h 320590"/>
              <a:gd name="connsiteX338" fmla="*/ 7329221 w 12192000"/>
              <a:gd name="connsiteY338" fmla="*/ 153903 h 320590"/>
              <a:gd name="connsiteX339" fmla="*/ 7276833 w 12192000"/>
              <a:gd name="connsiteY339" fmla="*/ 165015 h 320590"/>
              <a:gd name="connsiteX340" fmla="*/ 7230796 w 12192000"/>
              <a:gd name="connsiteY340" fmla="*/ 180890 h 320590"/>
              <a:gd name="connsiteX341" fmla="*/ 7189521 w 12192000"/>
              <a:gd name="connsiteY341" fmla="*/ 196765 h 320590"/>
              <a:gd name="connsiteX342" fmla="*/ 7153008 w 12192000"/>
              <a:gd name="connsiteY342" fmla="*/ 212640 h 320590"/>
              <a:gd name="connsiteX343" fmla="*/ 7114908 w 12192000"/>
              <a:gd name="connsiteY343" fmla="*/ 231690 h 320590"/>
              <a:gd name="connsiteX344" fmla="*/ 7076808 w 12192000"/>
              <a:gd name="connsiteY344" fmla="*/ 250740 h 320590"/>
              <a:gd name="connsiteX345" fmla="*/ 7040296 w 12192000"/>
              <a:gd name="connsiteY345" fmla="*/ 269790 h 320590"/>
              <a:gd name="connsiteX346" fmla="*/ 6999021 w 12192000"/>
              <a:gd name="connsiteY346" fmla="*/ 285665 h 320590"/>
              <a:gd name="connsiteX347" fmla="*/ 6952983 w 12192000"/>
              <a:gd name="connsiteY347" fmla="*/ 299953 h 320590"/>
              <a:gd name="connsiteX348" fmla="*/ 6900596 w 12192000"/>
              <a:gd name="connsiteY348" fmla="*/ 311065 h 320590"/>
              <a:gd name="connsiteX349" fmla="*/ 6840271 w 12192000"/>
              <a:gd name="connsiteY349" fmla="*/ 319003 h 320590"/>
              <a:gd name="connsiteX350" fmla="*/ 6781799 w 12192000"/>
              <a:gd name="connsiteY350" fmla="*/ 320363 h 320590"/>
              <a:gd name="connsiteX351" fmla="*/ 6723327 w 12192000"/>
              <a:gd name="connsiteY351" fmla="*/ 319003 h 320590"/>
              <a:gd name="connsiteX352" fmla="*/ 6663002 w 12192000"/>
              <a:gd name="connsiteY352" fmla="*/ 311065 h 320590"/>
              <a:gd name="connsiteX353" fmla="*/ 6610614 w 12192000"/>
              <a:gd name="connsiteY353" fmla="*/ 299953 h 320590"/>
              <a:gd name="connsiteX354" fmla="*/ 6564577 w 12192000"/>
              <a:gd name="connsiteY354" fmla="*/ 285665 h 320590"/>
              <a:gd name="connsiteX355" fmla="*/ 6523302 w 12192000"/>
              <a:gd name="connsiteY355" fmla="*/ 269790 h 320590"/>
              <a:gd name="connsiteX356" fmla="*/ 6486789 w 12192000"/>
              <a:gd name="connsiteY356" fmla="*/ 250740 h 320590"/>
              <a:gd name="connsiteX357" fmla="*/ 6448689 w 12192000"/>
              <a:gd name="connsiteY357" fmla="*/ 231690 h 320590"/>
              <a:gd name="connsiteX358" fmla="*/ 6410589 w 12192000"/>
              <a:gd name="connsiteY358" fmla="*/ 212640 h 320590"/>
              <a:gd name="connsiteX359" fmla="*/ 6374077 w 12192000"/>
              <a:gd name="connsiteY359" fmla="*/ 196765 h 320590"/>
              <a:gd name="connsiteX360" fmla="*/ 6332802 w 12192000"/>
              <a:gd name="connsiteY360" fmla="*/ 180890 h 320590"/>
              <a:gd name="connsiteX361" fmla="*/ 6286764 w 12192000"/>
              <a:gd name="connsiteY361" fmla="*/ 165015 h 320590"/>
              <a:gd name="connsiteX362" fmla="*/ 6234377 w 12192000"/>
              <a:gd name="connsiteY362" fmla="*/ 153903 h 320590"/>
              <a:gd name="connsiteX363" fmla="*/ 6174052 w 12192000"/>
              <a:gd name="connsiteY363" fmla="*/ 147553 h 320590"/>
              <a:gd name="connsiteX364" fmla="*/ 6105789 w 12192000"/>
              <a:gd name="connsiteY364" fmla="*/ 144378 h 320590"/>
              <a:gd name="connsiteX365" fmla="*/ 6095999 w 12192000"/>
              <a:gd name="connsiteY365" fmla="*/ 144833 h 320590"/>
              <a:gd name="connsiteX366" fmla="*/ 6086209 w 12192000"/>
              <a:gd name="connsiteY366" fmla="*/ 144378 h 320590"/>
              <a:gd name="connsiteX367" fmla="*/ 6017947 w 12192000"/>
              <a:gd name="connsiteY367" fmla="*/ 147553 h 320590"/>
              <a:gd name="connsiteX368" fmla="*/ 5957621 w 12192000"/>
              <a:gd name="connsiteY368" fmla="*/ 153903 h 320590"/>
              <a:gd name="connsiteX369" fmla="*/ 5905234 w 12192000"/>
              <a:gd name="connsiteY369" fmla="*/ 165015 h 320590"/>
              <a:gd name="connsiteX370" fmla="*/ 5859196 w 12192000"/>
              <a:gd name="connsiteY370" fmla="*/ 180890 h 320590"/>
              <a:gd name="connsiteX371" fmla="*/ 5817921 w 12192000"/>
              <a:gd name="connsiteY371" fmla="*/ 196765 h 320590"/>
              <a:gd name="connsiteX372" fmla="*/ 5781408 w 12192000"/>
              <a:gd name="connsiteY372" fmla="*/ 212640 h 320590"/>
              <a:gd name="connsiteX373" fmla="*/ 5743308 w 12192000"/>
              <a:gd name="connsiteY373" fmla="*/ 231690 h 320590"/>
              <a:gd name="connsiteX374" fmla="*/ 5705209 w 12192000"/>
              <a:gd name="connsiteY374" fmla="*/ 250740 h 320590"/>
              <a:gd name="connsiteX375" fmla="*/ 5668696 w 12192000"/>
              <a:gd name="connsiteY375" fmla="*/ 269790 h 320590"/>
              <a:gd name="connsiteX376" fmla="*/ 5627421 w 12192000"/>
              <a:gd name="connsiteY376" fmla="*/ 285665 h 320590"/>
              <a:gd name="connsiteX377" fmla="*/ 5581383 w 12192000"/>
              <a:gd name="connsiteY377" fmla="*/ 299953 h 320590"/>
              <a:gd name="connsiteX378" fmla="*/ 5528996 w 12192000"/>
              <a:gd name="connsiteY378" fmla="*/ 311065 h 320590"/>
              <a:gd name="connsiteX379" fmla="*/ 5468671 w 12192000"/>
              <a:gd name="connsiteY379" fmla="*/ 319003 h 320590"/>
              <a:gd name="connsiteX380" fmla="*/ 5410199 w 12192000"/>
              <a:gd name="connsiteY380" fmla="*/ 320363 h 320590"/>
              <a:gd name="connsiteX381" fmla="*/ 5351727 w 12192000"/>
              <a:gd name="connsiteY381" fmla="*/ 319003 h 320590"/>
              <a:gd name="connsiteX382" fmla="*/ 5291401 w 12192000"/>
              <a:gd name="connsiteY382" fmla="*/ 311065 h 320590"/>
              <a:gd name="connsiteX383" fmla="*/ 5239014 w 12192000"/>
              <a:gd name="connsiteY383" fmla="*/ 299953 h 320590"/>
              <a:gd name="connsiteX384" fmla="*/ 5192977 w 12192000"/>
              <a:gd name="connsiteY384" fmla="*/ 285665 h 320590"/>
              <a:gd name="connsiteX385" fmla="*/ 5151701 w 12192000"/>
              <a:gd name="connsiteY385" fmla="*/ 269790 h 320590"/>
              <a:gd name="connsiteX386" fmla="*/ 5115189 w 12192000"/>
              <a:gd name="connsiteY386" fmla="*/ 250740 h 320590"/>
              <a:gd name="connsiteX387" fmla="*/ 5077090 w 12192000"/>
              <a:gd name="connsiteY387" fmla="*/ 231690 h 320590"/>
              <a:gd name="connsiteX388" fmla="*/ 5038989 w 12192000"/>
              <a:gd name="connsiteY388" fmla="*/ 212640 h 320590"/>
              <a:gd name="connsiteX389" fmla="*/ 5002477 w 12192000"/>
              <a:gd name="connsiteY389" fmla="*/ 196765 h 320590"/>
              <a:gd name="connsiteX390" fmla="*/ 4961201 w 12192000"/>
              <a:gd name="connsiteY390" fmla="*/ 180890 h 320590"/>
              <a:gd name="connsiteX391" fmla="*/ 4915165 w 12192000"/>
              <a:gd name="connsiteY391" fmla="*/ 165015 h 320590"/>
              <a:gd name="connsiteX392" fmla="*/ 4862777 w 12192000"/>
              <a:gd name="connsiteY392" fmla="*/ 153903 h 320590"/>
              <a:gd name="connsiteX393" fmla="*/ 4802453 w 12192000"/>
              <a:gd name="connsiteY393" fmla="*/ 147553 h 320590"/>
              <a:gd name="connsiteX394" fmla="*/ 4734189 w 12192000"/>
              <a:gd name="connsiteY394" fmla="*/ 144378 h 320590"/>
              <a:gd name="connsiteX395" fmla="*/ 4665928 w 12192000"/>
              <a:gd name="connsiteY395" fmla="*/ 147553 h 320590"/>
              <a:gd name="connsiteX396" fmla="*/ 4605602 w 12192000"/>
              <a:gd name="connsiteY396" fmla="*/ 153903 h 320590"/>
              <a:gd name="connsiteX397" fmla="*/ 4553215 w 12192000"/>
              <a:gd name="connsiteY397" fmla="*/ 165015 h 320590"/>
              <a:gd name="connsiteX398" fmla="*/ 4507177 w 12192000"/>
              <a:gd name="connsiteY398" fmla="*/ 180890 h 320590"/>
              <a:gd name="connsiteX399" fmla="*/ 4465902 w 12192000"/>
              <a:gd name="connsiteY399" fmla="*/ 196765 h 320590"/>
              <a:gd name="connsiteX400" fmla="*/ 4429389 w 12192000"/>
              <a:gd name="connsiteY400" fmla="*/ 212640 h 320590"/>
              <a:gd name="connsiteX401" fmla="*/ 4353189 w 12192000"/>
              <a:gd name="connsiteY401" fmla="*/ 250740 h 320590"/>
              <a:gd name="connsiteX402" fmla="*/ 4316677 w 12192000"/>
              <a:gd name="connsiteY402" fmla="*/ 269790 h 320590"/>
              <a:gd name="connsiteX403" fmla="*/ 4275402 w 12192000"/>
              <a:gd name="connsiteY403" fmla="*/ 285665 h 320590"/>
              <a:gd name="connsiteX404" fmla="*/ 4229364 w 12192000"/>
              <a:gd name="connsiteY404" fmla="*/ 299953 h 320590"/>
              <a:gd name="connsiteX405" fmla="*/ 4176977 w 12192000"/>
              <a:gd name="connsiteY405" fmla="*/ 311065 h 320590"/>
              <a:gd name="connsiteX406" fmla="*/ 4116652 w 12192000"/>
              <a:gd name="connsiteY406" fmla="*/ 319003 h 320590"/>
              <a:gd name="connsiteX407" fmla="*/ 4048389 w 12192000"/>
              <a:gd name="connsiteY407" fmla="*/ 320590 h 320590"/>
              <a:gd name="connsiteX408" fmla="*/ 3980127 w 12192000"/>
              <a:gd name="connsiteY408" fmla="*/ 319003 h 320590"/>
              <a:gd name="connsiteX409" fmla="*/ 3919802 w 12192000"/>
              <a:gd name="connsiteY409" fmla="*/ 311065 h 320590"/>
              <a:gd name="connsiteX410" fmla="*/ 3867414 w 12192000"/>
              <a:gd name="connsiteY410" fmla="*/ 299953 h 320590"/>
              <a:gd name="connsiteX411" fmla="*/ 3821377 w 12192000"/>
              <a:gd name="connsiteY411" fmla="*/ 285665 h 320590"/>
              <a:gd name="connsiteX412" fmla="*/ 3780102 w 12192000"/>
              <a:gd name="connsiteY412" fmla="*/ 269790 h 320590"/>
              <a:gd name="connsiteX413" fmla="*/ 3743589 w 12192000"/>
              <a:gd name="connsiteY413" fmla="*/ 250740 h 320590"/>
              <a:gd name="connsiteX414" fmla="*/ 3705489 w 12192000"/>
              <a:gd name="connsiteY414" fmla="*/ 231690 h 320590"/>
              <a:gd name="connsiteX415" fmla="*/ 3667389 w 12192000"/>
              <a:gd name="connsiteY415" fmla="*/ 212640 h 320590"/>
              <a:gd name="connsiteX416" fmla="*/ 3630877 w 12192000"/>
              <a:gd name="connsiteY416" fmla="*/ 196765 h 320590"/>
              <a:gd name="connsiteX417" fmla="*/ 3589602 w 12192000"/>
              <a:gd name="connsiteY417" fmla="*/ 180890 h 320590"/>
              <a:gd name="connsiteX418" fmla="*/ 3543564 w 12192000"/>
              <a:gd name="connsiteY418" fmla="*/ 165015 h 320590"/>
              <a:gd name="connsiteX419" fmla="*/ 3491177 w 12192000"/>
              <a:gd name="connsiteY419" fmla="*/ 153903 h 320590"/>
              <a:gd name="connsiteX420" fmla="*/ 3430852 w 12192000"/>
              <a:gd name="connsiteY420" fmla="*/ 147553 h 320590"/>
              <a:gd name="connsiteX421" fmla="*/ 3361002 w 12192000"/>
              <a:gd name="connsiteY421" fmla="*/ 144378 h 320590"/>
              <a:gd name="connsiteX422" fmla="*/ 3294327 w 12192000"/>
              <a:gd name="connsiteY422" fmla="*/ 147553 h 320590"/>
              <a:gd name="connsiteX423" fmla="*/ 3234002 w 12192000"/>
              <a:gd name="connsiteY423" fmla="*/ 153903 h 320590"/>
              <a:gd name="connsiteX424" fmla="*/ 3181614 w 12192000"/>
              <a:gd name="connsiteY424" fmla="*/ 165015 h 320590"/>
              <a:gd name="connsiteX425" fmla="*/ 3135577 w 12192000"/>
              <a:gd name="connsiteY425" fmla="*/ 180890 h 320590"/>
              <a:gd name="connsiteX426" fmla="*/ 3094302 w 12192000"/>
              <a:gd name="connsiteY426" fmla="*/ 196765 h 320590"/>
              <a:gd name="connsiteX427" fmla="*/ 3057789 w 12192000"/>
              <a:gd name="connsiteY427" fmla="*/ 212640 h 320590"/>
              <a:gd name="connsiteX428" fmla="*/ 3019689 w 12192000"/>
              <a:gd name="connsiteY428" fmla="*/ 231690 h 320590"/>
              <a:gd name="connsiteX429" fmla="*/ 2981589 w 12192000"/>
              <a:gd name="connsiteY429" fmla="*/ 250740 h 320590"/>
              <a:gd name="connsiteX430" fmla="*/ 2945077 w 12192000"/>
              <a:gd name="connsiteY430" fmla="*/ 269790 h 320590"/>
              <a:gd name="connsiteX431" fmla="*/ 2903802 w 12192000"/>
              <a:gd name="connsiteY431" fmla="*/ 285665 h 320590"/>
              <a:gd name="connsiteX432" fmla="*/ 2857764 w 12192000"/>
              <a:gd name="connsiteY432" fmla="*/ 299953 h 320590"/>
              <a:gd name="connsiteX433" fmla="*/ 2805377 w 12192000"/>
              <a:gd name="connsiteY433" fmla="*/ 311065 h 320590"/>
              <a:gd name="connsiteX434" fmla="*/ 2745052 w 12192000"/>
              <a:gd name="connsiteY434" fmla="*/ 319003 h 320590"/>
              <a:gd name="connsiteX435" fmla="*/ 2676789 w 12192000"/>
              <a:gd name="connsiteY435" fmla="*/ 320590 h 320590"/>
              <a:gd name="connsiteX436" fmla="*/ 2608527 w 12192000"/>
              <a:gd name="connsiteY436" fmla="*/ 319003 h 320590"/>
              <a:gd name="connsiteX437" fmla="*/ 2548202 w 12192000"/>
              <a:gd name="connsiteY437" fmla="*/ 311065 h 320590"/>
              <a:gd name="connsiteX438" fmla="*/ 2495814 w 12192000"/>
              <a:gd name="connsiteY438" fmla="*/ 299953 h 320590"/>
              <a:gd name="connsiteX439" fmla="*/ 2449777 w 12192000"/>
              <a:gd name="connsiteY439" fmla="*/ 285665 h 320590"/>
              <a:gd name="connsiteX440" fmla="*/ 2408502 w 12192000"/>
              <a:gd name="connsiteY440" fmla="*/ 269790 h 320590"/>
              <a:gd name="connsiteX441" fmla="*/ 2371989 w 12192000"/>
              <a:gd name="connsiteY441" fmla="*/ 250740 h 320590"/>
              <a:gd name="connsiteX442" fmla="*/ 2333889 w 12192000"/>
              <a:gd name="connsiteY442" fmla="*/ 231690 h 320590"/>
              <a:gd name="connsiteX443" fmla="*/ 2295789 w 12192000"/>
              <a:gd name="connsiteY443" fmla="*/ 212640 h 320590"/>
              <a:gd name="connsiteX444" fmla="*/ 2259277 w 12192000"/>
              <a:gd name="connsiteY444" fmla="*/ 196765 h 320590"/>
              <a:gd name="connsiteX445" fmla="*/ 2218002 w 12192000"/>
              <a:gd name="connsiteY445" fmla="*/ 180890 h 320590"/>
              <a:gd name="connsiteX446" fmla="*/ 2171964 w 12192000"/>
              <a:gd name="connsiteY446" fmla="*/ 165015 h 320590"/>
              <a:gd name="connsiteX447" fmla="*/ 2119577 w 12192000"/>
              <a:gd name="connsiteY447" fmla="*/ 153903 h 320590"/>
              <a:gd name="connsiteX448" fmla="*/ 2059252 w 12192000"/>
              <a:gd name="connsiteY448" fmla="*/ 147553 h 320590"/>
              <a:gd name="connsiteX449" fmla="*/ 1990989 w 12192000"/>
              <a:gd name="connsiteY449" fmla="*/ 144378 h 320590"/>
              <a:gd name="connsiteX450" fmla="*/ 1922727 w 12192000"/>
              <a:gd name="connsiteY450" fmla="*/ 147553 h 320590"/>
              <a:gd name="connsiteX451" fmla="*/ 1862402 w 12192000"/>
              <a:gd name="connsiteY451" fmla="*/ 153903 h 320590"/>
              <a:gd name="connsiteX452" fmla="*/ 1810014 w 12192000"/>
              <a:gd name="connsiteY452" fmla="*/ 165015 h 320590"/>
              <a:gd name="connsiteX453" fmla="*/ 1763977 w 12192000"/>
              <a:gd name="connsiteY453" fmla="*/ 180890 h 320590"/>
              <a:gd name="connsiteX454" fmla="*/ 1722702 w 12192000"/>
              <a:gd name="connsiteY454" fmla="*/ 196765 h 320590"/>
              <a:gd name="connsiteX455" fmla="*/ 1686189 w 12192000"/>
              <a:gd name="connsiteY455" fmla="*/ 212640 h 320590"/>
              <a:gd name="connsiteX456" fmla="*/ 1648089 w 12192000"/>
              <a:gd name="connsiteY456" fmla="*/ 231690 h 320590"/>
              <a:gd name="connsiteX457" fmla="*/ 1609989 w 12192000"/>
              <a:gd name="connsiteY457" fmla="*/ 250740 h 320590"/>
              <a:gd name="connsiteX458" fmla="*/ 1573477 w 12192000"/>
              <a:gd name="connsiteY458" fmla="*/ 269790 h 320590"/>
              <a:gd name="connsiteX459" fmla="*/ 1532202 w 12192000"/>
              <a:gd name="connsiteY459" fmla="*/ 285665 h 320590"/>
              <a:gd name="connsiteX460" fmla="*/ 1486164 w 12192000"/>
              <a:gd name="connsiteY460" fmla="*/ 299953 h 320590"/>
              <a:gd name="connsiteX461" fmla="*/ 1433777 w 12192000"/>
              <a:gd name="connsiteY461" fmla="*/ 311065 h 320590"/>
              <a:gd name="connsiteX462" fmla="*/ 1373452 w 12192000"/>
              <a:gd name="connsiteY462" fmla="*/ 319003 h 320590"/>
              <a:gd name="connsiteX463" fmla="*/ 1305189 w 12192000"/>
              <a:gd name="connsiteY463" fmla="*/ 320590 h 320590"/>
              <a:gd name="connsiteX464" fmla="*/ 1236927 w 12192000"/>
              <a:gd name="connsiteY464" fmla="*/ 319003 h 320590"/>
              <a:gd name="connsiteX465" fmla="*/ 1176602 w 12192000"/>
              <a:gd name="connsiteY465" fmla="*/ 311065 h 320590"/>
              <a:gd name="connsiteX466" fmla="*/ 1124214 w 12192000"/>
              <a:gd name="connsiteY466" fmla="*/ 299953 h 320590"/>
              <a:gd name="connsiteX467" fmla="*/ 1078177 w 12192000"/>
              <a:gd name="connsiteY467" fmla="*/ 285665 h 320590"/>
              <a:gd name="connsiteX468" fmla="*/ 1036902 w 12192000"/>
              <a:gd name="connsiteY468" fmla="*/ 269790 h 320590"/>
              <a:gd name="connsiteX469" fmla="*/ 1000389 w 12192000"/>
              <a:gd name="connsiteY469" fmla="*/ 250740 h 320590"/>
              <a:gd name="connsiteX470" fmla="*/ 962289 w 12192000"/>
              <a:gd name="connsiteY470" fmla="*/ 231690 h 320590"/>
              <a:gd name="connsiteX471" fmla="*/ 924189 w 12192000"/>
              <a:gd name="connsiteY471" fmla="*/ 212640 h 320590"/>
              <a:gd name="connsiteX472" fmla="*/ 887677 w 12192000"/>
              <a:gd name="connsiteY472" fmla="*/ 196765 h 320590"/>
              <a:gd name="connsiteX473" fmla="*/ 846402 w 12192000"/>
              <a:gd name="connsiteY473" fmla="*/ 180890 h 320590"/>
              <a:gd name="connsiteX474" fmla="*/ 800364 w 12192000"/>
              <a:gd name="connsiteY474" fmla="*/ 165015 h 320590"/>
              <a:gd name="connsiteX475" fmla="*/ 747977 w 12192000"/>
              <a:gd name="connsiteY475" fmla="*/ 153903 h 320590"/>
              <a:gd name="connsiteX476" fmla="*/ 687652 w 12192000"/>
              <a:gd name="connsiteY476" fmla="*/ 147553 h 320590"/>
              <a:gd name="connsiteX477" fmla="*/ 619389 w 12192000"/>
              <a:gd name="connsiteY477" fmla="*/ 144378 h 320590"/>
              <a:gd name="connsiteX478" fmla="*/ 551127 w 12192000"/>
              <a:gd name="connsiteY478" fmla="*/ 147553 h 320590"/>
              <a:gd name="connsiteX479" fmla="*/ 490802 w 12192000"/>
              <a:gd name="connsiteY479" fmla="*/ 153903 h 320590"/>
              <a:gd name="connsiteX480" fmla="*/ 438414 w 12192000"/>
              <a:gd name="connsiteY480" fmla="*/ 165015 h 320590"/>
              <a:gd name="connsiteX481" fmla="*/ 392377 w 12192000"/>
              <a:gd name="connsiteY481" fmla="*/ 180890 h 320590"/>
              <a:gd name="connsiteX482" fmla="*/ 351102 w 12192000"/>
              <a:gd name="connsiteY482" fmla="*/ 196765 h 320590"/>
              <a:gd name="connsiteX483" fmla="*/ 314589 w 12192000"/>
              <a:gd name="connsiteY483" fmla="*/ 212640 h 320590"/>
              <a:gd name="connsiteX484" fmla="*/ 276489 w 12192000"/>
              <a:gd name="connsiteY484" fmla="*/ 231690 h 320590"/>
              <a:gd name="connsiteX485" fmla="*/ 238389 w 12192000"/>
              <a:gd name="connsiteY485" fmla="*/ 250740 h 320590"/>
              <a:gd name="connsiteX486" fmla="*/ 201877 w 12192000"/>
              <a:gd name="connsiteY486" fmla="*/ 269790 h 320590"/>
              <a:gd name="connsiteX487" fmla="*/ 160602 w 12192000"/>
              <a:gd name="connsiteY487" fmla="*/ 285665 h 320590"/>
              <a:gd name="connsiteX488" fmla="*/ 114564 w 12192000"/>
              <a:gd name="connsiteY488" fmla="*/ 299953 h 320590"/>
              <a:gd name="connsiteX489" fmla="*/ 62177 w 12192000"/>
              <a:gd name="connsiteY489" fmla="*/ 311065 h 320590"/>
              <a:gd name="connsiteX490" fmla="*/ 1852 w 12192000"/>
              <a:gd name="connsiteY490" fmla="*/ 319003 h 320590"/>
              <a:gd name="connsiteX491" fmla="*/ 0 w 12192000"/>
              <a:gd name="connsiteY491" fmla="*/ 319046 h 320590"/>
              <a:gd name="connsiteX492" fmla="*/ 0 w 12192000"/>
              <a:gd name="connsiteY492" fmla="*/ 174668 h 320590"/>
              <a:gd name="connsiteX493" fmla="*/ 1852 w 12192000"/>
              <a:gd name="connsiteY493" fmla="*/ 174625 h 320590"/>
              <a:gd name="connsiteX494" fmla="*/ 62177 w 12192000"/>
              <a:gd name="connsiteY494" fmla="*/ 166687 h 320590"/>
              <a:gd name="connsiteX495" fmla="*/ 114564 w 12192000"/>
              <a:gd name="connsiteY495" fmla="*/ 155575 h 320590"/>
              <a:gd name="connsiteX496" fmla="*/ 160602 w 12192000"/>
              <a:gd name="connsiteY496" fmla="*/ 141287 h 320590"/>
              <a:gd name="connsiteX497" fmla="*/ 201877 w 12192000"/>
              <a:gd name="connsiteY497" fmla="*/ 125412 h 320590"/>
              <a:gd name="connsiteX498" fmla="*/ 238389 w 12192000"/>
              <a:gd name="connsiteY498" fmla="*/ 106362 h 320590"/>
              <a:gd name="connsiteX499" fmla="*/ 276489 w 12192000"/>
              <a:gd name="connsiteY499" fmla="*/ 87312 h 320590"/>
              <a:gd name="connsiteX500" fmla="*/ 314589 w 12192000"/>
              <a:gd name="connsiteY500" fmla="*/ 68262 h 320590"/>
              <a:gd name="connsiteX501" fmla="*/ 351102 w 12192000"/>
              <a:gd name="connsiteY501" fmla="*/ 52387 h 320590"/>
              <a:gd name="connsiteX502" fmla="*/ 392377 w 12192000"/>
              <a:gd name="connsiteY502" fmla="*/ 36512 h 320590"/>
              <a:gd name="connsiteX503" fmla="*/ 438414 w 12192000"/>
              <a:gd name="connsiteY503" fmla="*/ 20637 h 320590"/>
              <a:gd name="connsiteX504" fmla="*/ 490802 w 12192000"/>
              <a:gd name="connsiteY504" fmla="*/ 9525 h 320590"/>
              <a:gd name="connsiteX505" fmla="*/ 551127 w 12192000"/>
              <a:gd name="connsiteY505" fmla="*/ 3175 h 320590"/>
              <a:gd name="connsiteX506" fmla="*/ 619389 w 12192000"/>
              <a:gd name="connsiteY506" fmla="*/ 0 h 320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12192000" h="320590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319046"/>
                </a:lnTo>
                <a:lnTo>
                  <a:pt x="12190146" y="319003"/>
                </a:lnTo>
                <a:lnTo>
                  <a:pt x="12129820" y="311066"/>
                </a:lnTo>
                <a:lnTo>
                  <a:pt x="12077432" y="299953"/>
                </a:lnTo>
                <a:lnTo>
                  <a:pt x="12031396" y="285665"/>
                </a:lnTo>
                <a:lnTo>
                  <a:pt x="11990120" y="269790"/>
                </a:lnTo>
                <a:lnTo>
                  <a:pt x="11953608" y="250740"/>
                </a:lnTo>
                <a:lnTo>
                  <a:pt x="11915508" y="231690"/>
                </a:lnTo>
                <a:lnTo>
                  <a:pt x="11877408" y="212640"/>
                </a:lnTo>
                <a:lnTo>
                  <a:pt x="11840896" y="196765"/>
                </a:lnTo>
                <a:lnTo>
                  <a:pt x="11799620" y="180890"/>
                </a:lnTo>
                <a:lnTo>
                  <a:pt x="11753582" y="165015"/>
                </a:lnTo>
                <a:lnTo>
                  <a:pt x="11701196" y="153903"/>
                </a:lnTo>
                <a:lnTo>
                  <a:pt x="11640870" y="147553"/>
                </a:lnTo>
                <a:lnTo>
                  <a:pt x="11572608" y="144378"/>
                </a:lnTo>
                <a:lnTo>
                  <a:pt x="11504346" y="147553"/>
                </a:lnTo>
                <a:lnTo>
                  <a:pt x="11444020" y="153903"/>
                </a:lnTo>
                <a:lnTo>
                  <a:pt x="11391632" y="165015"/>
                </a:lnTo>
                <a:lnTo>
                  <a:pt x="11345596" y="180890"/>
                </a:lnTo>
                <a:lnTo>
                  <a:pt x="11304320" y="196765"/>
                </a:lnTo>
                <a:lnTo>
                  <a:pt x="11267808" y="212640"/>
                </a:lnTo>
                <a:lnTo>
                  <a:pt x="11229708" y="231690"/>
                </a:lnTo>
                <a:lnTo>
                  <a:pt x="11191608" y="250740"/>
                </a:lnTo>
                <a:lnTo>
                  <a:pt x="11155096" y="269790"/>
                </a:lnTo>
                <a:lnTo>
                  <a:pt x="11113820" y="285665"/>
                </a:lnTo>
                <a:lnTo>
                  <a:pt x="11067782" y="299953"/>
                </a:lnTo>
                <a:lnTo>
                  <a:pt x="11015396" y="311065"/>
                </a:lnTo>
                <a:lnTo>
                  <a:pt x="10955070" y="319003"/>
                </a:lnTo>
                <a:lnTo>
                  <a:pt x="10886808" y="320590"/>
                </a:lnTo>
                <a:lnTo>
                  <a:pt x="10818546" y="319003"/>
                </a:lnTo>
                <a:lnTo>
                  <a:pt x="10758220" y="311065"/>
                </a:lnTo>
                <a:lnTo>
                  <a:pt x="10705832" y="299953"/>
                </a:lnTo>
                <a:lnTo>
                  <a:pt x="10659796" y="285665"/>
                </a:lnTo>
                <a:lnTo>
                  <a:pt x="10618520" y="269790"/>
                </a:lnTo>
                <a:lnTo>
                  <a:pt x="10582008" y="250740"/>
                </a:lnTo>
                <a:lnTo>
                  <a:pt x="10543908" y="231690"/>
                </a:lnTo>
                <a:lnTo>
                  <a:pt x="10505808" y="212640"/>
                </a:lnTo>
                <a:lnTo>
                  <a:pt x="10469296" y="196765"/>
                </a:lnTo>
                <a:lnTo>
                  <a:pt x="10428020" y="180890"/>
                </a:lnTo>
                <a:lnTo>
                  <a:pt x="10381982" y="165015"/>
                </a:lnTo>
                <a:lnTo>
                  <a:pt x="10329596" y="153903"/>
                </a:lnTo>
                <a:lnTo>
                  <a:pt x="10269270" y="147553"/>
                </a:lnTo>
                <a:lnTo>
                  <a:pt x="10201008" y="144378"/>
                </a:lnTo>
                <a:lnTo>
                  <a:pt x="10132746" y="147553"/>
                </a:lnTo>
                <a:lnTo>
                  <a:pt x="10072420" y="153903"/>
                </a:lnTo>
                <a:lnTo>
                  <a:pt x="10020032" y="165015"/>
                </a:lnTo>
                <a:lnTo>
                  <a:pt x="9973996" y="180890"/>
                </a:lnTo>
                <a:lnTo>
                  <a:pt x="9932720" y="196765"/>
                </a:lnTo>
                <a:lnTo>
                  <a:pt x="9896208" y="212640"/>
                </a:lnTo>
                <a:lnTo>
                  <a:pt x="9820008" y="250740"/>
                </a:lnTo>
                <a:lnTo>
                  <a:pt x="9783496" y="269790"/>
                </a:lnTo>
                <a:lnTo>
                  <a:pt x="9742220" y="285665"/>
                </a:lnTo>
                <a:lnTo>
                  <a:pt x="9696182" y="299953"/>
                </a:lnTo>
                <a:lnTo>
                  <a:pt x="9643796" y="311065"/>
                </a:lnTo>
                <a:lnTo>
                  <a:pt x="9583470" y="319003"/>
                </a:lnTo>
                <a:lnTo>
                  <a:pt x="9515208" y="320590"/>
                </a:lnTo>
                <a:lnTo>
                  <a:pt x="9446946" y="319003"/>
                </a:lnTo>
                <a:lnTo>
                  <a:pt x="9386620" y="311065"/>
                </a:lnTo>
                <a:lnTo>
                  <a:pt x="9334232" y="299953"/>
                </a:lnTo>
                <a:lnTo>
                  <a:pt x="9288196" y="285665"/>
                </a:lnTo>
                <a:lnTo>
                  <a:pt x="9246920" y="269790"/>
                </a:lnTo>
                <a:lnTo>
                  <a:pt x="9210408" y="250740"/>
                </a:lnTo>
                <a:lnTo>
                  <a:pt x="9172308" y="231690"/>
                </a:lnTo>
                <a:lnTo>
                  <a:pt x="9134208" y="212640"/>
                </a:lnTo>
                <a:lnTo>
                  <a:pt x="9097696" y="196765"/>
                </a:lnTo>
                <a:lnTo>
                  <a:pt x="9056420" y="180890"/>
                </a:lnTo>
                <a:lnTo>
                  <a:pt x="9010382" y="165015"/>
                </a:lnTo>
                <a:lnTo>
                  <a:pt x="8957996" y="153903"/>
                </a:lnTo>
                <a:lnTo>
                  <a:pt x="8897670" y="147553"/>
                </a:lnTo>
                <a:lnTo>
                  <a:pt x="8827820" y="144378"/>
                </a:lnTo>
                <a:lnTo>
                  <a:pt x="8761146" y="147553"/>
                </a:lnTo>
                <a:lnTo>
                  <a:pt x="8700820" y="153903"/>
                </a:lnTo>
                <a:lnTo>
                  <a:pt x="8648432" y="165015"/>
                </a:lnTo>
                <a:lnTo>
                  <a:pt x="8602396" y="180890"/>
                </a:lnTo>
                <a:lnTo>
                  <a:pt x="8561120" y="196765"/>
                </a:lnTo>
                <a:lnTo>
                  <a:pt x="8524608" y="212640"/>
                </a:lnTo>
                <a:lnTo>
                  <a:pt x="8486508" y="231690"/>
                </a:lnTo>
                <a:lnTo>
                  <a:pt x="8448408" y="250740"/>
                </a:lnTo>
                <a:lnTo>
                  <a:pt x="8411896" y="269790"/>
                </a:lnTo>
                <a:lnTo>
                  <a:pt x="8370621" y="285665"/>
                </a:lnTo>
                <a:lnTo>
                  <a:pt x="8324583" y="299953"/>
                </a:lnTo>
                <a:lnTo>
                  <a:pt x="8272196" y="311065"/>
                </a:lnTo>
                <a:lnTo>
                  <a:pt x="8211871" y="319003"/>
                </a:lnTo>
                <a:lnTo>
                  <a:pt x="8143608" y="320590"/>
                </a:lnTo>
                <a:lnTo>
                  <a:pt x="8075346" y="319003"/>
                </a:lnTo>
                <a:lnTo>
                  <a:pt x="8015021" y="311065"/>
                </a:lnTo>
                <a:lnTo>
                  <a:pt x="7962633" y="299953"/>
                </a:lnTo>
                <a:lnTo>
                  <a:pt x="7916596" y="285665"/>
                </a:lnTo>
                <a:lnTo>
                  <a:pt x="7875321" y="269790"/>
                </a:lnTo>
                <a:lnTo>
                  <a:pt x="7838808" y="250740"/>
                </a:lnTo>
                <a:lnTo>
                  <a:pt x="7800708" y="231690"/>
                </a:lnTo>
                <a:lnTo>
                  <a:pt x="7762608" y="212640"/>
                </a:lnTo>
                <a:lnTo>
                  <a:pt x="7726096" y="196765"/>
                </a:lnTo>
                <a:lnTo>
                  <a:pt x="7684821" y="180890"/>
                </a:lnTo>
                <a:lnTo>
                  <a:pt x="7638783" y="165015"/>
                </a:lnTo>
                <a:lnTo>
                  <a:pt x="7586396" y="153903"/>
                </a:lnTo>
                <a:lnTo>
                  <a:pt x="7526071" y="147553"/>
                </a:lnTo>
                <a:lnTo>
                  <a:pt x="7457808" y="144378"/>
                </a:lnTo>
                <a:lnTo>
                  <a:pt x="7389546" y="147553"/>
                </a:lnTo>
                <a:lnTo>
                  <a:pt x="7329221" y="153903"/>
                </a:lnTo>
                <a:lnTo>
                  <a:pt x="7276833" y="165015"/>
                </a:lnTo>
                <a:lnTo>
                  <a:pt x="7230796" y="180890"/>
                </a:lnTo>
                <a:lnTo>
                  <a:pt x="7189521" y="196765"/>
                </a:lnTo>
                <a:lnTo>
                  <a:pt x="7153008" y="212640"/>
                </a:lnTo>
                <a:lnTo>
                  <a:pt x="7114908" y="231690"/>
                </a:lnTo>
                <a:lnTo>
                  <a:pt x="7076808" y="250740"/>
                </a:lnTo>
                <a:lnTo>
                  <a:pt x="7040296" y="269790"/>
                </a:lnTo>
                <a:lnTo>
                  <a:pt x="6999021" y="285665"/>
                </a:lnTo>
                <a:lnTo>
                  <a:pt x="6952983" y="299953"/>
                </a:lnTo>
                <a:lnTo>
                  <a:pt x="6900596" y="311065"/>
                </a:lnTo>
                <a:lnTo>
                  <a:pt x="6840271" y="319003"/>
                </a:lnTo>
                <a:lnTo>
                  <a:pt x="6781799" y="320363"/>
                </a:lnTo>
                <a:lnTo>
                  <a:pt x="6723327" y="319003"/>
                </a:lnTo>
                <a:lnTo>
                  <a:pt x="6663002" y="311065"/>
                </a:lnTo>
                <a:lnTo>
                  <a:pt x="6610614" y="299953"/>
                </a:lnTo>
                <a:lnTo>
                  <a:pt x="6564577" y="285665"/>
                </a:lnTo>
                <a:lnTo>
                  <a:pt x="6523302" y="269790"/>
                </a:lnTo>
                <a:lnTo>
                  <a:pt x="6486789" y="250740"/>
                </a:lnTo>
                <a:lnTo>
                  <a:pt x="6448689" y="231690"/>
                </a:lnTo>
                <a:lnTo>
                  <a:pt x="6410589" y="212640"/>
                </a:lnTo>
                <a:lnTo>
                  <a:pt x="6374077" y="196765"/>
                </a:lnTo>
                <a:lnTo>
                  <a:pt x="6332802" y="180890"/>
                </a:lnTo>
                <a:lnTo>
                  <a:pt x="6286764" y="165015"/>
                </a:lnTo>
                <a:lnTo>
                  <a:pt x="6234377" y="153903"/>
                </a:lnTo>
                <a:lnTo>
                  <a:pt x="6174052" y="147553"/>
                </a:lnTo>
                <a:lnTo>
                  <a:pt x="6105789" y="144378"/>
                </a:lnTo>
                <a:lnTo>
                  <a:pt x="6095999" y="144833"/>
                </a:lnTo>
                <a:lnTo>
                  <a:pt x="6086209" y="144378"/>
                </a:lnTo>
                <a:lnTo>
                  <a:pt x="6017947" y="147553"/>
                </a:lnTo>
                <a:lnTo>
                  <a:pt x="5957621" y="153903"/>
                </a:lnTo>
                <a:lnTo>
                  <a:pt x="5905234" y="165015"/>
                </a:lnTo>
                <a:lnTo>
                  <a:pt x="5859196" y="180890"/>
                </a:lnTo>
                <a:lnTo>
                  <a:pt x="5817921" y="196765"/>
                </a:lnTo>
                <a:lnTo>
                  <a:pt x="5781408" y="212640"/>
                </a:lnTo>
                <a:lnTo>
                  <a:pt x="5743308" y="231690"/>
                </a:lnTo>
                <a:lnTo>
                  <a:pt x="5705209" y="250740"/>
                </a:lnTo>
                <a:lnTo>
                  <a:pt x="5668696" y="269790"/>
                </a:lnTo>
                <a:lnTo>
                  <a:pt x="5627421" y="285665"/>
                </a:lnTo>
                <a:lnTo>
                  <a:pt x="5581383" y="299953"/>
                </a:lnTo>
                <a:lnTo>
                  <a:pt x="5528996" y="311065"/>
                </a:lnTo>
                <a:lnTo>
                  <a:pt x="5468671" y="319003"/>
                </a:lnTo>
                <a:lnTo>
                  <a:pt x="5410199" y="320363"/>
                </a:lnTo>
                <a:lnTo>
                  <a:pt x="5351727" y="319003"/>
                </a:lnTo>
                <a:lnTo>
                  <a:pt x="5291401" y="311065"/>
                </a:lnTo>
                <a:lnTo>
                  <a:pt x="5239014" y="299953"/>
                </a:lnTo>
                <a:lnTo>
                  <a:pt x="5192977" y="285665"/>
                </a:lnTo>
                <a:lnTo>
                  <a:pt x="5151701" y="269790"/>
                </a:lnTo>
                <a:lnTo>
                  <a:pt x="5115189" y="250740"/>
                </a:lnTo>
                <a:lnTo>
                  <a:pt x="5077090" y="231690"/>
                </a:lnTo>
                <a:lnTo>
                  <a:pt x="5038989" y="212640"/>
                </a:lnTo>
                <a:lnTo>
                  <a:pt x="5002477" y="196765"/>
                </a:lnTo>
                <a:lnTo>
                  <a:pt x="4961201" y="180890"/>
                </a:lnTo>
                <a:lnTo>
                  <a:pt x="4915165" y="165015"/>
                </a:lnTo>
                <a:lnTo>
                  <a:pt x="4862777" y="153903"/>
                </a:lnTo>
                <a:lnTo>
                  <a:pt x="4802453" y="147553"/>
                </a:lnTo>
                <a:lnTo>
                  <a:pt x="4734189" y="144378"/>
                </a:lnTo>
                <a:lnTo>
                  <a:pt x="4665928" y="147553"/>
                </a:lnTo>
                <a:lnTo>
                  <a:pt x="4605602" y="153903"/>
                </a:lnTo>
                <a:lnTo>
                  <a:pt x="4553215" y="165015"/>
                </a:lnTo>
                <a:lnTo>
                  <a:pt x="4507177" y="180890"/>
                </a:lnTo>
                <a:lnTo>
                  <a:pt x="4465902" y="196765"/>
                </a:lnTo>
                <a:lnTo>
                  <a:pt x="4429389" y="212640"/>
                </a:lnTo>
                <a:lnTo>
                  <a:pt x="4353189" y="250740"/>
                </a:lnTo>
                <a:lnTo>
                  <a:pt x="4316677" y="269790"/>
                </a:lnTo>
                <a:lnTo>
                  <a:pt x="4275402" y="285665"/>
                </a:lnTo>
                <a:lnTo>
                  <a:pt x="4229364" y="299953"/>
                </a:lnTo>
                <a:lnTo>
                  <a:pt x="4176977" y="311065"/>
                </a:lnTo>
                <a:lnTo>
                  <a:pt x="4116652" y="319003"/>
                </a:lnTo>
                <a:lnTo>
                  <a:pt x="4048389" y="320590"/>
                </a:lnTo>
                <a:lnTo>
                  <a:pt x="3980127" y="319003"/>
                </a:lnTo>
                <a:lnTo>
                  <a:pt x="3919802" y="311065"/>
                </a:lnTo>
                <a:lnTo>
                  <a:pt x="3867414" y="299953"/>
                </a:lnTo>
                <a:lnTo>
                  <a:pt x="3821377" y="285665"/>
                </a:lnTo>
                <a:lnTo>
                  <a:pt x="3780102" y="269790"/>
                </a:lnTo>
                <a:lnTo>
                  <a:pt x="3743589" y="250740"/>
                </a:lnTo>
                <a:lnTo>
                  <a:pt x="3705489" y="231690"/>
                </a:lnTo>
                <a:lnTo>
                  <a:pt x="3667389" y="212640"/>
                </a:lnTo>
                <a:lnTo>
                  <a:pt x="3630877" y="196765"/>
                </a:lnTo>
                <a:lnTo>
                  <a:pt x="3589602" y="180890"/>
                </a:lnTo>
                <a:lnTo>
                  <a:pt x="3543564" y="165015"/>
                </a:lnTo>
                <a:lnTo>
                  <a:pt x="3491177" y="153903"/>
                </a:lnTo>
                <a:lnTo>
                  <a:pt x="3430852" y="147553"/>
                </a:lnTo>
                <a:lnTo>
                  <a:pt x="3361002" y="144378"/>
                </a:lnTo>
                <a:lnTo>
                  <a:pt x="3294327" y="147553"/>
                </a:lnTo>
                <a:lnTo>
                  <a:pt x="3234002" y="153903"/>
                </a:lnTo>
                <a:lnTo>
                  <a:pt x="3181614" y="165015"/>
                </a:lnTo>
                <a:lnTo>
                  <a:pt x="3135577" y="180890"/>
                </a:lnTo>
                <a:lnTo>
                  <a:pt x="3094302" y="196765"/>
                </a:lnTo>
                <a:lnTo>
                  <a:pt x="3057789" y="212640"/>
                </a:lnTo>
                <a:lnTo>
                  <a:pt x="3019689" y="231690"/>
                </a:lnTo>
                <a:lnTo>
                  <a:pt x="2981589" y="250740"/>
                </a:lnTo>
                <a:lnTo>
                  <a:pt x="2945077" y="269790"/>
                </a:lnTo>
                <a:lnTo>
                  <a:pt x="2903802" y="285665"/>
                </a:lnTo>
                <a:lnTo>
                  <a:pt x="2857764" y="299953"/>
                </a:lnTo>
                <a:lnTo>
                  <a:pt x="2805377" y="311065"/>
                </a:lnTo>
                <a:lnTo>
                  <a:pt x="2745052" y="319003"/>
                </a:lnTo>
                <a:lnTo>
                  <a:pt x="2676789" y="320590"/>
                </a:lnTo>
                <a:lnTo>
                  <a:pt x="2608527" y="319003"/>
                </a:lnTo>
                <a:lnTo>
                  <a:pt x="2548202" y="311065"/>
                </a:lnTo>
                <a:lnTo>
                  <a:pt x="2495814" y="299953"/>
                </a:lnTo>
                <a:lnTo>
                  <a:pt x="2449777" y="285665"/>
                </a:lnTo>
                <a:lnTo>
                  <a:pt x="2408502" y="269790"/>
                </a:lnTo>
                <a:lnTo>
                  <a:pt x="2371989" y="250740"/>
                </a:lnTo>
                <a:lnTo>
                  <a:pt x="2333889" y="231690"/>
                </a:lnTo>
                <a:lnTo>
                  <a:pt x="2295789" y="212640"/>
                </a:lnTo>
                <a:lnTo>
                  <a:pt x="2259277" y="196765"/>
                </a:lnTo>
                <a:lnTo>
                  <a:pt x="2218002" y="180890"/>
                </a:lnTo>
                <a:lnTo>
                  <a:pt x="2171964" y="165015"/>
                </a:lnTo>
                <a:lnTo>
                  <a:pt x="2119577" y="153903"/>
                </a:lnTo>
                <a:lnTo>
                  <a:pt x="2059252" y="147553"/>
                </a:lnTo>
                <a:lnTo>
                  <a:pt x="1990989" y="144378"/>
                </a:lnTo>
                <a:lnTo>
                  <a:pt x="1922727" y="147553"/>
                </a:lnTo>
                <a:lnTo>
                  <a:pt x="1862402" y="153903"/>
                </a:lnTo>
                <a:lnTo>
                  <a:pt x="1810014" y="165015"/>
                </a:lnTo>
                <a:lnTo>
                  <a:pt x="1763977" y="180890"/>
                </a:lnTo>
                <a:lnTo>
                  <a:pt x="1722702" y="196765"/>
                </a:lnTo>
                <a:lnTo>
                  <a:pt x="1686189" y="212640"/>
                </a:lnTo>
                <a:lnTo>
                  <a:pt x="1648089" y="231690"/>
                </a:lnTo>
                <a:lnTo>
                  <a:pt x="1609989" y="250740"/>
                </a:lnTo>
                <a:lnTo>
                  <a:pt x="1573477" y="269790"/>
                </a:lnTo>
                <a:lnTo>
                  <a:pt x="1532202" y="285665"/>
                </a:lnTo>
                <a:lnTo>
                  <a:pt x="1486164" y="299953"/>
                </a:lnTo>
                <a:lnTo>
                  <a:pt x="1433777" y="311065"/>
                </a:lnTo>
                <a:lnTo>
                  <a:pt x="1373452" y="319003"/>
                </a:lnTo>
                <a:lnTo>
                  <a:pt x="1305189" y="320590"/>
                </a:lnTo>
                <a:lnTo>
                  <a:pt x="1236927" y="319003"/>
                </a:lnTo>
                <a:lnTo>
                  <a:pt x="1176602" y="311065"/>
                </a:lnTo>
                <a:lnTo>
                  <a:pt x="1124214" y="299953"/>
                </a:lnTo>
                <a:lnTo>
                  <a:pt x="1078177" y="285665"/>
                </a:lnTo>
                <a:lnTo>
                  <a:pt x="1036902" y="269790"/>
                </a:lnTo>
                <a:lnTo>
                  <a:pt x="1000389" y="250740"/>
                </a:lnTo>
                <a:lnTo>
                  <a:pt x="962289" y="231690"/>
                </a:lnTo>
                <a:lnTo>
                  <a:pt x="924189" y="212640"/>
                </a:lnTo>
                <a:lnTo>
                  <a:pt x="887677" y="196765"/>
                </a:lnTo>
                <a:lnTo>
                  <a:pt x="846402" y="180890"/>
                </a:lnTo>
                <a:lnTo>
                  <a:pt x="800364" y="165015"/>
                </a:lnTo>
                <a:lnTo>
                  <a:pt x="747977" y="153903"/>
                </a:lnTo>
                <a:lnTo>
                  <a:pt x="687652" y="147553"/>
                </a:lnTo>
                <a:lnTo>
                  <a:pt x="619389" y="144378"/>
                </a:lnTo>
                <a:lnTo>
                  <a:pt x="551127" y="147553"/>
                </a:lnTo>
                <a:lnTo>
                  <a:pt x="490802" y="153903"/>
                </a:lnTo>
                <a:lnTo>
                  <a:pt x="438414" y="165015"/>
                </a:lnTo>
                <a:lnTo>
                  <a:pt x="392377" y="180890"/>
                </a:lnTo>
                <a:lnTo>
                  <a:pt x="351102" y="196765"/>
                </a:lnTo>
                <a:lnTo>
                  <a:pt x="314589" y="212640"/>
                </a:lnTo>
                <a:lnTo>
                  <a:pt x="276489" y="231690"/>
                </a:lnTo>
                <a:lnTo>
                  <a:pt x="238389" y="250740"/>
                </a:lnTo>
                <a:lnTo>
                  <a:pt x="201877" y="269790"/>
                </a:lnTo>
                <a:lnTo>
                  <a:pt x="160602" y="285665"/>
                </a:lnTo>
                <a:lnTo>
                  <a:pt x="114564" y="299953"/>
                </a:lnTo>
                <a:lnTo>
                  <a:pt x="62177" y="311065"/>
                </a:lnTo>
                <a:lnTo>
                  <a:pt x="1852" y="319003"/>
                </a:lnTo>
                <a:lnTo>
                  <a:pt x="0" y="31904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lnTo>
                  <a:pt x="6193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FA866-C2C7-B84F-06BA-3FC72A6D0D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7" r="13675" b="-1"/>
          <a:stretch/>
        </p:blipFill>
        <p:spPr>
          <a:xfrm>
            <a:off x="20" y="1"/>
            <a:ext cx="4571981" cy="4166039"/>
          </a:xfrm>
          <a:custGeom>
            <a:avLst/>
            <a:gdLst/>
            <a:ahLst/>
            <a:cxnLst/>
            <a:rect l="l" t="t" r="r" b="b"/>
            <a:pathLst>
              <a:path w="6096001" h="4166039">
                <a:moveTo>
                  <a:pt x="0" y="0"/>
                </a:moveTo>
                <a:lnTo>
                  <a:pt x="6096001" y="0"/>
                </a:lnTo>
                <a:lnTo>
                  <a:pt x="6096001" y="3990282"/>
                </a:lnTo>
                <a:lnTo>
                  <a:pt x="6095999" y="3990282"/>
                </a:lnTo>
                <a:lnTo>
                  <a:pt x="6086209" y="3989827"/>
                </a:lnTo>
                <a:lnTo>
                  <a:pt x="6017947" y="3993002"/>
                </a:lnTo>
                <a:lnTo>
                  <a:pt x="5957621" y="3999352"/>
                </a:lnTo>
                <a:lnTo>
                  <a:pt x="5905234" y="4010464"/>
                </a:lnTo>
                <a:lnTo>
                  <a:pt x="5859196" y="4026339"/>
                </a:lnTo>
                <a:lnTo>
                  <a:pt x="5817921" y="4042214"/>
                </a:lnTo>
                <a:lnTo>
                  <a:pt x="5781408" y="4058089"/>
                </a:lnTo>
                <a:lnTo>
                  <a:pt x="5743308" y="4077139"/>
                </a:lnTo>
                <a:lnTo>
                  <a:pt x="5705209" y="4096189"/>
                </a:lnTo>
                <a:lnTo>
                  <a:pt x="5668696" y="4115239"/>
                </a:lnTo>
                <a:lnTo>
                  <a:pt x="5627421" y="4131114"/>
                </a:lnTo>
                <a:lnTo>
                  <a:pt x="5581383" y="4145402"/>
                </a:lnTo>
                <a:lnTo>
                  <a:pt x="5528996" y="4156514"/>
                </a:lnTo>
                <a:lnTo>
                  <a:pt x="5468671" y="4164452"/>
                </a:lnTo>
                <a:lnTo>
                  <a:pt x="5410199" y="4165812"/>
                </a:lnTo>
                <a:lnTo>
                  <a:pt x="5351727" y="4164452"/>
                </a:lnTo>
                <a:lnTo>
                  <a:pt x="5291401" y="4156514"/>
                </a:lnTo>
                <a:lnTo>
                  <a:pt x="5239015" y="4145402"/>
                </a:lnTo>
                <a:lnTo>
                  <a:pt x="5192977" y="4131114"/>
                </a:lnTo>
                <a:lnTo>
                  <a:pt x="5151701" y="4115239"/>
                </a:lnTo>
                <a:lnTo>
                  <a:pt x="5115190" y="4096189"/>
                </a:lnTo>
                <a:lnTo>
                  <a:pt x="5077090" y="4077139"/>
                </a:lnTo>
                <a:lnTo>
                  <a:pt x="5038989" y="4058089"/>
                </a:lnTo>
                <a:lnTo>
                  <a:pt x="5002477" y="4042214"/>
                </a:lnTo>
                <a:lnTo>
                  <a:pt x="4961201" y="4026339"/>
                </a:lnTo>
                <a:lnTo>
                  <a:pt x="4915165" y="4010464"/>
                </a:lnTo>
                <a:lnTo>
                  <a:pt x="4862777" y="3999352"/>
                </a:lnTo>
                <a:lnTo>
                  <a:pt x="4802453" y="3993002"/>
                </a:lnTo>
                <a:lnTo>
                  <a:pt x="4734189" y="3989827"/>
                </a:lnTo>
                <a:lnTo>
                  <a:pt x="4665928" y="3993002"/>
                </a:lnTo>
                <a:lnTo>
                  <a:pt x="4605602" y="3999352"/>
                </a:lnTo>
                <a:lnTo>
                  <a:pt x="4553216" y="4010464"/>
                </a:lnTo>
                <a:lnTo>
                  <a:pt x="4507178" y="4026339"/>
                </a:lnTo>
                <a:lnTo>
                  <a:pt x="4465902" y="4042214"/>
                </a:lnTo>
                <a:lnTo>
                  <a:pt x="4429389" y="4058089"/>
                </a:lnTo>
                <a:lnTo>
                  <a:pt x="4353189" y="4096189"/>
                </a:lnTo>
                <a:lnTo>
                  <a:pt x="4316677" y="4115239"/>
                </a:lnTo>
                <a:lnTo>
                  <a:pt x="4275402" y="4131114"/>
                </a:lnTo>
                <a:lnTo>
                  <a:pt x="4229364" y="4145402"/>
                </a:lnTo>
                <a:lnTo>
                  <a:pt x="4176977" y="4156514"/>
                </a:lnTo>
                <a:lnTo>
                  <a:pt x="4116652" y="4164452"/>
                </a:lnTo>
                <a:lnTo>
                  <a:pt x="4048389" y="4166039"/>
                </a:lnTo>
                <a:lnTo>
                  <a:pt x="3980127" y="4164452"/>
                </a:lnTo>
                <a:lnTo>
                  <a:pt x="3919802" y="4156514"/>
                </a:lnTo>
                <a:lnTo>
                  <a:pt x="3867414" y="4145402"/>
                </a:lnTo>
                <a:lnTo>
                  <a:pt x="3821377" y="4131114"/>
                </a:lnTo>
                <a:lnTo>
                  <a:pt x="3780102" y="4115239"/>
                </a:lnTo>
                <a:lnTo>
                  <a:pt x="3743589" y="4096189"/>
                </a:lnTo>
                <a:lnTo>
                  <a:pt x="3705489" y="4077139"/>
                </a:lnTo>
                <a:lnTo>
                  <a:pt x="3667389" y="4058089"/>
                </a:lnTo>
                <a:lnTo>
                  <a:pt x="3630877" y="4042214"/>
                </a:lnTo>
                <a:lnTo>
                  <a:pt x="3589602" y="4026339"/>
                </a:lnTo>
                <a:lnTo>
                  <a:pt x="3543564" y="4010464"/>
                </a:lnTo>
                <a:lnTo>
                  <a:pt x="3491177" y="3999352"/>
                </a:lnTo>
                <a:lnTo>
                  <a:pt x="3430852" y="3993002"/>
                </a:lnTo>
                <a:lnTo>
                  <a:pt x="3361002" y="3989827"/>
                </a:lnTo>
                <a:lnTo>
                  <a:pt x="3294327" y="3993002"/>
                </a:lnTo>
                <a:lnTo>
                  <a:pt x="3234002" y="3999352"/>
                </a:lnTo>
                <a:lnTo>
                  <a:pt x="3181614" y="4010464"/>
                </a:lnTo>
                <a:lnTo>
                  <a:pt x="3135577" y="4026339"/>
                </a:lnTo>
                <a:lnTo>
                  <a:pt x="3094302" y="4042214"/>
                </a:lnTo>
                <a:lnTo>
                  <a:pt x="3057789" y="4058089"/>
                </a:lnTo>
                <a:lnTo>
                  <a:pt x="3019689" y="4077139"/>
                </a:lnTo>
                <a:lnTo>
                  <a:pt x="2981589" y="4096189"/>
                </a:lnTo>
                <a:lnTo>
                  <a:pt x="2945077" y="4115239"/>
                </a:lnTo>
                <a:lnTo>
                  <a:pt x="2903802" y="4131114"/>
                </a:lnTo>
                <a:lnTo>
                  <a:pt x="2857764" y="4145402"/>
                </a:lnTo>
                <a:lnTo>
                  <a:pt x="2805377" y="4156514"/>
                </a:lnTo>
                <a:lnTo>
                  <a:pt x="2745052" y="4164452"/>
                </a:lnTo>
                <a:lnTo>
                  <a:pt x="2676789" y="4166039"/>
                </a:lnTo>
                <a:lnTo>
                  <a:pt x="2608527" y="4164452"/>
                </a:lnTo>
                <a:lnTo>
                  <a:pt x="2548202" y="4156514"/>
                </a:lnTo>
                <a:lnTo>
                  <a:pt x="2495814" y="4145402"/>
                </a:lnTo>
                <a:lnTo>
                  <a:pt x="2449777" y="4131114"/>
                </a:lnTo>
                <a:lnTo>
                  <a:pt x="2408502" y="4115239"/>
                </a:lnTo>
                <a:lnTo>
                  <a:pt x="2371989" y="4096189"/>
                </a:lnTo>
                <a:lnTo>
                  <a:pt x="2333889" y="4077139"/>
                </a:lnTo>
                <a:lnTo>
                  <a:pt x="2295789" y="4058089"/>
                </a:lnTo>
                <a:lnTo>
                  <a:pt x="2259277" y="4042214"/>
                </a:lnTo>
                <a:lnTo>
                  <a:pt x="2218002" y="4026339"/>
                </a:lnTo>
                <a:lnTo>
                  <a:pt x="2171964" y="4010464"/>
                </a:lnTo>
                <a:lnTo>
                  <a:pt x="2119577" y="3999352"/>
                </a:lnTo>
                <a:lnTo>
                  <a:pt x="2059252" y="3993002"/>
                </a:lnTo>
                <a:lnTo>
                  <a:pt x="1990989" y="3989827"/>
                </a:lnTo>
                <a:lnTo>
                  <a:pt x="1922727" y="3993002"/>
                </a:lnTo>
                <a:lnTo>
                  <a:pt x="1862402" y="3999352"/>
                </a:lnTo>
                <a:lnTo>
                  <a:pt x="1810014" y="4010464"/>
                </a:lnTo>
                <a:lnTo>
                  <a:pt x="1763977" y="4026339"/>
                </a:lnTo>
                <a:lnTo>
                  <a:pt x="1722702" y="4042214"/>
                </a:lnTo>
                <a:lnTo>
                  <a:pt x="1686189" y="4058089"/>
                </a:lnTo>
                <a:lnTo>
                  <a:pt x="1648089" y="4077139"/>
                </a:lnTo>
                <a:lnTo>
                  <a:pt x="1609989" y="4096189"/>
                </a:lnTo>
                <a:lnTo>
                  <a:pt x="1573477" y="4115239"/>
                </a:lnTo>
                <a:lnTo>
                  <a:pt x="1532202" y="4131114"/>
                </a:lnTo>
                <a:lnTo>
                  <a:pt x="1486164" y="4145402"/>
                </a:lnTo>
                <a:lnTo>
                  <a:pt x="1433777" y="4156514"/>
                </a:lnTo>
                <a:lnTo>
                  <a:pt x="1373452" y="4164452"/>
                </a:lnTo>
                <a:lnTo>
                  <a:pt x="1305189" y="4166039"/>
                </a:lnTo>
                <a:lnTo>
                  <a:pt x="1236927" y="4164452"/>
                </a:lnTo>
                <a:lnTo>
                  <a:pt x="1176602" y="4156514"/>
                </a:lnTo>
                <a:lnTo>
                  <a:pt x="1124214" y="4145402"/>
                </a:lnTo>
                <a:lnTo>
                  <a:pt x="1078177" y="4131114"/>
                </a:lnTo>
                <a:lnTo>
                  <a:pt x="1036902" y="4115239"/>
                </a:lnTo>
                <a:lnTo>
                  <a:pt x="1000389" y="4096189"/>
                </a:lnTo>
                <a:lnTo>
                  <a:pt x="962289" y="4077139"/>
                </a:lnTo>
                <a:lnTo>
                  <a:pt x="924189" y="4058089"/>
                </a:lnTo>
                <a:lnTo>
                  <a:pt x="887677" y="4042214"/>
                </a:lnTo>
                <a:lnTo>
                  <a:pt x="846402" y="4026339"/>
                </a:lnTo>
                <a:lnTo>
                  <a:pt x="800364" y="4010464"/>
                </a:lnTo>
                <a:lnTo>
                  <a:pt x="747977" y="3999352"/>
                </a:lnTo>
                <a:lnTo>
                  <a:pt x="687652" y="3993002"/>
                </a:lnTo>
                <a:lnTo>
                  <a:pt x="619389" y="3989827"/>
                </a:lnTo>
                <a:lnTo>
                  <a:pt x="551127" y="3993002"/>
                </a:lnTo>
                <a:lnTo>
                  <a:pt x="490802" y="3999352"/>
                </a:lnTo>
                <a:lnTo>
                  <a:pt x="438414" y="4010464"/>
                </a:lnTo>
                <a:lnTo>
                  <a:pt x="392377" y="4026339"/>
                </a:lnTo>
                <a:lnTo>
                  <a:pt x="351102" y="4042214"/>
                </a:lnTo>
                <a:lnTo>
                  <a:pt x="314589" y="4058089"/>
                </a:lnTo>
                <a:lnTo>
                  <a:pt x="276489" y="4077139"/>
                </a:lnTo>
                <a:lnTo>
                  <a:pt x="238389" y="4096189"/>
                </a:lnTo>
                <a:lnTo>
                  <a:pt x="201877" y="4115239"/>
                </a:lnTo>
                <a:lnTo>
                  <a:pt x="160602" y="4131114"/>
                </a:lnTo>
                <a:lnTo>
                  <a:pt x="114564" y="4145402"/>
                </a:lnTo>
                <a:lnTo>
                  <a:pt x="62177" y="4156514"/>
                </a:lnTo>
                <a:lnTo>
                  <a:pt x="1852" y="4164452"/>
                </a:lnTo>
                <a:lnTo>
                  <a:pt x="0" y="4164495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2C61F7-78B3-2796-0237-81BCB7C990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3" r="-1" b="-1"/>
          <a:stretch/>
        </p:blipFill>
        <p:spPr>
          <a:xfrm>
            <a:off x="4563208" y="1"/>
            <a:ext cx="4580792" cy="4166039"/>
          </a:xfrm>
          <a:custGeom>
            <a:avLst/>
            <a:gdLst/>
            <a:ahLst/>
            <a:cxnLst/>
            <a:rect l="l" t="t" r="r" b="b"/>
            <a:pathLst>
              <a:path w="6107723" h="4166039">
                <a:moveTo>
                  <a:pt x="0" y="0"/>
                </a:moveTo>
                <a:lnTo>
                  <a:pt x="6107723" y="0"/>
                </a:lnTo>
                <a:lnTo>
                  <a:pt x="6107723" y="4164495"/>
                </a:lnTo>
                <a:lnTo>
                  <a:pt x="6105869" y="4164452"/>
                </a:lnTo>
                <a:lnTo>
                  <a:pt x="6045543" y="4156515"/>
                </a:lnTo>
                <a:lnTo>
                  <a:pt x="5993155" y="4145402"/>
                </a:lnTo>
                <a:lnTo>
                  <a:pt x="5947119" y="4131114"/>
                </a:lnTo>
                <a:lnTo>
                  <a:pt x="5905843" y="4115239"/>
                </a:lnTo>
                <a:lnTo>
                  <a:pt x="5869331" y="4096189"/>
                </a:lnTo>
                <a:lnTo>
                  <a:pt x="5831231" y="4077139"/>
                </a:lnTo>
                <a:lnTo>
                  <a:pt x="5793131" y="4058089"/>
                </a:lnTo>
                <a:lnTo>
                  <a:pt x="5756619" y="4042214"/>
                </a:lnTo>
                <a:lnTo>
                  <a:pt x="5715343" y="4026339"/>
                </a:lnTo>
                <a:lnTo>
                  <a:pt x="5669305" y="4010464"/>
                </a:lnTo>
                <a:lnTo>
                  <a:pt x="5616919" y="3999352"/>
                </a:lnTo>
                <a:lnTo>
                  <a:pt x="5556593" y="3993002"/>
                </a:lnTo>
                <a:lnTo>
                  <a:pt x="5488331" y="3989827"/>
                </a:lnTo>
                <a:lnTo>
                  <a:pt x="5420069" y="3993002"/>
                </a:lnTo>
                <a:lnTo>
                  <a:pt x="5359743" y="3999352"/>
                </a:lnTo>
                <a:lnTo>
                  <a:pt x="5307355" y="4010464"/>
                </a:lnTo>
                <a:lnTo>
                  <a:pt x="5261319" y="4026339"/>
                </a:lnTo>
                <a:lnTo>
                  <a:pt x="5220043" y="4042214"/>
                </a:lnTo>
                <a:lnTo>
                  <a:pt x="5183531" y="4058089"/>
                </a:lnTo>
                <a:lnTo>
                  <a:pt x="5145431" y="4077139"/>
                </a:lnTo>
                <a:lnTo>
                  <a:pt x="5107331" y="4096189"/>
                </a:lnTo>
                <a:lnTo>
                  <a:pt x="5070819" y="4115239"/>
                </a:lnTo>
                <a:lnTo>
                  <a:pt x="5029543" y="4131114"/>
                </a:lnTo>
                <a:lnTo>
                  <a:pt x="4983505" y="4145402"/>
                </a:lnTo>
                <a:lnTo>
                  <a:pt x="4931119" y="4156514"/>
                </a:lnTo>
                <a:lnTo>
                  <a:pt x="4870793" y="4164452"/>
                </a:lnTo>
                <a:lnTo>
                  <a:pt x="4802531" y="4166039"/>
                </a:lnTo>
                <a:lnTo>
                  <a:pt x="4734269" y="4164452"/>
                </a:lnTo>
                <a:lnTo>
                  <a:pt x="4673943" y="4156514"/>
                </a:lnTo>
                <a:lnTo>
                  <a:pt x="4621555" y="4145402"/>
                </a:lnTo>
                <a:lnTo>
                  <a:pt x="4575519" y="4131114"/>
                </a:lnTo>
                <a:lnTo>
                  <a:pt x="4534243" y="4115239"/>
                </a:lnTo>
                <a:lnTo>
                  <a:pt x="4497731" y="4096189"/>
                </a:lnTo>
                <a:lnTo>
                  <a:pt x="4459631" y="4077139"/>
                </a:lnTo>
                <a:lnTo>
                  <a:pt x="4421531" y="4058089"/>
                </a:lnTo>
                <a:lnTo>
                  <a:pt x="4385019" y="4042214"/>
                </a:lnTo>
                <a:lnTo>
                  <a:pt x="4343743" y="4026339"/>
                </a:lnTo>
                <a:lnTo>
                  <a:pt x="4297705" y="4010464"/>
                </a:lnTo>
                <a:lnTo>
                  <a:pt x="4245319" y="3999352"/>
                </a:lnTo>
                <a:lnTo>
                  <a:pt x="4184993" y="3993002"/>
                </a:lnTo>
                <a:lnTo>
                  <a:pt x="4116731" y="3989827"/>
                </a:lnTo>
                <a:lnTo>
                  <a:pt x="4048469" y="3993002"/>
                </a:lnTo>
                <a:lnTo>
                  <a:pt x="3988143" y="3999352"/>
                </a:lnTo>
                <a:lnTo>
                  <a:pt x="3935755" y="4010464"/>
                </a:lnTo>
                <a:lnTo>
                  <a:pt x="3889719" y="4026339"/>
                </a:lnTo>
                <a:lnTo>
                  <a:pt x="3848443" y="4042214"/>
                </a:lnTo>
                <a:lnTo>
                  <a:pt x="3811931" y="4058089"/>
                </a:lnTo>
                <a:lnTo>
                  <a:pt x="3735731" y="4096189"/>
                </a:lnTo>
                <a:lnTo>
                  <a:pt x="3699219" y="4115239"/>
                </a:lnTo>
                <a:lnTo>
                  <a:pt x="3657943" y="4131114"/>
                </a:lnTo>
                <a:lnTo>
                  <a:pt x="3611905" y="4145402"/>
                </a:lnTo>
                <a:lnTo>
                  <a:pt x="3559519" y="4156514"/>
                </a:lnTo>
                <a:lnTo>
                  <a:pt x="3499193" y="4164452"/>
                </a:lnTo>
                <a:lnTo>
                  <a:pt x="3430931" y="4166039"/>
                </a:lnTo>
                <a:lnTo>
                  <a:pt x="3362669" y="4164452"/>
                </a:lnTo>
                <a:lnTo>
                  <a:pt x="3302343" y="4156514"/>
                </a:lnTo>
                <a:lnTo>
                  <a:pt x="3249955" y="4145402"/>
                </a:lnTo>
                <a:lnTo>
                  <a:pt x="3203919" y="4131114"/>
                </a:lnTo>
                <a:lnTo>
                  <a:pt x="3162643" y="4115239"/>
                </a:lnTo>
                <a:lnTo>
                  <a:pt x="3126131" y="4096189"/>
                </a:lnTo>
                <a:lnTo>
                  <a:pt x="3088031" y="4077139"/>
                </a:lnTo>
                <a:lnTo>
                  <a:pt x="3049931" y="4058089"/>
                </a:lnTo>
                <a:lnTo>
                  <a:pt x="3013419" y="4042214"/>
                </a:lnTo>
                <a:lnTo>
                  <a:pt x="2972143" y="4026339"/>
                </a:lnTo>
                <a:lnTo>
                  <a:pt x="2926105" y="4010464"/>
                </a:lnTo>
                <a:lnTo>
                  <a:pt x="2873719" y="3999352"/>
                </a:lnTo>
                <a:lnTo>
                  <a:pt x="2813393" y="3993002"/>
                </a:lnTo>
                <a:lnTo>
                  <a:pt x="2743543" y="3989827"/>
                </a:lnTo>
                <a:lnTo>
                  <a:pt x="2676869" y="3993002"/>
                </a:lnTo>
                <a:lnTo>
                  <a:pt x="2616543" y="3999352"/>
                </a:lnTo>
                <a:lnTo>
                  <a:pt x="2564155" y="4010464"/>
                </a:lnTo>
                <a:lnTo>
                  <a:pt x="2518119" y="4026339"/>
                </a:lnTo>
                <a:lnTo>
                  <a:pt x="2476843" y="4042214"/>
                </a:lnTo>
                <a:lnTo>
                  <a:pt x="2440331" y="4058089"/>
                </a:lnTo>
                <a:lnTo>
                  <a:pt x="2402231" y="4077139"/>
                </a:lnTo>
                <a:lnTo>
                  <a:pt x="2364131" y="4096189"/>
                </a:lnTo>
                <a:lnTo>
                  <a:pt x="2327619" y="4115239"/>
                </a:lnTo>
                <a:lnTo>
                  <a:pt x="2286344" y="4131114"/>
                </a:lnTo>
                <a:lnTo>
                  <a:pt x="2240306" y="4145402"/>
                </a:lnTo>
                <a:lnTo>
                  <a:pt x="2187919" y="4156514"/>
                </a:lnTo>
                <a:lnTo>
                  <a:pt x="2127594" y="4164452"/>
                </a:lnTo>
                <a:lnTo>
                  <a:pt x="2059331" y="4166039"/>
                </a:lnTo>
                <a:lnTo>
                  <a:pt x="1991069" y="4164452"/>
                </a:lnTo>
                <a:lnTo>
                  <a:pt x="1930744" y="4156514"/>
                </a:lnTo>
                <a:lnTo>
                  <a:pt x="1878356" y="4145402"/>
                </a:lnTo>
                <a:lnTo>
                  <a:pt x="1832319" y="4131114"/>
                </a:lnTo>
                <a:lnTo>
                  <a:pt x="1791044" y="4115239"/>
                </a:lnTo>
                <a:lnTo>
                  <a:pt x="1754531" y="4096189"/>
                </a:lnTo>
                <a:lnTo>
                  <a:pt x="1716431" y="4077139"/>
                </a:lnTo>
                <a:lnTo>
                  <a:pt x="1678331" y="4058089"/>
                </a:lnTo>
                <a:lnTo>
                  <a:pt x="1641819" y="4042214"/>
                </a:lnTo>
                <a:lnTo>
                  <a:pt x="1600544" y="4026339"/>
                </a:lnTo>
                <a:lnTo>
                  <a:pt x="1554506" y="4010464"/>
                </a:lnTo>
                <a:lnTo>
                  <a:pt x="1502119" y="3999352"/>
                </a:lnTo>
                <a:lnTo>
                  <a:pt x="1441794" y="3993002"/>
                </a:lnTo>
                <a:lnTo>
                  <a:pt x="1373531" y="3989827"/>
                </a:lnTo>
                <a:lnTo>
                  <a:pt x="1305269" y="3993002"/>
                </a:lnTo>
                <a:lnTo>
                  <a:pt x="1244944" y="3999352"/>
                </a:lnTo>
                <a:lnTo>
                  <a:pt x="1192556" y="4010464"/>
                </a:lnTo>
                <a:lnTo>
                  <a:pt x="1146519" y="4026339"/>
                </a:lnTo>
                <a:lnTo>
                  <a:pt x="1105244" y="4042214"/>
                </a:lnTo>
                <a:lnTo>
                  <a:pt x="1068731" y="4058089"/>
                </a:lnTo>
                <a:lnTo>
                  <a:pt x="1030631" y="4077139"/>
                </a:lnTo>
                <a:lnTo>
                  <a:pt x="992531" y="4096189"/>
                </a:lnTo>
                <a:lnTo>
                  <a:pt x="956019" y="4115239"/>
                </a:lnTo>
                <a:lnTo>
                  <a:pt x="914744" y="4131114"/>
                </a:lnTo>
                <a:lnTo>
                  <a:pt x="868706" y="4145402"/>
                </a:lnTo>
                <a:lnTo>
                  <a:pt x="816319" y="4156514"/>
                </a:lnTo>
                <a:lnTo>
                  <a:pt x="755994" y="4164452"/>
                </a:lnTo>
                <a:lnTo>
                  <a:pt x="697522" y="4165812"/>
                </a:lnTo>
                <a:lnTo>
                  <a:pt x="639050" y="4164452"/>
                </a:lnTo>
                <a:lnTo>
                  <a:pt x="578725" y="4156514"/>
                </a:lnTo>
                <a:lnTo>
                  <a:pt x="526337" y="4145402"/>
                </a:lnTo>
                <a:lnTo>
                  <a:pt x="480300" y="4131114"/>
                </a:lnTo>
                <a:lnTo>
                  <a:pt x="439025" y="4115239"/>
                </a:lnTo>
                <a:lnTo>
                  <a:pt x="402512" y="4096189"/>
                </a:lnTo>
                <a:lnTo>
                  <a:pt x="364412" y="4077139"/>
                </a:lnTo>
                <a:lnTo>
                  <a:pt x="326312" y="4058089"/>
                </a:lnTo>
                <a:lnTo>
                  <a:pt x="289800" y="4042214"/>
                </a:lnTo>
                <a:lnTo>
                  <a:pt x="248525" y="4026339"/>
                </a:lnTo>
                <a:lnTo>
                  <a:pt x="202488" y="4010464"/>
                </a:lnTo>
                <a:lnTo>
                  <a:pt x="150101" y="3999352"/>
                </a:lnTo>
                <a:lnTo>
                  <a:pt x="89775" y="3993002"/>
                </a:lnTo>
                <a:lnTo>
                  <a:pt x="21512" y="3989827"/>
                </a:lnTo>
                <a:lnTo>
                  <a:pt x="11722" y="3990282"/>
                </a:lnTo>
                <a:lnTo>
                  <a:pt x="1932" y="3989827"/>
                </a:lnTo>
                <a:lnTo>
                  <a:pt x="0" y="398991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41167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E670A0-3F49-3AB4-035B-9DBAB979B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90" r="20390"/>
          <a:stretch/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01780B-F415-6C13-7E4D-C6AEE5603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5375" y="809625"/>
            <a:ext cx="41148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1 </a:t>
            </a:r>
            <a:r>
              <a:rPr lang="en-ID" sz="2600" dirty="0" err="1">
                <a:latin typeface="Impact" panose="020B0806030902050204" pitchFamily="34" charset="0"/>
              </a:rPr>
              <a:t>Yohanes</a:t>
            </a:r>
            <a:r>
              <a:rPr lang="en-ID" sz="2600" dirty="0">
                <a:latin typeface="Impact" panose="020B0806030902050204" pitchFamily="34" charset="0"/>
              </a:rPr>
              <a:t> 4:7-16 </a:t>
            </a:r>
            <a:r>
              <a:rPr lang="en-ID" sz="2600" dirty="0" err="1">
                <a:latin typeface="Congenial SemiBold" panose="02000503040000020004" pitchFamily="2" charset="0"/>
              </a:rPr>
              <a:t>menggaris</a:t>
            </a:r>
            <a:r>
              <a:rPr lang="en-ID" sz="2600" dirty="0">
                <a:latin typeface="Congenial SemiBold" panose="02000503040000020004" pitchFamily="2" charset="0"/>
              </a:rPr>
              <a:t> </a:t>
            </a:r>
            <a:r>
              <a:rPr lang="en-ID" sz="2600" dirty="0" err="1">
                <a:latin typeface="Congenial SemiBold" panose="02000503040000020004" pitchFamily="2" charset="0"/>
              </a:rPr>
              <a:t>bawahi</a:t>
            </a:r>
            <a:r>
              <a:rPr lang="en-ID" sz="2600" dirty="0">
                <a:latin typeface="Congenial SemiBold" panose="02000503040000020004" pitchFamily="2" charset="0"/>
              </a:rPr>
              <a:t> </a:t>
            </a:r>
            <a:r>
              <a:rPr lang="en-ID" sz="2600" dirty="0" err="1">
                <a:latin typeface="Congenial SemiBold" panose="02000503040000020004" pitchFamily="2" charset="0"/>
              </a:rPr>
              <a:t>bahwa</a:t>
            </a:r>
            <a:r>
              <a:rPr lang="en-ID" sz="2600" dirty="0">
                <a:latin typeface="Congenial SemiBold" panose="02000503040000020004" pitchFamily="2" charset="0"/>
              </a:rPr>
              <a:t> 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"Allah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adalah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600" dirty="0" err="1">
                <a:solidFill>
                  <a:srgbClr val="C00000"/>
                </a:solidFill>
                <a:latin typeface="Bernard MT Condensed" panose="02050806060905020404" pitchFamily="18" charset="0"/>
              </a:rPr>
              <a:t>kasih</a:t>
            </a:r>
            <a:r>
              <a:rPr lang="en-ID" sz="2600" dirty="0">
                <a:solidFill>
                  <a:srgbClr val="C00000"/>
                </a:solidFill>
                <a:latin typeface="Bernard MT Condensed" panose="02050806060905020404" pitchFamily="18" charset="0"/>
              </a:rPr>
              <a:t>"</a:t>
            </a:r>
            <a:r>
              <a:rPr lang="en-ID" sz="2600" dirty="0">
                <a:latin typeface="Congenial SemiBold" panose="02000503040000020004" pitchFamily="2" charset="0"/>
              </a:rPr>
              <a:t> dan </a:t>
            </a:r>
            <a:r>
              <a:rPr lang="en-ID" sz="2600" dirty="0" err="1">
                <a:latin typeface="Gill Sans Ultra Bold Condensed" panose="020B0A06020104020203" pitchFamily="34" charset="0"/>
              </a:rPr>
              <a:t>bahwa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Ia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menyatakan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kasih</a:t>
            </a:r>
            <a:r>
              <a:rPr lang="en-ID" sz="2600" dirty="0">
                <a:latin typeface="Gill Sans Ultra Bold Condensed" panose="020B0A06020104020203" pitchFamily="34" charset="0"/>
              </a:rPr>
              <a:t>-Nya </a:t>
            </a:r>
            <a:r>
              <a:rPr lang="en-ID" sz="26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mengirimkan</a:t>
            </a:r>
            <a:r>
              <a:rPr lang="en-ID" sz="2600" dirty="0">
                <a:latin typeface="Gill Sans Ultra Bold Condensed" panose="020B0A06020104020203" pitchFamily="34" charset="0"/>
              </a:rPr>
              <a:t> Anak-Nya </a:t>
            </a:r>
            <a:r>
              <a:rPr lang="en-ID" sz="26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mati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bagi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dosa-dosa</a:t>
            </a:r>
            <a:r>
              <a:rPr lang="en-ID" sz="2600" dirty="0">
                <a:latin typeface="Gill Sans Ultra Bold Condensed" panose="020B0A06020104020203" pitchFamily="34" charset="0"/>
              </a:rPr>
              <a:t> </a:t>
            </a:r>
            <a:r>
              <a:rPr lang="en-ID" sz="2600" dirty="0" err="1">
                <a:latin typeface="Gill Sans Ultra Bold Condensed" panose="020B0A06020104020203" pitchFamily="34" charset="0"/>
              </a:rPr>
              <a:t>kita</a:t>
            </a:r>
            <a:r>
              <a:rPr lang="en-ID" sz="2600" dirty="0">
                <a:latin typeface="Congenial SemiBold" panose="02000503040000020004" pitchFamily="2" charset="0"/>
              </a:rPr>
              <a:t>. </a:t>
            </a:r>
          </a:p>
          <a:p>
            <a:pPr marL="0" indent="0">
              <a:buNone/>
            </a:pPr>
            <a:endParaRPr lang="en-ID" sz="2600" dirty="0">
              <a:latin typeface="Congenial SemiBold" panose="02000503040000020004" pitchFamily="2" charset="0"/>
            </a:endParaRPr>
          </a:p>
          <a:p>
            <a:pPr marL="0" indent="0">
              <a:buNone/>
            </a:pPr>
            <a:r>
              <a:rPr lang="en-ID" sz="2600" dirty="0" err="1">
                <a:latin typeface="Eras Bold ITC" panose="020B0907030504020204" pitchFamily="34" charset="0"/>
              </a:rPr>
              <a:t>Inilah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alasannya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mengapa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kita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harus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mengungkapkan</a:t>
            </a:r>
            <a:r>
              <a:rPr lang="en-ID" sz="2600" dirty="0">
                <a:latin typeface="Eras Bold ITC" panose="020B0907030504020204" pitchFamily="34" charset="0"/>
              </a:rPr>
              <a:t> rasa </a:t>
            </a:r>
            <a:r>
              <a:rPr lang="en-ID" sz="2600" dirty="0" err="1">
                <a:latin typeface="Eras Bold ITC" panose="020B0907030504020204" pitchFamily="34" charset="0"/>
              </a:rPr>
              <a:t>syukur</a:t>
            </a:r>
            <a:r>
              <a:rPr lang="en-ID" sz="2600" dirty="0">
                <a:latin typeface="Eras Bold ITC" panose="020B0907030504020204" pitchFamily="34" charset="0"/>
              </a:rPr>
              <a:t>  </a:t>
            </a:r>
            <a:r>
              <a:rPr lang="en-ID" sz="2600" dirty="0" err="1">
                <a:latin typeface="Eras Bold ITC" panose="020B0907030504020204" pitchFamily="34" charset="0"/>
              </a:rPr>
              <a:t>atas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kasih</a:t>
            </a:r>
            <a:r>
              <a:rPr lang="en-ID" sz="2600" dirty="0">
                <a:latin typeface="Eras Bold ITC" panose="020B0907030504020204" pitchFamily="34" charset="0"/>
              </a:rPr>
              <a:t>-Nya dan </a:t>
            </a:r>
            <a:r>
              <a:rPr lang="en-ID" sz="2600" dirty="0" err="1">
                <a:latin typeface="Eras Bold ITC" panose="020B0907030504020204" pitchFamily="34" charset="0"/>
              </a:rPr>
              <a:t>hidup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saling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mengasihi</a:t>
            </a:r>
            <a:r>
              <a:rPr lang="en-ID" sz="2600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015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7A6974-EBD1-4BDC-7840-CFD2F40DFF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533" b="832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ED0F1B-265D-4DAF-9E6E-32509C8E5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424" y="3914775"/>
            <a:ext cx="8572501" cy="27432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Gill Sans Nova Cond XBd" panose="020B0A06020104020203" pitchFamily="34" charset="0"/>
              </a:rPr>
              <a:t>Seruan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mencerminkan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sama</a:t>
            </a:r>
            <a:r>
              <a:rPr lang="en-ID" sz="2400" dirty="0">
                <a:latin typeface="Gill Sans Nova Cond XBd" panose="020B0A06020104020203" pitchFamily="34" charset="0"/>
              </a:rPr>
              <a:t> lain </a:t>
            </a:r>
            <a:r>
              <a:rPr lang="en-ID" sz="2400" dirty="0" err="1">
                <a:latin typeface="Gill Sans Nova Cond XBd" panose="020B0A06020104020203" pitchFamily="34" charset="0"/>
              </a:rPr>
              <a:t>masuk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akal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jika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ditujukan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kepada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makhluk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dapat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memilih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memupuk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mengekspresikan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itu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atau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sebaliknya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menjalani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kehidupan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mementingkan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diri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Namun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kebebasan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memilih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mudah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disalahgunakan</a:t>
            </a:r>
            <a:r>
              <a:rPr lang="en-ID" sz="2400" dirty="0">
                <a:latin typeface="Impact" panose="020B0806030902050204" pitchFamily="34" charset="0"/>
              </a:rPr>
              <a:t>, </a:t>
            </a:r>
            <a:r>
              <a:rPr lang="en-ID" sz="2400" dirty="0" err="1">
                <a:latin typeface="Impact" panose="020B0806030902050204" pitchFamily="34" charset="0"/>
              </a:rPr>
              <a:t>fakta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menyedihkan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telah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ditunjukkan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pemberontakan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tragis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Lusifer</a:t>
            </a:r>
            <a:r>
              <a:rPr lang="en-ID" sz="2400" dirty="0">
                <a:latin typeface="Impact" panose="020B0806030902050204" pitchFamily="34" charset="0"/>
              </a:rPr>
              <a:t> di </a:t>
            </a:r>
            <a:r>
              <a:rPr lang="en-ID" sz="2400" dirty="0" err="1">
                <a:latin typeface="Impact" panose="020B0806030902050204" pitchFamily="34" charset="0"/>
              </a:rPr>
              <a:t>surga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6663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B59B74-B7A3-A6F3-B8C9-BAB8871F7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42" r="28751"/>
          <a:stretch/>
        </p:blipFill>
        <p:spPr>
          <a:xfrm>
            <a:off x="2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73C10-A77E-155E-1569-7E6FD402C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715" y="466725"/>
            <a:ext cx="4952999" cy="6057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200" dirty="0" err="1">
                <a:latin typeface="Berlin Sans FB" panose="020E0602020502020306" pitchFamily="34" charset="0"/>
              </a:rPr>
              <a:t>Menyadari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pentingnya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kehendak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bebas</a:t>
            </a:r>
            <a:r>
              <a:rPr lang="en-ID" sz="2200" dirty="0">
                <a:latin typeface="Berlin Sans FB" panose="020E0602020502020306" pitchFamily="34" charset="0"/>
              </a:rPr>
              <a:t>, </a:t>
            </a:r>
            <a:r>
              <a:rPr lang="en-ID" sz="2200" dirty="0" err="1">
                <a:latin typeface="Berlin Sans FB" panose="020E0602020502020306" pitchFamily="34" charset="0"/>
              </a:rPr>
              <a:t>beberapa</a:t>
            </a:r>
            <a:r>
              <a:rPr lang="en-ID" sz="2200" dirty="0">
                <a:latin typeface="Berlin Sans FB" panose="020E0602020502020306" pitchFamily="34" charset="0"/>
              </a:rPr>
              <a:t> orang </a:t>
            </a:r>
            <a:r>
              <a:rPr lang="en-ID" sz="2200" dirty="0" err="1">
                <a:latin typeface="Berlin Sans FB" panose="020E0602020502020306" pitchFamily="34" charset="0"/>
              </a:rPr>
              <a:t>masih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bertanya-tanya</a:t>
            </a:r>
            <a:r>
              <a:rPr lang="en-ID" sz="2200" dirty="0">
                <a:latin typeface="Berlin Sans FB" panose="020E0602020502020306" pitchFamily="34" charset="0"/>
              </a:rPr>
              <a:t>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dirty="0">
                <a:latin typeface="Berlin Sans FB" panose="020E0602020502020306" pitchFamily="34" charset="0"/>
              </a:rPr>
              <a:t>Jika </a:t>
            </a:r>
            <a:r>
              <a:rPr lang="en-ID" sz="2200" dirty="0" err="1">
                <a:latin typeface="Berlin Sans FB" panose="020E0602020502020306" pitchFamily="34" charset="0"/>
              </a:rPr>
              <a:t>Tuhan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tahu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bahwa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Lusifer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akan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memberontak</a:t>
            </a:r>
            <a:r>
              <a:rPr lang="en-ID" sz="2200" dirty="0">
                <a:latin typeface="Berlin Sans FB" panose="020E0602020502020306" pitchFamily="34" charset="0"/>
              </a:rPr>
              <a:t>, </a:t>
            </a:r>
            <a:r>
              <a:rPr lang="en-ID" sz="2200" dirty="0" err="1">
                <a:latin typeface="Berlin Sans FB" panose="020E0602020502020306" pitchFamily="34" charset="0"/>
              </a:rPr>
              <a:t>mengapa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Tuhan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menciptakan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dia</a:t>
            </a:r>
            <a:r>
              <a:rPr lang="en-ID" sz="2200" dirty="0">
                <a:latin typeface="Berlin Sans FB" panose="020E0602020502020306" pitchFamily="34" charset="0"/>
              </a:rPr>
              <a:t>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200" dirty="0" err="1">
                <a:latin typeface="Berlin Sans FB" panose="020E0602020502020306" pitchFamily="34" charset="0"/>
              </a:rPr>
              <a:t>Apakah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penciptaan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Lusifer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tidak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membuat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Tuhan</a:t>
            </a:r>
            <a:r>
              <a:rPr lang="en-ID" sz="2200" dirty="0">
                <a:latin typeface="Berlin Sans FB" panose="020E0602020502020306" pitchFamily="34" charset="0"/>
              </a:rPr>
              <a:t> pada </a:t>
            </a:r>
            <a:r>
              <a:rPr lang="en-ID" sz="2200" dirty="0" err="1">
                <a:latin typeface="Berlin Sans FB" panose="020E0602020502020306" pitchFamily="34" charset="0"/>
              </a:rPr>
              <a:t>akhirnya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bertanggung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jawab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atas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asal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mula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dosa</a:t>
            </a:r>
            <a:r>
              <a:rPr lang="en-ID" sz="2200" dirty="0">
                <a:latin typeface="Berlin Sans FB" panose="020E0602020502020306" pitchFamily="34" charset="0"/>
              </a:rPr>
              <a:t>? </a:t>
            </a:r>
          </a:p>
          <a:p>
            <a:pPr marL="0" indent="0">
              <a:buNone/>
            </a:pPr>
            <a:r>
              <a:rPr lang="en-ID" sz="2200" dirty="0" err="1">
                <a:latin typeface="Berlin Sans FB" panose="020E0602020502020306" pitchFamily="34" charset="0"/>
              </a:rPr>
              <a:t>Itu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bisa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menjadi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pertanyaan</a:t>
            </a:r>
            <a:r>
              <a:rPr lang="en-ID" sz="2200" dirty="0">
                <a:latin typeface="Berlin Sans FB" panose="020E0602020502020306" pitchFamily="34" charset="0"/>
              </a:rPr>
              <a:t> yang sangat </a:t>
            </a:r>
            <a:r>
              <a:rPr lang="en-ID" sz="2200" dirty="0" err="1">
                <a:latin typeface="Berlin Sans FB" panose="020E0602020502020306" pitchFamily="34" charset="0"/>
              </a:rPr>
              <a:t>sulit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untuk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dipikirkan</a:t>
            </a:r>
            <a:r>
              <a:rPr lang="en-ID" sz="2200" dirty="0">
                <a:latin typeface="Berlin Sans FB" panose="020E0602020502020306" pitchFamily="34" charset="0"/>
              </a:rPr>
              <a:t>, </a:t>
            </a:r>
            <a:r>
              <a:rPr lang="en-ID" sz="2200" dirty="0" err="1">
                <a:latin typeface="Berlin Sans FB" panose="020E0602020502020306" pitchFamily="34" charset="0"/>
              </a:rPr>
              <a:t>karena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tergantung</a:t>
            </a:r>
            <a:r>
              <a:rPr lang="en-ID" sz="2200" dirty="0">
                <a:latin typeface="Berlin Sans FB" panose="020E0602020502020306" pitchFamily="34" charset="0"/>
              </a:rPr>
              <a:t> pada </a:t>
            </a:r>
            <a:r>
              <a:rPr lang="en-ID" sz="2200" dirty="0" err="1">
                <a:latin typeface="Berlin Sans FB" panose="020E0602020502020306" pitchFamily="34" charset="0"/>
              </a:rPr>
              <a:t>banyak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faktor</a:t>
            </a:r>
            <a:r>
              <a:rPr lang="en-ID" sz="2200" dirty="0">
                <a:latin typeface="Berlin Sans FB" panose="020E0602020502020306" pitchFamily="34" charset="0"/>
              </a:rPr>
              <a:t>, </a:t>
            </a:r>
            <a:r>
              <a:rPr lang="en-ID" sz="2200" dirty="0" err="1">
                <a:latin typeface="Berlin Sans FB" panose="020E0602020502020306" pitchFamily="34" charset="0"/>
              </a:rPr>
              <a:t>termasuk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apa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sebenarnya</a:t>
            </a:r>
            <a:r>
              <a:rPr lang="en-ID" sz="2200" dirty="0">
                <a:latin typeface="Berlin Sans FB" panose="020E0602020502020306" pitchFamily="34" charset="0"/>
              </a:rPr>
              <a:t> yang </a:t>
            </a:r>
            <a:r>
              <a:rPr lang="en-ID" sz="2200" dirty="0" err="1">
                <a:latin typeface="Berlin Sans FB" panose="020E0602020502020306" pitchFamily="34" charset="0"/>
              </a:rPr>
              <a:t>dimaksud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dengan</a:t>
            </a:r>
            <a:r>
              <a:rPr lang="en-ID" sz="2200" dirty="0">
                <a:latin typeface="Berlin Sans FB" panose="020E0602020502020306" pitchFamily="34" charset="0"/>
              </a:rPr>
              <a:t> kata "</a:t>
            </a:r>
            <a:r>
              <a:rPr lang="en-ID" sz="2200" dirty="0" err="1">
                <a:latin typeface="Berlin Sans FB" panose="020E0602020502020306" pitchFamily="34" charset="0"/>
              </a:rPr>
              <a:t>bertanggung</a:t>
            </a:r>
            <a:r>
              <a:rPr lang="en-ID" sz="2200" dirty="0">
                <a:latin typeface="Berlin Sans FB" panose="020E0602020502020306" pitchFamily="34" charset="0"/>
              </a:rPr>
              <a:t> </a:t>
            </a:r>
            <a:r>
              <a:rPr lang="en-ID" sz="2200" dirty="0" err="1">
                <a:latin typeface="Berlin Sans FB" panose="020E0602020502020306" pitchFamily="34" charset="0"/>
              </a:rPr>
              <a:t>jawab</a:t>
            </a:r>
            <a:r>
              <a:rPr lang="en-ID" sz="2200" dirty="0">
                <a:latin typeface="Berlin Sans FB" panose="020E0602020502020306" pitchFamily="34" charset="0"/>
              </a:rPr>
              <a:t>." </a:t>
            </a:r>
          </a:p>
          <a:p>
            <a:pPr marL="0" indent="0">
              <a:buNone/>
            </a:pPr>
            <a:r>
              <a:rPr lang="en-ID" sz="2200" dirty="0" err="1">
                <a:latin typeface="Amasis MT Pro Black" panose="02040A04050005020304" pitchFamily="18" charset="0"/>
              </a:rPr>
              <a:t>Asal-usul</a:t>
            </a:r>
            <a:r>
              <a:rPr lang="en-ID" sz="2200" dirty="0">
                <a:latin typeface="Amasis MT Pro Black" panose="02040A04050005020304" pitchFamily="18" charset="0"/>
              </a:rPr>
              <a:t> dan </a:t>
            </a:r>
            <a:r>
              <a:rPr lang="en-ID" sz="2200" dirty="0" err="1">
                <a:latin typeface="Amasis MT Pro Black" panose="02040A04050005020304" pitchFamily="18" charset="0"/>
              </a:rPr>
              <a:t>sifat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dosa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adalah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misteri</a:t>
            </a:r>
            <a:r>
              <a:rPr lang="en-ID" sz="2200" dirty="0">
                <a:latin typeface="Amasis MT Pro Black" panose="02040A04050005020304" pitchFamily="18" charset="0"/>
              </a:rPr>
              <a:t> yang </a:t>
            </a:r>
            <a:r>
              <a:rPr lang="en-ID" sz="2200" dirty="0" err="1">
                <a:latin typeface="Amasis MT Pro Black" panose="02040A04050005020304" pitchFamily="18" charset="0"/>
              </a:rPr>
              <a:t>tak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dapat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dijelaskan</a:t>
            </a:r>
            <a:r>
              <a:rPr lang="en-ID" sz="2200" dirty="0">
                <a:latin typeface="Amasis MT Pro Black" panose="02040A04050005020304" pitchFamily="18" charset="0"/>
              </a:rPr>
              <a:t> </a:t>
            </a:r>
            <a:r>
              <a:rPr lang="en-ID" sz="2200" dirty="0" err="1">
                <a:latin typeface="Amasis MT Pro Black" panose="02040A04050005020304" pitchFamily="18" charset="0"/>
              </a:rPr>
              <a:t>sepenuhnya</a:t>
            </a:r>
            <a:r>
              <a:rPr lang="en-ID" sz="2200" dirty="0">
                <a:latin typeface="Amasis MT Pro Black" panose="02040A04050005020304" pitchFamily="18" charset="0"/>
              </a:rPr>
              <a:t> oleh </a:t>
            </a:r>
            <a:r>
              <a:rPr lang="en-ID" sz="2200" dirty="0" err="1">
                <a:latin typeface="Amasis MT Pro Black" panose="02040A04050005020304" pitchFamily="18" charset="0"/>
              </a:rPr>
              <a:t>siapa</a:t>
            </a:r>
            <a:r>
              <a:rPr lang="en-ID" sz="2200" dirty="0">
                <a:latin typeface="Amasis MT Pro Black" panose="02040A04050005020304" pitchFamily="18" charset="0"/>
              </a:rPr>
              <a:t> pun.</a:t>
            </a:r>
          </a:p>
        </p:txBody>
      </p:sp>
    </p:spTree>
    <p:extLst>
      <p:ext uri="{BB962C8B-B14F-4D97-AF65-F5344CB8AC3E}">
        <p14:creationId xmlns:p14="http://schemas.microsoft.com/office/powerpoint/2010/main" val="250310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93CA4A-2C78-2349-9FE5-88EB30207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6200"/>
            <a:ext cx="9143999" cy="1514541"/>
          </a:xfrm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Meskipun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begitu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kita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perlu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merenungkan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beberapa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hal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berikut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3600" dirty="0" err="1">
                <a:solidFill>
                  <a:srgbClr val="FFFFFF"/>
                </a:solidFill>
                <a:latin typeface="Gill Sans Nova Cond XBd" panose="020B0A06020104020203" pitchFamily="34" charset="0"/>
              </a:rPr>
              <a:t>ini</a:t>
            </a:r>
            <a:r>
              <a:rPr lang="en-ID" sz="3600" dirty="0">
                <a:solidFill>
                  <a:srgbClr val="FFFFFF"/>
                </a:solidFill>
                <a:latin typeface="Gill Sans Nova Cond XBd" panose="020B0A06020104020203" pitchFamily="34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E538E-8B00-BCCA-25F8-7072478C1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844169"/>
            <a:ext cx="8046253" cy="4753712"/>
          </a:xfrm>
        </p:spPr>
        <p:txBody>
          <a:bodyPr anchor="ctr"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Berlin Sans FB" panose="020E0602020502020306" pitchFamily="34" charset="0"/>
              </a:rPr>
              <a:t>Tuhan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menetapkan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dosa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untuk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ada</a:t>
            </a:r>
            <a:r>
              <a:rPr lang="en-ID" dirty="0">
                <a:latin typeface="Berlin Sans FB" panose="020E0602020502020306" pitchFamily="34" charset="0"/>
              </a:rPr>
              <a:t>.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Berlin Sans FB" panose="020E0602020502020306" pitchFamily="34" charset="0"/>
              </a:rPr>
              <a:t>Tuhan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hanya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membiarkan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keberadaan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dosa</a:t>
            </a:r>
            <a:r>
              <a:rPr lang="en-ID" dirty="0">
                <a:latin typeface="Berlin Sans FB" panose="020E0602020502020306" pitchFamily="34" charset="0"/>
              </a:rPr>
              <a:t>, dan </a:t>
            </a:r>
            <a:r>
              <a:rPr lang="en-ID" dirty="0" err="1">
                <a:latin typeface="Berlin Sans FB" panose="020E0602020502020306" pitchFamily="34" charset="0"/>
              </a:rPr>
              <a:t>kemudian</a:t>
            </a:r>
            <a:r>
              <a:rPr lang="en-ID" dirty="0">
                <a:latin typeface="Berlin Sans FB" panose="020E0602020502020306" pitchFamily="34" charset="0"/>
              </a:rPr>
              <a:t>, di </a:t>
            </a:r>
            <a:r>
              <a:rPr lang="en-ID" dirty="0" err="1">
                <a:latin typeface="Berlin Sans FB" panose="020E0602020502020306" pitchFamily="34" charset="0"/>
              </a:rPr>
              <a:t>kayu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salib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mengambil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atas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diri</a:t>
            </a:r>
            <a:r>
              <a:rPr lang="en-ID" dirty="0">
                <a:latin typeface="Berlin Sans FB" panose="020E0602020502020306" pitchFamily="34" charset="0"/>
              </a:rPr>
              <a:t>-Nya </a:t>
            </a:r>
            <a:r>
              <a:rPr lang="en-ID" dirty="0" err="1">
                <a:latin typeface="Berlin Sans FB" panose="020E0602020502020306" pitchFamily="34" charset="0"/>
              </a:rPr>
              <a:t>hukuman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terakhir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untuk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dosa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sehingga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memungkinkan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, pada </a:t>
            </a:r>
            <a:r>
              <a:rPr lang="en-ID" dirty="0" err="1">
                <a:latin typeface="Berlin Sans FB" panose="020E0602020502020306" pitchFamily="34" charset="0"/>
              </a:rPr>
              <a:t>akhirya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untuk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menghapusnya</a:t>
            </a:r>
            <a:r>
              <a:rPr lang="en-ID" dirty="0">
                <a:latin typeface="Berlin Sans FB" panose="020E0602020502020306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semua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perenungan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menyakitkan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tentang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kejahatan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kita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tidak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boleh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lupa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Allah </a:t>
            </a:r>
            <a:r>
              <a:rPr lang="en-ID" dirty="0" err="1">
                <a:latin typeface="Berlin Sans FB" panose="020E0602020502020306" pitchFamily="34" charset="0"/>
              </a:rPr>
              <a:t>sendiri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membayar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harga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tertinggi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untuk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keberadaan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dosa</a:t>
            </a:r>
            <a:r>
              <a:rPr lang="en-ID" dirty="0">
                <a:latin typeface="Berlin Sans FB" panose="020E0602020502020306" pitchFamily="34" charset="0"/>
              </a:rPr>
              <a:t> dan </a:t>
            </a:r>
            <a:r>
              <a:rPr lang="en-ID" dirty="0" err="1">
                <a:latin typeface="Berlin Sans FB" panose="020E0602020502020306" pitchFamily="34" charset="0"/>
              </a:rPr>
              <a:t>kejahatan</a:t>
            </a:r>
            <a:r>
              <a:rPr lang="en-ID" dirty="0">
                <a:latin typeface="Berlin Sans FB" panose="020E0602020502020306" pitchFamily="34" charset="0"/>
              </a:rPr>
              <a:t> (Roma 5:6-11], dan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menderita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karena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dosa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lebih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dari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siapa</a:t>
            </a:r>
            <a:r>
              <a:rPr lang="en-ID" dirty="0">
                <a:latin typeface="Berlin Sans FB" panose="020E0602020502020306" pitchFamily="34" charset="0"/>
              </a:rPr>
              <a:t> pun.</a:t>
            </a:r>
          </a:p>
        </p:txBody>
      </p:sp>
    </p:spTree>
    <p:extLst>
      <p:ext uri="{BB962C8B-B14F-4D97-AF65-F5344CB8AC3E}">
        <p14:creationId xmlns:p14="http://schemas.microsoft.com/office/powerpoint/2010/main" val="3914248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9E458-6BAF-F1FF-1064-81BC1CB4F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75" y="1228716"/>
            <a:ext cx="4374465" cy="53911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Franklin Gothic Demi" panose="020B0703020102020204" pitchFamily="34" charset="0"/>
              </a:rPr>
              <a:t>Allah, </a:t>
            </a:r>
            <a:r>
              <a:rPr lang="en-ID" sz="3200" dirty="0" err="1">
                <a:latin typeface="Franklin Gothic Demi" panose="020B0703020102020204" pitchFamily="34" charset="0"/>
              </a:rPr>
              <a:t>dengan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menerima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pilihan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individu</a:t>
            </a:r>
            <a:r>
              <a:rPr lang="en-ID" sz="3200" dirty="0">
                <a:latin typeface="Franklin Gothic Demi" panose="020B07030201020202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menunjukkan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bahwa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menghormati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kebebasan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pribadi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tetapi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tidak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dapat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memaafkan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penghancuran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kehidupan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nilai-nilai</a:t>
            </a:r>
            <a:r>
              <a:rPr lang="en-ID" sz="3200" dirty="0">
                <a:latin typeface="Impact" panose="020B0806030902050204" pitchFamily="34" charset="0"/>
              </a:rPr>
              <a:t>, dan </a:t>
            </a:r>
            <a:r>
              <a:rPr lang="en-ID" sz="3200" dirty="0" err="1">
                <a:latin typeface="Impact" panose="020B0806030902050204" pitchFamily="34" charset="0"/>
              </a:rPr>
              <a:t>prinsip-prinsip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kebaikan</a:t>
            </a:r>
            <a:r>
              <a:rPr lang="en-ID" sz="32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555208-150B-0A58-7033-93649C8F8B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44" r="9244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41168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B8DA50-7AB0-1691-EFEB-B34C959F3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797D52-94D5-ECCB-B7EE-9F8D5F4A4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1"/>
            <a:ext cx="9144000" cy="1181100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RASA TIDAK BERSYUKUR YANG MISTERIUS</a:t>
            </a:r>
            <a:br>
              <a:rPr lang="en-ID" dirty="0"/>
            </a:br>
            <a:r>
              <a:rPr lang="en-ID" sz="2800" dirty="0" err="1">
                <a:latin typeface="Berlin Sans FB" panose="020E0602020502020306" pitchFamily="34" charset="0"/>
              </a:rPr>
              <a:t>Selasa</a:t>
            </a:r>
            <a:r>
              <a:rPr lang="en-ID" sz="2800" dirty="0">
                <a:latin typeface="Berlin Sans FB" panose="020E0602020502020306" pitchFamily="34" charset="0"/>
              </a:rPr>
              <a:t>, 27 September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6CBB6-60D6-BBAB-EC97-1655831C8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2425" y="1755775"/>
            <a:ext cx="4667250" cy="475614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Yehezkiel</a:t>
            </a:r>
            <a:r>
              <a:rPr lang="en-ID" dirty="0">
                <a:latin typeface="Gill Sans Nova Cond XBd" panose="020B0A06020104020203" pitchFamily="34" charset="0"/>
              </a:rPr>
              <a:t> 28: 1-10,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berbicara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raja </a:t>
            </a:r>
            <a:r>
              <a:rPr lang="en-ID" dirty="0" err="1">
                <a:latin typeface="Gill Sans Nova Cond XBd" panose="020B0A06020104020203" pitchFamily="34" charset="0"/>
              </a:rPr>
              <a:t>Tirus</a:t>
            </a:r>
            <a:r>
              <a:rPr lang="en-ID" dirty="0">
                <a:latin typeface="Gill Sans Nova Cond XBd" panose="020B0A06020104020203" pitchFamily="34" charset="0"/>
              </a:rPr>
              <a:t> [</a:t>
            </a:r>
            <a:r>
              <a:rPr lang="en-ID" i="1" dirty="0" err="1">
                <a:latin typeface="Gill Sans Nova Cond XBd" panose="020B0A06020104020203" pitchFamily="34" charset="0"/>
              </a:rPr>
              <a:t>Tirus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sendiri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adalah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kota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pelabuhan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Fenisia</a:t>
            </a:r>
            <a:r>
              <a:rPr lang="en-ID" i="1" dirty="0">
                <a:latin typeface="Gill Sans Nova Cond XBd" panose="020B0A06020104020203" pitchFamily="34" charset="0"/>
              </a:rPr>
              <a:t> </a:t>
            </a:r>
            <a:r>
              <a:rPr lang="en-ID" i="1" dirty="0" err="1">
                <a:latin typeface="Gill Sans Nova Cond XBd" panose="020B0A06020104020203" pitchFamily="34" charset="0"/>
              </a:rPr>
              <a:t>kuno</a:t>
            </a:r>
            <a:r>
              <a:rPr lang="en-ID" i="1" dirty="0">
                <a:latin typeface="Gill Sans Nova Cond XBd" panose="020B0A06020104020203" pitchFamily="34" charset="0"/>
              </a:rPr>
              <a:t> yang </a:t>
            </a:r>
            <a:r>
              <a:rPr lang="en-ID" i="1" dirty="0" err="1">
                <a:latin typeface="Gill Sans Nova Cond XBd" panose="020B0A06020104020203" pitchFamily="34" charset="0"/>
              </a:rPr>
              <a:t>makmur</a:t>
            </a:r>
            <a:r>
              <a:rPr lang="en-ID" dirty="0">
                <a:latin typeface="Gill Sans Nova Cond XBd" panose="020B0A06020104020203" pitchFamily="34" charset="0"/>
              </a:rPr>
              <a:t>]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 err="1">
                <a:solidFill>
                  <a:srgbClr val="FF990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solidFill>
                  <a:srgbClr val="FF99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9900"/>
                </a:solidFill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solidFill>
                  <a:srgbClr val="FF99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9900"/>
                </a:solidFill>
                <a:latin typeface="Gill Sans Nova Cond XBd" panose="020B0A06020104020203" pitchFamily="34" charset="0"/>
              </a:rPr>
              <a:t>penguasa</a:t>
            </a:r>
            <a:r>
              <a:rPr lang="en-ID" dirty="0">
                <a:solidFill>
                  <a:srgbClr val="FF9900"/>
                </a:solidFill>
                <a:latin typeface="Gill Sans Nova Cond XBd" panose="020B0A06020104020203" pitchFamily="34" charset="0"/>
              </a:rPr>
              <a:t> yang kaya dan </a:t>
            </a:r>
            <a:r>
              <a:rPr lang="en-ID" dirty="0" err="1">
                <a:solidFill>
                  <a:srgbClr val="FF9900"/>
                </a:solidFill>
                <a:latin typeface="Gill Sans Nova Cond XBd" panose="020B0A06020104020203" pitchFamily="34" charset="0"/>
              </a:rPr>
              <a:t>sombong</a:t>
            </a:r>
            <a:r>
              <a:rPr lang="en-ID" dirty="0">
                <a:solidFill>
                  <a:srgbClr val="FF99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FF9900"/>
                </a:solidFill>
                <a:latin typeface="Gill Sans Nova Cond XBd" panose="020B0A06020104020203" pitchFamily="34" charset="0"/>
              </a:rPr>
              <a:t>hanya</a:t>
            </a:r>
            <a:r>
              <a:rPr lang="en-ID" dirty="0">
                <a:solidFill>
                  <a:srgbClr val="FF99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9900"/>
                </a:solidFill>
                <a:latin typeface="Gill Sans Nova Cond XBd" panose="020B0A06020104020203" pitchFamily="34" charset="0"/>
              </a:rPr>
              <a:t>seorang</a:t>
            </a:r>
            <a:r>
              <a:rPr lang="en-ID" dirty="0">
                <a:solidFill>
                  <a:srgbClr val="FF9900"/>
                </a:solidFill>
                <a:latin typeface="Gill Sans Nova Cond XBd" panose="020B0A06020104020203" pitchFamily="34" charset="0"/>
              </a:rPr>
              <a:t> "</a:t>
            </a:r>
            <a:r>
              <a:rPr lang="en-ID" dirty="0" err="1">
                <a:solidFill>
                  <a:srgbClr val="FF99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FF9900"/>
                </a:solidFill>
                <a:latin typeface="Gill Sans Nova Cond XBd" panose="020B0A06020104020203" pitchFamily="34" charset="0"/>
              </a:rPr>
              <a:t>",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Raja </a:t>
            </a:r>
            <a:r>
              <a:rPr lang="en-ID" dirty="0" err="1">
                <a:solidFill>
                  <a:srgbClr val="FF0000"/>
                </a:solidFill>
                <a:latin typeface="Gill Sans Nova Cond XBd" panose="020B0A06020104020203" pitchFamily="34" charset="0"/>
              </a:rPr>
              <a:t>Tirus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XBd" panose="020B0A06020104020203" pitchFamily="34" charset="0"/>
              </a:rPr>
              <a:t>mengaku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FF0000"/>
                </a:solidFill>
                <a:latin typeface="Gill Sans Nova Cond XBd" panose="020B0A06020104020203" pitchFamily="34" charset="0"/>
              </a:rPr>
              <a:t>allah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 dan yang </a:t>
            </a:r>
            <a:r>
              <a:rPr lang="en-ID" dirty="0" err="1">
                <a:solidFill>
                  <a:srgbClr val="FF0000"/>
                </a:solidFill>
                <a:latin typeface="Gill Sans Nova Cond XBd" panose="020B0A06020104020203" pitchFamily="34" charset="0"/>
              </a:rPr>
              <a:t>bahkan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 duduk </a:t>
            </a:r>
            <a:r>
              <a:rPr lang="en-ID" dirty="0">
                <a:latin typeface="Gill Sans Nova Cond XBd" panose="020B0A06020104020203" pitchFamily="34" charset="0"/>
              </a:rPr>
              <a:t>[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mengklaim</a:t>
            </a:r>
            <a:r>
              <a:rPr lang="en-ID" dirty="0">
                <a:latin typeface="Gill Sans Nova Cond XBd" panose="020B0A06020104020203" pitchFamily="34" charset="0"/>
              </a:rPr>
              <a:t>] 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di </a:t>
            </a:r>
            <a:r>
              <a:rPr lang="en-ID" dirty="0" err="1">
                <a:solidFill>
                  <a:srgbClr val="FF0000"/>
                </a:solidFill>
                <a:latin typeface="Gill Sans Nova Cond XBd" panose="020B0A06020104020203" pitchFamily="34" charset="0"/>
              </a:rPr>
              <a:t>singgasana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 para </a:t>
            </a:r>
            <a:r>
              <a:rPr lang="en-ID" dirty="0" err="1">
                <a:solidFill>
                  <a:srgbClr val="FF0000"/>
                </a:solidFill>
                <a:latin typeface="Gill Sans Nova Cond XBd" panose="020B0A06020104020203" pitchFamily="34" charset="0"/>
              </a:rPr>
              <a:t>dewa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EF555F-B3A4-EB46-0DAC-4238D7692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1524001"/>
            <a:ext cx="3276600" cy="4543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4253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1CF0D-61DE-4AC8-C8B0-FF042BD55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2472" y="563138"/>
            <a:ext cx="5493319" cy="4395486"/>
          </a:xfrm>
        </p:spPr>
        <p:txBody>
          <a:bodyPr>
            <a:noAutofit/>
          </a:bodyPr>
          <a:lstStyle/>
          <a:p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Yehezkiel</a:t>
            </a:r>
            <a:r>
              <a:rPr lang="en-ID" sz="2400" dirty="0">
                <a:latin typeface="Gill Sans Nova Cond XBd" panose="020B0A06020104020203" pitchFamily="34" charset="0"/>
              </a:rPr>
              <a:t> 28:12-19, </a:t>
            </a:r>
            <a:r>
              <a:rPr lang="en-ID" sz="2400" dirty="0" err="1">
                <a:latin typeface="Gill Sans Nova Cond XBd" panose="020B0A06020104020203" pitchFamily="34" charset="0"/>
              </a:rPr>
              <a:t>realitas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sejarah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latin typeface="Gill Sans Nova Cond XBd" panose="020B0A06020104020203" pitchFamily="34" charset="0"/>
              </a:rPr>
              <a:t> raja </a:t>
            </a:r>
            <a:r>
              <a:rPr lang="en-ID" sz="2400" dirty="0" err="1">
                <a:latin typeface="Gill Sans Nova Cond XBd" panose="020B0A06020104020203" pitchFamily="34" charset="0"/>
              </a:rPr>
              <a:t>Tirus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analogi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menggambarkan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kejatuhan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Lusifer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istana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surga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asli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endParaRPr lang="en-ID" sz="2400" dirty="0">
              <a:latin typeface="Gill Sans Nova Cond XBd" panose="020B0A06020104020203" pitchFamily="34" charset="0"/>
            </a:endParaRPr>
          </a:p>
          <a:p>
            <a:r>
              <a:rPr lang="en-ID" sz="2400" dirty="0">
                <a:latin typeface="Gill Sans Nova Cond XBd" panose="020B0A06020104020203" pitchFamily="34" charset="0"/>
              </a:rPr>
              <a:t>Jadi, raja </a:t>
            </a:r>
            <a:r>
              <a:rPr lang="en-ID" sz="2400" dirty="0" err="1">
                <a:latin typeface="Gill Sans Nova Cond XBd" panose="020B0A06020104020203" pitchFamily="34" charset="0"/>
              </a:rPr>
              <a:t>Tirus</a:t>
            </a:r>
            <a:r>
              <a:rPr lang="en-ID" sz="2400" dirty="0">
                <a:latin typeface="Gill Sans Nova Cond XBd" panose="020B0A06020104020203" pitchFamily="34" charset="0"/>
              </a:rPr>
              <a:t>, yang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seorang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di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tengah-tengah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laut</a:t>
            </a:r>
            <a:r>
              <a:rPr lang="en-ID" sz="2400" dirty="0">
                <a:latin typeface="Gill Sans Nova Cond XBd" panose="020B0A06020104020203" pitchFamily="34" charset="0"/>
              </a:rPr>
              <a:t>", </a:t>
            </a:r>
            <a:r>
              <a:rPr lang="en-ID" sz="2400" dirty="0" err="1">
                <a:latin typeface="Gill Sans Nova Cond XBd" panose="020B0A06020104020203" pitchFamily="34" charset="0"/>
              </a:rPr>
              <a:t>mewakili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kerub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diurapi</a:t>
            </a:r>
            <a:r>
              <a:rPr lang="en-ID" sz="2400" dirty="0">
                <a:solidFill>
                  <a:srgbClr val="FFC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solidFill>
                  <a:srgbClr val="FFC000"/>
                </a:solidFill>
                <a:latin typeface="Gill Sans Nova Cond XBd" panose="020B0A06020104020203" pitchFamily="34" charset="0"/>
              </a:rPr>
              <a:t>menutupi</a:t>
            </a:r>
            <a:r>
              <a:rPr lang="en-ID" sz="2400" dirty="0">
                <a:latin typeface="Gill Sans Nova Cond XBd" panose="020B0A06020104020203" pitchFamily="34" charset="0"/>
              </a:rPr>
              <a:t>," yang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>
                <a:solidFill>
                  <a:srgbClr val="92D050"/>
                </a:solidFill>
                <a:latin typeface="Gill Sans Nova Cond XBd" panose="020B0A06020104020203" pitchFamily="34" charset="0"/>
              </a:rPr>
              <a:t>di Eden, </a:t>
            </a:r>
            <a:r>
              <a:rPr lang="en-ID" sz="2400" dirty="0" err="1">
                <a:solidFill>
                  <a:srgbClr val="92D050"/>
                </a:solidFill>
                <a:latin typeface="Gill Sans Nova Cond XBd" panose="020B0A06020104020203" pitchFamily="34" charset="0"/>
              </a:rPr>
              <a:t>taman</a:t>
            </a:r>
            <a:r>
              <a:rPr lang="en-ID" sz="2400" dirty="0">
                <a:solidFill>
                  <a:srgbClr val="92D050"/>
                </a:solidFill>
                <a:latin typeface="Gill Sans Nova Cond XBd" panose="020B0A06020104020203" pitchFamily="34" charset="0"/>
              </a:rPr>
              <a:t> Allah,</a:t>
            </a:r>
            <a:r>
              <a:rPr lang="en-ID" sz="2400" dirty="0">
                <a:latin typeface="Gill Sans Nova Cond XBd" panose="020B0A06020104020203" pitchFamily="34" charset="0"/>
              </a:rPr>
              <a:t>" dan "</a:t>
            </a:r>
            <a:r>
              <a:rPr lang="en-ID" sz="2400" dirty="0">
                <a:solidFill>
                  <a:srgbClr val="92D050"/>
                </a:solidFill>
                <a:latin typeface="Gill Sans Nova Cond XBd" panose="020B0A06020104020203" pitchFamily="34" charset="0"/>
              </a:rPr>
              <a:t>di </a:t>
            </a:r>
            <a:r>
              <a:rPr lang="en-ID" sz="2400" dirty="0" err="1">
                <a:solidFill>
                  <a:srgbClr val="92D050"/>
                </a:solidFill>
                <a:latin typeface="Gill Sans Nova Cond XBd" panose="020B0A06020104020203" pitchFamily="34" charset="0"/>
              </a:rPr>
              <a:t>gunung</a:t>
            </a:r>
            <a:r>
              <a:rPr lang="en-ID" sz="2400" dirty="0">
                <a:solidFill>
                  <a:srgbClr val="92D050"/>
                </a:solidFill>
                <a:latin typeface="Gill Sans Nova Cond XBd" panose="020B0A06020104020203" pitchFamily="34" charset="0"/>
              </a:rPr>
              <a:t> Allah yang kudus</a:t>
            </a:r>
            <a:r>
              <a:rPr lang="en-ID" sz="2400" dirty="0">
                <a:latin typeface="Gill Sans Nova Cond XBd" panose="020B0A06020104020203" pitchFamily="34" charset="0"/>
              </a:rPr>
              <a:t>".</a:t>
            </a:r>
          </a:p>
          <a:p>
            <a:pPr marL="0" indent="0">
              <a:buNone/>
            </a:pPr>
            <a:endParaRPr lang="en-ID" sz="2400" dirty="0">
              <a:latin typeface="Gill Sans Nova Cond XBd" panose="020B0A060201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1D580-EF3C-9163-EBB7-A8122E962856}"/>
              </a:ext>
            </a:extLst>
          </p:cNvPr>
          <p:cNvSpPr txBox="1"/>
          <p:nvPr/>
        </p:nvSpPr>
        <p:spPr>
          <a:xfrm>
            <a:off x="238124" y="5297033"/>
            <a:ext cx="8763001" cy="1384995"/>
          </a:xfrm>
          <a:prstGeom prst="rect">
            <a:avLst/>
          </a:prstGeom>
          <a:solidFill>
            <a:srgbClr val="27213F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Gill Sans Nova Cond XBd" panose="020B0A06020104020203" pitchFamily="34" charset="0"/>
              </a:rPr>
              <a:t>Yehezkiel</a:t>
            </a:r>
            <a:r>
              <a:rPr lang="en-ID" sz="2800" dirty="0">
                <a:latin typeface="Gill Sans Nova Cond XBd" panose="020B0A06020104020203" pitchFamily="34" charset="0"/>
              </a:rPr>
              <a:t> 28:15 </a:t>
            </a:r>
          </a:p>
          <a:p>
            <a:r>
              <a:rPr lang="en-ID" sz="2800" dirty="0">
                <a:latin typeface="Gill Sans Nova Cond XBd" panose="020B0A06020104020203" pitchFamily="34" charset="0"/>
              </a:rPr>
              <a:t>"</a:t>
            </a:r>
            <a:r>
              <a:rPr lang="en-ID" sz="2800" dirty="0" err="1">
                <a:latin typeface="Gill Sans Nova Cond XBd" panose="020B0A06020104020203" pitchFamily="34" charset="0"/>
              </a:rPr>
              <a:t>Engkau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bercela</a:t>
            </a:r>
            <a:r>
              <a:rPr lang="en-ID" sz="2800" dirty="0">
                <a:latin typeface="Gill Sans Nova Cond XBd" panose="020B0A06020104020203" pitchFamily="34" charset="0"/>
              </a:rPr>
              <a:t> di </a:t>
            </a:r>
            <a:r>
              <a:rPr lang="en-ID" sz="2800" dirty="0" err="1">
                <a:latin typeface="Gill Sans Nova Cond XBd" panose="020B0A06020104020203" pitchFamily="34" charset="0"/>
              </a:rPr>
              <a:t>dalam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tingkah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lakumu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sejak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hari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penciptaanmu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sampai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terdapat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kecurangan</a:t>
            </a:r>
            <a:r>
              <a:rPr lang="en-ID" sz="2800" dirty="0"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latin typeface="Gill Sans Nova Cond XBd" panose="020B0A06020104020203" pitchFamily="34" charset="0"/>
              </a:rPr>
              <a:t>padamu</a:t>
            </a:r>
            <a:r>
              <a:rPr lang="en-ID" sz="2800" dirty="0">
                <a:latin typeface="Gill Sans Nova Cond XBd" panose="020B0A06020104020203" pitchFamily="34" charset="0"/>
              </a:rPr>
              <a:t>".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FD380B-AA88-15AC-BC0C-F21D9F6BF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66635" y="962606"/>
            <a:ext cx="2883289" cy="3596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875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82282C-03D4-93E0-4C44-9C90C57A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88" y="231776"/>
            <a:ext cx="4376637" cy="1287134"/>
          </a:xfrm>
        </p:spPr>
        <p:txBody>
          <a:bodyPr>
            <a:normAutofit fontScale="90000"/>
          </a:bodyPr>
          <a:lstStyle/>
          <a:p>
            <a:r>
              <a:rPr lang="en-ID" sz="3700" dirty="0" err="1">
                <a:latin typeface="Gill Sans Nova Cond XBd" panose="020B0A06020104020203" pitchFamily="34" charset="0"/>
              </a:rPr>
              <a:t>Sebuah</a:t>
            </a:r>
            <a:r>
              <a:rPr lang="en-ID" sz="3700" dirty="0">
                <a:latin typeface="Gill Sans Nova Cond XBd" panose="020B0A06020104020203" pitchFamily="34" charset="0"/>
              </a:rPr>
              <a:t> </a:t>
            </a:r>
            <a:r>
              <a:rPr lang="en-ID" sz="3700" dirty="0" err="1">
                <a:latin typeface="Gill Sans Nova Cond XBd" panose="020B0A06020104020203" pitchFamily="34" charset="0"/>
              </a:rPr>
              <a:t>pernyataan</a:t>
            </a:r>
            <a:r>
              <a:rPr lang="en-ID" sz="3700" dirty="0">
                <a:latin typeface="Gill Sans Nova Cond XBd" panose="020B0A06020104020203" pitchFamily="34" charset="0"/>
              </a:rPr>
              <a:t> </a:t>
            </a:r>
            <a:r>
              <a:rPr lang="en-ID" sz="3700" dirty="0" err="1">
                <a:latin typeface="Gill Sans Nova Cond XBd" panose="020B0A06020104020203" pitchFamily="34" charset="0"/>
              </a:rPr>
              <a:t>penting</a:t>
            </a:r>
            <a:r>
              <a:rPr lang="en-ID" sz="3700" dirty="0">
                <a:latin typeface="Gill Sans Nova Cond XBd" panose="020B0A06020104020203" pitchFamily="34" charset="0"/>
              </a:rPr>
              <a:t> </a:t>
            </a:r>
            <a:r>
              <a:rPr lang="en-ID" sz="3700" dirty="0" err="1">
                <a:latin typeface="Gill Sans Nova Cond XBd" panose="020B0A06020104020203" pitchFamily="34" charset="0"/>
              </a:rPr>
              <a:t>dari</a:t>
            </a:r>
            <a:r>
              <a:rPr lang="en-ID" sz="3700" dirty="0">
                <a:latin typeface="Gill Sans Nova Cond XBd" panose="020B0A06020104020203" pitchFamily="34" charset="0"/>
              </a:rPr>
              <a:t> </a:t>
            </a:r>
            <a:r>
              <a:rPr lang="en-ID" sz="3700" dirty="0" err="1">
                <a:latin typeface="Gill Sans Nova Cond XBd" panose="020B0A06020104020203" pitchFamily="34" charset="0"/>
              </a:rPr>
              <a:t>ayat</a:t>
            </a:r>
            <a:r>
              <a:rPr lang="en-ID" sz="3700" dirty="0">
                <a:latin typeface="Gill Sans Nova Cond XBd" panose="020B0A06020104020203" pitchFamily="34" charset="0"/>
              </a:rPr>
              <a:t> </a:t>
            </a:r>
            <a:r>
              <a:rPr lang="en-ID" sz="3700" dirty="0" err="1">
                <a:latin typeface="Gill Sans Nova Cond XBd" panose="020B0A06020104020203" pitchFamily="34" charset="0"/>
              </a:rPr>
              <a:t>ini</a:t>
            </a:r>
            <a:r>
              <a:rPr lang="en-ID" sz="3700" dirty="0">
                <a:latin typeface="Gill Sans Nova Cond XBd" panose="020B0A06020104020203" pitchFamily="34" charset="0"/>
              </a:rPr>
              <a:t> </a:t>
            </a:r>
            <a:r>
              <a:rPr lang="en-ID" sz="3700" dirty="0" err="1">
                <a:latin typeface="Gill Sans Nova Cond XBd" panose="020B0A06020104020203" pitchFamily="34" charset="0"/>
              </a:rPr>
              <a:t>adalah</a:t>
            </a:r>
            <a:r>
              <a:rPr lang="en-ID" sz="3700" dirty="0">
                <a:latin typeface="Gill Sans Nova Cond XBd" panose="020B0A06020104020203" pitchFamily="34" charset="0"/>
              </a:rPr>
              <a:t> </a:t>
            </a:r>
            <a:r>
              <a:rPr lang="en-ID" sz="3700" dirty="0" err="1">
                <a:latin typeface="Gill Sans Nova Cond XBd" panose="020B0A06020104020203" pitchFamily="34" charset="0"/>
              </a:rPr>
              <a:t>bahwa</a:t>
            </a:r>
            <a:r>
              <a:rPr lang="en-ID" sz="3700" dirty="0">
                <a:latin typeface="Gill Sans Nova Cond XBd" panose="020B0A06020104020203" pitchFamily="34" charset="0"/>
              </a:rPr>
              <a:t>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B4D0E-5529-8FC9-556A-126401183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5" y="1975311"/>
            <a:ext cx="4772025" cy="477791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1800" dirty="0" err="1">
                <a:latin typeface="Gill Sans Ultra Bold Condensed" panose="020B0A06020104020203" pitchFamily="34" charset="0"/>
              </a:rPr>
              <a:t>Kesempurnaan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Lusifer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termasuk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potensi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kejahatan</a:t>
            </a:r>
            <a:r>
              <a:rPr lang="en-ID" sz="1800" dirty="0">
                <a:latin typeface="Franklin Gothic Medium Cond" panose="020B0606030402020204" pitchFamily="34" charset="0"/>
              </a:rPr>
              <a:t>, </a:t>
            </a:r>
            <a:r>
              <a:rPr lang="en-ID" sz="1800" dirty="0" err="1">
                <a:latin typeface="Gill Sans Ultra Bold Condensed" panose="020B0A06020104020203" pitchFamily="34" charset="0"/>
              </a:rPr>
              <a:t>potensi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untuk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berbuat</a:t>
            </a:r>
            <a:r>
              <a:rPr lang="en-ID" sz="1800" dirty="0">
                <a:latin typeface="Gill Sans Ultra Bold Condensed" panose="020B0A06020104020203" pitchFamily="34" charset="0"/>
              </a:rPr>
              <a:t> salah</a:t>
            </a:r>
            <a:r>
              <a:rPr lang="en-ID" sz="1800" dirty="0">
                <a:latin typeface="Franklin Gothic Medium Cond" panose="020B0606030402020204" pitchFamily="34" charset="0"/>
              </a:rPr>
              <a:t>, dan </a:t>
            </a:r>
            <a:r>
              <a:rPr lang="en-ID" sz="1800" dirty="0" err="1">
                <a:latin typeface="Franklin Gothic Medium Cond" panose="020B0606030402020204" pitchFamily="34" charset="0"/>
              </a:rPr>
              <a:t>itu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karena</a:t>
            </a:r>
            <a:r>
              <a:rPr lang="en-ID" sz="1800" dirty="0">
                <a:latin typeface="Franklin Gothic Medium Cond" panose="020B0606030402020204" pitchFamily="34" charset="0"/>
              </a:rPr>
              <a:t>, </a:t>
            </a:r>
            <a:r>
              <a:rPr lang="en-ID" sz="1800" dirty="0" err="1">
                <a:latin typeface="Franklin Gothic Medium Cond" panose="020B0606030402020204" pitchFamily="34" charset="0"/>
              </a:rPr>
              <a:t>sebagai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makhluk</a:t>
            </a:r>
            <a:r>
              <a:rPr lang="en-ID" sz="1800" dirty="0">
                <a:latin typeface="Franklin Gothic Medium Cond" panose="020B0606030402020204" pitchFamily="34" charset="0"/>
              </a:rPr>
              <a:t> moral, </a:t>
            </a:r>
            <a:r>
              <a:rPr lang="en-ID" sz="1800" dirty="0" err="1">
                <a:latin typeface="Franklin Gothic Medium Cond" panose="020B0606030402020204" pitchFamily="34" charset="0"/>
              </a:rPr>
              <a:t>Lusifer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memiliki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kehendak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bebas</a:t>
            </a:r>
            <a:r>
              <a:rPr lang="en-ID" sz="1800" dirty="0">
                <a:latin typeface="Franklin Gothic Medium Cond" panose="020B0606030402020204" pitchFamily="34" charset="0"/>
              </a:rPr>
              <a:t>, </a:t>
            </a:r>
            <a:r>
              <a:rPr lang="en-ID" sz="1800" dirty="0" err="1">
                <a:latin typeface="Franklin Gothic Medium Cond" panose="020B0606030402020204" pitchFamily="34" charset="0"/>
              </a:rPr>
              <a:t>bagian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dari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apa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artinya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menjadi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makhluk</a:t>
            </a:r>
            <a:r>
              <a:rPr lang="en-ID" sz="1800" dirty="0">
                <a:latin typeface="Franklin Gothic Medium Cond" panose="020B0606030402020204" pitchFamily="34" charset="0"/>
              </a:rPr>
              <a:t> yang </a:t>
            </a:r>
            <a:r>
              <a:rPr lang="en-ID" sz="1800" dirty="0" err="1">
                <a:latin typeface="Franklin Gothic Medium Cond" panose="020B0606030402020204" pitchFamily="34" charset="0"/>
              </a:rPr>
              <a:t>sempurna</a:t>
            </a:r>
            <a:r>
              <a:rPr lang="en-ID" sz="1800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1800" dirty="0" err="1">
                <a:latin typeface="Gill Sans Ultra Bold Condensed" panose="020B0A06020104020203" pitchFamily="34" charset="0"/>
              </a:rPr>
              <a:t>Menyalahgunakan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kesempurnaan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itu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dengan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menyalahgunakan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kehendak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bebasnya</a:t>
            </a:r>
            <a:r>
              <a:rPr lang="en-ID" sz="1800" dirty="0">
                <a:latin typeface="Franklin Gothic Medium Cond" panose="020B0606030402020204" pitchFamily="34" charset="0"/>
              </a:rPr>
              <a:t>, </a:t>
            </a:r>
            <a:r>
              <a:rPr lang="en-ID" sz="1800" dirty="0" err="1">
                <a:latin typeface="Franklin Gothic Medium Cond" panose="020B0606030402020204" pitchFamily="34" charset="0"/>
              </a:rPr>
              <a:t>Lusifer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menjadi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rusak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dengan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menganggap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dirinya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lebih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penting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daripada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dirinya</a:t>
            </a:r>
            <a:r>
              <a:rPr lang="en-ID" sz="1800" dirty="0">
                <a:latin typeface="Franklin Gothic Medium Cond" panose="020B0606030402020204" pitchFamily="34" charset="0"/>
              </a:rPr>
              <a:t> yang </a:t>
            </a:r>
            <a:r>
              <a:rPr lang="en-ID" sz="1800" dirty="0" err="1">
                <a:latin typeface="Franklin Gothic Medium Cond" panose="020B0606030402020204" pitchFamily="34" charset="0"/>
              </a:rPr>
              <a:t>sebenarnya</a:t>
            </a:r>
            <a:r>
              <a:rPr lang="en-ID" sz="1800" dirty="0">
                <a:latin typeface="Franklin Gothic Medium Cond" panose="020B0606030402020204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1800" dirty="0" err="1">
                <a:latin typeface="Gill Sans Ultra Bold Condensed" panose="020B0A06020104020203" pitchFamily="34" charset="0"/>
              </a:rPr>
              <a:t>Lusifer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kehilangan</a:t>
            </a:r>
            <a:r>
              <a:rPr lang="en-ID" sz="1800" dirty="0">
                <a:latin typeface="Gill Sans Ultra Bold Condensed" panose="020B0A06020104020203" pitchFamily="34" charset="0"/>
              </a:rPr>
              <a:t> rasa </a:t>
            </a:r>
            <a:r>
              <a:rPr lang="en-ID" sz="1800" dirty="0" err="1">
                <a:latin typeface="Gill Sans Ultra Bold Condensed" panose="020B0A06020104020203" pitchFamily="34" charset="0"/>
              </a:rPr>
              <a:t>terima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kasihnya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kepada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Tuhan</a:t>
            </a:r>
            <a:r>
              <a:rPr lang="en-ID" sz="1800" dirty="0">
                <a:latin typeface="Gill Sans Ultra Bold Condensed" panose="020B0A06020104020203" pitchFamily="34" charset="0"/>
              </a:rPr>
              <a:t> dan </a:t>
            </a:r>
            <a:r>
              <a:rPr lang="en-ID" sz="1800" dirty="0" err="1">
                <a:latin typeface="Gill Sans Ultra Bold Condensed" panose="020B0A06020104020203" pitchFamily="34" charset="0"/>
              </a:rPr>
              <a:t>ingin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menerima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lebih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banyak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pengakuan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daripada</a:t>
            </a:r>
            <a:r>
              <a:rPr lang="en-ID" sz="1800" dirty="0">
                <a:latin typeface="Gill Sans Ultra Bold Condensed" panose="020B0A06020104020203" pitchFamily="34" charset="0"/>
              </a:rPr>
              <a:t> yang </a:t>
            </a:r>
            <a:r>
              <a:rPr lang="en-ID" sz="1800" dirty="0" err="1">
                <a:latin typeface="Gill Sans Ultra Bold Condensed" panose="020B0A06020104020203" pitchFamily="34" charset="0"/>
              </a:rPr>
              <a:t>sebenarnya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pantas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dia</a:t>
            </a:r>
            <a:r>
              <a:rPr lang="en-ID" sz="1800" dirty="0">
                <a:latin typeface="Gill Sans Ultra Bold Condensed" panose="020B0A06020104020203" pitchFamily="34" charset="0"/>
              </a:rPr>
              <a:t> </a:t>
            </a:r>
            <a:r>
              <a:rPr lang="en-ID" sz="1800" dirty="0" err="1">
                <a:latin typeface="Gill Sans Ultra Bold Condensed" panose="020B0A06020104020203" pitchFamily="34" charset="0"/>
              </a:rPr>
              <a:t>terima</a:t>
            </a:r>
            <a:r>
              <a:rPr lang="en-ID" sz="1800" dirty="0">
                <a:latin typeface="Franklin Gothic Medium Cond" panose="020B0606030402020204" pitchFamily="34" charset="0"/>
              </a:rPr>
              <a:t>. </a:t>
            </a:r>
            <a:r>
              <a:rPr lang="en-ID" sz="1800" dirty="0" err="1">
                <a:latin typeface="Franklin Gothic Medium Cond" panose="020B0606030402020204" pitchFamily="34" charset="0"/>
              </a:rPr>
              <a:t>Bagaimana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ini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bisa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terjadi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dengan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makhluk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malaikat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sempurna</a:t>
            </a:r>
            <a:r>
              <a:rPr lang="en-ID" sz="1800" dirty="0">
                <a:latin typeface="Franklin Gothic Medium Cond" panose="020B0606030402020204" pitchFamily="34" charset="0"/>
              </a:rPr>
              <a:t> yang </a:t>
            </a:r>
            <a:r>
              <a:rPr lang="en-ID" sz="1800" dirty="0" err="1">
                <a:latin typeface="Franklin Gothic Medium Cond" panose="020B0606030402020204" pitchFamily="34" charset="0"/>
              </a:rPr>
              <a:t>hidup</a:t>
            </a:r>
            <a:r>
              <a:rPr lang="en-ID" sz="1800" dirty="0">
                <a:latin typeface="Franklin Gothic Medium Cond" panose="020B0606030402020204" pitchFamily="34" charset="0"/>
              </a:rPr>
              <a:t> di </a:t>
            </a:r>
            <a:r>
              <a:rPr lang="en-ID" sz="1800" dirty="0" err="1">
                <a:latin typeface="Franklin Gothic Medium Cond" panose="020B0606030402020204" pitchFamily="34" charset="0"/>
              </a:rPr>
              <a:t>alam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semesta</a:t>
            </a:r>
            <a:r>
              <a:rPr lang="en-ID" sz="1800" dirty="0">
                <a:latin typeface="Franklin Gothic Medium Cond" panose="020B0606030402020204" pitchFamily="34" charset="0"/>
              </a:rPr>
              <a:t> yang </a:t>
            </a:r>
            <a:r>
              <a:rPr lang="en-ID" sz="1800" dirty="0" err="1">
                <a:latin typeface="Franklin Gothic Medium Cond" panose="020B0606030402020204" pitchFamily="34" charset="0"/>
              </a:rPr>
              <a:t>sempurna</a:t>
            </a:r>
            <a:r>
              <a:rPr lang="en-ID" sz="1800" dirty="0">
                <a:latin typeface="Franklin Gothic Medium Cond" panose="020B0606030402020204" pitchFamily="34" charset="0"/>
              </a:rPr>
              <a:t>, </a:t>
            </a:r>
            <a:r>
              <a:rPr lang="en-ID" sz="1800" dirty="0" err="1">
                <a:latin typeface="Franklin Gothic Medium Cond" panose="020B0606030402020204" pitchFamily="34" charset="0"/>
              </a:rPr>
              <a:t>seperti</a:t>
            </a:r>
            <a:r>
              <a:rPr lang="en-ID" sz="1800" dirty="0">
                <a:latin typeface="Franklin Gothic Medium Cond" panose="020B0606030402020204" pitchFamily="34" charset="0"/>
              </a:rPr>
              <a:t> yang </a:t>
            </a:r>
            <a:r>
              <a:rPr lang="en-ID" sz="1800" dirty="0" err="1">
                <a:latin typeface="Franklin Gothic Medium Cond" panose="020B0606030402020204" pitchFamily="34" charset="0"/>
              </a:rPr>
              <a:t>telah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disebutkan</a:t>
            </a:r>
            <a:r>
              <a:rPr lang="en-ID" sz="1800" dirty="0">
                <a:latin typeface="Franklin Gothic Medium Cond" panose="020B0606030402020204" pitchFamily="34" charset="0"/>
              </a:rPr>
              <a:t>, </a:t>
            </a:r>
            <a:r>
              <a:rPr lang="en-ID" sz="1800" dirty="0" err="1">
                <a:latin typeface="Franklin Gothic Medium Cond" panose="020B0606030402020204" pitchFamily="34" charset="0"/>
              </a:rPr>
              <a:t>ini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adalah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sebuah</a:t>
            </a:r>
            <a:r>
              <a:rPr lang="en-ID" sz="1800" dirty="0">
                <a:latin typeface="Franklin Gothic Medium Cond" panose="020B0606030402020204" pitchFamily="34" charset="0"/>
              </a:rPr>
              <a:t> </a:t>
            </a:r>
            <a:r>
              <a:rPr lang="en-ID" sz="1800" dirty="0" err="1">
                <a:latin typeface="Franklin Gothic Medium Cond" panose="020B0606030402020204" pitchFamily="34" charset="0"/>
              </a:rPr>
              <a:t>misteri</a:t>
            </a:r>
            <a:r>
              <a:rPr lang="en-ID" sz="1800" dirty="0">
                <a:latin typeface="Franklin Gothic Medium Cond" panose="020B06060304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46C21A-0404-34DA-AE23-440D28830D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93" r="17735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99754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9144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840065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68605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50FEAE-0ABD-DC4B-8E07-51E39CC78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5275"/>
            <a:ext cx="9143999" cy="971551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latin typeface="Bernard MT Condensed" panose="02050806060905020404" pitchFamily="18" charset="0"/>
              </a:rPr>
              <a:t>Ellen G. White, The Truth About Angels, </a:t>
            </a:r>
            <a:r>
              <a:rPr lang="en-ID" sz="3600" dirty="0" err="1">
                <a:latin typeface="Bernard MT Condensed" panose="02050806060905020404" pitchFamily="18" charset="0"/>
              </a:rPr>
              <a:t>hlm</a:t>
            </a:r>
            <a:r>
              <a:rPr lang="en-ID" sz="3600" dirty="0">
                <a:latin typeface="Bernard MT Condensed" panose="02050806060905020404" pitchFamily="18" charset="0"/>
              </a:rPr>
              <a:t>. 30.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AD26AC-7784-6C34-4626-999AEDF78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22" y="1781175"/>
            <a:ext cx="4724400" cy="45624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latin typeface="Gill Sans Nova Cond XBd" panose="020B0A06020104020203" pitchFamily="34" charset="0"/>
              </a:rPr>
              <a:t>Dosa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hal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misterius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dapat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dijelaskan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keberadaannya</a:t>
            </a:r>
            <a:r>
              <a:rPr lang="en-ID" dirty="0">
                <a:latin typeface="Gill Sans Nova Cond XBd" panose="020B0A06020104020203" pitchFamily="34" charset="0"/>
              </a:rPr>
              <a:t>; </a:t>
            </a:r>
            <a:r>
              <a:rPr lang="en-ID" dirty="0" err="1">
                <a:latin typeface="Gill Sans Nova Cond XBd" panose="020B0A06020104020203" pitchFamily="34" charset="0"/>
              </a:rPr>
              <a:t>berusaha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menjelaskannya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berarti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berusaha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memberikan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alasan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itu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berarti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membenarkannya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Dosa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muncul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di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alam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semesta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sempurna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sesuatu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terbukti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tidak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dapat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nard MT Condensed" panose="02050806060905020404" pitchFamily="18" charset="0"/>
              </a:rPr>
              <a:t>dimaafkan</a:t>
            </a:r>
            <a:r>
              <a:rPr lang="en-ID" dirty="0">
                <a:solidFill>
                  <a:srgbClr val="FFFF00"/>
                </a:solidFill>
                <a:latin typeface="Bernard MT Condensed" panose="02050806060905020404" pitchFamily="18" charset="0"/>
              </a:rPr>
              <a:t>"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A514D7-4D36-AD02-0BEE-80C1CAC4B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631" y="2152649"/>
            <a:ext cx="2690647" cy="34385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84644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83DE5-AB48-EF95-0ADD-6C2F72FCB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675" y="723899"/>
            <a:ext cx="4472089" cy="5791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200" dirty="0">
                <a:latin typeface="Gill Sans Nova Cond XBd" panose="020B0A06020104020203" pitchFamily="34" charset="0"/>
              </a:rPr>
              <a:t>Rasul Paulus </a:t>
            </a:r>
            <a:r>
              <a:rPr lang="en-ID" sz="3200" dirty="0" err="1">
                <a:latin typeface="Gill Sans Nova Cond XBd" panose="020B0A06020104020203" pitchFamily="34" charset="0"/>
              </a:rPr>
              <a:t>memberi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resep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untuk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mengatasi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perasaan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tidak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tahu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berterima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kasih</a:t>
            </a:r>
            <a:r>
              <a:rPr lang="en-ID" sz="3200" dirty="0">
                <a:latin typeface="Gill Sans Nova Cond XBd" panose="020B0A06020104020203" pitchFamily="34" charset="0"/>
              </a:rPr>
              <a:t> dan </a:t>
            </a:r>
            <a:r>
              <a:rPr lang="en-ID" sz="3200" dirty="0" err="1">
                <a:latin typeface="Gill Sans Nova Cond XBd" panose="020B0A06020104020203" pitchFamily="34" charset="0"/>
              </a:rPr>
              <a:t>mengasihani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diri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sendiri</a:t>
            </a:r>
            <a:r>
              <a:rPr lang="en-ID" sz="3200" dirty="0">
                <a:latin typeface="Gill Sans Nova Cond XBd" panose="020B0A06020104020203" pitchFamily="34" charset="0"/>
              </a:rPr>
              <a:t>, </a:t>
            </a:r>
            <a:r>
              <a:rPr lang="en-ID" sz="3200" dirty="0" err="1">
                <a:latin typeface="Gill Sans Nova Cond XBd" panose="020B0A06020104020203" pitchFamily="34" charset="0"/>
              </a:rPr>
              <a:t>terdapat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  <a:r>
              <a:rPr lang="en-ID" sz="3200" dirty="0" err="1">
                <a:latin typeface="Gill Sans Nova Cond XBd" panose="020B0A06020104020203" pitchFamily="34" charset="0"/>
              </a:rPr>
              <a:t>dalam</a:t>
            </a:r>
            <a:r>
              <a:rPr lang="en-ID" sz="3200" dirty="0">
                <a:latin typeface="Gill Sans Nova Cond XBd" panose="020B0A06020104020203" pitchFamily="34" charset="0"/>
              </a:rPr>
              <a:t> </a:t>
            </a:r>
          </a:p>
          <a:p>
            <a:pPr marL="0" indent="0">
              <a:buNone/>
            </a:pP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1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Tesalonika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5:18 "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Mengucap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syukurlah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dalam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segala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hal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,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sebab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itulah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yang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dikehendaki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Allah di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dalam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Kristus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Yesus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bagi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 </a:t>
            </a:r>
            <a:r>
              <a:rPr lang="en-ID" sz="3200" b="1" dirty="0" err="1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kamu</a:t>
            </a:r>
            <a:r>
              <a:rPr lang="en-ID" sz="3200" b="1" dirty="0">
                <a:solidFill>
                  <a:srgbClr val="C00000"/>
                </a:solidFill>
                <a:latin typeface="Dreaming Outloud Pro" panose="020B0604020202020204" pitchFamily="66" charset="0"/>
                <a:cs typeface="Dreaming Outloud Pro" panose="020B0604020202020204" pitchFamily="66" charset="0"/>
              </a:rPr>
              <a:t>."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8C1381-F27B-9601-7142-C37873191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95" r="13088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9729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ook on a table&#10;&#10;Description automatically generated with low confidence">
            <a:extLst>
              <a:ext uri="{FF2B5EF4-FFF2-40B4-BE49-F238E27FC236}">
                <a16:creationId xmlns:a16="http://schemas.microsoft.com/office/drawing/2014/main" id="{892175CE-6D40-4A8E-82B7-8EE7698C6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21" b="-1"/>
          <a:stretch/>
        </p:blipFill>
        <p:spPr>
          <a:xfrm>
            <a:off x="20" y="10"/>
            <a:ext cx="9141694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8262707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140795-AD1C-4C25-ED7D-DF4614C9C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1" y="4090497"/>
            <a:ext cx="6949328" cy="622836"/>
          </a:xfrm>
        </p:spPr>
        <p:txBody>
          <a:bodyPr>
            <a:normAutofit/>
          </a:bodyPr>
          <a:lstStyle/>
          <a:p>
            <a:pPr algn="ctr"/>
            <a:r>
              <a:rPr lang="en-US" sz="3100" dirty="0">
                <a:solidFill>
                  <a:srgbClr val="FFFF00"/>
                </a:solidFill>
                <a:latin typeface="Eras Bold ITC" panose="020B0907030504020204" pitchFamily="34" charset="0"/>
              </a:rPr>
              <a:t>YESAYA 14:12</a:t>
            </a:r>
            <a:endParaRPr lang="en-ID" sz="3100" dirty="0">
              <a:solidFill>
                <a:srgbClr val="FFFF00"/>
              </a:solidFill>
              <a:latin typeface="Eras Bold ITC" panose="020B09070305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269EF-E5C3-04B9-9B87-B478875EF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588" y="4618084"/>
            <a:ext cx="6837711" cy="15728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Gill Sans Nova Cond XBd" panose="020B0A06020104020203" pitchFamily="34" charset="0"/>
              </a:rPr>
              <a:t>“Wah, </a:t>
            </a:r>
            <a:r>
              <a:rPr lang="en-US" dirty="0" err="1">
                <a:latin typeface="Gill Sans Nova Cond XBd" panose="020B0A06020104020203" pitchFamily="34" charset="0"/>
              </a:rPr>
              <a:t>engkau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sudah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jatuh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dari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langit</a:t>
            </a:r>
            <a:r>
              <a:rPr lang="en-US" dirty="0">
                <a:latin typeface="Gill Sans Nova Cond XBd" panose="020B0A06020104020203" pitchFamily="34" charset="0"/>
              </a:rPr>
              <a:t>, </a:t>
            </a:r>
            <a:r>
              <a:rPr lang="en-US" dirty="0" err="1">
                <a:latin typeface="Gill Sans Nova Cond XBd" panose="020B0A06020104020203" pitchFamily="34" charset="0"/>
              </a:rPr>
              <a:t>hai</a:t>
            </a:r>
            <a:r>
              <a:rPr lang="en-US" dirty="0">
                <a:latin typeface="Gill Sans Nova Cond XBd" panose="020B0A06020104020203" pitchFamily="34" charset="0"/>
              </a:rPr>
              <a:t> Bintang Timur, </a:t>
            </a:r>
            <a:r>
              <a:rPr lang="en-US" dirty="0" err="1">
                <a:latin typeface="Gill Sans Nova Cond XBd" panose="020B0A06020104020203" pitchFamily="34" charset="0"/>
              </a:rPr>
              <a:t>putra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Fajar</a:t>
            </a:r>
            <a:r>
              <a:rPr lang="en-US" dirty="0">
                <a:latin typeface="Gill Sans Nova Cond XBd" panose="020B0A06020104020203" pitchFamily="34" charset="0"/>
              </a:rPr>
              <a:t>, </a:t>
            </a:r>
            <a:r>
              <a:rPr lang="en-US" dirty="0" err="1">
                <a:latin typeface="Gill Sans Nova Cond XBd" panose="020B0A06020104020203" pitchFamily="34" charset="0"/>
              </a:rPr>
              <a:t>engkau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sudah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dipecahkan</a:t>
            </a:r>
            <a:r>
              <a:rPr lang="en-US" dirty="0">
                <a:latin typeface="Gill Sans Nova Cond XBd" panose="020B0A06020104020203" pitchFamily="34" charset="0"/>
              </a:rPr>
              <a:t> dan </a:t>
            </a:r>
            <a:r>
              <a:rPr lang="en-US" dirty="0" err="1">
                <a:latin typeface="Gill Sans Nova Cond XBd" panose="020B0A06020104020203" pitchFamily="34" charset="0"/>
              </a:rPr>
              <a:t>jatuh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ke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bumi</a:t>
            </a:r>
            <a:r>
              <a:rPr lang="en-US" dirty="0">
                <a:latin typeface="Gill Sans Nova Cond XBd" panose="020B0A06020104020203" pitchFamily="34" charset="0"/>
              </a:rPr>
              <a:t>, </a:t>
            </a:r>
            <a:r>
              <a:rPr lang="en-US" dirty="0" err="1">
                <a:latin typeface="Gill Sans Nova Cond XBd" panose="020B0A06020104020203" pitchFamily="34" charset="0"/>
              </a:rPr>
              <a:t>hai</a:t>
            </a:r>
            <a:r>
              <a:rPr lang="en-US" dirty="0">
                <a:latin typeface="Gill Sans Nova Cond XBd" panose="020B0A06020104020203" pitchFamily="34" charset="0"/>
              </a:rPr>
              <a:t> yang </a:t>
            </a:r>
            <a:r>
              <a:rPr lang="en-US" dirty="0" err="1">
                <a:latin typeface="Gill Sans Nova Cond XBd" panose="020B0A06020104020203" pitchFamily="34" charset="0"/>
              </a:rPr>
              <a:t>mengalahkan</a:t>
            </a:r>
            <a:r>
              <a:rPr lang="en-US" dirty="0">
                <a:latin typeface="Gill Sans Nova Cond XBd" panose="020B0A06020104020203" pitchFamily="34" charset="0"/>
              </a:rPr>
              <a:t> </a:t>
            </a:r>
            <a:r>
              <a:rPr lang="en-US" dirty="0" err="1">
                <a:latin typeface="Gill Sans Nova Cond XBd" panose="020B0A06020104020203" pitchFamily="34" charset="0"/>
              </a:rPr>
              <a:t>bangsa-bangsa</a:t>
            </a:r>
            <a:r>
              <a:rPr lang="en-US" dirty="0">
                <a:latin typeface="Gill Sans Nova Cond XBd" panose="020B0A06020104020203" pitchFamily="34" charset="0"/>
              </a:rPr>
              <a:t>!”</a:t>
            </a:r>
            <a:endParaRPr lang="en-ID" dirty="0">
              <a:latin typeface="Gill Sans Nova Cond XBd" panose="020B0A06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5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45CCB9-936B-3879-0AF8-9B84A74DF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CBBF72-BE0B-AFDD-1BA8-3E1805D2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6"/>
            <a:ext cx="9143999" cy="1130299"/>
          </a:xfrm>
        </p:spPr>
        <p:txBody>
          <a:bodyPr/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  <a:t>HARGA KEANGKUHAN</a:t>
            </a:r>
            <a:br>
              <a:rPr lang="en-ID" dirty="0"/>
            </a:br>
            <a:r>
              <a:rPr lang="en-ID" sz="2800" dirty="0">
                <a:latin typeface="Gill Sans Nova Cond XBd" panose="020B0A06020104020203" pitchFamily="34" charset="0"/>
              </a:rPr>
              <a:t>Rabu, 28 September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83CA5-FD05-30FE-BC23-18469379D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182" y="1766888"/>
            <a:ext cx="5238750" cy="4787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dirty="0">
                <a:latin typeface="Gill Sans Nova Cond XBd" panose="020B0A06020104020203" pitchFamily="34" charset="0"/>
              </a:rPr>
              <a:t>Di </a:t>
            </a:r>
            <a:r>
              <a:rPr lang="en-ID" dirty="0" err="1">
                <a:latin typeface="Gill Sans Nova Cond XBd" panose="020B0A06020104020203" pitchFamily="34" charset="0"/>
              </a:rPr>
              <a:t>dalam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Alkitab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dua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atau</a:t>
            </a:r>
            <a:r>
              <a:rPr lang="en-ID" dirty="0">
                <a:latin typeface="Gill Sans Nova Cond XBd" panose="020B0A06020104020203" pitchFamily="34" charset="0"/>
              </a:rPr>
              <a:t> motif yang paling </a:t>
            </a:r>
            <a:r>
              <a:rPr lang="en-ID" dirty="0" err="1">
                <a:latin typeface="Gill Sans Nova Cond XBd" panose="020B0A06020104020203" pitchFamily="34" charset="0"/>
              </a:rPr>
              <a:t>mendominasi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saling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bersaing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satu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sama</a:t>
            </a:r>
            <a:r>
              <a:rPr lang="en-ID" dirty="0">
                <a:latin typeface="Gill Sans Nova Cond XBd" panose="020B0A06020104020203" pitchFamily="34" charset="0"/>
              </a:rPr>
              <a:t> lain, </a:t>
            </a:r>
            <a:r>
              <a:rPr lang="en-ID" dirty="0" err="1">
                <a:latin typeface="Gill Sans Nova Cond XBd" panose="020B0A06020104020203" pitchFamily="34" charset="0"/>
              </a:rPr>
              <a:t>yaitu</a:t>
            </a:r>
            <a:r>
              <a:rPr lang="en-ID" dirty="0">
                <a:latin typeface="Gill Sans Nova Cond XBd" panose="020B0A06020104020203" pitchFamily="34" charset="0"/>
              </a:rPr>
              <a:t>:    </a:t>
            </a:r>
          </a:p>
          <a:p>
            <a:pPr marL="514350" indent="-514350">
              <a:buAutoNum type="arabicPeriod"/>
            </a:pPr>
            <a:r>
              <a:rPr lang="en-ID" dirty="0" err="1">
                <a:latin typeface="Gill Sans Nova Cond XBd" panose="020B0A06020104020203" pitchFamily="34" charset="0"/>
              </a:rPr>
              <a:t>Tema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Salem, </a:t>
            </a:r>
            <a:r>
              <a:rPr lang="en-ID" dirty="0" err="1">
                <a:latin typeface="Gill Sans Nova Cond XBd" panose="020B0A06020104020203" pitchFamily="34" charset="0"/>
              </a:rPr>
              <a:t>Gunung</a:t>
            </a:r>
            <a:r>
              <a:rPr lang="en-ID" dirty="0">
                <a:latin typeface="Gill Sans Nova Cond XBd" panose="020B0A06020104020203" pitchFamily="34" charset="0"/>
              </a:rPr>
              <a:t> Sion, </a:t>
            </a:r>
            <a:r>
              <a:rPr lang="en-ID" dirty="0" err="1">
                <a:latin typeface="Gill Sans Nova Cond XBd" panose="020B0A06020104020203" pitchFamily="34" charset="0"/>
              </a:rPr>
              <a:t>Yerusalem</a:t>
            </a:r>
            <a:r>
              <a:rPr lang="en-ID" dirty="0">
                <a:latin typeface="Gill Sans Nova Cond XBd" panose="020B0A06020104020203" pitchFamily="34" charset="0"/>
              </a:rPr>
              <a:t>, dan </a:t>
            </a:r>
            <a:r>
              <a:rPr lang="en-ID" dirty="0" err="1">
                <a:latin typeface="Gill Sans Nova Cond XBd" panose="020B0A06020104020203" pitchFamily="34" charset="0"/>
              </a:rPr>
              <a:t>Yerusalem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Baru</a:t>
            </a:r>
            <a:r>
              <a:rPr lang="en-ID" dirty="0"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latin typeface="Gill Sans Nova Cond XBd" panose="020B0A06020104020203" pitchFamily="34" charset="0"/>
              </a:rPr>
              <a:t>mewakili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kerajaan</a:t>
            </a:r>
            <a:r>
              <a:rPr lang="en-ID" dirty="0">
                <a:latin typeface="Gill Sans Nova Cond XBd" panose="020B0A06020104020203" pitchFamily="34" charset="0"/>
              </a:rPr>
              <a:t> Allah.    </a:t>
            </a:r>
          </a:p>
          <a:p>
            <a:pPr marL="514350" indent="-514350">
              <a:buAutoNum type="arabicPeriod"/>
            </a:pPr>
            <a:r>
              <a:rPr lang="en-ID" dirty="0" err="1">
                <a:latin typeface="Gill Sans Nova Cond XBd" panose="020B0A06020104020203" pitchFamily="34" charset="0"/>
              </a:rPr>
              <a:t>Tema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tentang</a:t>
            </a:r>
            <a:r>
              <a:rPr lang="en-ID" dirty="0">
                <a:latin typeface="Gill Sans Nova Cond XBd" panose="020B0A06020104020203" pitchFamily="34" charset="0"/>
              </a:rPr>
              <a:t> Babel yang </a:t>
            </a:r>
            <a:r>
              <a:rPr lang="en-ID" dirty="0" err="1">
                <a:latin typeface="Gill Sans Nova Cond XBd" panose="020B0A06020104020203" pitchFamily="34" charset="0"/>
              </a:rPr>
              <a:t>merupakan</a:t>
            </a:r>
            <a:r>
              <a:rPr lang="en-ID" dirty="0">
                <a:latin typeface="Gill Sans Nova Cond XBd" panose="020B0A06020104020203" pitchFamily="34" charset="0"/>
              </a:rPr>
              <a:t> wilayah </a:t>
            </a:r>
            <a:r>
              <a:rPr lang="en-ID" dirty="0" err="1">
                <a:latin typeface="Gill Sans Nova Cond XBd" panose="020B0A06020104020203" pitchFamily="34" charset="0"/>
              </a:rPr>
              <a:t>kekuasaan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palsu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setan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3950C3-E5D0-1EA5-33FC-80CEC0E61F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39" r="26220"/>
          <a:stretch/>
        </p:blipFill>
        <p:spPr>
          <a:xfrm>
            <a:off x="6153150" y="1620837"/>
            <a:ext cx="2688632" cy="43513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3199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5766C7D-3918-7DC5-AF14-28E6925AC0F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A162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499699C-51A2-E0F4-14FE-F09E1B8FD294}"/>
              </a:ext>
            </a:extLst>
          </p:cNvPr>
          <p:cNvSpPr txBox="1">
            <a:spLocks/>
          </p:cNvSpPr>
          <p:nvPr/>
        </p:nvSpPr>
        <p:spPr>
          <a:xfrm>
            <a:off x="4091847" y="332870"/>
            <a:ext cx="4947378" cy="322400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heran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mengapa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Tuhan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memanggil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umat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-Nya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keluar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Babel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melayani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Dia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 di Tanah </a:t>
            </a:r>
            <a:r>
              <a:rPr lang="en-ID" dirty="0" err="1">
                <a:solidFill>
                  <a:schemeClr val="bg1"/>
                </a:solidFill>
                <a:latin typeface="Impact" panose="020B0806030902050204" pitchFamily="34" charset="0"/>
              </a:rPr>
              <a:t>Perjanjian</a:t>
            </a:r>
            <a:r>
              <a:rPr lang="en-ID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Abram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dipanggil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keluar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dari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Ur-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Kasdim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ke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tanah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Kanaan [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Kej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. 11:31-12:9].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Setelah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masa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penawanan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, orang-orang Yehuda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meninggalkan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Babel dan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kembali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ke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Amasis MT Pro Black" panose="02040A04050005020304" pitchFamily="18" charset="0"/>
              </a:rPr>
              <a:t>Yerusalem</a:t>
            </a:r>
            <a:r>
              <a:rPr lang="en-ID" dirty="0">
                <a:solidFill>
                  <a:srgbClr val="FFC000"/>
                </a:solidFill>
                <a:latin typeface="Amasis MT Pro Black" panose="02040A04050005020304" pitchFamily="18" charset="0"/>
              </a:rPr>
              <a:t> [Ezra 2].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ID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0B9E1C-A5A4-BF49-FF82-941CB3191FA3}"/>
              </a:ext>
            </a:extLst>
          </p:cNvPr>
          <p:cNvSpPr txBox="1"/>
          <p:nvPr/>
        </p:nvSpPr>
        <p:spPr>
          <a:xfrm>
            <a:off x="235888" y="3818101"/>
            <a:ext cx="421228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Di </a:t>
            </a:r>
            <a:r>
              <a:rPr lang="en-ID" sz="2800" dirty="0" err="1">
                <a:solidFill>
                  <a:schemeClr val="bg1"/>
                </a:solidFill>
                <a:latin typeface="Gill Sans Ultra Bold Condensed" panose="020B0A06020104020203" pitchFamily="34" charset="0"/>
              </a:rPr>
              <a:t>akhir</a:t>
            </a:r>
            <a:r>
              <a:rPr lang="en-ID" sz="2800" dirty="0">
                <a:solidFill>
                  <a:schemeClr val="bg1"/>
                </a:solidFill>
                <a:latin typeface="Gill Sans Ultra Bold Condensed" panose="020B0A06020104020203" pitchFamily="34" charset="0"/>
              </a:rPr>
              <a:t> zaman,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umat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Allah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dipanggil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keluar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dari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Babel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tinggal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bersama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Tuhan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di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Gunung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Sion,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Yerusalem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Baru</a:t>
            </a:r>
            <a:r>
              <a:rPr lang="en-ID" sz="2800" dirty="0">
                <a:solidFill>
                  <a:schemeClr val="bg1"/>
                </a:solidFill>
                <a:latin typeface="Berlin Sans FB" panose="020E0602020502020306" pitchFamily="34" charset="0"/>
              </a:rPr>
              <a:t> [Wahyu 14:8, 21:1-3,10].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DDF057-73BA-24BE-26CA-C83E7EDF4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49" y="3905251"/>
            <a:ext cx="4450411" cy="2503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E74A0-A646-1608-6E6A-ED4B886B4D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29" r="24027"/>
          <a:stretch/>
        </p:blipFill>
        <p:spPr>
          <a:xfrm>
            <a:off x="235888" y="261226"/>
            <a:ext cx="3464573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1176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6A869-11A5-ADDC-88BF-8D7684F93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82" r="26729"/>
          <a:stretch/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ACE01-D1C1-CDE0-1774-B4C9F99F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435" y="466725"/>
            <a:ext cx="5638799" cy="6238875"/>
          </a:xfrm>
        </p:spPr>
        <p:txBody>
          <a:bodyPr>
            <a:noAutofit/>
          </a:bodyPr>
          <a:lstStyle/>
          <a:p>
            <a:r>
              <a:rPr lang="en-ID" sz="2400">
                <a:latin typeface="Franklin Gothic Medium Cond" panose="020B0606030402020204" pitchFamily="34" charset="0"/>
              </a:rPr>
              <a:t>Kota Babel mewakili kekuatan yang bertentangan langsung dengan Allah dan kerajaan-Nya; dan raja Babel [dengan kiasan khusus untuk Nebukadnezar] menjadi simbol kebanggaan dan keangkuhan. Tuhan telah mengungkapkan kepada Raja Nebukadnezar bahwa Babel hanyalah kepala emas dari patung besar kerajaan yang berurutan [Daniel 2:37,38]. </a:t>
            </a:r>
          </a:p>
          <a:p>
            <a:r>
              <a:rPr lang="en-ID" sz="2400">
                <a:latin typeface="Franklin Gothic Medium Cond" panose="020B0606030402020204" pitchFamily="34" charset="0"/>
              </a:rPr>
              <a:t>Nebukadnezar menantang ilham Tuhan, ia membuat patung yang seluruhnya terbuat dari emas-simbol bahwa kerajaannya akan bertahan selamanya--dan bahkan mengharuskan semua orang untuk menyembahnya [Daniel 3]. Seperti dalam kasus raja Tirus [Yehezkiel 28:12-19], raja Babel juga menjadi simbol Lusifer [Yesaya 14:12-15].</a:t>
            </a:r>
          </a:p>
        </p:txBody>
      </p:sp>
    </p:spTree>
    <p:extLst>
      <p:ext uri="{BB962C8B-B14F-4D97-AF65-F5344CB8AC3E}">
        <p14:creationId xmlns:p14="http://schemas.microsoft.com/office/powerpoint/2010/main" val="3260860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3FA91C-D433-D996-53C6-C5A958B9A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53" r="26714" b="-2"/>
          <a:stretch/>
        </p:blipFill>
        <p:spPr>
          <a:xfrm>
            <a:off x="0" y="10"/>
            <a:ext cx="4587406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0EF19-9B73-7E79-D4E2-28F0B623F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0587" y="476250"/>
            <a:ext cx="4692181" cy="6115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Gill Sans Nova Cond XBd" panose="020B0A06020104020203" pitchFamily="34" charset="0"/>
              </a:rPr>
              <a:t>Sementara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Yesaya</a:t>
            </a:r>
            <a:r>
              <a:rPr lang="en-ID" sz="2400" dirty="0">
                <a:latin typeface="Gill Sans Nova Cond XBd" panose="020B0A06020104020203" pitchFamily="34" charset="0"/>
              </a:rPr>
              <a:t> 14:3-11 </a:t>
            </a:r>
            <a:r>
              <a:rPr lang="en-ID" sz="2400" dirty="0" err="1">
                <a:latin typeface="Gill Sans Nova Cond XBd" panose="020B0A06020104020203" pitchFamily="34" charset="0"/>
              </a:rPr>
              <a:t>menggambarkan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kejatuhan</a:t>
            </a:r>
            <a:r>
              <a:rPr lang="en-ID" sz="2400" dirty="0">
                <a:latin typeface="Gill Sans Nova Cond XBd" panose="020B0A06020104020203" pitchFamily="34" charset="0"/>
              </a:rPr>
              <a:t> raja Babel yang </a:t>
            </a:r>
            <a:r>
              <a:rPr lang="en-ID" sz="2400" dirty="0" err="1">
                <a:latin typeface="Gill Sans Nova Cond XBd" panose="020B0A06020104020203" pitchFamily="34" charset="0"/>
              </a:rPr>
              <a:t>angkuh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menindas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  <a:r>
              <a:rPr lang="en-ID" sz="2400" dirty="0" err="1">
                <a:latin typeface="Gill Sans Nova Cond XBd" panose="020B0A06020104020203" pitchFamily="34" charset="0"/>
              </a:rPr>
              <a:t>Yesaya</a:t>
            </a:r>
            <a:r>
              <a:rPr lang="en-ID" sz="2400" dirty="0">
                <a:latin typeface="Gill Sans Nova Cond XBd" panose="020B0A06020104020203" pitchFamily="34" charset="0"/>
              </a:rPr>
              <a:t> 14:12-15 </a:t>
            </a:r>
            <a:r>
              <a:rPr lang="en-ID" sz="2400" dirty="0" err="1">
                <a:latin typeface="Gill Sans Nova Cond XBd" panose="020B0A06020104020203" pitchFamily="34" charset="0"/>
              </a:rPr>
              <a:t>bergerak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ranah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sejarah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pengadilan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surgawi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menyoroti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kesombongan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keanggkuhan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serupa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menyebabkan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awal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kejatuhan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Lusifer</a:t>
            </a:r>
            <a:r>
              <a:rPr lang="en-ID" sz="2400" dirty="0">
                <a:latin typeface="Gill Sans Nova Cond XB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 err="1">
                <a:latin typeface="Gill Sans Nova Cond XBd" panose="020B0A06020104020203" pitchFamily="34" charset="0"/>
              </a:rPr>
              <a:t>Yesaya</a:t>
            </a:r>
            <a:r>
              <a:rPr lang="en-ID" sz="2400" dirty="0">
                <a:latin typeface="Gill Sans Nova Cond XBd" panose="020B0A06020104020203" pitchFamily="34" charset="0"/>
              </a:rPr>
              <a:t> 14:14 Aku </a:t>
            </a:r>
            <a:r>
              <a:rPr lang="en-ID" sz="2400" dirty="0" err="1">
                <a:latin typeface="Gill Sans Nova Cond XBd" panose="020B0A06020104020203" pitchFamily="34" charset="0"/>
              </a:rPr>
              <a:t>hendak</a:t>
            </a:r>
            <a:r>
              <a:rPr lang="en-ID" sz="2400" dirty="0">
                <a:latin typeface="Gill Sans Nova Cond XBd" panose="020B0A06020104020203" pitchFamily="34" charset="0"/>
              </a:rPr>
              <a:t> naik </a:t>
            </a:r>
            <a:r>
              <a:rPr lang="en-ID" sz="2400" dirty="0" err="1">
                <a:latin typeface="Gill Sans Nova Cond XBd" panose="020B0A06020104020203" pitchFamily="34" charset="0"/>
              </a:rPr>
              <a:t>mengatasi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ketinggian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awan-awan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hendak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menyamai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Mahatinggi</a:t>
            </a:r>
            <a:r>
              <a:rPr lang="en-ID" sz="2400" dirty="0">
                <a:latin typeface="Gill Sans Nova Cond XBd" panose="020B0A06020104020203" pitchFamily="34" charset="0"/>
              </a:rPr>
              <a:t>! </a:t>
            </a:r>
            <a:r>
              <a:rPr lang="en-ID" sz="2400" dirty="0" err="1">
                <a:latin typeface="Gill Sans Nova Cond XBd" panose="020B0A06020104020203" pitchFamily="34" charset="0"/>
              </a:rPr>
              <a:t>inilah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roh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kesombongan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Lusifer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yg</a:t>
            </a:r>
            <a:r>
              <a:rPr lang="en-ID" sz="2400" dirty="0">
                <a:latin typeface="Gill Sans Nova Cond XBd" panose="020B0A06020104020203" pitchFamily="34" charset="0"/>
              </a:rPr>
              <a:t> sangat </a:t>
            </a:r>
            <a:r>
              <a:rPr lang="en-ID" sz="2400" dirty="0" err="1">
                <a:latin typeface="Gill Sans Nova Cond XBd" panose="020B0A06020104020203" pitchFamily="34" charset="0"/>
              </a:rPr>
              <a:t>bertolak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belakang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kerendahan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hati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Kristus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meninggalkan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tahta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surga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datang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menjadi</a:t>
            </a:r>
            <a:r>
              <a:rPr lang="en-ID" sz="2400" dirty="0">
                <a:latin typeface="Gill Sans Nova Cond XBd" panose="020B0A06020104020203" pitchFamily="34" charset="0"/>
              </a:rPr>
              <a:t> hamba, </a:t>
            </a:r>
            <a:r>
              <a:rPr lang="en-ID" sz="2400" dirty="0" err="1">
                <a:latin typeface="Gill Sans Nova Cond XBd" panose="020B0A06020104020203" pitchFamily="34" charset="0"/>
              </a:rPr>
              <a:t>bahkan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mati</a:t>
            </a:r>
            <a:r>
              <a:rPr lang="en-ID" sz="2400" dirty="0">
                <a:latin typeface="Gill Sans Nova Cond XBd" panose="020B0A06020104020203" pitchFamily="34" charset="0"/>
              </a:rPr>
              <a:t> di </a:t>
            </a:r>
            <a:r>
              <a:rPr lang="en-ID" sz="2400" dirty="0" err="1">
                <a:latin typeface="Gill Sans Nova Cond XBd" panose="020B0A06020104020203" pitchFamily="34" charset="0"/>
              </a:rPr>
              <a:t>salib</a:t>
            </a:r>
            <a:r>
              <a:rPr lang="en-ID" sz="2400" dirty="0"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latin typeface="Gill Sans Nova Cond XBd" panose="020B0A06020104020203" pitchFamily="34" charset="0"/>
              </a:rPr>
              <a:t>Filipi</a:t>
            </a:r>
            <a:r>
              <a:rPr lang="en-ID" sz="2400" dirty="0">
                <a:latin typeface="Gill Sans Nova Cond XBd" panose="020B0A06020104020203" pitchFamily="34" charset="0"/>
              </a:rPr>
              <a:t> 2:5-8].</a:t>
            </a:r>
          </a:p>
        </p:txBody>
      </p:sp>
    </p:spTree>
    <p:extLst>
      <p:ext uri="{BB962C8B-B14F-4D97-AF65-F5344CB8AC3E}">
        <p14:creationId xmlns:p14="http://schemas.microsoft.com/office/powerpoint/2010/main" val="3667103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6D4901-D424-1FB4-D88B-18DAFD2E0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36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96A37-56D5-3444-BCD8-569AA120B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3829050"/>
            <a:ext cx="8467721" cy="271462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Jika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selalu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mengingat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akan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pengorbanan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Kristus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di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salib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maka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itu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akan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menolong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untuk</a:t>
            </a:r>
            <a:r>
              <a:rPr lang="en-ID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tidak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menyombongkan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diri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bahkan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dengan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semua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posisi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atau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pencapaian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3600" dirty="0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0010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1A52BA-9C26-D2FA-0347-513ABF357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983744-A7D5-301C-4FC5-2C4B9960E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3688"/>
            <a:ext cx="9143999" cy="1362074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Congenial Black" panose="02000503040000020004" pitchFamily="2" charset="0"/>
              </a:rPr>
              <a:t>PENYEBARAN KETIDAKPERCAYAAN</a:t>
            </a:r>
            <a:br>
              <a:rPr lang="en-ID" dirty="0"/>
            </a:br>
            <a:r>
              <a:rPr lang="en-ID" sz="2800" dirty="0" err="1">
                <a:latin typeface="Gill Sans Nova Cond XBd" panose="020B0A06020104020203" pitchFamily="34" charset="0"/>
              </a:rPr>
              <a:t>Kamis</a:t>
            </a:r>
            <a:r>
              <a:rPr lang="en-ID" sz="2800" dirty="0">
                <a:latin typeface="Gill Sans Nova Cond XBd" panose="020B0A06020104020203" pitchFamily="34" charset="0"/>
              </a:rPr>
              <a:t>, 29 September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73363-E06C-FB6E-AF26-AA7155F3C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5200" y="2190750"/>
            <a:ext cx="5238750" cy="3038476"/>
          </a:xfrm>
        </p:spPr>
        <p:txBody>
          <a:bodyPr>
            <a:normAutofit fontScale="85000" lnSpcReduction="10000"/>
          </a:bodyPr>
          <a:lstStyle/>
          <a:p>
            <a:r>
              <a:rPr lang="en-ID" dirty="0">
                <a:latin typeface="Franklin Gothic Demi" panose="020B0703020102020204" pitchFamily="34" charset="0"/>
              </a:rPr>
              <a:t>Wahyu 12 </a:t>
            </a:r>
            <a:r>
              <a:rPr lang="en-ID" dirty="0" err="1">
                <a:latin typeface="Franklin Gothic Demi" panose="020B0703020102020204" pitchFamily="34" charset="0"/>
              </a:rPr>
              <a:t>memberitahu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kita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bahwa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perang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besar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pecah</a:t>
            </a:r>
            <a:r>
              <a:rPr lang="en-ID" dirty="0"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latin typeface="Franklin Gothic Demi" panose="020B0703020102020204" pitchFamily="34" charset="0"/>
              </a:rPr>
              <a:t>surga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antara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Lusifer</a:t>
            </a:r>
            <a:r>
              <a:rPr lang="en-ID" dirty="0">
                <a:latin typeface="Franklin Gothic Demi" panose="020B0703020102020204" pitchFamily="34" charset="0"/>
              </a:rPr>
              <a:t> dan para </a:t>
            </a:r>
            <a:r>
              <a:rPr lang="en-ID" dirty="0" err="1">
                <a:latin typeface="Franklin Gothic Demi" panose="020B0703020102020204" pitchFamily="34" charset="0"/>
              </a:rPr>
              <a:t>malaikatnya</a:t>
            </a:r>
            <a:r>
              <a:rPr lang="en-ID" dirty="0">
                <a:latin typeface="Franklin Gothic Demi" panose="020B0703020102020204" pitchFamily="34" charset="0"/>
              </a:rPr>
              <a:t> di </a:t>
            </a:r>
            <a:r>
              <a:rPr lang="en-ID" dirty="0" err="1">
                <a:latin typeface="Franklin Gothic Demi" panose="020B0703020102020204" pitchFamily="34" charset="0"/>
              </a:rPr>
              <a:t>satu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sisi</a:t>
            </a:r>
            <a:r>
              <a:rPr lang="en-ID" dirty="0">
                <a:latin typeface="Franklin Gothic Demi" panose="020B0703020102020204" pitchFamily="34" charset="0"/>
              </a:rPr>
              <a:t> dan </a:t>
            </a:r>
            <a:r>
              <a:rPr lang="en-ID" dirty="0" err="1">
                <a:latin typeface="Franklin Gothic Demi" panose="020B0703020102020204" pitchFamily="34" charset="0"/>
              </a:rPr>
              <a:t>Kristus</a:t>
            </a:r>
            <a:r>
              <a:rPr lang="en-ID" dirty="0">
                <a:latin typeface="Franklin Gothic Demi" panose="020B0703020102020204" pitchFamily="34" charset="0"/>
              </a:rPr>
              <a:t> </a:t>
            </a:r>
            <a:r>
              <a:rPr lang="en-ID" dirty="0" err="1">
                <a:latin typeface="Franklin Gothic Demi" panose="020B0703020102020204" pitchFamily="34" charset="0"/>
              </a:rPr>
              <a:t>serta</a:t>
            </a:r>
            <a:r>
              <a:rPr lang="en-ID" dirty="0">
                <a:latin typeface="Franklin Gothic Demi" panose="020B0703020102020204" pitchFamily="34" charset="0"/>
              </a:rPr>
              <a:t> para </a:t>
            </a:r>
            <a:r>
              <a:rPr lang="en-ID" dirty="0" err="1">
                <a:latin typeface="Franklin Gothic Demi" panose="020B0703020102020204" pitchFamily="34" charset="0"/>
              </a:rPr>
              <a:t>malaikat</a:t>
            </a:r>
            <a:r>
              <a:rPr lang="en-ID" dirty="0">
                <a:latin typeface="Franklin Gothic Demi" panose="020B0703020102020204" pitchFamily="34" charset="0"/>
              </a:rPr>
              <a:t>-Nya di </a:t>
            </a:r>
            <a:r>
              <a:rPr lang="en-ID" dirty="0" err="1">
                <a:latin typeface="Franklin Gothic Demi" panose="020B0703020102020204" pitchFamily="34" charset="0"/>
              </a:rPr>
              <a:t>sisi</a:t>
            </a:r>
            <a:r>
              <a:rPr lang="en-ID" dirty="0">
                <a:latin typeface="Franklin Gothic Demi" panose="020B0703020102020204" pitchFamily="34" charset="0"/>
              </a:rPr>
              <a:t> lain. </a:t>
            </a:r>
          </a:p>
          <a:p>
            <a:pPr marL="0" indent="0">
              <a:buNone/>
            </a:pPr>
            <a:endParaRPr lang="en-ID" dirty="0">
              <a:latin typeface="Franklin Gothic Demi" panose="020B0703020102020204" pitchFamily="34" charset="0"/>
            </a:endParaRPr>
          </a:p>
          <a:p>
            <a:r>
              <a:rPr lang="en-ID" dirty="0">
                <a:latin typeface="Franklin Gothic Medium Cond" panose="020B0606030402020204" pitchFamily="34" charset="0"/>
              </a:rPr>
              <a:t>LUSIFER </a:t>
            </a:r>
            <a:r>
              <a:rPr lang="en-ID" dirty="0" err="1">
                <a:latin typeface="Franklin Gothic Medium Cond" panose="020B0606030402020204" pitchFamily="34" charset="0"/>
              </a:rPr>
              <a:t>disebut</a:t>
            </a:r>
            <a:r>
              <a:rPr lang="en-ID" dirty="0">
                <a:latin typeface="Franklin Gothic Medium Cond" panose="020B0606030402020204" pitchFamily="34" charset="0"/>
              </a:rPr>
              <a:t> "</a:t>
            </a:r>
            <a:r>
              <a:rPr lang="en-ID" b="1" dirty="0" err="1">
                <a:latin typeface="Franklin Gothic Medium Cond" panose="020B0606030402020204" pitchFamily="34" charset="0"/>
              </a:rPr>
              <a:t>naga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besar</a:t>
            </a:r>
            <a:r>
              <a:rPr lang="en-ID" dirty="0">
                <a:latin typeface="Franklin Gothic Medium Cond" panose="020B0606030402020204" pitchFamily="34" charset="0"/>
              </a:rPr>
              <a:t>," "</a:t>
            </a:r>
            <a:r>
              <a:rPr lang="en-ID" b="1" dirty="0" err="1">
                <a:latin typeface="Franklin Gothic Medium Cond" panose="020B0606030402020204" pitchFamily="34" charset="0"/>
              </a:rPr>
              <a:t>ular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tua</a:t>
            </a:r>
            <a:r>
              <a:rPr lang="en-ID" dirty="0">
                <a:latin typeface="Franklin Gothic Medium Cond" panose="020B0606030402020204" pitchFamily="34" charset="0"/>
              </a:rPr>
              <a:t>," '</a:t>
            </a:r>
            <a:r>
              <a:rPr lang="en-ID" b="1" dirty="0">
                <a:latin typeface="Franklin Gothic Medium Cond" panose="020B0606030402020204" pitchFamily="34" charset="0"/>
              </a:rPr>
              <a:t>'Iblis </a:t>
            </a:r>
            <a:r>
              <a:rPr lang="en-ID" b="1" dirty="0" err="1">
                <a:latin typeface="Franklin Gothic Medium Cond" panose="020B0606030402020204" pitchFamily="34" charset="0"/>
              </a:rPr>
              <a:t>atau</a:t>
            </a:r>
            <a:r>
              <a:rPr lang="en-ID" b="1" dirty="0">
                <a:latin typeface="Franklin Gothic Medium Cond" panose="020B0606030402020204" pitchFamily="34" charset="0"/>
              </a:rPr>
              <a:t> Satan</a:t>
            </a:r>
            <a:r>
              <a:rPr lang="en-ID" dirty="0">
                <a:latin typeface="Franklin Gothic Medium Cond" panose="020B0606030402020204" pitchFamily="34" charset="0"/>
              </a:rPr>
              <a:t>," dan "</a:t>
            </a:r>
            <a:r>
              <a:rPr lang="en-ID" b="1" dirty="0" err="1">
                <a:latin typeface="Franklin Gothic Medium Cond" panose="020B0606030402020204" pitchFamily="34" charset="0"/>
              </a:rPr>
              <a:t>pendakwa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saudara-saudara</a:t>
            </a:r>
            <a:r>
              <a:rPr lang="en-ID" b="1" dirty="0">
                <a:latin typeface="Franklin Gothic Medium Cond" panose="020B0606030402020204" pitchFamily="34" charset="0"/>
              </a:rPr>
              <a:t> </a:t>
            </a:r>
            <a:r>
              <a:rPr lang="en-ID" b="1" dirty="0" err="1">
                <a:latin typeface="Franklin Gothic Medium Cond" panose="020B0606030402020204" pitchFamily="34" charset="0"/>
              </a:rPr>
              <a:t>kita</a:t>
            </a:r>
            <a:r>
              <a:rPr lang="en-ID" dirty="0">
                <a:latin typeface="Franklin Gothic Medium Cond" panose="020B0606030402020204" pitchFamily="34" charset="0"/>
              </a:rPr>
              <a:t>" [Wahyu 12:9-10].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A3A11C-ACF5-3AF4-B1E1-4CA1B5361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" y="2205038"/>
            <a:ext cx="4022104" cy="264567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912357-8A7C-ED9E-808A-FB10B2ABAD78}"/>
              </a:ext>
            </a:extLst>
          </p:cNvPr>
          <p:cNvSpPr txBox="1"/>
          <p:nvPr/>
        </p:nvSpPr>
        <p:spPr>
          <a:xfrm>
            <a:off x="428625" y="5439688"/>
            <a:ext cx="8458650" cy="1107996"/>
          </a:xfrm>
          <a:prstGeom prst="rect">
            <a:avLst/>
          </a:prstGeom>
          <a:solidFill>
            <a:srgbClr val="4A162B"/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Lusifer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yang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menyesatkan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seluruh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dunia,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menabur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kecurigaan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ketidakpercayaan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membawa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orang lain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menjauh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mempercayai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dan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mengikuti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 Allah yang </a:t>
            </a:r>
            <a:r>
              <a:rPr lang="en-ID" sz="2200" dirty="0" err="1">
                <a:solidFill>
                  <a:schemeClr val="bg1"/>
                </a:solidFill>
                <a:latin typeface="Eras Demi ITC" panose="020B0805030504020804" pitchFamily="34" charset="0"/>
              </a:rPr>
              <a:t>pengasih</a:t>
            </a:r>
            <a:r>
              <a:rPr lang="en-ID" sz="2200" dirty="0">
                <a:solidFill>
                  <a:schemeClr val="bg1"/>
                </a:solidFill>
                <a:latin typeface="Eras Demi ITC" panose="020B08050305040208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7539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B4846-8C32-1A02-EEC9-2E0FCBC8DF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95" y="438150"/>
            <a:ext cx="4098455" cy="57007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ID" sz="2400" dirty="0">
                <a:latin typeface="Berlin Sans FB" panose="020E0602020502020306" pitchFamily="34" charset="0"/>
              </a:rPr>
              <a:t>KRISTUS </a:t>
            </a:r>
            <a:r>
              <a:rPr lang="en-ID" sz="2400" dirty="0" err="1">
                <a:latin typeface="Berlin Sans FB" panose="020E0602020502020306" pitchFamily="34" charset="0"/>
              </a:rPr>
              <a:t>disebut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sebagai</a:t>
            </a:r>
            <a:r>
              <a:rPr lang="en-ID" sz="2400" dirty="0">
                <a:latin typeface="Berlin Sans FB" panose="020E0602020502020306" pitchFamily="34" charset="0"/>
              </a:rPr>
              <a:t> "</a:t>
            </a:r>
            <a:r>
              <a:rPr lang="en-ID" sz="2400" b="1" dirty="0" err="1">
                <a:latin typeface="Berlin Sans FB" panose="020E0602020502020306" pitchFamily="34" charset="0"/>
              </a:rPr>
              <a:t>Mikhael</a:t>
            </a:r>
            <a:r>
              <a:rPr lang="en-ID" sz="2400" dirty="0">
                <a:latin typeface="Berlin Sans FB" panose="020E0602020502020306" pitchFamily="34" charset="0"/>
              </a:rPr>
              <a:t>" [Wahyu 12:7], yang </a:t>
            </a:r>
            <a:r>
              <a:rPr lang="en-ID" sz="2400" dirty="0" err="1">
                <a:latin typeface="Berlin Sans FB" panose="020E0602020502020306" pitchFamily="34" charset="0"/>
              </a:rPr>
              <a:t>berarti</a:t>
            </a:r>
            <a:r>
              <a:rPr lang="en-ID" sz="2400" dirty="0">
                <a:latin typeface="Berlin Sans FB" panose="020E0602020502020306" pitchFamily="34" charset="0"/>
              </a:rPr>
              <a:t> "</a:t>
            </a:r>
            <a:r>
              <a:rPr lang="en-ID" sz="2400" b="1" dirty="0">
                <a:latin typeface="Berlin Sans FB" panose="020E0602020502020306" pitchFamily="34" charset="0"/>
              </a:rPr>
              <a:t>yang </a:t>
            </a:r>
            <a:r>
              <a:rPr lang="en-ID" sz="2400" b="1" dirty="0" err="1">
                <a:latin typeface="Berlin Sans FB" panose="020E0602020502020306" pitchFamily="34" charset="0"/>
              </a:rPr>
              <a:t>seperti</a:t>
            </a:r>
            <a:r>
              <a:rPr lang="en-ID" sz="2400" b="1" dirty="0">
                <a:latin typeface="Berlin Sans FB" panose="020E0602020502020306" pitchFamily="34" charset="0"/>
              </a:rPr>
              <a:t> Allah</a:t>
            </a:r>
            <a:r>
              <a:rPr lang="en-ID" sz="2400" dirty="0">
                <a:latin typeface="Berlin Sans FB" panose="020E0602020502020306" pitchFamily="34" charset="0"/>
              </a:rPr>
              <a:t>."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Gill Sans Nova Cond XBd" panose="020B0A06020104020203" pitchFamily="34" charset="0"/>
              </a:rPr>
              <a:t>Dia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Panglima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bala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tentara</a:t>
            </a:r>
            <a:r>
              <a:rPr lang="en-ID" sz="2400" dirty="0">
                <a:latin typeface="Gill Sans Nova Cond XBd" panose="020B0A06020104020203" pitchFamily="34" charset="0"/>
              </a:rPr>
              <a:t> dan Raja </a:t>
            </a:r>
            <a:r>
              <a:rPr lang="en-ID" sz="2400" dirty="0" err="1">
                <a:latin typeface="Gill Sans Nova Cond XBd" panose="020B0A06020104020203" pitchFamily="34" charset="0"/>
              </a:rPr>
              <a:t>segala</a:t>
            </a:r>
            <a:r>
              <a:rPr lang="en-ID" sz="2400" dirty="0">
                <a:latin typeface="Gill Sans Nova Cond XBd" panose="020B0A06020104020203" pitchFamily="34" charset="0"/>
              </a:rPr>
              <a:t> raja </a:t>
            </a:r>
            <a:r>
              <a:rPr lang="en-ID" sz="2400" dirty="0">
                <a:latin typeface="Berlin Sans FB" panose="020E0602020502020306" pitchFamily="34" charset="0"/>
              </a:rPr>
              <a:t>[Daniel 8:11,25].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Berlin Sans FB" panose="020E0602020502020306" pitchFamily="34" charset="0"/>
              </a:rPr>
              <a:t>Mikhael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adalah</a:t>
            </a:r>
            <a:r>
              <a:rPr lang="en-ID" sz="2400" dirty="0">
                <a:latin typeface="Berlin Sans FB" panose="020E0602020502020306" pitchFamily="34" charset="0"/>
              </a:rPr>
              <a:t> juga </a:t>
            </a:r>
            <a:r>
              <a:rPr lang="en-ID" sz="2400" b="1" dirty="0">
                <a:latin typeface="Berlin Sans FB" panose="020E0602020502020306" pitchFamily="34" charset="0"/>
              </a:rPr>
              <a:t>sang </a:t>
            </a:r>
            <a:r>
              <a:rPr lang="en-ID" sz="2400" b="1" dirty="0" err="1">
                <a:latin typeface="Berlin Sans FB" panose="020E0602020502020306" pitchFamily="34" charset="0"/>
              </a:rPr>
              <a:t>pemimpin</a:t>
            </a:r>
            <a:r>
              <a:rPr lang="en-ID" sz="2400" b="1" dirty="0">
                <a:latin typeface="Berlin Sans FB" panose="020E0602020502020306" pitchFamily="34" charset="0"/>
              </a:rPr>
              <a:t> </a:t>
            </a:r>
            <a:r>
              <a:rPr lang="en-ID" sz="2400" b="1" dirty="0" err="1">
                <a:latin typeface="Berlin Sans FB" panose="020E0602020502020306" pitchFamily="34" charset="0"/>
              </a:rPr>
              <a:t>besar</a:t>
            </a:r>
            <a:r>
              <a:rPr lang="en-ID" sz="2400" b="1" dirty="0">
                <a:latin typeface="Berlin Sans FB" panose="020E0602020502020306" pitchFamily="34" charset="0"/>
              </a:rPr>
              <a:t> </a:t>
            </a:r>
            <a:r>
              <a:rPr lang="en-ID" sz="2400" dirty="0">
                <a:latin typeface="Berlin Sans FB" panose="020E0602020502020306" pitchFamily="34" charset="0"/>
              </a:rPr>
              <a:t>[Daniel 12:1].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Berlin Sans FB" panose="020E0602020502020306" pitchFamily="34" charset="0"/>
              </a:rPr>
              <a:t>Sebutan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b="1" dirty="0" err="1">
                <a:latin typeface="Berlin Sans FB" panose="020E0602020502020306" pitchFamily="34" charset="0"/>
              </a:rPr>
              <a:t>Malaikat</a:t>
            </a:r>
            <a:r>
              <a:rPr lang="en-ID" sz="2400" b="1" dirty="0">
                <a:latin typeface="Berlin Sans FB" panose="020E0602020502020306" pitchFamily="34" charset="0"/>
              </a:rPr>
              <a:t> </a:t>
            </a:r>
            <a:r>
              <a:rPr lang="en-ID" sz="2400" b="1" dirty="0" err="1">
                <a:latin typeface="Berlin Sans FB" panose="020E0602020502020306" pitchFamily="34" charset="0"/>
              </a:rPr>
              <a:t>Tuhan</a:t>
            </a:r>
            <a:r>
              <a:rPr lang="en-ID" sz="2400" b="1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dalam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Keluaran</a:t>
            </a:r>
            <a:r>
              <a:rPr lang="en-ID" sz="2400" dirty="0">
                <a:latin typeface="Berlin Sans FB" panose="020E0602020502020306" pitchFamily="34" charset="0"/>
              </a:rPr>
              <a:t> 3:1-6 </a:t>
            </a:r>
            <a:r>
              <a:rPr lang="en-ID" sz="2400" dirty="0" err="1">
                <a:latin typeface="Berlin Sans FB" panose="020E0602020502020306" pitchFamily="34" charset="0"/>
              </a:rPr>
              <a:t>menunjuk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kepada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Tuhan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itu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Berlin Sans FB" panose="020E0602020502020306" pitchFamily="34" charset="0"/>
              </a:rPr>
              <a:t>sendiri</a:t>
            </a:r>
            <a:r>
              <a:rPr lang="en-ID" sz="2400" dirty="0"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latin typeface="Berlin Sans FB" panose="020E0602020502020306" pitchFamily="34" charset="0"/>
              </a:rPr>
              <a:t>maka</a:t>
            </a:r>
            <a:r>
              <a:rPr lang="en-ID" sz="2400" dirty="0"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Mikhael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pastilah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Pribadi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Ilahi</a:t>
            </a:r>
            <a:r>
              <a:rPr lang="en-ID" sz="2400" dirty="0">
                <a:latin typeface="Gill Sans Ultra Bold Condensed" panose="020B0A06020104020203" pitchFamily="34" charset="0"/>
              </a:rPr>
              <a:t> yang </a:t>
            </a:r>
            <a:r>
              <a:rPr lang="en-ID" sz="2400" dirty="0" err="1">
                <a:latin typeface="Gill Sans Ultra Bold Condensed" panose="020B0A06020104020203" pitchFamily="34" charset="0"/>
              </a:rPr>
              <a:t>sama</a:t>
            </a:r>
            <a:r>
              <a:rPr lang="en-ID" sz="2400" dirty="0">
                <a:latin typeface="Gill Sans Ultra Bold Condensed" panose="020B0A06020104020203" pitchFamily="34" charset="0"/>
              </a:rPr>
              <a:t>, </a:t>
            </a:r>
            <a:r>
              <a:rPr lang="en-ID" sz="2400" dirty="0" err="1">
                <a:latin typeface="Gill Sans Ultra Bold Condensed" panose="020B0A06020104020203" pitchFamily="34" charset="0"/>
              </a:rPr>
              <a:t>yaitu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Kristus</a:t>
            </a:r>
            <a:r>
              <a:rPr lang="en-ID" sz="2400" dirty="0">
                <a:latin typeface="Gill Sans Ultra Bold Condensed" panose="020B0A06020104020203" pitchFamily="34" charset="0"/>
              </a:rPr>
              <a:t> </a:t>
            </a:r>
            <a:r>
              <a:rPr lang="en-ID" sz="2400" dirty="0" err="1">
                <a:latin typeface="Gill Sans Ultra Bold Condensed" panose="020B0A06020104020203" pitchFamily="34" charset="0"/>
              </a:rPr>
              <a:t>sendiri</a:t>
            </a:r>
            <a:r>
              <a:rPr lang="en-ID" sz="2400" dirty="0">
                <a:latin typeface="Gill Sans Ultra Bold Condensed" panose="020B0A06020104020203" pitchFamily="34" charset="0"/>
              </a:rPr>
              <a:t>.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5E1CDC-FD9E-0B0F-4B7C-0FC1AAC39A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96" r="24395"/>
          <a:stretch/>
        </p:blipFill>
        <p:spPr>
          <a:xfrm>
            <a:off x="4809087" y="10"/>
            <a:ext cx="4334913" cy="685799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7EAA094-9CF6-4695-958A-33D9BCAA9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42340" y="713128"/>
            <a:ext cx="801649" cy="2126625"/>
            <a:chOff x="10918968" y="713127"/>
            <a:chExt cx="1273032" cy="25328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E80C965-DB6D-4F81-9E9E-B027384D0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522244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432684-570B-FD69-7925-124700268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6B0251-D6BC-D62A-735D-4EC9123B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038"/>
            <a:ext cx="9144000" cy="1225549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sv-SE" sz="3200" dirty="0">
                <a:latin typeface="Gill Sans Nova Cond XBd" panose="020B0A06020104020203" pitchFamily="34" charset="0"/>
              </a:rPr>
              <a:t>Wahyu 12 memberikan gambaran umum dari kontroversi yang sedang berlangsung ini, yaitu: </a:t>
            </a:r>
            <a:endParaRPr lang="en-ID" sz="3200" dirty="0">
              <a:latin typeface="Gill Sans Nova Cond XBd" panose="020B0A060201040202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9B8DC5-DB64-6C46-9CBF-24D53AE4C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5150" y="1889918"/>
            <a:ext cx="5781675" cy="479425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Kontroversi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dimulai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di </a:t>
            </a:r>
            <a:r>
              <a:rPr lang="en-ID" dirty="0" err="1">
                <a:solidFill>
                  <a:srgbClr val="FFFF00"/>
                </a:solidFill>
                <a:latin typeface="Gill Sans Ultra Bold Condensed" panose="020B0A06020104020203" pitchFamily="34" charset="0"/>
              </a:rPr>
              <a:t>surga</a:t>
            </a:r>
            <a:r>
              <a:rPr lang="en-ID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dengan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pemberontakan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Lusifer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dan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sepertiga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dari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malaikat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surgawi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,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Lusifer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telah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FFFF00"/>
                </a:solidFill>
                <a:latin typeface="Berlin Sans FB" panose="020E0602020502020306" pitchFamily="34" charset="0"/>
              </a:rPr>
              <a:t>dikalahkan</a:t>
            </a:r>
            <a:r>
              <a:rPr lang="en-ID" dirty="0">
                <a:solidFill>
                  <a:srgbClr val="FFFF00"/>
                </a:solidFill>
                <a:latin typeface="Berlin Sans FB" panose="020E0602020502020306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Kontroversi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berlanjut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en-ID" dirty="0">
                <a:solidFill>
                  <a:srgbClr val="00B0F0"/>
                </a:solidFill>
                <a:latin typeface="Gill Sans Ultra Bold Condensed" panose="020B0A06020104020203" pitchFamily="34" charset="0"/>
              </a:rPr>
              <a:t>di </a:t>
            </a:r>
            <a:r>
              <a:rPr lang="en-ID" dirty="0" err="1">
                <a:solidFill>
                  <a:srgbClr val="00B0F0"/>
                </a:solidFill>
                <a:latin typeface="Gill Sans Ultra Bold Condensed" panose="020B0A06020104020203" pitchFamily="34" charset="0"/>
              </a:rPr>
              <a:t>bumi</a:t>
            </a:r>
            <a:r>
              <a:rPr lang="en-ID" dirty="0">
                <a:solidFill>
                  <a:srgbClr val="00B0F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dan </a:t>
            </a:r>
            <a:r>
              <a:rPr lang="en-ID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memuncak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dengan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kemenangan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menentukan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Kristus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 di </a:t>
            </a:r>
            <a:r>
              <a:rPr lang="en-ID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kayu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B0F0"/>
                </a:solidFill>
                <a:latin typeface="Berlin Sans FB" panose="020E0602020502020306" pitchFamily="34" charset="0"/>
              </a:rPr>
              <a:t>salib</a:t>
            </a:r>
            <a:r>
              <a:rPr lang="en-ID" dirty="0">
                <a:solidFill>
                  <a:srgbClr val="00B0F0"/>
                </a:solidFill>
                <a:latin typeface="Berlin Sans FB" panose="020E0602020502020306" pitchFamily="34" charset="0"/>
              </a:rPr>
              <a:t>.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Kontroversi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masih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berlanjut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melawan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umat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Allah yang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sisa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>
                <a:solidFill>
                  <a:srgbClr val="00FF99"/>
                </a:solidFill>
                <a:latin typeface="Gill Sans Ultra Bold Condensed" panose="020B0A06020104020203" pitchFamily="34" charset="0"/>
              </a:rPr>
              <a:t>di </a:t>
            </a:r>
            <a:r>
              <a:rPr lang="en-ID" dirty="0" err="1">
                <a:solidFill>
                  <a:srgbClr val="00FF99"/>
                </a:solidFill>
                <a:latin typeface="Gill Sans Ultra Bold Condensed" panose="020B0A06020104020203" pitchFamily="34" charset="0"/>
              </a:rPr>
              <a:t>akhir</a:t>
            </a:r>
            <a:r>
              <a:rPr lang="en-ID" dirty="0">
                <a:solidFill>
                  <a:srgbClr val="00FF99"/>
                </a:solidFill>
                <a:latin typeface="Gill Sans Ultra Bold Condensed" panose="020B0A06020104020203" pitchFamily="34" charset="0"/>
              </a:rPr>
              <a:t> zaman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.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Umat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Allah di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akhir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zaman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akan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menang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karena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mereka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bersama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dengan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 </a:t>
            </a:r>
            <a:r>
              <a:rPr lang="en-ID" dirty="0" err="1">
                <a:solidFill>
                  <a:srgbClr val="00FF99"/>
                </a:solidFill>
                <a:latin typeface="Berlin Sans FB" panose="020E0602020502020306" pitchFamily="34" charset="0"/>
              </a:rPr>
              <a:t>Kristus</a:t>
            </a:r>
            <a:r>
              <a:rPr lang="en-ID" dirty="0">
                <a:solidFill>
                  <a:srgbClr val="00FF99"/>
                </a:solidFill>
                <a:latin typeface="Berlin Sans FB" panose="020E0602020502020306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DE74E2-0B01-D33C-CB9D-7B155287F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2324893"/>
            <a:ext cx="2616200" cy="1962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A24AF-D726-5C10-0999-D9FA13561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63" y="4437063"/>
            <a:ext cx="2616200" cy="19621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76769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7E7740-0C7E-62C1-4D4A-2ACE5C376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FDA78A-5283-E16D-92EC-2251CC69B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9144000" cy="80644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Ellen G. White, Alfa dan Omega,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jld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8, </a:t>
            </a:r>
            <a:r>
              <a:rPr lang="en-ID" sz="3200" dirty="0" err="1">
                <a:solidFill>
                  <a:srgbClr val="002060"/>
                </a:solidFill>
                <a:latin typeface="Gill Sans Nova Cond XBd" panose="020B0A06020104020203" pitchFamily="34" charset="0"/>
              </a:rPr>
              <a:t>hlm</a:t>
            </a:r>
            <a:r>
              <a:rPr lang="en-ID" sz="3200" dirty="0">
                <a:solidFill>
                  <a:srgbClr val="002060"/>
                </a:solidFill>
                <a:latin typeface="Gill Sans Nova Cond XBd" panose="020B0A06020104020203" pitchFamily="34" charset="0"/>
              </a:rPr>
              <a:t>. 519.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EC94E-F38D-22AF-5F23-B5A53EB9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426" y="1779587"/>
            <a:ext cx="5753101" cy="47132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"Allah,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kemurahan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-Nya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besar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bersabar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terhadap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Lusifer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tidak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segera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diturunkan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dari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kedudukannya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tinggi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itu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waktu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pertama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sekali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menunjukkan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roh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ketidakpuasan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atau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bahkan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pada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waktu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mulai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menyatakan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tuntutannya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hadapan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malaikat-malaikat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setia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Lama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dipertahankan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tetap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surga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Berkali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-kali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diampuni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dengan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syarat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pertobatan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penyerahan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serta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tunduk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Nova Cond XBd" panose="020B0A06020104020203" pitchFamily="34" charset="0"/>
              </a:rPr>
              <a:t> Allah".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6D1F7-4398-15FD-F030-1B09594C5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38" y="2238375"/>
            <a:ext cx="2528888" cy="33718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207033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47B9A3-8775-F388-31FC-FC297AFD5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B9882-F99E-8881-ABA1-B59F612DF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6212" y="371475"/>
            <a:ext cx="4657725" cy="63055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ID" sz="3200" dirty="0">
                <a:latin typeface="Eras Demi ITC" panose="020B0805030504020804" pitchFamily="34" charset="0"/>
              </a:rPr>
              <a:t>Kita </a:t>
            </a:r>
            <a:r>
              <a:rPr lang="en-ID" sz="3200" dirty="0" err="1">
                <a:latin typeface="Eras Demi ITC" panose="020B0805030504020804" pitchFamily="34" charset="0"/>
              </a:rPr>
              <a:t>tidak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tahu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berapa</a:t>
            </a:r>
            <a:r>
              <a:rPr lang="en-ID" sz="3200" dirty="0">
                <a:latin typeface="Eras Demi ITC" panose="020B0805030504020804" pitchFamily="34" charset="0"/>
              </a:rPr>
              <a:t> lama </a:t>
            </a:r>
            <a:r>
              <a:rPr lang="en-ID" sz="3200" dirty="0" err="1">
                <a:latin typeface="Eras Demi ITC" panose="020B0805030504020804" pitchFamily="34" charset="0"/>
              </a:rPr>
              <a:t>perang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itu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berlangsung</a:t>
            </a:r>
            <a:r>
              <a:rPr lang="en-ID" sz="3200" dirty="0">
                <a:latin typeface="Eras Demi ITC" panose="020B0805030504020804" pitchFamily="34" charset="0"/>
              </a:rPr>
              <a:t> di </a:t>
            </a:r>
            <a:r>
              <a:rPr lang="en-ID" sz="3200" dirty="0" err="1">
                <a:latin typeface="Eras Demi ITC" panose="020B0805030504020804" pitchFamily="34" charset="0"/>
              </a:rPr>
              <a:t>alam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surga</a:t>
            </a:r>
            <a:r>
              <a:rPr lang="en-ID" sz="3200" dirty="0">
                <a:latin typeface="Eras Demi ITC" panose="020B0805030504020804" pitchFamily="34" charset="0"/>
              </a:rPr>
              <a:t>. </a:t>
            </a:r>
          </a:p>
          <a:p>
            <a:pPr marL="0" indent="0">
              <a:buNone/>
            </a:pPr>
            <a:endParaRPr lang="en-ID" sz="3200" dirty="0">
              <a:latin typeface="Eras Demi ITC" panose="020B0805030504020804" pitchFamily="34" charset="0"/>
            </a:endParaRPr>
          </a:p>
          <a:p>
            <a:pPr marL="0" indent="0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Terlepas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dari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intensitas</a:t>
            </a:r>
            <a:r>
              <a:rPr lang="en-ID" sz="3200" dirty="0">
                <a:latin typeface="Eras Demi ITC" panose="020B0805030504020804" pitchFamily="34" charset="0"/>
              </a:rPr>
              <a:t> dan </a:t>
            </a:r>
            <a:r>
              <a:rPr lang="en-ID" sz="3200" dirty="0" err="1">
                <a:latin typeface="Eras Demi ITC" panose="020B0805030504020804" pitchFamily="34" charset="0"/>
              </a:rPr>
              <a:t>rentang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waktunya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Franklin Gothic Demi" panose="020B0703020102020204" pitchFamily="34" charset="0"/>
              </a:rPr>
              <a:t>aspek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terpenting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dari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seluruh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perjuangan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adalah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bahwa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 err="1">
                <a:latin typeface="Franklin Gothic Demi" panose="020B0703020102020204" pitchFamily="34" charset="0"/>
              </a:rPr>
              <a:t>lblis</a:t>
            </a:r>
            <a:r>
              <a:rPr lang="en-ID" sz="3200" dirty="0">
                <a:latin typeface="Franklin Gothic Demi" panose="020B0703020102020204" pitchFamily="34" charset="0"/>
              </a:rPr>
              <a:t> dan para </a:t>
            </a:r>
            <a:r>
              <a:rPr lang="en-ID" sz="3200" dirty="0" err="1">
                <a:latin typeface="Franklin Gothic Demi" panose="020B0703020102020204" pitchFamily="34" charset="0"/>
              </a:rPr>
              <a:t>malaikatnya</a:t>
            </a:r>
            <a:r>
              <a:rPr lang="en-ID" sz="3200" dirty="0">
                <a:latin typeface="Franklin Gothic Demi" panose="020B0703020102020204" pitchFamily="34" charset="0"/>
              </a:rPr>
              <a:t> </a:t>
            </a:r>
            <a:r>
              <a:rPr lang="en-ID" sz="3200" dirty="0">
                <a:latin typeface="Eras Demi ITC" panose="020B0805030504020804" pitchFamily="34" charset="0"/>
              </a:rPr>
              <a:t>"</a:t>
            </a:r>
            <a:r>
              <a:rPr lang="en-ID" sz="3200" dirty="0" err="1">
                <a:latin typeface="Amasis MT Pro Black" panose="02040A04050005020304" pitchFamily="18" charset="0"/>
              </a:rPr>
              <a:t>telah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dikalahkan</a:t>
            </a:r>
            <a:r>
              <a:rPr lang="en-ID" sz="3200" dirty="0">
                <a:latin typeface="Amasis MT Pro Black" panose="02040A04050005020304" pitchFamily="18" charset="0"/>
              </a:rPr>
              <a:t>, dan </a:t>
            </a:r>
            <a:r>
              <a:rPr lang="en-ID" sz="3200" dirty="0" err="1">
                <a:latin typeface="Amasis MT Pro Black" panose="02040A04050005020304" pitchFamily="18" charset="0"/>
              </a:rPr>
              <a:t>tidak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ada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lagi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tempat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bagi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mereka</a:t>
            </a:r>
            <a:r>
              <a:rPr lang="en-ID" sz="3200" dirty="0">
                <a:latin typeface="Amasis MT Pro Black" panose="02040A04050005020304" pitchFamily="18" charset="0"/>
              </a:rPr>
              <a:t> di </a:t>
            </a:r>
            <a:r>
              <a:rPr lang="en-ID" sz="3200" dirty="0" err="1">
                <a:latin typeface="Amasis MT Pro Black" panose="02040A04050005020304" pitchFamily="18" charset="0"/>
              </a:rPr>
              <a:t>surga</a:t>
            </a:r>
            <a:r>
              <a:rPr lang="en-ID" sz="3200" dirty="0">
                <a:latin typeface="Eras Demi ITC" panose="020B0805030504020804" pitchFamily="34" charset="0"/>
              </a:rPr>
              <a:t>" [Wahyu 12:8].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A663F6-8F93-AE90-DF01-88791BEB86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27" r="25957"/>
          <a:stretch/>
        </p:blipFill>
        <p:spPr>
          <a:xfrm>
            <a:off x="628650" y="1377553"/>
            <a:ext cx="2857500" cy="42933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71048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907985-9BDF-92BD-80EE-166F303B8F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6582" r="12491" b="1"/>
          <a:stretch/>
        </p:blipFill>
        <p:spPr>
          <a:xfrm>
            <a:off x="0" y="10"/>
            <a:ext cx="6337717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E0D13-3371-B45D-1BA1-5E2295724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76" y="609600"/>
            <a:ext cx="4472088" cy="5567363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Sejarah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penuh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dengan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pemberontakan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besar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melawan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tirani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penindas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Orang-orang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memberontak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melawan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ketidakadilan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Bayangkan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pemerintahan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sempurna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hukum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yang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sempurna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adil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serta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kebebasan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dan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kesejahteraan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bagi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semua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orang…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Mengapa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orang yang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ingin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memberontak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Entah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kenapa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itu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terjadi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ketika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Lusifer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memberontak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melawan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Tuhan</a:t>
            </a:r>
            <a:r>
              <a:rPr 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ID" sz="2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FBE30D-641A-E09A-80A5-A7D5E592A4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3" r="30779"/>
          <a:stretch/>
        </p:blipFill>
        <p:spPr>
          <a:xfrm>
            <a:off x="4669497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0819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C7DF4EB-8999-9E84-6F8D-5247C17F2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26"/>
            <a:ext cx="9143999" cy="6867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CC858D-918B-924B-1728-C719A89F9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775"/>
            <a:ext cx="9144000" cy="90487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b="1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88248-90E4-EBD3-8741-41B0AF585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8223" y="5407046"/>
            <a:ext cx="7839078" cy="974625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000" dirty="0" err="1">
                <a:latin typeface="Impact" panose="020B0806030902050204" pitchFamily="34" charset="0"/>
              </a:rPr>
              <a:t>Lusifer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menyesatkan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seluruh</a:t>
            </a:r>
            <a:r>
              <a:rPr lang="en-ID" sz="2000" dirty="0">
                <a:latin typeface="Impact" panose="020B0806030902050204" pitchFamily="34" charset="0"/>
              </a:rPr>
              <a:t> dunia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menabur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kecurigaan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ketidakpercayaan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kepada</a:t>
            </a:r>
            <a:r>
              <a:rPr lang="en-ID" sz="2000" dirty="0">
                <a:latin typeface="Impact" panose="020B0806030902050204" pitchFamily="34" charset="0"/>
              </a:rPr>
              <a:t> Allah, </a:t>
            </a:r>
            <a:r>
              <a:rPr lang="en-ID" sz="2000" dirty="0" err="1">
                <a:latin typeface="Impact" panose="020B0806030902050204" pitchFamily="34" charset="0"/>
              </a:rPr>
              <a:t>tetapi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umat</a:t>
            </a:r>
            <a:r>
              <a:rPr lang="en-ID" sz="2000" dirty="0">
                <a:latin typeface="Impact" panose="020B0806030902050204" pitchFamily="34" charset="0"/>
              </a:rPr>
              <a:t> Allah di </a:t>
            </a:r>
            <a:r>
              <a:rPr lang="en-ID" sz="2000" dirty="0" err="1">
                <a:latin typeface="Impact" panose="020B0806030902050204" pitchFamily="34" charset="0"/>
              </a:rPr>
              <a:t>akhir</a:t>
            </a:r>
            <a:r>
              <a:rPr lang="en-ID" sz="2000" dirty="0">
                <a:latin typeface="Impact" panose="020B0806030902050204" pitchFamily="34" charset="0"/>
              </a:rPr>
              <a:t> zaman </a:t>
            </a:r>
            <a:r>
              <a:rPr lang="en-ID" sz="2000" dirty="0" err="1">
                <a:latin typeface="Impact" panose="020B0806030902050204" pitchFamily="34" charset="0"/>
              </a:rPr>
              <a:t>ini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akan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menang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jika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mereka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terus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bersama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Kristus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ID" sz="2000" dirty="0">
              <a:latin typeface="Impact" panose="020B080603090205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BBC23-58AA-9FDA-2743-4733522B96AB}"/>
              </a:ext>
            </a:extLst>
          </p:cNvPr>
          <p:cNvSpPr txBox="1"/>
          <p:nvPr/>
        </p:nvSpPr>
        <p:spPr>
          <a:xfrm>
            <a:off x="1038224" y="1223089"/>
            <a:ext cx="7764040" cy="923330"/>
          </a:xfrm>
          <a:prstGeom prst="rect">
            <a:avLst/>
          </a:prstGeom>
          <a:solidFill>
            <a:srgbClr val="F4F9B3"/>
          </a:solidFill>
        </p:spPr>
        <p:txBody>
          <a:bodyPr wrap="square">
            <a:spAutoFit/>
          </a:bodyPr>
          <a:lstStyle/>
          <a:p>
            <a:r>
              <a:rPr lang="en-ID" sz="1800" dirty="0" err="1">
                <a:latin typeface="Impact" panose="020B0806030902050204" pitchFamily="34" charset="0"/>
              </a:rPr>
              <a:t>Semua</a:t>
            </a:r>
            <a:r>
              <a:rPr lang="en-ID" sz="1800" dirty="0">
                <a:latin typeface="Impact" panose="020B0806030902050204" pitchFamily="34" charset="0"/>
              </a:rPr>
              <a:t> yang </a:t>
            </a:r>
            <a:r>
              <a:rPr lang="en-ID" sz="1800" dirty="0" err="1">
                <a:latin typeface="Impact" panose="020B0806030902050204" pitchFamily="34" charset="0"/>
              </a:rPr>
              <a:t>Tuhan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lakukan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adalah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ekspresi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kasih</a:t>
            </a:r>
            <a:r>
              <a:rPr lang="en-ID" sz="1800" dirty="0">
                <a:latin typeface="Impact" panose="020B0806030902050204" pitchFamily="34" charset="0"/>
              </a:rPr>
              <a:t>-Nya yang </a:t>
            </a:r>
            <a:r>
              <a:rPr lang="en-ID" sz="1800" dirty="0" err="1">
                <a:latin typeface="Impact" panose="020B0806030902050204" pitchFamily="34" charset="0"/>
              </a:rPr>
              <a:t>tidak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bersyarat</a:t>
            </a:r>
            <a:r>
              <a:rPr lang="en-ID" sz="1800" dirty="0">
                <a:latin typeface="Impact" panose="020B0806030902050204" pitchFamily="34" charset="0"/>
              </a:rPr>
              <a:t> dan </a:t>
            </a:r>
            <a:r>
              <a:rPr lang="en-ID" sz="1800" dirty="0" err="1">
                <a:latin typeface="Impact" panose="020B0806030902050204" pitchFamily="34" charset="0"/>
              </a:rPr>
              <a:t>tidak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berubah</a:t>
            </a:r>
            <a:r>
              <a:rPr lang="en-ID" sz="1800" dirty="0">
                <a:latin typeface="Impact" panose="020B0806030902050204" pitchFamily="34" charset="0"/>
              </a:rPr>
              <a:t>, </a:t>
            </a:r>
            <a:r>
              <a:rPr lang="en-ID" sz="1800" dirty="0" err="1">
                <a:latin typeface="Impact" panose="020B0806030902050204" pitchFamily="34" charset="0"/>
              </a:rPr>
              <a:t>diawali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pekerjaan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penciptaan</a:t>
            </a:r>
            <a:r>
              <a:rPr lang="en-ID" sz="1800" dirty="0">
                <a:latin typeface="Impact" panose="020B0806030902050204" pitchFamily="34" charset="0"/>
              </a:rPr>
              <a:t>-Nya, </a:t>
            </a:r>
            <a:r>
              <a:rPr lang="en-ID" sz="1800" dirty="0" err="1">
                <a:latin typeface="Impact" panose="020B0806030902050204" pitchFamily="34" charset="0"/>
              </a:rPr>
              <a:t>lalu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tindakan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penebusan</a:t>
            </a:r>
            <a:r>
              <a:rPr lang="en-ID" sz="1800" dirty="0">
                <a:latin typeface="Impact" panose="020B0806030902050204" pitchFamily="34" charset="0"/>
              </a:rPr>
              <a:t>-Nya, dan </a:t>
            </a:r>
            <a:r>
              <a:rPr lang="en-ID" sz="1800" dirty="0" err="1">
                <a:latin typeface="Impact" panose="020B0806030902050204" pitchFamily="34" charset="0"/>
              </a:rPr>
              <a:t>bahkan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manifestasi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dari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penghakiman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hukuman</a:t>
            </a:r>
            <a:r>
              <a:rPr lang="en-ID" sz="1800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6E99F-5082-0115-A13E-D62640A38D81}"/>
              </a:ext>
            </a:extLst>
          </p:cNvPr>
          <p:cNvSpPr txBox="1"/>
          <p:nvPr/>
        </p:nvSpPr>
        <p:spPr>
          <a:xfrm>
            <a:off x="1038224" y="2239528"/>
            <a:ext cx="7764039" cy="830997"/>
          </a:xfrm>
          <a:prstGeom prst="rect">
            <a:avLst/>
          </a:prstGeom>
          <a:solidFill>
            <a:srgbClr val="B9E7F3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penuh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kasih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menciptakan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manusia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kebebasan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membuat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pilihan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mereka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sendiri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8C83FF-13D4-AC11-773E-629DCE7C25FC}"/>
              </a:ext>
            </a:extLst>
          </p:cNvPr>
          <p:cNvSpPr txBox="1"/>
          <p:nvPr/>
        </p:nvSpPr>
        <p:spPr>
          <a:xfrm>
            <a:off x="1038225" y="3190076"/>
            <a:ext cx="7764039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ID" sz="1800" dirty="0" err="1">
                <a:latin typeface="Impact" panose="020B0806030902050204" pitchFamily="34" charset="0"/>
              </a:rPr>
              <a:t>Lusifer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kehilangan</a:t>
            </a:r>
            <a:r>
              <a:rPr lang="en-ID" sz="1800" dirty="0">
                <a:latin typeface="Impact" panose="020B0806030902050204" pitchFamily="34" charset="0"/>
              </a:rPr>
              <a:t> rasa </a:t>
            </a:r>
            <a:r>
              <a:rPr lang="en-ID" sz="1800" dirty="0" err="1">
                <a:latin typeface="Impact" panose="020B0806030902050204" pitchFamily="34" charset="0"/>
              </a:rPr>
              <a:t>terima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kasihnya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kepada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Tuhan</a:t>
            </a:r>
            <a:r>
              <a:rPr lang="en-ID" sz="1800" dirty="0">
                <a:latin typeface="Impact" panose="020B0806030902050204" pitchFamily="34" charset="0"/>
              </a:rPr>
              <a:t> dan </a:t>
            </a:r>
            <a:r>
              <a:rPr lang="en-ID" sz="1800" dirty="0" err="1">
                <a:latin typeface="Impact" panose="020B0806030902050204" pitchFamily="34" charset="0"/>
              </a:rPr>
              <a:t>ingin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menerima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lebih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banyak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pengakuan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daripada</a:t>
            </a:r>
            <a:r>
              <a:rPr lang="en-ID" sz="1800" dirty="0">
                <a:latin typeface="Impact" panose="020B0806030902050204" pitchFamily="34" charset="0"/>
              </a:rPr>
              <a:t> yang </a:t>
            </a:r>
            <a:r>
              <a:rPr lang="en-ID" sz="1800" dirty="0" err="1">
                <a:latin typeface="Impact" panose="020B0806030902050204" pitchFamily="34" charset="0"/>
              </a:rPr>
              <a:t>sebenarnya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pantas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dia</a:t>
            </a:r>
            <a:r>
              <a:rPr lang="en-ID" sz="1800" dirty="0">
                <a:latin typeface="Impact" panose="020B0806030902050204" pitchFamily="34" charset="0"/>
              </a:rPr>
              <a:t> </a:t>
            </a:r>
            <a:r>
              <a:rPr lang="en-ID" sz="1800" dirty="0" err="1">
                <a:latin typeface="Impact" panose="020B0806030902050204" pitchFamily="34" charset="0"/>
              </a:rPr>
              <a:t>terima</a:t>
            </a:r>
            <a:r>
              <a:rPr lang="en-ID" sz="1800" dirty="0">
                <a:latin typeface="Impact" panose="020B0806030902050204" pitchFamily="34" charset="0"/>
              </a:rPr>
              <a:t>.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Mengucap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syukurlah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dalam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segala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hal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,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sebab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itulah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yang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dikehendaki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Allah di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dalam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Kristus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Yesus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bagi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 </a:t>
            </a:r>
            <a:r>
              <a:rPr lang="en-ID" sz="1800" b="1" dirty="0" err="1">
                <a:latin typeface="Impact" panose="020B0806030902050204" pitchFamily="34" charset="0"/>
                <a:cs typeface="Dreaming Outloud Pro" panose="020B0604020202020204" pitchFamily="66" charset="0"/>
              </a:rPr>
              <a:t>kamu</a:t>
            </a:r>
            <a:r>
              <a:rPr lang="en-ID" sz="1800" b="1" dirty="0">
                <a:latin typeface="Impact" panose="020B0806030902050204" pitchFamily="34" charset="0"/>
                <a:cs typeface="Dreaming Outloud Pro" panose="020B0604020202020204" pitchFamily="66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823394-4159-4AFF-EE62-F46B52C62638}"/>
              </a:ext>
            </a:extLst>
          </p:cNvPr>
          <p:cNvSpPr txBox="1"/>
          <p:nvPr/>
        </p:nvSpPr>
        <p:spPr>
          <a:xfrm>
            <a:off x="1038223" y="4513757"/>
            <a:ext cx="7764313" cy="707886"/>
          </a:xfrm>
          <a:prstGeom prst="rect">
            <a:avLst/>
          </a:prstGeom>
          <a:solidFill>
            <a:srgbClr val="00FF99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Kita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harus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selalu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mengingat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pengorbanan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Kristus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di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salib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,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supaya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kita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tidak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menyombongkan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diri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dengan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semua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posisi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atau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pencapaian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 </a:t>
            </a:r>
            <a:r>
              <a:rPr lang="en-ID" sz="2000" dirty="0" err="1">
                <a:latin typeface="Impact" panose="020B0806030902050204" pitchFamily="34" charset="0"/>
                <a:cs typeface="Aharoni" panose="02010803020104030203" pitchFamily="2" charset="-79"/>
              </a:rPr>
              <a:t>kita</a:t>
            </a:r>
            <a:r>
              <a:rPr lang="en-ID" sz="2000" dirty="0">
                <a:latin typeface="Impact" panose="020B0806030902050204" pitchFamily="34" charset="0"/>
                <a:cs typeface="Aharoni" panose="02010803020104030203" pitchFamily="2" charset="-79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AC56D1-4B28-C5FB-8D34-301CD8B9E6C4}"/>
              </a:ext>
            </a:extLst>
          </p:cNvPr>
          <p:cNvSpPr/>
          <p:nvPr/>
        </p:nvSpPr>
        <p:spPr>
          <a:xfrm>
            <a:off x="341462" y="544625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D0D2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D0D2B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71B2ED-7836-70F8-981B-AA61BF1442A2}"/>
              </a:ext>
            </a:extLst>
          </p:cNvPr>
          <p:cNvSpPr/>
          <p:nvPr/>
        </p:nvSpPr>
        <p:spPr>
          <a:xfrm>
            <a:off x="341736" y="974466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3CC6724-4CBF-E883-1770-DF25B45C24FD}"/>
              </a:ext>
            </a:extLst>
          </p:cNvPr>
          <p:cNvSpPr/>
          <p:nvPr/>
        </p:nvSpPr>
        <p:spPr>
          <a:xfrm>
            <a:off x="341736" y="203629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66FF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2A5230-296A-BA3C-F71E-F636916B7066}"/>
              </a:ext>
            </a:extLst>
          </p:cNvPr>
          <p:cNvSpPr/>
          <p:nvPr/>
        </p:nvSpPr>
        <p:spPr>
          <a:xfrm>
            <a:off x="341736" y="322360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445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445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1E366FD-907A-B964-820E-BDF076B7FF52}"/>
              </a:ext>
            </a:extLst>
          </p:cNvPr>
          <p:cNvSpPr/>
          <p:nvPr/>
        </p:nvSpPr>
        <p:spPr>
          <a:xfrm>
            <a:off x="341462" y="4347914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1194B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93835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07DB9D-141A-9327-D983-479E9CAEA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F06292-7171-39FD-59D9-D1419AA95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0519"/>
            <a:ext cx="9144000" cy="1038226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CIPTAAN, SEBUAH EKSPRESI CINTA</a:t>
            </a:r>
            <a:br>
              <a:rPr lang="en-US" dirty="0"/>
            </a:br>
            <a:r>
              <a:rPr lang="en-US" sz="2800" dirty="0" err="1">
                <a:latin typeface="Berlin Sans FB" panose="020E0602020502020306" pitchFamily="34" charset="0"/>
              </a:rPr>
              <a:t>Minggu</a:t>
            </a:r>
            <a:r>
              <a:rPr lang="en-US" sz="2800" dirty="0">
                <a:latin typeface="Berlin Sans FB" panose="020E0602020502020306" pitchFamily="34" charset="0"/>
              </a:rPr>
              <a:t>, 25 September 2022</a:t>
            </a:r>
            <a:endParaRPr lang="en-ID" sz="2800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6767E-4824-978A-ABDE-61C84B86C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1635920"/>
            <a:ext cx="5863582" cy="50220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 err="1">
                <a:latin typeface="Gill Sans Nova Cond XBd" panose="020B0A06020104020203" pitchFamily="34" charset="0"/>
              </a:rPr>
              <a:t>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dalam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kondisinya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saat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ini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membawa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pesan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ganda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memadukan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kebaikan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kejahatan</a:t>
            </a:r>
            <a:r>
              <a:rPr lang="en-ID" sz="2400" dirty="0">
                <a:latin typeface="Gill Sans Nova Cond XBd" panose="020B0A06020104020203" pitchFamily="34" charset="0"/>
              </a:rPr>
              <a:t>.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Semak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mawar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dapat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menghasilkan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mawar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indah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harum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tetapi</a:t>
            </a:r>
            <a:r>
              <a:rPr lang="en-ID" sz="2400" dirty="0">
                <a:latin typeface="Franklin Gothic Medium Cond" panose="020B0606030402020204" pitchFamily="34" charset="0"/>
              </a:rPr>
              <a:t> juga </a:t>
            </a:r>
            <a:r>
              <a:rPr lang="en-ID" sz="2400" dirty="0" err="1">
                <a:latin typeface="Franklin Gothic Medium Cond" panose="020B0606030402020204" pitchFamily="34" charset="0"/>
              </a:rPr>
              <a:t>duri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berbahaya</a:t>
            </a:r>
            <a:r>
              <a:rPr lang="en-ID" sz="2400" dirty="0">
                <a:latin typeface="Franklin Gothic Medium Cond" panose="020B0606030402020204" pitchFamily="34" charset="0"/>
              </a:rPr>
              <a:t> dan </a:t>
            </a:r>
            <a:r>
              <a:rPr lang="en-ID" sz="2400" dirty="0" err="1">
                <a:latin typeface="Franklin Gothic Medium Cond" panose="020B0606030402020204" pitchFamily="34" charset="0"/>
              </a:rPr>
              <a:t>menyakitkan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Bahkan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manusia</a:t>
            </a:r>
            <a:r>
              <a:rPr lang="en-ID" sz="2400" b="1" dirty="0">
                <a:latin typeface="Franklin Gothic Medium Cond" panose="020B0606030402020204" pitchFamily="34" charset="0"/>
              </a:rPr>
              <a:t>, yang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mampu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berbuat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baik</a:t>
            </a:r>
            <a:r>
              <a:rPr lang="en-ID" sz="2400" b="1" dirty="0">
                <a:latin typeface="Franklin Gothic Medium Cond" panose="020B0606030402020204" pitchFamily="34" charset="0"/>
              </a:rPr>
              <a:t> pada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suatu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saat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bisa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menjadi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jahat</a:t>
            </a:r>
            <a:r>
              <a:rPr lang="en-ID" sz="2400" b="1" dirty="0">
                <a:latin typeface="Franklin Gothic Medium Cond" panose="020B0606030402020204" pitchFamily="34" charset="0"/>
              </a:rPr>
              <a:t>,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penuh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kebencian</a:t>
            </a:r>
            <a:r>
              <a:rPr lang="en-ID" sz="2400" b="1" dirty="0">
                <a:latin typeface="Franklin Gothic Medium Cond" panose="020B0606030402020204" pitchFamily="34" charset="0"/>
              </a:rPr>
              <a:t> di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saat</a:t>
            </a:r>
            <a:r>
              <a:rPr lang="en-ID" sz="2400" b="1" dirty="0">
                <a:latin typeface="Franklin Gothic Medium Cond" panose="020B0606030402020204" pitchFamily="34" charset="0"/>
              </a:rPr>
              <a:t> </a:t>
            </a:r>
            <a:r>
              <a:rPr lang="en-ID" sz="2400" b="1" dirty="0" err="1">
                <a:latin typeface="Franklin Gothic Medium Cond" panose="020B0606030402020204" pitchFamily="34" charset="0"/>
              </a:rPr>
              <a:t>berikutnya</a:t>
            </a:r>
            <a:r>
              <a:rPr lang="en-ID" sz="2400" b="1" dirty="0">
                <a:latin typeface="Franklin Gothic Medium Cond" panose="020B06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Perumpamaan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tentang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gandum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lalang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menyatakan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dengan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jelas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akan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hal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: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Matius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13:27-28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Maka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datanglah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hamba-hamba tuan ladang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kepadanya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dan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berkata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: Tuan,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bukankah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benih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baik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, yang tuan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taburkan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di ladang tuan? Dari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manakah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lalang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? Jawab tuan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itu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: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Seorang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musuh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 yang </a:t>
            </a:r>
            <a:r>
              <a:rPr lang="en-ID" sz="2200" dirty="0" err="1">
                <a:solidFill>
                  <a:srgbClr val="002060"/>
                </a:solidFill>
                <a:latin typeface="Bernard MT Condensed" panose="02050806060905020404" pitchFamily="18" charset="0"/>
              </a:rPr>
              <a:t>melakukannya</a:t>
            </a:r>
            <a:r>
              <a:rPr lang="en-ID" sz="22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...</a:t>
            </a:r>
            <a:r>
              <a:rPr lang="en-ID" sz="2400" dirty="0">
                <a:solidFill>
                  <a:srgbClr val="002060"/>
                </a:solidFill>
                <a:latin typeface="Bernard MT Condensed" panose="020508060609050204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1DD403-5A4F-1D90-5CA7-556101242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19"/>
          <a:stretch/>
        </p:blipFill>
        <p:spPr>
          <a:xfrm>
            <a:off x="6111232" y="2412206"/>
            <a:ext cx="2474018" cy="3469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30494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E60E7-6FD7-92C5-D861-7CA339C19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76" y="647700"/>
            <a:ext cx="5038724" cy="59912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400" dirty="0">
                <a:solidFill>
                  <a:srgbClr val="C00000"/>
                </a:solidFill>
                <a:latin typeface="Eras Bold ITC" panose="020B0907030504020204" pitchFamily="34" charset="0"/>
              </a:rPr>
              <a:t>Allah </a:t>
            </a:r>
            <a:r>
              <a:rPr lang="en-ID" sz="24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itu</a:t>
            </a:r>
            <a:r>
              <a:rPr lang="en-ID" sz="2400" dirty="0">
                <a:solidFill>
                  <a:srgbClr val="C00000"/>
                </a:solidFill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kasih</a:t>
            </a:r>
            <a:r>
              <a:rPr lang="en-ID" sz="2400" dirty="0">
                <a:solidFill>
                  <a:srgbClr val="C00000"/>
                </a:solidFill>
                <a:latin typeface="Eras Bold ITC" panose="020B0907030504020204" pitchFamily="34" charset="0"/>
              </a:rPr>
              <a:t> [1 </a:t>
            </a:r>
            <a:r>
              <a:rPr lang="en-ID" sz="2400" dirty="0" err="1">
                <a:solidFill>
                  <a:srgbClr val="C00000"/>
                </a:solidFill>
                <a:latin typeface="Eras Bold ITC" panose="020B0907030504020204" pitchFamily="34" charset="0"/>
              </a:rPr>
              <a:t>Yohanes</a:t>
            </a:r>
            <a:r>
              <a:rPr lang="en-ID" sz="2400" dirty="0">
                <a:solidFill>
                  <a:srgbClr val="C00000"/>
                </a:solidFill>
                <a:latin typeface="Eras Bold ITC" panose="020B0907030504020204" pitchFamily="34" charset="0"/>
              </a:rPr>
              <a:t> 4:8]. 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Dari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, Allah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menciptakan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alam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semesta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penuh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keselarasan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kedamaian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solidFill>
                  <a:srgbClr val="0070C0"/>
                </a:solidFill>
                <a:latin typeface="Franklin Gothic Medium Cond" panose="020B0606030402020204" pitchFamily="34" charset="0"/>
              </a:rPr>
              <a:t>kegembiraan</a:t>
            </a:r>
            <a:r>
              <a:rPr lang="en-ID" sz="2400" dirty="0">
                <a:solidFill>
                  <a:srgbClr val="0070C0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Allah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mengisi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ruang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alam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semesta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dengan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makhluk-makluk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diciptakan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bertumbuh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kebahagiaan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,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pelayanan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 dan </a:t>
            </a:r>
            <a:r>
              <a:rPr lang="en-ID" sz="2200" dirty="0" err="1">
                <a:solidFill>
                  <a:srgbClr val="0070C0"/>
                </a:solidFill>
                <a:latin typeface="Gill Sans Nova Cond XBd" panose="020B0A06020104020203" pitchFamily="34" charset="0"/>
              </a:rPr>
              <a:t>cinta</a:t>
            </a:r>
            <a:r>
              <a:rPr lang="en-ID" sz="2200" dirty="0">
                <a:solidFill>
                  <a:srgbClr val="0070C0"/>
                </a:solidFill>
                <a:latin typeface="Gill Sans Nova Cond XBd" panose="020B0A06020104020203" pitchFamily="34" charset="0"/>
              </a:rPr>
              <a:t>.</a:t>
            </a:r>
          </a:p>
          <a:p>
            <a:pPr marL="0" indent="0">
              <a:buNone/>
            </a:pPr>
            <a:r>
              <a:rPr lang="en-ID" sz="2400" dirty="0" err="1">
                <a:latin typeface="Franklin Gothic Medium Cond" panose="020B0606030402020204" pitchFamily="34" charset="0"/>
              </a:rPr>
              <a:t>Namun</a:t>
            </a:r>
            <a:r>
              <a:rPr lang="en-ID" sz="2400" dirty="0">
                <a:latin typeface="Franklin Gothic Medium Cond" panose="020B0606030402020204" pitchFamily="34" charset="0"/>
              </a:rPr>
              <a:t>, </a:t>
            </a:r>
            <a:r>
              <a:rPr lang="en-ID" sz="2400" dirty="0" err="1">
                <a:latin typeface="Franklin Gothic Medium Cond" panose="020B0606030402020204" pitchFamily="34" charset="0"/>
              </a:rPr>
              <a:t>tatanan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sempurna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ini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terganggu</a:t>
            </a:r>
            <a:r>
              <a:rPr lang="en-ID" sz="2400" dirty="0">
                <a:latin typeface="Franklin Gothic Medium Cond" panose="020B0606030402020204" pitchFamily="34" charset="0"/>
              </a:rPr>
              <a:t> oleh </a:t>
            </a:r>
            <a:r>
              <a:rPr lang="en-ID" sz="2400" dirty="0" err="1">
                <a:latin typeface="Franklin Gothic Medium Cond" panose="020B0606030402020204" pitchFamily="34" charset="0"/>
              </a:rPr>
              <a:t>pemberontakan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tidak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masuk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akal</a:t>
            </a:r>
            <a:r>
              <a:rPr lang="en-ID" sz="2400" dirty="0">
                <a:latin typeface="Franklin Gothic Medium Cond" panose="020B0606030402020204" pitchFamily="34" charset="0"/>
              </a:rPr>
              <a:t> di </a:t>
            </a:r>
            <a:r>
              <a:rPr lang="en-ID" sz="2400" dirty="0" err="1">
                <a:latin typeface="Franklin Gothic Medium Cond" panose="020B0606030402020204" pitchFamily="34" charset="0"/>
              </a:rPr>
              <a:t>surga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melawan</a:t>
            </a:r>
            <a:r>
              <a:rPr lang="en-ID" sz="2400" dirty="0">
                <a:latin typeface="Franklin Gothic Medium Cond" panose="020B0606030402020204" pitchFamily="34" charset="0"/>
              </a:rPr>
              <a:t> Sang </a:t>
            </a:r>
            <a:r>
              <a:rPr lang="en-ID" sz="2400" dirty="0" err="1">
                <a:latin typeface="Franklin Gothic Medium Cond" panose="020B0606030402020204" pitchFamily="34" charset="0"/>
              </a:rPr>
              <a:t>Pencipta</a:t>
            </a:r>
            <a:r>
              <a:rPr lang="en-ID" sz="2400" dirty="0">
                <a:latin typeface="Franklin Gothic Medium Cond" panose="020B0606030402020204" pitchFamily="34" charset="0"/>
              </a:rPr>
              <a:t>,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dituduh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menuntut</a:t>
            </a:r>
            <a:r>
              <a:rPr lang="en-ID" sz="2400" dirty="0">
                <a:latin typeface="Franklin Gothic Medium Cond" panose="020B0606030402020204" pitchFamily="34" charset="0"/>
              </a:rPr>
              <a:t> </a:t>
            </a:r>
            <a:r>
              <a:rPr lang="en-ID" sz="2400" dirty="0" err="1">
                <a:latin typeface="Franklin Gothic Medium Cond" panose="020B0606030402020204" pitchFamily="34" charset="0"/>
              </a:rPr>
              <a:t>ketaatan</a:t>
            </a:r>
            <a:r>
              <a:rPr lang="en-ID" sz="2400" dirty="0">
                <a:latin typeface="Franklin Gothic Medium Cond" panose="020B0606030402020204" pitchFamily="34" charset="0"/>
              </a:rPr>
              <a:t> yang </a:t>
            </a:r>
            <a:r>
              <a:rPr lang="en-ID" sz="2400" dirty="0" err="1">
                <a:latin typeface="Franklin Gothic Medium Cond" panose="020B0606030402020204" pitchFamily="34" charset="0"/>
              </a:rPr>
              <a:t>ketat</a:t>
            </a:r>
            <a:r>
              <a:rPr lang="en-ID" sz="2400" dirty="0">
                <a:latin typeface="Franklin Gothic Medium Cond" panose="020B0606030402020204" pitchFamily="34" charset="0"/>
              </a:rPr>
              <a:t>. </a:t>
            </a:r>
            <a:r>
              <a:rPr lang="en-ID" sz="2400" dirty="0" err="1">
                <a:latin typeface="Franklin Gothic Heavy" panose="020B0903020102020204" pitchFamily="34" charset="0"/>
              </a:rPr>
              <a:t>Terlebih</a:t>
            </a:r>
            <a:r>
              <a:rPr lang="en-ID" sz="2400" dirty="0"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latin typeface="Franklin Gothic Heavy" panose="020B0903020102020204" pitchFamily="34" charset="0"/>
              </a:rPr>
              <a:t>lagi</a:t>
            </a:r>
            <a:r>
              <a:rPr lang="en-ID" sz="2400" dirty="0"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latin typeface="Franklin Gothic Heavy" panose="020B0903020102020204" pitchFamily="34" charset="0"/>
              </a:rPr>
              <a:t>standar</a:t>
            </a:r>
            <a:r>
              <a:rPr lang="en-ID" sz="2400" dirty="0"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latin typeface="Franklin Gothic Heavy" panose="020B0903020102020204" pitchFamily="34" charset="0"/>
              </a:rPr>
              <a:t>tinggi</a:t>
            </a:r>
            <a:r>
              <a:rPr lang="en-ID" sz="2400" dirty="0">
                <a:latin typeface="Franklin Gothic Heavy" panose="020B0903020102020204" pitchFamily="34" charset="0"/>
              </a:rPr>
              <a:t> Sang </a:t>
            </a:r>
            <a:r>
              <a:rPr lang="en-ID" sz="2400" dirty="0" err="1">
                <a:latin typeface="Franklin Gothic Heavy" panose="020B0903020102020204" pitchFamily="34" charset="0"/>
              </a:rPr>
              <a:t>Pencipta</a:t>
            </a:r>
            <a:r>
              <a:rPr lang="en-ID" sz="2400" dirty="0"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latin typeface="Franklin Gothic Heavy" panose="020B0903020102020204" pitchFamily="34" charset="0"/>
              </a:rPr>
              <a:t>diartikan</a:t>
            </a:r>
            <a:r>
              <a:rPr lang="en-ID" sz="2400" dirty="0"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latin typeface="Franklin Gothic Heavy" panose="020B0903020102020204" pitchFamily="34" charset="0"/>
              </a:rPr>
              <a:t>sebagai</a:t>
            </a:r>
            <a:r>
              <a:rPr lang="en-ID" sz="2400" dirty="0"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latin typeface="Franklin Gothic Heavy" panose="020B0903020102020204" pitchFamily="34" charset="0"/>
              </a:rPr>
              <a:t>permintaan</a:t>
            </a:r>
            <a:r>
              <a:rPr lang="en-ID" sz="2400" dirty="0"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latin typeface="Franklin Gothic Heavy" panose="020B0903020102020204" pitchFamily="34" charset="0"/>
              </a:rPr>
              <a:t>seorang</a:t>
            </a:r>
            <a:r>
              <a:rPr lang="en-ID" sz="2400" dirty="0">
                <a:latin typeface="Franklin Gothic Heavy" panose="020B0903020102020204" pitchFamily="34" charset="0"/>
              </a:rPr>
              <a:t> </a:t>
            </a:r>
            <a:r>
              <a:rPr lang="en-ID" sz="2400" dirty="0" err="1">
                <a:latin typeface="Franklin Gothic Heavy" panose="020B0903020102020204" pitchFamily="34" charset="0"/>
              </a:rPr>
              <a:t>diktator</a:t>
            </a:r>
            <a:r>
              <a:rPr lang="en-ID" sz="2400" dirty="0">
                <a:latin typeface="Franklin Gothic Heavy" panose="020B0903020102020204" pitchFamily="34" charset="0"/>
              </a:rPr>
              <a:t>. </a:t>
            </a:r>
            <a:r>
              <a:rPr lang="en-ID" sz="2000" dirty="0">
                <a:latin typeface="Eras Bold ITC" panose="020B0907030504020204" pitchFamily="34" charset="0"/>
              </a:rPr>
              <a:t>Hukum </a:t>
            </a:r>
            <a:r>
              <a:rPr lang="en-ID" sz="2000" dirty="0" err="1">
                <a:latin typeface="Eras Bold ITC" panose="020B0907030504020204" pitchFamily="34" charset="0"/>
              </a:rPr>
              <a:t>kasih</a:t>
            </a:r>
            <a:r>
              <a:rPr lang="en-ID" sz="2000" dirty="0">
                <a:latin typeface="Eras Bold ITC" panose="020B0907030504020204" pitchFamily="34" charset="0"/>
              </a:rPr>
              <a:t> </a:t>
            </a:r>
            <a:r>
              <a:rPr lang="en-ID" sz="2000" dirty="0" err="1">
                <a:latin typeface="Eras Bold ITC" panose="020B0907030504020204" pitchFamily="34" charset="0"/>
              </a:rPr>
              <a:t>disalahartikan</a:t>
            </a:r>
            <a:r>
              <a:rPr lang="en-ID" sz="2000" dirty="0">
                <a:latin typeface="Eras Bold ITC" panose="020B0907030504020204" pitchFamily="34" charset="0"/>
              </a:rPr>
              <a:t> </a:t>
            </a:r>
            <a:r>
              <a:rPr lang="en-ID" sz="2000" dirty="0" err="1">
                <a:latin typeface="Eras Bold ITC" panose="020B0907030504020204" pitchFamily="34" charset="0"/>
              </a:rPr>
              <a:t>sebagai</a:t>
            </a:r>
            <a:r>
              <a:rPr lang="en-ID" sz="2000" dirty="0">
                <a:latin typeface="Eras Bold ITC" panose="020B0907030504020204" pitchFamily="34" charset="0"/>
              </a:rPr>
              <a:t> </a:t>
            </a:r>
            <a:r>
              <a:rPr lang="en-ID" sz="2000" dirty="0" err="1">
                <a:latin typeface="Eras Bold ITC" panose="020B0907030504020204" pitchFamily="34" charset="0"/>
              </a:rPr>
              <a:t>pembatasan</a:t>
            </a:r>
            <a:r>
              <a:rPr lang="en-ID" sz="2000" dirty="0">
                <a:latin typeface="Eras Bold ITC" panose="020B0907030504020204" pitchFamily="34" charset="0"/>
              </a:rPr>
              <a:t> </a:t>
            </a:r>
            <a:r>
              <a:rPr lang="en-ID" sz="2000" dirty="0" err="1">
                <a:latin typeface="Eras Bold ITC" panose="020B0907030504020204" pitchFamily="34" charset="0"/>
              </a:rPr>
              <a:t>kebebasan</a:t>
            </a:r>
            <a:r>
              <a:rPr lang="en-ID" sz="2000" dirty="0">
                <a:latin typeface="Eras Bold ITC" panose="020B0907030504020204" pitchFamily="34" charset="0"/>
              </a:rPr>
              <a:t>. </a:t>
            </a:r>
            <a:r>
              <a:rPr lang="en-ID" sz="2000" dirty="0" err="1">
                <a:latin typeface="Eras Bold ITC" panose="020B0907030504020204" pitchFamily="34" charset="0"/>
              </a:rPr>
              <a:t>Akhirnya</a:t>
            </a:r>
            <a:r>
              <a:rPr lang="en-ID" sz="2000" dirty="0">
                <a:latin typeface="Eras Bold ITC" panose="020B0907030504020204" pitchFamily="34" charset="0"/>
              </a:rPr>
              <a:t> </a:t>
            </a:r>
            <a:r>
              <a:rPr lang="en-ID" sz="2000" dirty="0" err="1">
                <a:latin typeface="Eras Bold ITC" panose="020B0907030504020204" pitchFamily="34" charset="0"/>
              </a:rPr>
              <a:t>terjadi</a:t>
            </a:r>
            <a:r>
              <a:rPr lang="en-ID" sz="2000" dirty="0">
                <a:latin typeface="Eras Bold ITC" panose="020B0907030504020204" pitchFamily="34" charset="0"/>
              </a:rPr>
              <a:t> </a:t>
            </a:r>
            <a:r>
              <a:rPr lang="en-ID" sz="2000" dirty="0" err="1">
                <a:latin typeface="Eras Bold ITC" panose="020B0907030504020204" pitchFamily="34" charset="0"/>
              </a:rPr>
              <a:t>peperangan</a:t>
            </a:r>
            <a:r>
              <a:rPr lang="en-ID" sz="2000" dirty="0">
                <a:latin typeface="Eras Bold ITC" panose="020B0907030504020204" pitchFamily="34" charset="0"/>
              </a:rPr>
              <a:t> di </a:t>
            </a:r>
            <a:r>
              <a:rPr lang="en-ID" sz="2000" dirty="0" err="1">
                <a:latin typeface="Eras Bold ITC" panose="020B0907030504020204" pitchFamily="34" charset="0"/>
              </a:rPr>
              <a:t>surga</a:t>
            </a:r>
            <a:r>
              <a:rPr lang="en-ID" sz="2000" dirty="0">
                <a:latin typeface="Eras Bold ITC" panose="020B0907030504020204" pitchFamily="34" charset="0"/>
              </a:rPr>
              <a:t> [Wahyu 12:7].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9DF01D-7FC5-7620-4682-52CA4500B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96" r="34329"/>
          <a:stretch/>
        </p:blipFill>
        <p:spPr>
          <a:xfrm>
            <a:off x="5069675" y="0"/>
            <a:ext cx="407203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97099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788052-76A9-C249-F2E2-4E6CD6DCD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622300"/>
            <a:ext cx="8134350" cy="1325563"/>
          </a:xfrm>
        </p:spPr>
        <p:txBody>
          <a:bodyPr>
            <a:normAutofit/>
          </a:bodyPr>
          <a:lstStyle/>
          <a:p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Fakta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bahwa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"Allah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kasih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" (I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Yohanes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4:8,16)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menyampaikan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setidaknya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tiga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maksud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Gill Sans Nova Cond XBd" panose="020B0A06020104020203" pitchFamily="34" charset="0"/>
              </a:rPr>
              <a:t>dasar</a:t>
            </a:r>
            <a:r>
              <a:rPr lang="en-ID" sz="2800" dirty="0">
                <a:solidFill>
                  <a:schemeClr val="bg1"/>
                </a:solidFill>
                <a:latin typeface="Gill Sans Nova Cond XBd" panose="020B0A06020104020203" pitchFamily="34" charset="0"/>
              </a:rPr>
              <a:t>: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8E35B83-1EC3-4F87-9D54-D8634633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227" y="1957388"/>
            <a:ext cx="7797546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A792-10F5-6E67-2190-5CB133076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69173"/>
            <a:ext cx="7886700" cy="365998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Kasih pada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hakikatnya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eksis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di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dirinya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</a:t>
            </a:r>
            <a:r>
              <a:rPr lang="en-ID" sz="19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tetapi</a:t>
            </a:r>
            <a:r>
              <a:rPr lang="en-ID" sz="19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harus</a:t>
            </a:r>
            <a:r>
              <a:rPr lang="en-ID" sz="1900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rgbClr val="FFC000"/>
                </a:solidFill>
                <a:latin typeface="Franklin Gothic Medium Cond" panose="020B0606030402020204" pitchFamily="34" charset="0"/>
              </a:rPr>
              <a:t>diungkapkan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Kasih Allah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dibagi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secara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internal di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antara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Tiga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Pribadi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Ketuhanan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dan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secara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eksternal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hubungan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ciptaan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Tuhan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lakukan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ekspresi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 yang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bersyarat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berubah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Ini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termasuk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pekerjaan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penciptaan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-Nya,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tindakan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penebusan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-Nya, dan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bahkan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manifestasi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dari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penghakiman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hukuman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-Nya. "Kasih Allah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telah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dinyatakan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keadilan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kurang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daripada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dalam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kemurahan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-Nya.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Keadilan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dasar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takhta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-Nya, dan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buah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-Nya"- Ellen G. White, Alfa dan Omega,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jld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6,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hlm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 415.   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Karena Allah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adalah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dan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semua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yang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lakukan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mengungkapkan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kasih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-Nya,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Ia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tidak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dapat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menjadi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pencetus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dosa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, yang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bertentangan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langsung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dengan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karakter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-Nya </a:t>
            </a:r>
            <a:r>
              <a:rPr lang="en-ID" sz="1900" dirty="0" err="1">
                <a:solidFill>
                  <a:schemeClr val="bg1"/>
                </a:solidFill>
                <a:latin typeface="Franklin Gothic Medium Cond" panose="020B0606030402020204" pitchFamily="34" charset="0"/>
              </a:rPr>
              <a:t>sendiri</a:t>
            </a:r>
            <a:r>
              <a:rPr lang="en-ID" sz="1900" dirty="0">
                <a:solidFill>
                  <a:schemeClr val="bg1"/>
                </a:solidFill>
                <a:latin typeface="Franklin Gothic Medium Cond" panose="020B06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7206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A28406-0A1E-ED39-1E1C-F3CDE7B49D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04" b="1485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BE708-7A67-675B-470A-62503B140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3638550"/>
            <a:ext cx="8496296" cy="302895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dirty="0" err="1">
                <a:latin typeface="Gill Sans Nova Cond XBd" panose="020B0A06020104020203" pitchFamily="34" charset="0"/>
              </a:rPr>
              <a:t>Penciptaan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semesta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adalah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refleksi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dari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 Allah.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telah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menciptakan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alam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semesta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sebagai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sarana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untuk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mengekspresikan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-Nya. Dan </a:t>
            </a:r>
            <a:r>
              <a:rPr lang="en-ID" dirty="0" err="1">
                <a:latin typeface="Gill Sans Nova Cond XBd" panose="020B0A06020104020203" pitchFamily="34" charset="0"/>
              </a:rPr>
              <a:t>betapa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menakjubkannya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Dia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menciptakan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beberapa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bentuk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seperti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, yang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mampu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menanggapi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mampu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berbagi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mengekspresikan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kasih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tidak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hanya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Tuhan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tetapi</a:t>
            </a:r>
            <a:r>
              <a:rPr lang="en-ID" dirty="0">
                <a:latin typeface="Gill Sans Nova Cond XBd" panose="020B0A06020104020203" pitchFamily="34" charset="0"/>
              </a:rPr>
              <a:t> juga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sesama</a:t>
            </a:r>
            <a:r>
              <a:rPr lang="en-ID" dirty="0">
                <a:latin typeface="Gill Sans Nova Cond XB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51249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A519FB-1797-D2FF-ED5A-E2E3509AA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4715" r="5619" b="2"/>
          <a:stretch/>
        </p:blipFill>
        <p:spPr>
          <a:xfrm>
            <a:off x="20" y="10"/>
            <a:ext cx="9143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5A329F-3F61-BBCB-0157-B0956FBF2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941832"/>
            <a:ext cx="7879842" cy="2057400"/>
          </a:xfrm>
        </p:spPr>
        <p:txBody>
          <a:bodyPr anchor="b">
            <a:normAutofit/>
          </a:bodyPr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MARKUS 12:30,31</a:t>
            </a:r>
            <a:endParaRPr lang="en-ID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1817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3241202"/>
            <a:ext cx="7879842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76343-C6AE-7083-886D-458952E4E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3502152"/>
            <a:ext cx="7879842" cy="26700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“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Kasihilah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Tuhan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Allahmu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,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segenap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hatimu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dan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segenap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jiwamu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dan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segenap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akal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budimu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dan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dengan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segenap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kekuatanmu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. Dan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Kasihilah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sesamamu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manusia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seperti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dirimu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 </a:t>
            </a:r>
            <a:r>
              <a:rPr lang="en-ID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sendiri</a:t>
            </a:r>
            <a:r>
              <a:rPr lang="en-ID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2370363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1935B5-D23A-F7F4-3052-8B60BE0B3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3823E5-31BD-2157-01D8-97B12A222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7"/>
            <a:ext cx="9144000" cy="1063624"/>
          </a:xfrm>
        </p:spPr>
        <p:txBody>
          <a:bodyPr>
            <a:normAutofit/>
          </a:bodyPr>
          <a:lstStyle/>
          <a:p>
            <a:pPr algn="ctr"/>
            <a:r>
              <a:rPr lang="en-ID" sz="3600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KEHENDAK BEBAS, DASAR DARI KASIH</a:t>
            </a:r>
            <a:br>
              <a:rPr lang="en-ID" sz="3600" dirty="0"/>
            </a:br>
            <a:r>
              <a:rPr lang="en-ID" sz="2800" dirty="0" err="1">
                <a:latin typeface="Berlin Sans FB" panose="020E0602020502020306" pitchFamily="34" charset="0"/>
              </a:rPr>
              <a:t>Senin</a:t>
            </a:r>
            <a:r>
              <a:rPr lang="en-ID" sz="2800" dirty="0">
                <a:latin typeface="Berlin Sans FB" panose="020E0602020502020306" pitchFamily="34" charset="0"/>
              </a:rPr>
              <a:t>, 26 September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CEEF23-B7FD-AE58-4C20-500A0019D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310" y="1793877"/>
            <a:ext cx="5690443" cy="4978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2400" dirty="0" err="1">
                <a:latin typeface="Eras Bold ITC" panose="020B0907030504020204" pitchFamily="34" charset="0"/>
              </a:rPr>
              <a:t>Hidup</a:t>
            </a:r>
            <a:r>
              <a:rPr lang="en-ID" sz="2400" dirty="0">
                <a:latin typeface="Eras Bold ITC" panose="020B0907030504020204" pitchFamily="34" charset="0"/>
              </a:rPr>
              <a:t> dan </a:t>
            </a:r>
            <a:r>
              <a:rPr lang="en-ID" sz="2400" dirty="0" err="1">
                <a:latin typeface="Eras Bold ITC" panose="020B0907030504020204" pitchFamily="34" charset="0"/>
              </a:rPr>
              <a:t>kehendak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bebas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adalah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syarat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mutlak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bagi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seseorang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untuk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menerima</a:t>
            </a:r>
            <a:r>
              <a:rPr lang="en-ID" sz="2400" dirty="0">
                <a:latin typeface="Eras Bold ITC" panose="020B0907030504020204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mengolah</a:t>
            </a:r>
            <a:r>
              <a:rPr lang="en-ID" sz="2400" dirty="0">
                <a:latin typeface="Eras Bold ITC" panose="020B0907030504020204" pitchFamily="34" charset="0"/>
              </a:rPr>
              <a:t>, dan </a:t>
            </a:r>
            <a:r>
              <a:rPr lang="en-ID" sz="2400" dirty="0" err="1">
                <a:latin typeface="Eras Bold ITC" panose="020B0907030504020204" pitchFamily="34" charset="0"/>
              </a:rPr>
              <a:t>berbagi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kasih</a:t>
            </a:r>
            <a:r>
              <a:rPr lang="en-ID" sz="2400" dirty="0">
                <a:latin typeface="Eras Bold ITC" panose="020B0907030504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400" dirty="0">
                <a:latin typeface="Gill Sans Nova Cond XBd" panose="020B0A06020104020203" pitchFamily="34" charset="0"/>
              </a:rPr>
              <a:t>Jadi, </a:t>
            </a:r>
            <a:r>
              <a:rPr lang="en-ID" sz="2400" dirty="0" err="1">
                <a:latin typeface="Gill Sans Nova Cond XBd" panose="020B0A06020104020203" pitchFamily="34" charset="0"/>
              </a:rPr>
              <a:t>Tuhan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kita</a:t>
            </a:r>
            <a:r>
              <a:rPr lang="en-ID" sz="2400" dirty="0">
                <a:latin typeface="Gill Sans Nova Cond XBd" panose="020B0A06020104020203" pitchFamily="34" charset="0"/>
              </a:rPr>
              <a:t> yang </a:t>
            </a:r>
            <a:r>
              <a:rPr lang="en-ID" sz="2400" dirty="0" err="1">
                <a:latin typeface="Gill Sans Nova Cond XBd" panose="020B0A06020104020203" pitchFamily="34" charset="0"/>
              </a:rPr>
              <a:t>penuh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menciptakan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malaikat</a:t>
            </a:r>
            <a:r>
              <a:rPr lang="en-ID" sz="2400" dirty="0">
                <a:latin typeface="Gill Sans Nova Cond XBd" panose="020B0A06020104020203" pitchFamily="34" charset="0"/>
              </a:rPr>
              <a:t> [</a:t>
            </a:r>
            <a:r>
              <a:rPr lang="en-ID" sz="2400" dirty="0" err="1">
                <a:latin typeface="Gill Sans Nova Cond XBd" panose="020B0A06020104020203" pitchFamily="34" charset="0"/>
              </a:rPr>
              <a:t>termasuk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Lusifer</a:t>
            </a:r>
            <a:r>
              <a:rPr lang="en-ID" sz="2400" dirty="0">
                <a:latin typeface="Gill Sans Nova Cond XBd" panose="020B0A06020104020203" pitchFamily="34" charset="0"/>
              </a:rPr>
              <a:t>] dan </a:t>
            </a:r>
            <a:r>
              <a:rPr lang="en-ID" sz="2400" dirty="0" err="1">
                <a:latin typeface="Gill Sans Nova Cond XBd" panose="020B0A06020104020203" pitchFamily="34" charset="0"/>
              </a:rPr>
              <a:t>manusia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kebebasan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untuk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membuat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pilihan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mereka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termasuk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kemungkinan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mengikuti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jalan</a:t>
            </a:r>
            <a:r>
              <a:rPr lang="en-ID" sz="2400" dirty="0">
                <a:latin typeface="Gill Sans Nova Cond XBd" panose="020B0A06020104020203" pitchFamily="34" charset="0"/>
              </a:rPr>
              <a:t> yang salah. </a:t>
            </a:r>
          </a:p>
          <a:p>
            <a:pPr marL="0" indent="0">
              <a:buNone/>
            </a:pPr>
            <a:r>
              <a:rPr lang="en-ID" sz="2400" dirty="0" err="1">
                <a:latin typeface="Impact" panose="020B0806030902050204" pitchFamily="34" charset="0"/>
              </a:rPr>
              <a:t>Dengan</a:t>
            </a:r>
            <a:r>
              <a:rPr lang="en-ID" sz="2400" dirty="0">
                <a:latin typeface="Impact" panose="020B0806030902050204" pitchFamily="34" charset="0"/>
              </a:rPr>
              <a:t> kata lain, </a:t>
            </a:r>
            <a:r>
              <a:rPr lang="en-ID" sz="2400" dirty="0" err="1">
                <a:latin typeface="Impact" panose="020B0806030902050204" pitchFamily="34" charset="0"/>
              </a:rPr>
              <a:t>Tuhan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menciptakan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seluruh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semesta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sebagai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lingkungan</a:t>
            </a:r>
            <a:r>
              <a:rPr lang="en-ID" sz="2400" dirty="0">
                <a:latin typeface="Impact" panose="020B0806030902050204" pitchFamily="34" charset="0"/>
              </a:rPr>
              <a:t> yang </a:t>
            </a:r>
            <a:r>
              <a:rPr lang="en-ID" sz="2400" dirty="0" err="1">
                <a:latin typeface="Impact" panose="020B0806030902050204" pitchFamily="34" charset="0"/>
              </a:rPr>
              <a:t>sempurna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harmonis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bagi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makhluk</a:t>
            </a:r>
            <a:r>
              <a:rPr lang="en-ID" sz="2400" dirty="0">
                <a:latin typeface="Impact" panose="020B0806030902050204" pitchFamily="34" charset="0"/>
              </a:rPr>
              <a:t>-Nya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tumbuh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dalam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kasih</a:t>
            </a:r>
            <a:r>
              <a:rPr lang="en-ID" sz="2400" dirty="0">
                <a:latin typeface="Impact" panose="020B0806030902050204" pitchFamily="34" charset="0"/>
              </a:rPr>
              <a:t> dan </a:t>
            </a:r>
            <a:r>
              <a:rPr lang="en-ID" sz="2400" dirty="0" err="1">
                <a:latin typeface="Impact" panose="020B0806030902050204" pitchFamily="34" charset="0"/>
              </a:rPr>
              <a:t>kebijaksanaan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9348C-41E6-B180-C161-41C908EE38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98" r="24598"/>
          <a:stretch/>
        </p:blipFill>
        <p:spPr>
          <a:xfrm>
            <a:off x="5952753" y="2642393"/>
            <a:ext cx="3057897" cy="31353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24248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</TotalTime>
  <Words>2091</Words>
  <Application>Microsoft Office PowerPoint</Application>
  <PresentationFormat>On-screen Show (4:3)</PresentationFormat>
  <Paragraphs>98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50" baseType="lpstr">
      <vt:lpstr>Aharoni</vt:lpstr>
      <vt:lpstr>Amasis MT Pro Black</vt:lpstr>
      <vt:lpstr>Arial</vt:lpstr>
      <vt:lpstr>Berlin Sans FB</vt:lpstr>
      <vt:lpstr>Bernard MT Condensed</vt:lpstr>
      <vt:lpstr>Calibri</vt:lpstr>
      <vt:lpstr>Calibri Light</vt:lpstr>
      <vt:lpstr>Congenial Black</vt:lpstr>
      <vt:lpstr>Congenial SemiBold</vt:lpstr>
      <vt:lpstr>Dreaming Outloud Pro</vt:lpstr>
      <vt:lpstr>Eras Bold ITC</vt:lpstr>
      <vt:lpstr>Eras Demi ITC</vt:lpstr>
      <vt:lpstr>Franklin Gothic Demi</vt:lpstr>
      <vt:lpstr>Franklin Gothic Heavy</vt:lpstr>
      <vt:lpstr>Franklin Gothic Medium Cond</vt:lpstr>
      <vt:lpstr>Gill Sans Nova Cond XBd</vt:lpstr>
      <vt:lpstr>Gill Sans Ultra Bold Condensed</vt:lpstr>
      <vt:lpstr>Impact</vt:lpstr>
      <vt:lpstr>Wingdings</vt:lpstr>
      <vt:lpstr>Office Theme</vt:lpstr>
      <vt:lpstr>PEMBERONTAKAN DI ALAM SEMESTA YANG SEMPURNA</vt:lpstr>
      <vt:lpstr>YESAYA 14:12</vt:lpstr>
      <vt:lpstr>PowerPoint Presentation</vt:lpstr>
      <vt:lpstr>CIPTAAN, SEBUAH EKSPRESI CINTA Minggu, 25 September 2022</vt:lpstr>
      <vt:lpstr>PowerPoint Presentation</vt:lpstr>
      <vt:lpstr>Fakta bahwa "Allah adalah kasih" (I Yohanes 4:8,16) menyampaikan setidaknya tiga maksud dasar:</vt:lpstr>
      <vt:lpstr>PowerPoint Presentation</vt:lpstr>
      <vt:lpstr>MARKUS 12:30,31</vt:lpstr>
      <vt:lpstr>KEHENDAK BEBAS, DASAR DARI KASIH Senin, 26 September 2022</vt:lpstr>
      <vt:lpstr>PowerPoint Presentation</vt:lpstr>
      <vt:lpstr>PowerPoint Presentation</vt:lpstr>
      <vt:lpstr>PowerPoint Presentation</vt:lpstr>
      <vt:lpstr>Meskipun begitu, kita perlu untuk merenungkan beberapa hal berikut ini:</vt:lpstr>
      <vt:lpstr>PowerPoint Presentation</vt:lpstr>
      <vt:lpstr>RASA TIDAK BERSYUKUR YANG MISTERIUS Selasa, 27 September 2022</vt:lpstr>
      <vt:lpstr>PowerPoint Presentation</vt:lpstr>
      <vt:lpstr>Sebuah pernyataan penting dari ayat ini adalah bahwa :</vt:lpstr>
      <vt:lpstr>Ellen G. White, The Truth About Angels, hlm. 30.</vt:lpstr>
      <vt:lpstr>PowerPoint Presentation</vt:lpstr>
      <vt:lpstr>HARGA KEANGKUHAN Rabu, 28 September 2022</vt:lpstr>
      <vt:lpstr>PowerPoint Presentation</vt:lpstr>
      <vt:lpstr>PowerPoint Presentation</vt:lpstr>
      <vt:lpstr>PowerPoint Presentation</vt:lpstr>
      <vt:lpstr>PowerPoint Presentation</vt:lpstr>
      <vt:lpstr>PENYEBARAN KETIDAKPERCAYAAN Kamis, 29 September 2022</vt:lpstr>
      <vt:lpstr>PowerPoint Presentation</vt:lpstr>
      <vt:lpstr>Wahyu 12 memberikan gambaran umum dari kontroversi yang sedang berlangsung ini, yaitu: </vt:lpstr>
      <vt:lpstr>Ellen G. White, Alfa dan Omega, jld. 8, hlm. 519.</vt:lpstr>
      <vt:lpstr>PowerPoint Presentation</vt:lpstr>
      <vt:lpstr>KESIMPULAN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PEMBERONTAKAN DI ALAM SEMESTA YANG SEMPURNA</dc:title>
  <dc:creator>daniel siswanto</dc:creator>
  <cp:lastModifiedBy>daniel siswanto</cp:lastModifiedBy>
  <cp:revision>12</cp:revision>
  <dcterms:created xsi:type="dcterms:W3CDTF">2022-09-27T09:02:34Z</dcterms:created>
  <dcterms:modified xsi:type="dcterms:W3CDTF">2022-09-29T05:43:09Z</dcterms:modified>
</cp:coreProperties>
</file>