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86" r:id="rId4"/>
    <p:sldId id="258" r:id="rId5"/>
    <p:sldId id="259" r:id="rId6"/>
    <p:sldId id="260" r:id="rId7"/>
    <p:sldId id="261" r:id="rId8"/>
    <p:sldId id="262" r:id="rId9"/>
    <p:sldId id="263" r:id="rId10"/>
    <p:sldId id="264" r:id="rId11"/>
    <p:sldId id="267" r:id="rId12"/>
    <p:sldId id="265" r:id="rId13"/>
    <p:sldId id="278" r:id="rId14"/>
    <p:sldId id="266" r:id="rId15"/>
    <p:sldId id="268" r:id="rId16"/>
    <p:sldId id="273" r:id="rId17"/>
    <p:sldId id="269" r:id="rId18"/>
    <p:sldId id="270" r:id="rId19"/>
    <p:sldId id="271" r:id="rId20"/>
    <p:sldId id="272" r:id="rId21"/>
    <p:sldId id="274" r:id="rId22"/>
    <p:sldId id="275" r:id="rId23"/>
    <p:sldId id="276" r:id="rId24"/>
    <p:sldId id="277" r:id="rId25"/>
    <p:sldId id="280" r:id="rId26"/>
    <p:sldId id="281" r:id="rId27"/>
    <p:sldId id="282" r:id="rId28"/>
    <p:sldId id="283" r:id="rId29"/>
    <p:sldId id="284" r:id="rId30"/>
    <p:sldId id="285" r:id="rId31"/>
    <p:sldId id="287" r:id="rId3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6600"/>
    <a:srgbClr val="9E0000"/>
    <a:srgbClr val="010207"/>
    <a:srgbClr val="C00000"/>
    <a:srgbClr val="8E0000"/>
    <a:srgbClr val="4A206A"/>
    <a:srgbClr val="8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3" d="100"/>
          <a:sy n="63" d="100"/>
        </p:scale>
        <p:origin x="604" y="6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4CA47F3-D0D3-4281-9880-E8E8ECBB2591}" type="datetimeFigureOut">
              <a:rPr lang="en-ID" smtClean="0"/>
              <a:t>04/08/2022</a:t>
            </a:fld>
            <a:endParaRPr lang="en-ID"/>
          </a:p>
        </p:txBody>
      </p:sp>
      <p:sp>
        <p:nvSpPr>
          <p:cNvPr id="5" name="Footer Placeholder 4"/>
          <p:cNvSpPr>
            <a:spLocks noGrp="1"/>
          </p:cNvSpPr>
          <p:nvPr>
            <p:ph type="ftr" sz="quarter" idx="11"/>
          </p:nvPr>
        </p:nvSpPr>
        <p:spPr/>
        <p:txBody>
          <a:bodyPr/>
          <a:lstStyle/>
          <a:p>
            <a:endParaRPr lang="en-ID"/>
          </a:p>
        </p:txBody>
      </p:sp>
      <p:sp>
        <p:nvSpPr>
          <p:cNvPr id="6" name="Slide Number Placeholder 5"/>
          <p:cNvSpPr>
            <a:spLocks noGrp="1"/>
          </p:cNvSpPr>
          <p:nvPr>
            <p:ph type="sldNum" sz="quarter" idx="12"/>
          </p:nvPr>
        </p:nvSpPr>
        <p:spPr/>
        <p:txBody>
          <a:bodyPr/>
          <a:lstStyle/>
          <a:p>
            <a:fld id="{92BE9F11-6761-4560-B266-2EEF6ECCB00F}" type="slidenum">
              <a:rPr lang="en-ID" smtClean="0"/>
              <a:t>‹#›</a:t>
            </a:fld>
            <a:endParaRPr lang="en-ID"/>
          </a:p>
        </p:txBody>
      </p:sp>
    </p:spTree>
    <p:extLst>
      <p:ext uri="{BB962C8B-B14F-4D97-AF65-F5344CB8AC3E}">
        <p14:creationId xmlns:p14="http://schemas.microsoft.com/office/powerpoint/2010/main" val="31729973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4CA47F3-D0D3-4281-9880-E8E8ECBB2591}" type="datetimeFigureOut">
              <a:rPr lang="en-ID" smtClean="0"/>
              <a:t>04/08/2022</a:t>
            </a:fld>
            <a:endParaRPr lang="en-ID"/>
          </a:p>
        </p:txBody>
      </p:sp>
      <p:sp>
        <p:nvSpPr>
          <p:cNvPr id="5" name="Footer Placeholder 4"/>
          <p:cNvSpPr>
            <a:spLocks noGrp="1"/>
          </p:cNvSpPr>
          <p:nvPr>
            <p:ph type="ftr" sz="quarter" idx="11"/>
          </p:nvPr>
        </p:nvSpPr>
        <p:spPr/>
        <p:txBody>
          <a:bodyPr/>
          <a:lstStyle/>
          <a:p>
            <a:endParaRPr lang="en-ID"/>
          </a:p>
        </p:txBody>
      </p:sp>
      <p:sp>
        <p:nvSpPr>
          <p:cNvPr id="6" name="Slide Number Placeholder 5"/>
          <p:cNvSpPr>
            <a:spLocks noGrp="1"/>
          </p:cNvSpPr>
          <p:nvPr>
            <p:ph type="sldNum" sz="quarter" idx="12"/>
          </p:nvPr>
        </p:nvSpPr>
        <p:spPr/>
        <p:txBody>
          <a:bodyPr/>
          <a:lstStyle/>
          <a:p>
            <a:fld id="{92BE9F11-6761-4560-B266-2EEF6ECCB00F}" type="slidenum">
              <a:rPr lang="en-ID" smtClean="0"/>
              <a:t>‹#›</a:t>
            </a:fld>
            <a:endParaRPr lang="en-ID"/>
          </a:p>
        </p:txBody>
      </p:sp>
    </p:spTree>
    <p:extLst>
      <p:ext uri="{BB962C8B-B14F-4D97-AF65-F5344CB8AC3E}">
        <p14:creationId xmlns:p14="http://schemas.microsoft.com/office/powerpoint/2010/main" val="16647905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4CA47F3-D0D3-4281-9880-E8E8ECBB2591}" type="datetimeFigureOut">
              <a:rPr lang="en-ID" smtClean="0"/>
              <a:t>04/08/2022</a:t>
            </a:fld>
            <a:endParaRPr lang="en-ID"/>
          </a:p>
        </p:txBody>
      </p:sp>
      <p:sp>
        <p:nvSpPr>
          <p:cNvPr id="5" name="Footer Placeholder 4"/>
          <p:cNvSpPr>
            <a:spLocks noGrp="1"/>
          </p:cNvSpPr>
          <p:nvPr>
            <p:ph type="ftr" sz="quarter" idx="11"/>
          </p:nvPr>
        </p:nvSpPr>
        <p:spPr/>
        <p:txBody>
          <a:bodyPr/>
          <a:lstStyle/>
          <a:p>
            <a:endParaRPr lang="en-ID"/>
          </a:p>
        </p:txBody>
      </p:sp>
      <p:sp>
        <p:nvSpPr>
          <p:cNvPr id="6" name="Slide Number Placeholder 5"/>
          <p:cNvSpPr>
            <a:spLocks noGrp="1"/>
          </p:cNvSpPr>
          <p:nvPr>
            <p:ph type="sldNum" sz="quarter" idx="12"/>
          </p:nvPr>
        </p:nvSpPr>
        <p:spPr/>
        <p:txBody>
          <a:bodyPr/>
          <a:lstStyle/>
          <a:p>
            <a:fld id="{92BE9F11-6761-4560-B266-2EEF6ECCB00F}" type="slidenum">
              <a:rPr lang="en-ID" smtClean="0"/>
              <a:t>‹#›</a:t>
            </a:fld>
            <a:endParaRPr lang="en-ID"/>
          </a:p>
        </p:txBody>
      </p:sp>
    </p:spTree>
    <p:extLst>
      <p:ext uri="{BB962C8B-B14F-4D97-AF65-F5344CB8AC3E}">
        <p14:creationId xmlns:p14="http://schemas.microsoft.com/office/powerpoint/2010/main" val="28461547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4CA47F3-D0D3-4281-9880-E8E8ECBB2591}" type="datetimeFigureOut">
              <a:rPr lang="en-ID" smtClean="0"/>
              <a:t>04/08/2022</a:t>
            </a:fld>
            <a:endParaRPr lang="en-ID"/>
          </a:p>
        </p:txBody>
      </p:sp>
      <p:sp>
        <p:nvSpPr>
          <p:cNvPr id="5" name="Footer Placeholder 4"/>
          <p:cNvSpPr>
            <a:spLocks noGrp="1"/>
          </p:cNvSpPr>
          <p:nvPr>
            <p:ph type="ftr" sz="quarter" idx="11"/>
          </p:nvPr>
        </p:nvSpPr>
        <p:spPr/>
        <p:txBody>
          <a:bodyPr/>
          <a:lstStyle/>
          <a:p>
            <a:endParaRPr lang="en-ID"/>
          </a:p>
        </p:txBody>
      </p:sp>
      <p:sp>
        <p:nvSpPr>
          <p:cNvPr id="6" name="Slide Number Placeholder 5"/>
          <p:cNvSpPr>
            <a:spLocks noGrp="1"/>
          </p:cNvSpPr>
          <p:nvPr>
            <p:ph type="sldNum" sz="quarter" idx="12"/>
          </p:nvPr>
        </p:nvSpPr>
        <p:spPr/>
        <p:txBody>
          <a:bodyPr/>
          <a:lstStyle/>
          <a:p>
            <a:fld id="{92BE9F11-6761-4560-B266-2EEF6ECCB00F}" type="slidenum">
              <a:rPr lang="en-ID" smtClean="0"/>
              <a:t>‹#›</a:t>
            </a:fld>
            <a:endParaRPr lang="en-ID"/>
          </a:p>
        </p:txBody>
      </p:sp>
    </p:spTree>
    <p:extLst>
      <p:ext uri="{BB962C8B-B14F-4D97-AF65-F5344CB8AC3E}">
        <p14:creationId xmlns:p14="http://schemas.microsoft.com/office/powerpoint/2010/main" val="10378757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4CA47F3-D0D3-4281-9880-E8E8ECBB2591}" type="datetimeFigureOut">
              <a:rPr lang="en-ID" smtClean="0"/>
              <a:t>04/08/2022</a:t>
            </a:fld>
            <a:endParaRPr lang="en-ID"/>
          </a:p>
        </p:txBody>
      </p:sp>
      <p:sp>
        <p:nvSpPr>
          <p:cNvPr id="5" name="Footer Placeholder 4"/>
          <p:cNvSpPr>
            <a:spLocks noGrp="1"/>
          </p:cNvSpPr>
          <p:nvPr>
            <p:ph type="ftr" sz="quarter" idx="11"/>
          </p:nvPr>
        </p:nvSpPr>
        <p:spPr/>
        <p:txBody>
          <a:bodyPr/>
          <a:lstStyle/>
          <a:p>
            <a:endParaRPr lang="en-ID"/>
          </a:p>
        </p:txBody>
      </p:sp>
      <p:sp>
        <p:nvSpPr>
          <p:cNvPr id="6" name="Slide Number Placeholder 5"/>
          <p:cNvSpPr>
            <a:spLocks noGrp="1"/>
          </p:cNvSpPr>
          <p:nvPr>
            <p:ph type="sldNum" sz="quarter" idx="12"/>
          </p:nvPr>
        </p:nvSpPr>
        <p:spPr/>
        <p:txBody>
          <a:bodyPr/>
          <a:lstStyle/>
          <a:p>
            <a:fld id="{92BE9F11-6761-4560-B266-2EEF6ECCB00F}" type="slidenum">
              <a:rPr lang="en-ID" smtClean="0"/>
              <a:t>‹#›</a:t>
            </a:fld>
            <a:endParaRPr lang="en-ID"/>
          </a:p>
        </p:txBody>
      </p:sp>
    </p:spTree>
    <p:extLst>
      <p:ext uri="{BB962C8B-B14F-4D97-AF65-F5344CB8AC3E}">
        <p14:creationId xmlns:p14="http://schemas.microsoft.com/office/powerpoint/2010/main" val="25528176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4CA47F3-D0D3-4281-9880-E8E8ECBB2591}" type="datetimeFigureOut">
              <a:rPr lang="en-ID" smtClean="0"/>
              <a:t>04/08/2022</a:t>
            </a:fld>
            <a:endParaRPr lang="en-ID"/>
          </a:p>
        </p:txBody>
      </p:sp>
      <p:sp>
        <p:nvSpPr>
          <p:cNvPr id="6" name="Footer Placeholder 5"/>
          <p:cNvSpPr>
            <a:spLocks noGrp="1"/>
          </p:cNvSpPr>
          <p:nvPr>
            <p:ph type="ftr" sz="quarter" idx="11"/>
          </p:nvPr>
        </p:nvSpPr>
        <p:spPr/>
        <p:txBody>
          <a:bodyPr/>
          <a:lstStyle/>
          <a:p>
            <a:endParaRPr lang="en-ID"/>
          </a:p>
        </p:txBody>
      </p:sp>
      <p:sp>
        <p:nvSpPr>
          <p:cNvPr id="7" name="Slide Number Placeholder 6"/>
          <p:cNvSpPr>
            <a:spLocks noGrp="1"/>
          </p:cNvSpPr>
          <p:nvPr>
            <p:ph type="sldNum" sz="quarter" idx="12"/>
          </p:nvPr>
        </p:nvSpPr>
        <p:spPr/>
        <p:txBody>
          <a:bodyPr/>
          <a:lstStyle/>
          <a:p>
            <a:fld id="{92BE9F11-6761-4560-B266-2EEF6ECCB00F}" type="slidenum">
              <a:rPr lang="en-ID" smtClean="0"/>
              <a:t>‹#›</a:t>
            </a:fld>
            <a:endParaRPr lang="en-ID"/>
          </a:p>
        </p:txBody>
      </p:sp>
    </p:spTree>
    <p:extLst>
      <p:ext uri="{BB962C8B-B14F-4D97-AF65-F5344CB8AC3E}">
        <p14:creationId xmlns:p14="http://schemas.microsoft.com/office/powerpoint/2010/main" val="18101382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4CA47F3-D0D3-4281-9880-E8E8ECBB2591}" type="datetimeFigureOut">
              <a:rPr lang="en-ID" smtClean="0"/>
              <a:t>04/08/2022</a:t>
            </a:fld>
            <a:endParaRPr lang="en-ID"/>
          </a:p>
        </p:txBody>
      </p:sp>
      <p:sp>
        <p:nvSpPr>
          <p:cNvPr id="8" name="Footer Placeholder 7"/>
          <p:cNvSpPr>
            <a:spLocks noGrp="1"/>
          </p:cNvSpPr>
          <p:nvPr>
            <p:ph type="ftr" sz="quarter" idx="11"/>
          </p:nvPr>
        </p:nvSpPr>
        <p:spPr/>
        <p:txBody>
          <a:bodyPr/>
          <a:lstStyle/>
          <a:p>
            <a:endParaRPr lang="en-ID"/>
          </a:p>
        </p:txBody>
      </p:sp>
      <p:sp>
        <p:nvSpPr>
          <p:cNvPr id="9" name="Slide Number Placeholder 8"/>
          <p:cNvSpPr>
            <a:spLocks noGrp="1"/>
          </p:cNvSpPr>
          <p:nvPr>
            <p:ph type="sldNum" sz="quarter" idx="12"/>
          </p:nvPr>
        </p:nvSpPr>
        <p:spPr/>
        <p:txBody>
          <a:bodyPr/>
          <a:lstStyle/>
          <a:p>
            <a:fld id="{92BE9F11-6761-4560-B266-2EEF6ECCB00F}" type="slidenum">
              <a:rPr lang="en-ID" smtClean="0"/>
              <a:t>‹#›</a:t>
            </a:fld>
            <a:endParaRPr lang="en-ID"/>
          </a:p>
        </p:txBody>
      </p:sp>
    </p:spTree>
    <p:extLst>
      <p:ext uri="{BB962C8B-B14F-4D97-AF65-F5344CB8AC3E}">
        <p14:creationId xmlns:p14="http://schemas.microsoft.com/office/powerpoint/2010/main" val="21663794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4CA47F3-D0D3-4281-9880-E8E8ECBB2591}" type="datetimeFigureOut">
              <a:rPr lang="en-ID" smtClean="0"/>
              <a:t>04/08/2022</a:t>
            </a:fld>
            <a:endParaRPr lang="en-ID"/>
          </a:p>
        </p:txBody>
      </p:sp>
      <p:sp>
        <p:nvSpPr>
          <p:cNvPr id="4" name="Footer Placeholder 3"/>
          <p:cNvSpPr>
            <a:spLocks noGrp="1"/>
          </p:cNvSpPr>
          <p:nvPr>
            <p:ph type="ftr" sz="quarter" idx="11"/>
          </p:nvPr>
        </p:nvSpPr>
        <p:spPr/>
        <p:txBody>
          <a:bodyPr/>
          <a:lstStyle/>
          <a:p>
            <a:endParaRPr lang="en-ID"/>
          </a:p>
        </p:txBody>
      </p:sp>
      <p:sp>
        <p:nvSpPr>
          <p:cNvPr id="5" name="Slide Number Placeholder 4"/>
          <p:cNvSpPr>
            <a:spLocks noGrp="1"/>
          </p:cNvSpPr>
          <p:nvPr>
            <p:ph type="sldNum" sz="quarter" idx="12"/>
          </p:nvPr>
        </p:nvSpPr>
        <p:spPr/>
        <p:txBody>
          <a:bodyPr/>
          <a:lstStyle/>
          <a:p>
            <a:fld id="{92BE9F11-6761-4560-B266-2EEF6ECCB00F}" type="slidenum">
              <a:rPr lang="en-ID" smtClean="0"/>
              <a:t>‹#›</a:t>
            </a:fld>
            <a:endParaRPr lang="en-ID"/>
          </a:p>
        </p:txBody>
      </p:sp>
    </p:spTree>
    <p:extLst>
      <p:ext uri="{BB962C8B-B14F-4D97-AF65-F5344CB8AC3E}">
        <p14:creationId xmlns:p14="http://schemas.microsoft.com/office/powerpoint/2010/main" val="39774668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4CA47F3-D0D3-4281-9880-E8E8ECBB2591}" type="datetimeFigureOut">
              <a:rPr lang="en-ID" smtClean="0"/>
              <a:t>04/08/2022</a:t>
            </a:fld>
            <a:endParaRPr lang="en-ID"/>
          </a:p>
        </p:txBody>
      </p:sp>
      <p:sp>
        <p:nvSpPr>
          <p:cNvPr id="3" name="Footer Placeholder 2"/>
          <p:cNvSpPr>
            <a:spLocks noGrp="1"/>
          </p:cNvSpPr>
          <p:nvPr>
            <p:ph type="ftr" sz="quarter" idx="11"/>
          </p:nvPr>
        </p:nvSpPr>
        <p:spPr/>
        <p:txBody>
          <a:bodyPr/>
          <a:lstStyle/>
          <a:p>
            <a:endParaRPr lang="en-ID"/>
          </a:p>
        </p:txBody>
      </p:sp>
      <p:sp>
        <p:nvSpPr>
          <p:cNvPr id="4" name="Slide Number Placeholder 3"/>
          <p:cNvSpPr>
            <a:spLocks noGrp="1"/>
          </p:cNvSpPr>
          <p:nvPr>
            <p:ph type="sldNum" sz="quarter" idx="12"/>
          </p:nvPr>
        </p:nvSpPr>
        <p:spPr/>
        <p:txBody>
          <a:bodyPr/>
          <a:lstStyle/>
          <a:p>
            <a:fld id="{92BE9F11-6761-4560-B266-2EEF6ECCB00F}" type="slidenum">
              <a:rPr lang="en-ID" smtClean="0"/>
              <a:t>‹#›</a:t>
            </a:fld>
            <a:endParaRPr lang="en-ID"/>
          </a:p>
        </p:txBody>
      </p:sp>
    </p:spTree>
    <p:extLst>
      <p:ext uri="{BB962C8B-B14F-4D97-AF65-F5344CB8AC3E}">
        <p14:creationId xmlns:p14="http://schemas.microsoft.com/office/powerpoint/2010/main" val="29995985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4CA47F3-D0D3-4281-9880-E8E8ECBB2591}" type="datetimeFigureOut">
              <a:rPr lang="en-ID" smtClean="0"/>
              <a:t>04/08/2022</a:t>
            </a:fld>
            <a:endParaRPr lang="en-ID"/>
          </a:p>
        </p:txBody>
      </p:sp>
      <p:sp>
        <p:nvSpPr>
          <p:cNvPr id="6" name="Footer Placeholder 5"/>
          <p:cNvSpPr>
            <a:spLocks noGrp="1"/>
          </p:cNvSpPr>
          <p:nvPr>
            <p:ph type="ftr" sz="quarter" idx="11"/>
          </p:nvPr>
        </p:nvSpPr>
        <p:spPr/>
        <p:txBody>
          <a:bodyPr/>
          <a:lstStyle/>
          <a:p>
            <a:endParaRPr lang="en-ID"/>
          </a:p>
        </p:txBody>
      </p:sp>
      <p:sp>
        <p:nvSpPr>
          <p:cNvPr id="7" name="Slide Number Placeholder 6"/>
          <p:cNvSpPr>
            <a:spLocks noGrp="1"/>
          </p:cNvSpPr>
          <p:nvPr>
            <p:ph type="sldNum" sz="quarter" idx="12"/>
          </p:nvPr>
        </p:nvSpPr>
        <p:spPr/>
        <p:txBody>
          <a:bodyPr/>
          <a:lstStyle/>
          <a:p>
            <a:fld id="{92BE9F11-6761-4560-B266-2EEF6ECCB00F}" type="slidenum">
              <a:rPr lang="en-ID" smtClean="0"/>
              <a:t>‹#›</a:t>
            </a:fld>
            <a:endParaRPr lang="en-ID"/>
          </a:p>
        </p:txBody>
      </p:sp>
    </p:spTree>
    <p:extLst>
      <p:ext uri="{BB962C8B-B14F-4D97-AF65-F5344CB8AC3E}">
        <p14:creationId xmlns:p14="http://schemas.microsoft.com/office/powerpoint/2010/main" val="24728716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4CA47F3-D0D3-4281-9880-E8E8ECBB2591}" type="datetimeFigureOut">
              <a:rPr lang="en-ID" smtClean="0"/>
              <a:t>04/08/2022</a:t>
            </a:fld>
            <a:endParaRPr lang="en-ID"/>
          </a:p>
        </p:txBody>
      </p:sp>
      <p:sp>
        <p:nvSpPr>
          <p:cNvPr id="6" name="Footer Placeholder 5"/>
          <p:cNvSpPr>
            <a:spLocks noGrp="1"/>
          </p:cNvSpPr>
          <p:nvPr>
            <p:ph type="ftr" sz="quarter" idx="11"/>
          </p:nvPr>
        </p:nvSpPr>
        <p:spPr/>
        <p:txBody>
          <a:bodyPr/>
          <a:lstStyle/>
          <a:p>
            <a:endParaRPr lang="en-ID"/>
          </a:p>
        </p:txBody>
      </p:sp>
      <p:sp>
        <p:nvSpPr>
          <p:cNvPr id="7" name="Slide Number Placeholder 6"/>
          <p:cNvSpPr>
            <a:spLocks noGrp="1"/>
          </p:cNvSpPr>
          <p:nvPr>
            <p:ph type="sldNum" sz="quarter" idx="12"/>
          </p:nvPr>
        </p:nvSpPr>
        <p:spPr/>
        <p:txBody>
          <a:bodyPr/>
          <a:lstStyle/>
          <a:p>
            <a:fld id="{92BE9F11-6761-4560-B266-2EEF6ECCB00F}" type="slidenum">
              <a:rPr lang="en-ID" smtClean="0"/>
              <a:t>‹#›</a:t>
            </a:fld>
            <a:endParaRPr lang="en-ID"/>
          </a:p>
        </p:txBody>
      </p:sp>
    </p:spTree>
    <p:extLst>
      <p:ext uri="{BB962C8B-B14F-4D97-AF65-F5344CB8AC3E}">
        <p14:creationId xmlns:p14="http://schemas.microsoft.com/office/powerpoint/2010/main" val="16435322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4CA47F3-D0D3-4281-9880-E8E8ECBB2591}" type="datetimeFigureOut">
              <a:rPr lang="en-ID" smtClean="0"/>
              <a:t>04/08/2022</a:t>
            </a:fld>
            <a:endParaRPr lang="en-ID"/>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D"/>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BE9F11-6761-4560-B266-2EEF6ECCB00F}" type="slidenum">
              <a:rPr lang="en-ID" smtClean="0"/>
              <a:t>‹#›</a:t>
            </a:fld>
            <a:endParaRPr lang="en-ID"/>
          </a:p>
        </p:txBody>
      </p:sp>
    </p:spTree>
    <p:extLst>
      <p:ext uri="{BB962C8B-B14F-4D97-AF65-F5344CB8AC3E}">
        <p14:creationId xmlns:p14="http://schemas.microsoft.com/office/powerpoint/2010/main" val="8214557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B08A4F13-2C8D-3DE4-FC5A-2B45359E90E6}"/>
              </a:ext>
            </a:extLst>
          </p:cNvPr>
          <p:cNvPicPr>
            <a:picLocks noChangeAspect="1"/>
          </p:cNvPicPr>
          <p:nvPr/>
        </p:nvPicPr>
        <p:blipFill rotWithShape="1">
          <a:blip r:embed="rId2"/>
          <a:srcRect l="6944" t="9091" r="11238"/>
          <a:stretch/>
        </p:blipFill>
        <p:spPr>
          <a:xfrm>
            <a:off x="20" y="10"/>
            <a:ext cx="9143980" cy="6857990"/>
          </a:xfrm>
          <a:prstGeom prst="rect">
            <a:avLst/>
          </a:prstGeom>
        </p:spPr>
      </p:pic>
      <p:sp>
        <p:nvSpPr>
          <p:cNvPr id="11" name="Rectangle 10">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2275867" y="-10136"/>
            <a:ext cx="4592270" cy="9144001"/>
          </a:xfrm>
          <a:prstGeom prst="rect">
            <a:avLst/>
          </a:prstGeom>
          <a:gradFill>
            <a:gsLst>
              <a:gs pos="35000">
                <a:schemeClr val="bg1">
                  <a:alpha val="46000"/>
                </a:schemeClr>
              </a:gs>
              <a:gs pos="21000">
                <a:schemeClr val="bg1">
                  <a:alpha val="30000"/>
                </a:schemeClr>
              </a:gs>
              <a:gs pos="0">
                <a:schemeClr val="bg1">
                  <a:alpha val="0"/>
                </a:schemeClr>
              </a:gs>
              <a:gs pos="100000">
                <a:schemeClr val="bg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F0523F8-8385-BAD0-688F-831F9BC239DF}"/>
              </a:ext>
            </a:extLst>
          </p:cNvPr>
          <p:cNvSpPr>
            <a:spLocks noGrp="1"/>
          </p:cNvSpPr>
          <p:nvPr>
            <p:ph type="ctrTitle"/>
          </p:nvPr>
        </p:nvSpPr>
        <p:spPr>
          <a:xfrm>
            <a:off x="303414" y="2726584"/>
            <a:ext cx="7339422" cy="2387600"/>
          </a:xfrm>
        </p:spPr>
        <p:txBody>
          <a:bodyPr>
            <a:normAutofit fontScale="90000"/>
          </a:bodyPr>
          <a:lstStyle/>
          <a:p>
            <a:pPr algn="l"/>
            <a:r>
              <a:rPr lang="en-US" sz="5700" dirty="0">
                <a:effectLst>
                  <a:outerShdw blurRad="38100" dist="38100" dir="2700000" algn="tl">
                    <a:srgbClr val="000000">
                      <a:alpha val="43137"/>
                    </a:srgbClr>
                  </a:outerShdw>
                </a:effectLst>
                <a:latin typeface="Amasis MT Pro Black" panose="02040A04050005020304" pitchFamily="18" charset="0"/>
              </a:rPr>
              <a:t>BERJUANG DENGAN SEKUAT TENAGA</a:t>
            </a:r>
            <a:endParaRPr lang="en-ID" sz="5700" dirty="0">
              <a:effectLst>
                <a:outerShdw blurRad="38100" dist="38100" dir="2700000" algn="tl">
                  <a:srgbClr val="000000">
                    <a:alpha val="43137"/>
                  </a:srgbClr>
                </a:outerShdw>
              </a:effectLst>
              <a:latin typeface="Amasis MT Pro Black" panose="02040A04050005020304" pitchFamily="18" charset="0"/>
            </a:endParaRPr>
          </a:p>
        </p:txBody>
      </p:sp>
      <p:sp>
        <p:nvSpPr>
          <p:cNvPr id="13" name="Rectangle: Rounded Corners 12">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7339422"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ECF028BD-50B2-F400-BB29-99BD891EA8A7}"/>
              </a:ext>
            </a:extLst>
          </p:cNvPr>
          <p:cNvSpPr>
            <a:spLocks noGrp="1"/>
          </p:cNvSpPr>
          <p:nvPr>
            <p:ph type="subTitle" idx="1"/>
          </p:nvPr>
        </p:nvSpPr>
        <p:spPr>
          <a:xfrm>
            <a:off x="303414" y="5624945"/>
            <a:ext cx="6808922" cy="592975"/>
          </a:xfrm>
        </p:spPr>
        <p:txBody>
          <a:bodyPr anchor="ctr">
            <a:noAutofit/>
          </a:bodyPr>
          <a:lstStyle/>
          <a:p>
            <a:pPr algn="l">
              <a:lnSpc>
                <a:spcPct val="100000"/>
              </a:lnSpc>
              <a:spcBef>
                <a:spcPts val="0"/>
              </a:spcBef>
            </a:pPr>
            <a:r>
              <a:rPr lang="en-US" sz="2000" dirty="0">
                <a:effectLst>
                  <a:outerShdw blurRad="38100" dist="38100" dir="2700000" algn="tl">
                    <a:srgbClr val="000000">
                      <a:alpha val="43137"/>
                    </a:srgbClr>
                  </a:outerShdw>
                </a:effectLst>
                <a:latin typeface="Amasis MT Pro Black" panose="02040A04050005020304" pitchFamily="18" charset="0"/>
              </a:rPr>
              <a:t>Pelajaran ke-6, </a:t>
            </a:r>
            <a:r>
              <a:rPr lang="en-US" sz="2000" dirty="0" err="1">
                <a:effectLst>
                  <a:outerShdw blurRad="38100" dist="38100" dir="2700000" algn="tl">
                    <a:srgbClr val="000000">
                      <a:alpha val="43137"/>
                    </a:srgbClr>
                  </a:outerShdw>
                </a:effectLst>
                <a:latin typeface="Amasis MT Pro Black" panose="02040A04050005020304" pitchFamily="18" charset="0"/>
              </a:rPr>
              <a:t>Triwulan</a:t>
            </a:r>
            <a:r>
              <a:rPr lang="en-US" sz="2000" dirty="0">
                <a:effectLst>
                  <a:outerShdw blurRad="38100" dist="38100" dir="2700000" algn="tl">
                    <a:srgbClr val="000000">
                      <a:alpha val="43137"/>
                    </a:srgbClr>
                  </a:outerShdw>
                </a:effectLst>
                <a:latin typeface="Amasis MT Pro Black" panose="02040A04050005020304" pitchFamily="18" charset="0"/>
              </a:rPr>
              <a:t> III</a:t>
            </a:r>
          </a:p>
          <a:p>
            <a:pPr algn="l">
              <a:lnSpc>
                <a:spcPct val="100000"/>
              </a:lnSpc>
              <a:spcBef>
                <a:spcPts val="0"/>
              </a:spcBef>
            </a:pPr>
            <a:r>
              <a:rPr lang="en-US" sz="2000" dirty="0" err="1">
                <a:effectLst>
                  <a:outerShdw blurRad="38100" dist="38100" dir="2700000" algn="tl">
                    <a:srgbClr val="000000">
                      <a:alpha val="43137"/>
                    </a:srgbClr>
                  </a:outerShdw>
                </a:effectLst>
                <a:latin typeface="Amasis MT Pro Black" panose="02040A04050005020304" pitchFamily="18" charset="0"/>
              </a:rPr>
              <a:t>Tahun</a:t>
            </a:r>
            <a:r>
              <a:rPr lang="en-US" sz="2000" dirty="0">
                <a:effectLst>
                  <a:outerShdw blurRad="38100" dist="38100" dir="2700000" algn="tl">
                    <a:srgbClr val="000000">
                      <a:alpha val="43137"/>
                    </a:srgbClr>
                  </a:outerShdw>
                </a:effectLst>
                <a:latin typeface="Amasis MT Pro Black" panose="02040A04050005020304" pitchFamily="18" charset="0"/>
              </a:rPr>
              <a:t> 2022</a:t>
            </a:r>
            <a:endParaRPr lang="en-ID" sz="2000" dirty="0">
              <a:effectLst>
                <a:outerShdw blurRad="38100" dist="38100" dir="2700000" algn="tl">
                  <a:srgbClr val="000000">
                    <a:alpha val="43137"/>
                  </a:srgbClr>
                </a:outerShdw>
              </a:effectLst>
              <a:latin typeface="Amasis MT Pro Black" panose="02040A04050005020304" pitchFamily="18" charset="0"/>
            </a:endParaRPr>
          </a:p>
        </p:txBody>
      </p:sp>
    </p:spTree>
    <p:extLst>
      <p:ext uri="{BB962C8B-B14F-4D97-AF65-F5344CB8AC3E}">
        <p14:creationId xmlns:p14="http://schemas.microsoft.com/office/powerpoint/2010/main" val="2059650165"/>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1" name="Group 10">
            <a:extLst>
              <a:ext uri="{FF2B5EF4-FFF2-40B4-BE49-F238E27FC236}">
                <a16:creationId xmlns:a16="http://schemas.microsoft.com/office/drawing/2014/main" id="{FA366754-A2F4-475B-8217-AB06F5F15F3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414467" y="1"/>
            <a:ext cx="729532" cy="1935307"/>
            <a:chOff x="10918968" y="713127"/>
            <a:chExt cx="1273032" cy="2532832"/>
          </a:xfrm>
        </p:grpSpPr>
        <p:sp>
          <p:nvSpPr>
            <p:cNvPr id="12" name="Rectangle 11">
              <a:extLst>
                <a:ext uri="{FF2B5EF4-FFF2-40B4-BE49-F238E27FC236}">
                  <a16:creationId xmlns:a16="http://schemas.microsoft.com/office/drawing/2014/main" id="{322BF2F0-5264-48F8-8780-73D64DE848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Isosceles Triangle 12">
              <a:extLst>
                <a:ext uri="{FF2B5EF4-FFF2-40B4-BE49-F238E27FC236}">
                  <a16:creationId xmlns:a16="http://schemas.microsoft.com/office/drawing/2014/main" id="{7DC5FF32-A8FD-4F1B-B8D3-3D226716C0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itle 1">
            <a:extLst>
              <a:ext uri="{FF2B5EF4-FFF2-40B4-BE49-F238E27FC236}">
                <a16:creationId xmlns:a16="http://schemas.microsoft.com/office/drawing/2014/main" id="{D93D9B44-E6A4-694A-D6BA-2E25DA8215D8}"/>
              </a:ext>
            </a:extLst>
          </p:cNvPr>
          <p:cNvSpPr>
            <a:spLocks noGrp="1"/>
          </p:cNvSpPr>
          <p:nvPr>
            <p:ph type="title"/>
          </p:nvPr>
        </p:nvSpPr>
        <p:spPr>
          <a:xfrm>
            <a:off x="0" y="311574"/>
            <a:ext cx="9144000" cy="1135737"/>
          </a:xfrm>
        </p:spPr>
        <p:txBody>
          <a:bodyPr>
            <a:normAutofit/>
          </a:bodyPr>
          <a:lstStyle/>
          <a:p>
            <a:pPr algn="ctr"/>
            <a:r>
              <a:rPr lang="fi-FI" sz="3600" dirty="0">
                <a:latin typeface="Impact" panose="020B0806030902050204" pitchFamily="34" charset="0"/>
              </a:rPr>
              <a:t>KOMBINASI ILAHI-MANUSIA</a:t>
            </a:r>
            <a:br>
              <a:rPr lang="fi-FI" sz="3600" dirty="0"/>
            </a:br>
            <a:r>
              <a:rPr lang="fi-FI" sz="2400" dirty="0">
                <a:solidFill>
                  <a:srgbClr val="C00000"/>
                </a:solidFill>
                <a:latin typeface="Bernard MT Condensed" panose="02050806060905020404" pitchFamily="18" charset="0"/>
              </a:rPr>
              <a:t>Senin, 01 Agustus 2022</a:t>
            </a:r>
            <a:endParaRPr lang="en-ID" sz="2400" dirty="0">
              <a:solidFill>
                <a:srgbClr val="C00000"/>
              </a:solidFill>
              <a:latin typeface="Bernard MT Condensed" panose="02050806060905020404" pitchFamily="18" charset="0"/>
            </a:endParaRPr>
          </a:p>
        </p:txBody>
      </p:sp>
      <p:sp>
        <p:nvSpPr>
          <p:cNvPr id="3" name="Content Placeholder 2">
            <a:extLst>
              <a:ext uri="{FF2B5EF4-FFF2-40B4-BE49-F238E27FC236}">
                <a16:creationId xmlns:a16="http://schemas.microsoft.com/office/drawing/2014/main" id="{7529343C-F4B9-C9D4-5F3C-73C23A9C8BFE}"/>
              </a:ext>
            </a:extLst>
          </p:cNvPr>
          <p:cNvSpPr>
            <a:spLocks noGrp="1"/>
          </p:cNvSpPr>
          <p:nvPr>
            <p:ph idx="1"/>
          </p:nvPr>
        </p:nvSpPr>
        <p:spPr>
          <a:xfrm>
            <a:off x="3857175" y="1982268"/>
            <a:ext cx="4404892" cy="4393982"/>
          </a:xfrm>
        </p:spPr>
        <p:txBody>
          <a:bodyPr>
            <a:normAutofit/>
          </a:bodyPr>
          <a:lstStyle/>
          <a:p>
            <a:pPr marL="0" indent="0">
              <a:buNone/>
            </a:pPr>
            <a:r>
              <a:rPr lang="en-ID" sz="3000" dirty="0" err="1">
                <a:latin typeface="Gill Sans Nova Cond XBd" panose="020B0A06020104020203" pitchFamily="34" charset="0"/>
              </a:rPr>
              <a:t>Cita-cita</a:t>
            </a:r>
            <a:r>
              <a:rPr lang="en-ID" sz="3000" dirty="0">
                <a:latin typeface="Gill Sans Nova Cond XBd" panose="020B0A06020104020203" pitchFamily="34" charset="0"/>
              </a:rPr>
              <a:t> </a:t>
            </a:r>
            <a:r>
              <a:rPr lang="en-ID" sz="3000" dirty="0" err="1">
                <a:latin typeface="Gill Sans Nova Cond XBd" panose="020B0A06020104020203" pitchFamily="34" charset="0"/>
              </a:rPr>
              <a:t>tidaklah</a:t>
            </a:r>
            <a:r>
              <a:rPr lang="en-ID" sz="3000" dirty="0">
                <a:latin typeface="Gill Sans Nova Cond XBd" panose="020B0A06020104020203" pitchFamily="34" charset="0"/>
              </a:rPr>
              <a:t> </a:t>
            </a:r>
            <a:r>
              <a:rPr lang="en-ID" sz="3000" dirty="0" err="1">
                <a:latin typeface="Gill Sans Nova Cond XBd" panose="020B0A06020104020203" pitchFamily="34" charset="0"/>
              </a:rPr>
              <a:t>dicapai</a:t>
            </a:r>
            <a:r>
              <a:rPr lang="en-ID" sz="3000" dirty="0">
                <a:latin typeface="Gill Sans Nova Cond XBd" panose="020B0A06020104020203" pitchFamily="34" charset="0"/>
              </a:rPr>
              <a:t> </a:t>
            </a:r>
            <a:r>
              <a:rPr lang="en-ID" sz="3000" dirty="0" err="1">
                <a:latin typeface="Gill Sans Nova Cond XBd" panose="020B0A06020104020203" pitchFamily="34" charset="0"/>
              </a:rPr>
              <a:t>hanya</a:t>
            </a:r>
            <a:r>
              <a:rPr lang="en-ID" sz="3000" dirty="0">
                <a:latin typeface="Gill Sans Nova Cond XBd" panose="020B0A06020104020203" pitchFamily="34" charset="0"/>
              </a:rPr>
              <a:t> </a:t>
            </a:r>
            <a:r>
              <a:rPr lang="en-ID" sz="3000" dirty="0" err="1">
                <a:latin typeface="Gill Sans Nova Cond XBd" panose="020B0A06020104020203" pitchFamily="34" charset="0"/>
              </a:rPr>
              <a:t>dengan</a:t>
            </a:r>
            <a:r>
              <a:rPr lang="en-ID" sz="3000" dirty="0">
                <a:latin typeface="Gill Sans Nova Cond XBd" panose="020B0A06020104020203" pitchFamily="34" charset="0"/>
              </a:rPr>
              <a:t> </a:t>
            </a:r>
            <a:r>
              <a:rPr lang="en-ID" sz="3000" dirty="0" err="1">
                <a:latin typeface="Gill Sans Nova Cond XBd" panose="020B0A06020104020203" pitchFamily="34" charset="0"/>
              </a:rPr>
              <a:t>menunggu</a:t>
            </a:r>
            <a:r>
              <a:rPr lang="en-ID" sz="3000" dirty="0">
                <a:latin typeface="Gill Sans Nova Cond XBd" panose="020B0A06020104020203" pitchFamily="34" charset="0"/>
              </a:rPr>
              <a:t> dan </a:t>
            </a:r>
            <a:r>
              <a:rPr lang="en-ID" sz="3000" dirty="0" err="1">
                <a:latin typeface="Gill Sans Nova Cond XBd" panose="020B0A06020104020203" pitchFamily="34" charset="0"/>
              </a:rPr>
              <a:t>tidak</a:t>
            </a:r>
            <a:r>
              <a:rPr lang="en-ID" sz="3000" dirty="0">
                <a:latin typeface="Gill Sans Nova Cond XBd" panose="020B0A06020104020203" pitchFamily="34" charset="0"/>
              </a:rPr>
              <a:t> </a:t>
            </a:r>
            <a:r>
              <a:rPr lang="en-ID" sz="3000" dirty="0" err="1">
                <a:latin typeface="Gill Sans Nova Cond XBd" panose="020B0A06020104020203" pitchFamily="34" charset="0"/>
              </a:rPr>
              <a:t>berbuat</a:t>
            </a:r>
            <a:r>
              <a:rPr lang="en-ID" sz="3000" dirty="0">
                <a:latin typeface="Gill Sans Nova Cond XBd" panose="020B0A06020104020203" pitchFamily="34" charset="0"/>
              </a:rPr>
              <a:t> </a:t>
            </a:r>
            <a:r>
              <a:rPr lang="en-ID" sz="3000" dirty="0" err="1">
                <a:latin typeface="Gill Sans Nova Cond XBd" panose="020B0A06020104020203" pitchFamily="34" charset="0"/>
              </a:rPr>
              <a:t>sesuatu</a:t>
            </a:r>
            <a:r>
              <a:rPr lang="en-ID" sz="3000" dirty="0">
                <a:latin typeface="Gill Sans Nova Cond XBd" panose="020B0A06020104020203" pitchFamily="34" charset="0"/>
              </a:rPr>
              <a:t> </a:t>
            </a:r>
            <a:r>
              <a:rPr lang="en-ID" sz="3000" dirty="0" err="1">
                <a:latin typeface="Gill Sans Nova Cond XBd" panose="020B0A06020104020203" pitchFamily="34" charset="0"/>
              </a:rPr>
              <a:t>untuk</a:t>
            </a:r>
            <a:r>
              <a:rPr lang="en-ID" sz="3000" dirty="0">
                <a:latin typeface="Gill Sans Nova Cond XBd" panose="020B0A06020104020203" pitchFamily="34" charset="0"/>
              </a:rPr>
              <a:t> </a:t>
            </a:r>
            <a:r>
              <a:rPr lang="en-ID" sz="3000" dirty="0" err="1">
                <a:latin typeface="Gill Sans Nova Cond XBd" panose="020B0A06020104020203" pitchFamily="34" charset="0"/>
              </a:rPr>
              <a:t>mencapainya</a:t>
            </a:r>
            <a:r>
              <a:rPr lang="en-ID" sz="3000" dirty="0">
                <a:latin typeface="Gill Sans Nova Cond XBd" panose="020B0A06020104020203" pitchFamily="34" charset="0"/>
              </a:rPr>
              <a:t>. </a:t>
            </a:r>
            <a:r>
              <a:rPr lang="en-ID" sz="3000" dirty="0">
                <a:solidFill>
                  <a:srgbClr val="0070C0"/>
                </a:solidFill>
                <a:latin typeface="Aharoni" panose="02010803020104030203" pitchFamily="2" charset="-79"/>
                <a:cs typeface="Aharoni" panose="02010803020104030203" pitchFamily="2" charset="-79"/>
              </a:rPr>
              <a:t>Jika </a:t>
            </a:r>
            <a:r>
              <a:rPr lang="en-ID" sz="3000" dirty="0" err="1">
                <a:solidFill>
                  <a:srgbClr val="0070C0"/>
                </a:solidFill>
                <a:latin typeface="Aharoni" panose="02010803020104030203" pitchFamily="2" charset="-79"/>
                <a:cs typeface="Aharoni" panose="02010803020104030203" pitchFamily="2" charset="-79"/>
              </a:rPr>
              <a:t>kita</a:t>
            </a:r>
            <a:r>
              <a:rPr lang="en-ID" sz="3000" dirty="0">
                <a:solidFill>
                  <a:srgbClr val="0070C0"/>
                </a:solidFill>
                <a:latin typeface="Aharoni" panose="02010803020104030203" pitchFamily="2" charset="-79"/>
                <a:cs typeface="Aharoni" panose="02010803020104030203" pitchFamily="2" charset="-79"/>
              </a:rPr>
              <a:t> </a:t>
            </a:r>
            <a:r>
              <a:rPr lang="en-ID" sz="3000" dirty="0" err="1">
                <a:solidFill>
                  <a:srgbClr val="0070C0"/>
                </a:solidFill>
                <a:latin typeface="Aharoni" panose="02010803020104030203" pitchFamily="2" charset="-79"/>
                <a:cs typeface="Aharoni" panose="02010803020104030203" pitchFamily="2" charset="-79"/>
              </a:rPr>
              <a:t>ingin</a:t>
            </a:r>
            <a:r>
              <a:rPr lang="en-ID" sz="3000" dirty="0">
                <a:solidFill>
                  <a:srgbClr val="0070C0"/>
                </a:solidFill>
                <a:latin typeface="Aharoni" panose="02010803020104030203" pitchFamily="2" charset="-79"/>
                <a:cs typeface="Aharoni" panose="02010803020104030203" pitchFamily="2" charset="-79"/>
              </a:rPr>
              <a:t> </a:t>
            </a:r>
            <a:r>
              <a:rPr lang="en-ID" sz="3000" dirty="0" err="1">
                <a:solidFill>
                  <a:srgbClr val="0070C0"/>
                </a:solidFill>
                <a:latin typeface="Aharoni" panose="02010803020104030203" pitchFamily="2" charset="-79"/>
                <a:cs typeface="Aharoni" panose="02010803020104030203" pitchFamily="2" charset="-79"/>
              </a:rPr>
              <a:t>mencapai</a:t>
            </a:r>
            <a:r>
              <a:rPr lang="en-ID" sz="3000" dirty="0">
                <a:solidFill>
                  <a:srgbClr val="0070C0"/>
                </a:solidFill>
                <a:latin typeface="Aharoni" panose="02010803020104030203" pitchFamily="2" charset="-79"/>
                <a:cs typeface="Aharoni" panose="02010803020104030203" pitchFamily="2" charset="-79"/>
              </a:rPr>
              <a:t> </a:t>
            </a:r>
            <a:r>
              <a:rPr lang="en-ID" sz="3000" dirty="0" err="1">
                <a:solidFill>
                  <a:srgbClr val="0070C0"/>
                </a:solidFill>
                <a:latin typeface="Aharoni" panose="02010803020104030203" pitchFamily="2" charset="-79"/>
                <a:cs typeface="Aharoni" panose="02010803020104030203" pitchFamily="2" charset="-79"/>
              </a:rPr>
              <a:t>sesuatu</a:t>
            </a:r>
            <a:r>
              <a:rPr lang="en-ID" sz="3000" dirty="0">
                <a:solidFill>
                  <a:srgbClr val="0070C0"/>
                </a:solidFill>
                <a:latin typeface="Aharoni" panose="02010803020104030203" pitchFamily="2" charset="-79"/>
                <a:cs typeface="Aharoni" panose="02010803020104030203" pitchFamily="2" charset="-79"/>
              </a:rPr>
              <a:t> yang </a:t>
            </a:r>
            <a:r>
              <a:rPr lang="en-ID" sz="3000" dirty="0" err="1">
                <a:solidFill>
                  <a:srgbClr val="0070C0"/>
                </a:solidFill>
                <a:latin typeface="Aharoni" panose="02010803020104030203" pitchFamily="2" charset="-79"/>
                <a:cs typeface="Aharoni" panose="02010803020104030203" pitchFamily="2" charset="-79"/>
              </a:rPr>
              <a:t>berharga</a:t>
            </a:r>
            <a:r>
              <a:rPr lang="en-ID" sz="3000" dirty="0">
                <a:solidFill>
                  <a:srgbClr val="0070C0"/>
                </a:solidFill>
                <a:latin typeface="Aharoni" panose="02010803020104030203" pitchFamily="2" charset="-79"/>
                <a:cs typeface="Aharoni" panose="02010803020104030203" pitchFamily="2" charset="-79"/>
              </a:rPr>
              <a:t> </a:t>
            </a:r>
            <a:r>
              <a:rPr lang="en-ID" sz="3000" dirty="0" err="1">
                <a:solidFill>
                  <a:srgbClr val="0070C0"/>
                </a:solidFill>
                <a:latin typeface="Aharoni" panose="02010803020104030203" pitchFamily="2" charset="-79"/>
                <a:cs typeface="Aharoni" panose="02010803020104030203" pitchFamily="2" charset="-79"/>
              </a:rPr>
              <a:t>dalam</a:t>
            </a:r>
            <a:r>
              <a:rPr lang="en-ID" sz="3000" dirty="0">
                <a:solidFill>
                  <a:srgbClr val="0070C0"/>
                </a:solidFill>
                <a:latin typeface="Aharoni" panose="02010803020104030203" pitchFamily="2" charset="-79"/>
                <a:cs typeface="Aharoni" panose="02010803020104030203" pitchFamily="2" charset="-79"/>
              </a:rPr>
              <a:t> </a:t>
            </a:r>
            <a:r>
              <a:rPr lang="en-ID" sz="3000" dirty="0" err="1">
                <a:solidFill>
                  <a:srgbClr val="0070C0"/>
                </a:solidFill>
                <a:latin typeface="Aharoni" panose="02010803020104030203" pitchFamily="2" charset="-79"/>
                <a:cs typeface="Aharoni" panose="02010803020104030203" pitchFamily="2" charset="-79"/>
              </a:rPr>
              <a:t>hidup</a:t>
            </a:r>
            <a:r>
              <a:rPr lang="en-ID" sz="3000" dirty="0">
                <a:solidFill>
                  <a:srgbClr val="0070C0"/>
                </a:solidFill>
                <a:latin typeface="Aharoni" panose="02010803020104030203" pitchFamily="2" charset="-79"/>
                <a:cs typeface="Aharoni" panose="02010803020104030203" pitchFamily="2" charset="-79"/>
              </a:rPr>
              <a:t> </a:t>
            </a:r>
            <a:r>
              <a:rPr lang="en-ID" sz="3000" dirty="0" err="1">
                <a:solidFill>
                  <a:srgbClr val="0070C0"/>
                </a:solidFill>
                <a:latin typeface="Aharoni" panose="02010803020104030203" pitchFamily="2" charset="-79"/>
                <a:cs typeface="Aharoni" panose="02010803020104030203" pitchFamily="2" charset="-79"/>
              </a:rPr>
              <a:t>ini</a:t>
            </a:r>
            <a:r>
              <a:rPr lang="en-ID" sz="3000" dirty="0">
                <a:solidFill>
                  <a:srgbClr val="0070C0"/>
                </a:solidFill>
                <a:latin typeface="Aharoni" panose="02010803020104030203" pitchFamily="2" charset="-79"/>
                <a:cs typeface="Aharoni" panose="02010803020104030203" pitchFamily="2" charset="-79"/>
              </a:rPr>
              <a:t>, </a:t>
            </a:r>
            <a:r>
              <a:rPr lang="en-ID" sz="3000" dirty="0" err="1">
                <a:solidFill>
                  <a:srgbClr val="0070C0"/>
                </a:solidFill>
                <a:latin typeface="Aharoni" panose="02010803020104030203" pitchFamily="2" charset="-79"/>
                <a:cs typeface="Aharoni" panose="02010803020104030203" pitchFamily="2" charset="-79"/>
              </a:rPr>
              <a:t>dibutuhkan</a:t>
            </a:r>
            <a:r>
              <a:rPr lang="en-ID" sz="3000" dirty="0">
                <a:solidFill>
                  <a:srgbClr val="0070C0"/>
                </a:solidFill>
                <a:latin typeface="Aharoni" panose="02010803020104030203" pitchFamily="2" charset="-79"/>
                <a:cs typeface="Aharoni" panose="02010803020104030203" pitchFamily="2" charset="-79"/>
              </a:rPr>
              <a:t> </a:t>
            </a:r>
            <a:r>
              <a:rPr lang="en-ID" sz="3000" dirty="0" err="1">
                <a:solidFill>
                  <a:srgbClr val="0070C0"/>
                </a:solidFill>
                <a:latin typeface="Aharoni" panose="02010803020104030203" pitchFamily="2" charset="-79"/>
                <a:cs typeface="Aharoni" panose="02010803020104030203" pitchFamily="2" charset="-79"/>
              </a:rPr>
              <a:t>waktu</a:t>
            </a:r>
            <a:r>
              <a:rPr lang="en-ID" sz="3000" dirty="0">
                <a:solidFill>
                  <a:srgbClr val="0070C0"/>
                </a:solidFill>
                <a:latin typeface="Aharoni" panose="02010803020104030203" pitchFamily="2" charset="-79"/>
                <a:cs typeface="Aharoni" panose="02010803020104030203" pitchFamily="2" charset="-79"/>
              </a:rPr>
              <a:t> dan </a:t>
            </a:r>
            <a:r>
              <a:rPr lang="en-ID" sz="3000" dirty="0" err="1">
                <a:solidFill>
                  <a:srgbClr val="0070C0"/>
                </a:solidFill>
                <a:latin typeface="Aharoni" panose="02010803020104030203" pitchFamily="2" charset="-79"/>
                <a:cs typeface="Aharoni" panose="02010803020104030203" pitchFamily="2" charset="-79"/>
              </a:rPr>
              <a:t>usaha</a:t>
            </a:r>
            <a:r>
              <a:rPr lang="en-ID" sz="3000" dirty="0">
                <a:solidFill>
                  <a:srgbClr val="0070C0"/>
                </a:solidFill>
                <a:latin typeface="Aharoni" panose="02010803020104030203" pitchFamily="2" charset="-79"/>
                <a:cs typeface="Aharoni" panose="02010803020104030203" pitchFamily="2" charset="-79"/>
              </a:rPr>
              <a:t>.</a:t>
            </a:r>
            <a:r>
              <a:rPr lang="en-ID" sz="3000" dirty="0">
                <a:latin typeface="Gill Sans Nova Cond XBd" panose="020B0A06020104020203" pitchFamily="34" charset="0"/>
              </a:rPr>
              <a:t> </a:t>
            </a:r>
            <a:r>
              <a:rPr lang="en-ID" sz="3000" dirty="0" err="1">
                <a:solidFill>
                  <a:srgbClr val="C00000"/>
                </a:solidFill>
                <a:latin typeface="Gill Sans Nova Cond XBd" panose="020B0A06020104020203" pitchFamily="34" charset="0"/>
              </a:rPr>
              <a:t>Demikian</a:t>
            </a:r>
            <a:r>
              <a:rPr lang="en-ID" sz="3000" dirty="0">
                <a:solidFill>
                  <a:srgbClr val="C00000"/>
                </a:solidFill>
                <a:latin typeface="Gill Sans Nova Cond XBd" panose="020B0A06020104020203" pitchFamily="34" charset="0"/>
              </a:rPr>
              <a:t> juga </a:t>
            </a:r>
            <a:r>
              <a:rPr lang="en-ID" sz="3000" dirty="0" err="1">
                <a:solidFill>
                  <a:srgbClr val="C00000"/>
                </a:solidFill>
                <a:latin typeface="Gill Sans Nova Cond XBd" panose="020B0A06020104020203" pitchFamily="34" charset="0"/>
              </a:rPr>
              <a:t>halnya</a:t>
            </a:r>
            <a:r>
              <a:rPr lang="en-ID" sz="3000" dirty="0">
                <a:solidFill>
                  <a:srgbClr val="C00000"/>
                </a:solidFill>
                <a:latin typeface="Gill Sans Nova Cond XBd" panose="020B0A06020104020203" pitchFamily="34" charset="0"/>
              </a:rPr>
              <a:t> </a:t>
            </a:r>
            <a:r>
              <a:rPr lang="en-ID" sz="3000" dirty="0" err="1">
                <a:solidFill>
                  <a:srgbClr val="C00000"/>
                </a:solidFill>
                <a:latin typeface="Gill Sans Nova Cond XBd" panose="020B0A06020104020203" pitchFamily="34" charset="0"/>
              </a:rPr>
              <a:t>dengan</a:t>
            </a:r>
            <a:r>
              <a:rPr lang="en-ID" sz="3000" dirty="0">
                <a:solidFill>
                  <a:srgbClr val="C00000"/>
                </a:solidFill>
                <a:latin typeface="Gill Sans Nova Cond XBd" panose="020B0A06020104020203" pitchFamily="34" charset="0"/>
              </a:rPr>
              <a:t> </a:t>
            </a:r>
            <a:r>
              <a:rPr lang="en-ID" sz="3000" dirty="0" err="1">
                <a:solidFill>
                  <a:srgbClr val="C00000"/>
                </a:solidFill>
                <a:latin typeface="Gill Sans Nova Cond XBd" panose="020B0A06020104020203" pitchFamily="34" charset="0"/>
              </a:rPr>
              <a:t>pemuridan</a:t>
            </a:r>
            <a:r>
              <a:rPr lang="en-ID" sz="3000" dirty="0">
                <a:solidFill>
                  <a:srgbClr val="C00000"/>
                </a:solidFill>
                <a:latin typeface="Gill Sans Nova Cond XBd" panose="020B0A06020104020203" pitchFamily="34" charset="0"/>
              </a:rPr>
              <a:t>.</a:t>
            </a:r>
          </a:p>
        </p:txBody>
      </p:sp>
      <p:grpSp>
        <p:nvGrpSpPr>
          <p:cNvPr id="15" name="Group 14">
            <a:extLst>
              <a:ext uri="{FF2B5EF4-FFF2-40B4-BE49-F238E27FC236}">
                <a16:creationId xmlns:a16="http://schemas.microsoft.com/office/drawing/2014/main" id="{828A5161-06F1-46CF-8AD7-844680A59E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4601497"/>
            <a:ext cx="760545" cy="2017580"/>
            <a:chOff x="0" y="4601497"/>
            <a:chExt cx="1014060" cy="2017580"/>
          </a:xfrm>
        </p:grpSpPr>
        <p:sp>
          <p:nvSpPr>
            <p:cNvPr id="16" name="Isosceles Triangle 15">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Picture 4">
            <a:extLst>
              <a:ext uri="{FF2B5EF4-FFF2-40B4-BE49-F238E27FC236}">
                <a16:creationId xmlns:a16="http://schemas.microsoft.com/office/drawing/2014/main" id="{21C10641-E0C7-CA32-3E83-33DFA7A8A785}"/>
              </a:ext>
            </a:extLst>
          </p:cNvPr>
          <p:cNvPicPr>
            <a:picLocks noChangeAspect="1"/>
          </p:cNvPicPr>
          <p:nvPr/>
        </p:nvPicPr>
        <p:blipFill rotWithShape="1">
          <a:blip r:embed="rId2"/>
          <a:srcRect l="58533" r="6572"/>
          <a:stretch/>
        </p:blipFill>
        <p:spPr>
          <a:xfrm>
            <a:off x="1233570" y="1542372"/>
            <a:ext cx="2326640" cy="4429125"/>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extLst>
      <p:ext uri="{BB962C8B-B14F-4D97-AF65-F5344CB8AC3E}">
        <p14:creationId xmlns:p14="http://schemas.microsoft.com/office/powerpoint/2010/main" val="25019485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0B3F288A-87C1-86ED-9786-45D0237975AF}"/>
              </a:ext>
            </a:extLst>
          </p:cNvPr>
          <p:cNvSpPr>
            <a:spLocks noGrp="1"/>
          </p:cNvSpPr>
          <p:nvPr>
            <p:ph idx="1"/>
          </p:nvPr>
        </p:nvSpPr>
        <p:spPr>
          <a:xfrm>
            <a:off x="803466" y="3245959"/>
            <a:ext cx="5351926" cy="3037840"/>
          </a:xfrm>
        </p:spPr>
        <p:txBody>
          <a:bodyPr>
            <a:noAutofit/>
          </a:bodyPr>
          <a:lstStyle/>
          <a:p>
            <a:pPr marL="0" indent="0">
              <a:buNone/>
            </a:pPr>
            <a:r>
              <a:rPr lang="en-ID" sz="3200" dirty="0" err="1">
                <a:latin typeface="Impact" panose="020B0806030902050204" pitchFamily="34" charset="0"/>
              </a:rPr>
              <a:t>Kolose</a:t>
            </a:r>
            <a:r>
              <a:rPr lang="en-ID" sz="3200" dirty="0">
                <a:latin typeface="Impact" panose="020B0806030902050204" pitchFamily="34" charset="0"/>
              </a:rPr>
              <a:t> 1:29 </a:t>
            </a:r>
          </a:p>
          <a:p>
            <a:pPr marL="0" indent="0">
              <a:buNone/>
            </a:pPr>
            <a:r>
              <a:rPr lang="en-ID" sz="3200" dirty="0">
                <a:latin typeface="Berlin Sans FB" panose="020E0602020502020306" pitchFamily="34" charset="0"/>
              </a:rPr>
              <a:t>"</a:t>
            </a:r>
            <a:r>
              <a:rPr lang="en-ID" sz="3200" dirty="0" err="1">
                <a:latin typeface="Berlin Sans FB" panose="020E0602020502020306" pitchFamily="34" charset="0"/>
              </a:rPr>
              <a:t>Itulah</a:t>
            </a:r>
            <a:r>
              <a:rPr lang="en-ID" sz="3200" dirty="0">
                <a:latin typeface="Berlin Sans FB" panose="020E0602020502020306" pitchFamily="34" charset="0"/>
              </a:rPr>
              <a:t> yang </a:t>
            </a:r>
            <a:r>
              <a:rPr lang="en-ID" sz="3200" dirty="0" err="1">
                <a:latin typeface="Berlin Sans FB" panose="020E0602020502020306" pitchFamily="34" charset="0"/>
              </a:rPr>
              <a:t>kuusahakan</a:t>
            </a:r>
            <a:r>
              <a:rPr lang="en-ID" sz="3200" dirty="0">
                <a:latin typeface="Berlin Sans FB" panose="020E0602020502020306" pitchFamily="34" charset="0"/>
              </a:rPr>
              <a:t> dan </a:t>
            </a:r>
            <a:r>
              <a:rPr lang="en-ID" sz="3200" dirty="0" err="1">
                <a:latin typeface="Berlin Sans FB" panose="020E0602020502020306" pitchFamily="34" charset="0"/>
              </a:rPr>
              <a:t>kupergumulkan</a:t>
            </a:r>
            <a:r>
              <a:rPr lang="en-ID" sz="3200" dirty="0">
                <a:latin typeface="Berlin Sans FB" panose="020E0602020502020306" pitchFamily="34" charset="0"/>
              </a:rPr>
              <a:t> </a:t>
            </a:r>
            <a:r>
              <a:rPr lang="en-ID" sz="3200" dirty="0" err="1">
                <a:latin typeface="Berlin Sans FB" panose="020E0602020502020306" pitchFamily="34" charset="0"/>
              </a:rPr>
              <a:t>dengan</a:t>
            </a:r>
            <a:r>
              <a:rPr lang="en-ID" sz="3200" dirty="0">
                <a:latin typeface="Berlin Sans FB" panose="020E0602020502020306" pitchFamily="34" charset="0"/>
              </a:rPr>
              <a:t> </a:t>
            </a:r>
            <a:r>
              <a:rPr lang="en-ID" sz="3200" dirty="0" err="1">
                <a:latin typeface="Berlin Sans FB" panose="020E0602020502020306" pitchFamily="34" charset="0"/>
              </a:rPr>
              <a:t>segala</a:t>
            </a:r>
            <a:r>
              <a:rPr lang="en-ID" sz="3200" dirty="0">
                <a:latin typeface="Berlin Sans FB" panose="020E0602020502020306" pitchFamily="34" charset="0"/>
              </a:rPr>
              <a:t> </a:t>
            </a:r>
            <a:r>
              <a:rPr lang="en-ID" sz="3200" dirty="0" err="1">
                <a:latin typeface="Berlin Sans FB" panose="020E0602020502020306" pitchFamily="34" charset="0"/>
              </a:rPr>
              <a:t>tenaga</a:t>
            </a:r>
            <a:r>
              <a:rPr lang="en-ID" sz="3200" dirty="0">
                <a:latin typeface="Berlin Sans FB" panose="020E0602020502020306" pitchFamily="34" charset="0"/>
              </a:rPr>
              <a:t> </a:t>
            </a:r>
            <a:r>
              <a:rPr lang="en-ID" sz="3200" dirty="0" err="1">
                <a:latin typeface="Berlin Sans FB" panose="020E0602020502020306" pitchFamily="34" charset="0"/>
              </a:rPr>
              <a:t>sesuai</a:t>
            </a:r>
            <a:r>
              <a:rPr lang="en-ID" sz="3200" dirty="0">
                <a:latin typeface="Berlin Sans FB" panose="020E0602020502020306" pitchFamily="34" charset="0"/>
              </a:rPr>
              <a:t> </a:t>
            </a:r>
            <a:r>
              <a:rPr lang="en-ID" sz="3200" dirty="0" err="1">
                <a:latin typeface="Berlin Sans FB" panose="020E0602020502020306" pitchFamily="34" charset="0"/>
              </a:rPr>
              <a:t>dengan</a:t>
            </a:r>
            <a:r>
              <a:rPr lang="en-ID" sz="3200" dirty="0">
                <a:latin typeface="Berlin Sans FB" panose="020E0602020502020306" pitchFamily="34" charset="0"/>
              </a:rPr>
              <a:t> </a:t>
            </a:r>
            <a:r>
              <a:rPr lang="en-ID" sz="3200" dirty="0" err="1">
                <a:latin typeface="Berlin Sans FB" panose="020E0602020502020306" pitchFamily="34" charset="0"/>
              </a:rPr>
              <a:t>kuasa</a:t>
            </a:r>
            <a:r>
              <a:rPr lang="en-ID" sz="3200" dirty="0">
                <a:latin typeface="Berlin Sans FB" panose="020E0602020502020306" pitchFamily="34" charset="0"/>
              </a:rPr>
              <a:t>-Nya, yang </a:t>
            </a:r>
            <a:r>
              <a:rPr lang="en-ID" sz="3200" dirty="0" err="1">
                <a:latin typeface="Berlin Sans FB" panose="020E0602020502020306" pitchFamily="34" charset="0"/>
              </a:rPr>
              <a:t>bekerja</a:t>
            </a:r>
            <a:r>
              <a:rPr lang="en-ID" sz="3200" dirty="0">
                <a:latin typeface="Berlin Sans FB" panose="020E0602020502020306" pitchFamily="34" charset="0"/>
              </a:rPr>
              <a:t> </a:t>
            </a:r>
            <a:r>
              <a:rPr lang="en-ID" sz="3200" dirty="0" err="1">
                <a:latin typeface="Berlin Sans FB" panose="020E0602020502020306" pitchFamily="34" charset="0"/>
              </a:rPr>
              <a:t>dengan</a:t>
            </a:r>
            <a:r>
              <a:rPr lang="en-ID" sz="3200" dirty="0">
                <a:latin typeface="Berlin Sans FB" panose="020E0602020502020306" pitchFamily="34" charset="0"/>
              </a:rPr>
              <a:t> </a:t>
            </a:r>
            <a:r>
              <a:rPr lang="en-ID" sz="3200" dirty="0" err="1">
                <a:latin typeface="Berlin Sans FB" panose="020E0602020502020306" pitchFamily="34" charset="0"/>
              </a:rPr>
              <a:t>kuat</a:t>
            </a:r>
            <a:r>
              <a:rPr lang="en-ID" sz="3200" dirty="0">
                <a:latin typeface="Berlin Sans FB" panose="020E0602020502020306" pitchFamily="34" charset="0"/>
              </a:rPr>
              <a:t> di </a:t>
            </a:r>
            <a:r>
              <a:rPr lang="en-ID" sz="3200" dirty="0" err="1">
                <a:latin typeface="Berlin Sans FB" panose="020E0602020502020306" pitchFamily="34" charset="0"/>
              </a:rPr>
              <a:t>dalam</a:t>
            </a:r>
            <a:r>
              <a:rPr lang="en-ID" sz="3200" dirty="0">
                <a:latin typeface="Berlin Sans FB" panose="020E0602020502020306" pitchFamily="34" charset="0"/>
              </a:rPr>
              <a:t> </a:t>
            </a:r>
            <a:r>
              <a:rPr lang="en-ID" sz="3200" dirty="0" err="1">
                <a:latin typeface="Berlin Sans FB" panose="020E0602020502020306" pitchFamily="34" charset="0"/>
              </a:rPr>
              <a:t>aku</a:t>
            </a:r>
            <a:r>
              <a:rPr lang="en-ID" sz="3200" dirty="0">
                <a:latin typeface="Berlin Sans FB" panose="020E0602020502020306" pitchFamily="34" charset="0"/>
              </a:rPr>
              <a:t>".</a:t>
            </a:r>
          </a:p>
          <a:p>
            <a:endParaRPr lang="en-ID" sz="3200" dirty="0">
              <a:latin typeface="Berlin Sans FB" panose="020E0602020502020306" pitchFamily="34" charset="0"/>
            </a:endParaRPr>
          </a:p>
        </p:txBody>
      </p:sp>
      <p:pic>
        <p:nvPicPr>
          <p:cNvPr id="2" name="Picture 1">
            <a:extLst>
              <a:ext uri="{FF2B5EF4-FFF2-40B4-BE49-F238E27FC236}">
                <a16:creationId xmlns:a16="http://schemas.microsoft.com/office/drawing/2014/main" id="{2D5DC973-34AF-E3A8-AB36-601A9DE43A7D}"/>
              </a:ext>
            </a:extLst>
          </p:cNvPr>
          <p:cNvPicPr>
            <a:picLocks noChangeAspect="1"/>
          </p:cNvPicPr>
          <p:nvPr/>
        </p:nvPicPr>
        <p:blipFill rotWithShape="1">
          <a:blip r:embed="rId2"/>
          <a:srcRect l="17165" r="22810" b="-1"/>
          <a:stretch/>
        </p:blipFill>
        <p:spPr>
          <a:xfrm>
            <a:off x="5833044" y="1976277"/>
            <a:ext cx="3310955" cy="4881723"/>
          </a:xfrm>
          <a:custGeom>
            <a:avLst/>
            <a:gdLst/>
            <a:ahLst/>
            <a:cxnLst/>
            <a:rect l="l" t="t" r="r" b="b"/>
            <a:pathLst>
              <a:path w="4414606" h="4881723">
                <a:moveTo>
                  <a:pt x="3151661" y="0"/>
                </a:moveTo>
                <a:lnTo>
                  <a:pt x="4414606" y="1262946"/>
                </a:lnTo>
                <a:lnTo>
                  <a:pt x="4414606" y="4881723"/>
                </a:lnTo>
                <a:lnTo>
                  <a:pt x="1730061" y="4881723"/>
                </a:lnTo>
                <a:lnTo>
                  <a:pt x="0" y="3151662"/>
                </a:lnTo>
                <a:close/>
              </a:path>
            </a:pathLst>
          </a:custGeom>
        </p:spPr>
      </p:pic>
      <p:sp>
        <p:nvSpPr>
          <p:cNvPr id="10" name="Rectangle 9">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8208801" y="2200695"/>
            <a:ext cx="645368" cy="484026"/>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7400197" y="1502156"/>
            <a:ext cx="2532832" cy="954774"/>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28518" y="5230015"/>
            <a:ext cx="2017580" cy="760545"/>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60240" y="5789405"/>
            <a:ext cx="485578" cy="364184"/>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039F541C-EC00-20FA-9C72-ED64CD8F8129}"/>
              </a:ext>
            </a:extLst>
          </p:cNvPr>
          <p:cNvSpPr txBox="1"/>
          <p:nvPr/>
        </p:nvSpPr>
        <p:spPr>
          <a:xfrm>
            <a:off x="803466" y="649074"/>
            <a:ext cx="7115505" cy="2062103"/>
          </a:xfrm>
          <a:prstGeom prst="rect">
            <a:avLst/>
          </a:prstGeom>
          <a:solidFill>
            <a:schemeClr val="accent4">
              <a:lumMod val="20000"/>
              <a:lumOff val="80000"/>
            </a:schemeClr>
          </a:solidFill>
        </p:spPr>
        <p:txBody>
          <a:bodyPr wrap="square">
            <a:spAutoFit/>
          </a:bodyPr>
          <a:lstStyle/>
          <a:p>
            <a:r>
              <a:rPr lang="en-ID" sz="3200" dirty="0" err="1">
                <a:latin typeface="Gill Sans Nova Cond XBd" panose="020B0A06020104020203" pitchFamily="34" charset="0"/>
              </a:rPr>
              <a:t>Meskipun</a:t>
            </a:r>
            <a:r>
              <a:rPr lang="en-ID" sz="3200" dirty="0">
                <a:latin typeface="Gill Sans Nova Cond XBd" panose="020B0A06020104020203" pitchFamily="34" charset="0"/>
              </a:rPr>
              <a:t> </a:t>
            </a:r>
            <a:r>
              <a:rPr lang="en-ID" sz="3200" dirty="0" err="1">
                <a:latin typeface="Gill Sans Nova Cond XBd" panose="020B0A06020104020203" pitchFamily="34" charset="0"/>
              </a:rPr>
              <a:t>rasul</a:t>
            </a:r>
            <a:r>
              <a:rPr lang="en-ID" sz="3200" dirty="0">
                <a:latin typeface="Gill Sans Nova Cond XBd" panose="020B0A06020104020203" pitchFamily="34" charset="0"/>
              </a:rPr>
              <a:t> Paulus </a:t>
            </a:r>
            <a:r>
              <a:rPr lang="en-ID" sz="3200" dirty="0" err="1">
                <a:latin typeface="Gill Sans Nova Cond XBd" panose="020B0A06020104020203" pitchFamily="34" charset="0"/>
              </a:rPr>
              <a:t>berbicara</a:t>
            </a:r>
            <a:r>
              <a:rPr lang="en-ID" sz="3200" dirty="0">
                <a:latin typeface="Gill Sans Nova Cond XBd" panose="020B0A06020104020203" pitchFamily="34" charset="0"/>
              </a:rPr>
              <a:t> </a:t>
            </a:r>
            <a:r>
              <a:rPr lang="en-ID" sz="3200" dirty="0" err="1">
                <a:latin typeface="Gill Sans Nova Cond XBd" panose="020B0A06020104020203" pitchFamily="34" charset="0"/>
              </a:rPr>
              <a:t>tentang</a:t>
            </a:r>
            <a:r>
              <a:rPr lang="en-ID" sz="3200" dirty="0">
                <a:latin typeface="Gill Sans Nova Cond XBd" panose="020B0A06020104020203" pitchFamily="34" charset="0"/>
              </a:rPr>
              <a:t> Allah yang </a:t>
            </a:r>
            <a:r>
              <a:rPr lang="en-ID" sz="3200" dirty="0" err="1">
                <a:latin typeface="Gill Sans Nova Cond XBd" panose="020B0A06020104020203" pitchFamily="34" charset="0"/>
              </a:rPr>
              <a:t>bekerja</a:t>
            </a:r>
            <a:r>
              <a:rPr lang="en-ID" sz="3200" dirty="0">
                <a:latin typeface="Gill Sans Nova Cond XBd" panose="020B0A06020104020203" pitchFamily="34" charset="0"/>
              </a:rPr>
              <a:t> di </a:t>
            </a:r>
            <a:r>
              <a:rPr lang="en-ID" sz="3200" dirty="0" err="1">
                <a:latin typeface="Gill Sans Nova Cond XBd" panose="020B0A06020104020203" pitchFamily="34" charset="0"/>
              </a:rPr>
              <a:t>dalam</a:t>
            </a:r>
            <a:r>
              <a:rPr lang="en-ID" sz="3200" dirty="0">
                <a:latin typeface="Gill Sans Nova Cond XBd" panose="020B0A06020104020203" pitchFamily="34" charset="0"/>
              </a:rPr>
              <a:t> </a:t>
            </a:r>
            <a:r>
              <a:rPr lang="en-ID" sz="3200" dirty="0" err="1">
                <a:latin typeface="Gill Sans Nova Cond XBd" panose="020B0A06020104020203" pitchFamily="34" charset="0"/>
              </a:rPr>
              <a:t>dirinya</a:t>
            </a:r>
            <a:r>
              <a:rPr lang="en-ID" sz="3200" dirty="0">
                <a:latin typeface="Gill Sans Nova Cond XBd" panose="020B0A06020104020203" pitchFamily="34" charset="0"/>
              </a:rPr>
              <a:t>, </a:t>
            </a:r>
            <a:r>
              <a:rPr lang="en-ID" sz="3200" dirty="0" err="1">
                <a:latin typeface="Gill Sans Nova Cond XBd" panose="020B0A06020104020203" pitchFamily="34" charset="0"/>
              </a:rPr>
              <a:t>namun</a:t>
            </a:r>
            <a:r>
              <a:rPr lang="en-ID" sz="3200" dirty="0">
                <a:latin typeface="Gill Sans Nova Cond XBd" panose="020B0A06020104020203" pitchFamily="34" charset="0"/>
              </a:rPr>
              <a:t> </a:t>
            </a:r>
            <a:r>
              <a:rPr lang="en-ID" sz="3200" dirty="0" err="1">
                <a:latin typeface="Gill Sans Nova Cond XBd" panose="020B0A06020104020203" pitchFamily="34" charset="0"/>
              </a:rPr>
              <a:t>ia</a:t>
            </a:r>
            <a:r>
              <a:rPr lang="en-ID" sz="3200" dirty="0">
                <a:latin typeface="Gill Sans Nova Cond XBd" panose="020B0A06020104020203" pitchFamily="34" charset="0"/>
              </a:rPr>
              <a:t> juga </a:t>
            </a:r>
            <a:r>
              <a:rPr lang="en-ID" sz="3200" dirty="0" err="1">
                <a:latin typeface="Gill Sans Nova Cond XBd" panose="020B0A06020104020203" pitchFamily="34" charset="0"/>
              </a:rPr>
              <a:t>berbicara</a:t>
            </a:r>
            <a:r>
              <a:rPr lang="en-ID" sz="3200" dirty="0">
                <a:latin typeface="Gill Sans Nova Cond XBd" panose="020B0A06020104020203" pitchFamily="34" charset="0"/>
              </a:rPr>
              <a:t> </a:t>
            </a:r>
            <a:r>
              <a:rPr lang="en-ID" sz="3200" dirty="0" err="1">
                <a:latin typeface="Gill Sans Nova Cond XBd" panose="020B0A06020104020203" pitchFamily="34" charset="0"/>
              </a:rPr>
              <a:t>tentang</a:t>
            </a:r>
            <a:r>
              <a:rPr lang="en-ID" sz="3200" dirty="0">
                <a:latin typeface="Gill Sans Nova Cond XBd" panose="020B0A06020104020203" pitchFamily="34" charset="0"/>
              </a:rPr>
              <a:t> </a:t>
            </a:r>
            <a:r>
              <a:rPr lang="en-ID" sz="3200" dirty="0" err="1">
                <a:latin typeface="Gill Sans Nova Cond XBd" panose="020B0A06020104020203" pitchFamily="34" charset="0"/>
              </a:rPr>
              <a:t>pentingnya</a:t>
            </a:r>
            <a:r>
              <a:rPr lang="en-ID" sz="3200" dirty="0">
                <a:latin typeface="Gill Sans Nova Cond XBd" panose="020B0A06020104020203" pitchFamily="34" charset="0"/>
              </a:rPr>
              <a:t> </a:t>
            </a:r>
            <a:r>
              <a:rPr lang="en-ID" sz="3200" dirty="0" err="1">
                <a:solidFill>
                  <a:srgbClr val="C00000"/>
                </a:solidFill>
                <a:latin typeface="Gill Sans Nova Cond XBd" panose="020B0A06020104020203" pitchFamily="34" charset="0"/>
              </a:rPr>
              <a:t>keterlibatan</a:t>
            </a:r>
            <a:r>
              <a:rPr lang="en-ID" sz="3200" dirty="0">
                <a:solidFill>
                  <a:srgbClr val="C00000"/>
                </a:solidFill>
                <a:latin typeface="Gill Sans Nova Cond XBd" panose="020B0A06020104020203" pitchFamily="34" charset="0"/>
              </a:rPr>
              <a:t> </a:t>
            </a:r>
            <a:r>
              <a:rPr lang="en-ID" sz="3200" dirty="0" err="1">
                <a:solidFill>
                  <a:srgbClr val="C00000"/>
                </a:solidFill>
                <a:latin typeface="Gill Sans Nova Cond XBd" panose="020B0A06020104020203" pitchFamily="34" charset="0"/>
              </a:rPr>
              <a:t>manusia</a:t>
            </a:r>
            <a:r>
              <a:rPr lang="en-ID" sz="3200" dirty="0">
                <a:solidFill>
                  <a:srgbClr val="C00000"/>
                </a:solidFill>
                <a:latin typeface="Gill Sans Nova Cond XBd" panose="020B0A06020104020203" pitchFamily="34" charset="0"/>
              </a:rPr>
              <a:t>. </a:t>
            </a:r>
          </a:p>
        </p:txBody>
      </p:sp>
    </p:spTree>
    <p:extLst>
      <p:ext uri="{BB962C8B-B14F-4D97-AF65-F5344CB8AC3E}">
        <p14:creationId xmlns:p14="http://schemas.microsoft.com/office/powerpoint/2010/main" val="31818715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37B2035-1FCB-439A-B421-095E136C7E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76D6CDF-C512-4739-B158-55EE955EFA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27" y="-1"/>
            <a:ext cx="9143999"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person in a suit and a person in a white dress&#10;&#10;Description automatically generated with low confidence">
            <a:extLst>
              <a:ext uri="{FF2B5EF4-FFF2-40B4-BE49-F238E27FC236}">
                <a16:creationId xmlns:a16="http://schemas.microsoft.com/office/drawing/2014/main" id="{9E90371F-D64D-0B97-B0A7-1135B16F72CA}"/>
              </a:ext>
            </a:extLst>
          </p:cNvPr>
          <p:cNvPicPr>
            <a:picLocks noChangeAspect="1"/>
          </p:cNvPicPr>
          <p:nvPr/>
        </p:nvPicPr>
        <p:blipFill rotWithShape="1">
          <a:blip r:embed="rId2"/>
          <a:srcRect l="25786" r="5595" b="-1"/>
          <a:stretch/>
        </p:blipFill>
        <p:spPr>
          <a:xfrm>
            <a:off x="20" y="3105151"/>
            <a:ext cx="4836298" cy="3752849"/>
          </a:xfrm>
          <a:custGeom>
            <a:avLst/>
            <a:gdLst/>
            <a:ahLst/>
            <a:cxnLst/>
            <a:rect l="l" t="t" r="r" b="b"/>
            <a:pathLst>
              <a:path w="6448424" h="3752849">
                <a:moveTo>
                  <a:pt x="0" y="0"/>
                </a:moveTo>
                <a:lnTo>
                  <a:pt x="137978" y="22215"/>
                </a:lnTo>
                <a:cubicBezTo>
                  <a:pt x="196046" y="32277"/>
                  <a:pt x="252469" y="42437"/>
                  <a:pt x="295660" y="49771"/>
                </a:cubicBezTo>
                <a:cubicBezTo>
                  <a:pt x="364885" y="66610"/>
                  <a:pt x="403214" y="32071"/>
                  <a:pt x="456941" y="65635"/>
                </a:cubicBezTo>
                <a:cubicBezTo>
                  <a:pt x="529612" y="69090"/>
                  <a:pt x="662508" y="71245"/>
                  <a:pt x="731691" y="70501"/>
                </a:cubicBezTo>
                <a:cubicBezTo>
                  <a:pt x="768741" y="62400"/>
                  <a:pt x="808263" y="64633"/>
                  <a:pt x="841820" y="61171"/>
                </a:cubicBezTo>
                <a:cubicBezTo>
                  <a:pt x="958973" y="43639"/>
                  <a:pt x="1009730" y="45863"/>
                  <a:pt x="1068219" y="39136"/>
                </a:cubicBezTo>
                <a:cubicBezTo>
                  <a:pt x="1104329" y="33447"/>
                  <a:pt x="1156536" y="44203"/>
                  <a:pt x="1174190" y="38808"/>
                </a:cubicBezTo>
                <a:cubicBezTo>
                  <a:pt x="1188943" y="36385"/>
                  <a:pt x="1213832" y="14880"/>
                  <a:pt x="1225923" y="34507"/>
                </a:cubicBezTo>
                <a:cubicBezTo>
                  <a:pt x="1305283" y="8501"/>
                  <a:pt x="1319617" y="30839"/>
                  <a:pt x="1385617" y="18003"/>
                </a:cubicBezTo>
                <a:cubicBezTo>
                  <a:pt x="1461876" y="-26747"/>
                  <a:pt x="1519510" y="56342"/>
                  <a:pt x="1563967" y="4638"/>
                </a:cubicBezTo>
                <a:lnTo>
                  <a:pt x="1676634" y="10582"/>
                </a:lnTo>
                <a:lnTo>
                  <a:pt x="1769429" y="20265"/>
                </a:lnTo>
                <a:cubicBezTo>
                  <a:pt x="1790625" y="23534"/>
                  <a:pt x="1880369" y="18448"/>
                  <a:pt x="1900584" y="27732"/>
                </a:cubicBezTo>
                <a:cubicBezTo>
                  <a:pt x="2072430" y="22762"/>
                  <a:pt x="2014935" y="5831"/>
                  <a:pt x="2127041" y="22101"/>
                </a:cubicBezTo>
                <a:cubicBezTo>
                  <a:pt x="2168847" y="65820"/>
                  <a:pt x="2153052" y="28773"/>
                  <a:pt x="2211644" y="44507"/>
                </a:cubicBezTo>
                <a:cubicBezTo>
                  <a:pt x="2211201" y="9921"/>
                  <a:pt x="2277596" y="73686"/>
                  <a:pt x="2299605" y="38004"/>
                </a:cubicBezTo>
                <a:cubicBezTo>
                  <a:pt x="2309570" y="41997"/>
                  <a:pt x="2318531" y="46991"/>
                  <a:pt x="2327359" y="52270"/>
                </a:cubicBezTo>
                <a:lnTo>
                  <a:pt x="2331995" y="55017"/>
                </a:lnTo>
                <a:lnTo>
                  <a:pt x="2353777" y="59755"/>
                </a:lnTo>
                <a:lnTo>
                  <a:pt x="2355893" y="68914"/>
                </a:lnTo>
                <a:lnTo>
                  <a:pt x="2385794" y="81650"/>
                </a:lnTo>
                <a:cubicBezTo>
                  <a:pt x="2397613" y="85211"/>
                  <a:pt x="2411061" y="87627"/>
                  <a:pt x="2427010" y="88184"/>
                </a:cubicBezTo>
                <a:cubicBezTo>
                  <a:pt x="2486314" y="76422"/>
                  <a:pt x="2553170" y="126870"/>
                  <a:pt x="2627153" y="110451"/>
                </a:cubicBezTo>
                <a:cubicBezTo>
                  <a:pt x="2653722" y="107383"/>
                  <a:pt x="2732043" y="116068"/>
                  <a:pt x="2744462" y="128780"/>
                </a:cubicBezTo>
                <a:cubicBezTo>
                  <a:pt x="2760299" y="132873"/>
                  <a:pt x="2780248" y="130843"/>
                  <a:pt x="2785202" y="143610"/>
                </a:cubicBezTo>
                <a:cubicBezTo>
                  <a:pt x="2794558" y="159316"/>
                  <a:pt x="2856498" y="142821"/>
                  <a:pt x="2844667" y="159029"/>
                </a:cubicBezTo>
                <a:cubicBezTo>
                  <a:pt x="2888530" y="147871"/>
                  <a:pt x="2914187" y="181391"/>
                  <a:pt x="2946649" y="192330"/>
                </a:cubicBezTo>
                <a:cubicBezTo>
                  <a:pt x="2981872" y="180417"/>
                  <a:pt x="3015239" y="215115"/>
                  <a:pt x="3088812" y="226485"/>
                </a:cubicBezTo>
                <a:cubicBezTo>
                  <a:pt x="3127734" y="212524"/>
                  <a:pt x="3138301" y="234381"/>
                  <a:pt x="3208669" y="217774"/>
                </a:cubicBezTo>
                <a:cubicBezTo>
                  <a:pt x="3242208" y="219284"/>
                  <a:pt x="3229623" y="233297"/>
                  <a:pt x="3290045" y="235553"/>
                </a:cubicBezTo>
                <a:cubicBezTo>
                  <a:pt x="3399655" y="215239"/>
                  <a:pt x="3444518" y="245862"/>
                  <a:pt x="3529335" y="249571"/>
                </a:cubicBezTo>
                <a:cubicBezTo>
                  <a:pt x="3623697" y="257405"/>
                  <a:pt x="3587652" y="268832"/>
                  <a:pt x="3716766" y="252690"/>
                </a:cubicBezTo>
                <a:cubicBezTo>
                  <a:pt x="3723469" y="267318"/>
                  <a:pt x="3737863" y="269842"/>
                  <a:pt x="3765333" y="266823"/>
                </a:cubicBezTo>
                <a:cubicBezTo>
                  <a:pt x="3810754" y="271601"/>
                  <a:pt x="3792745" y="303866"/>
                  <a:pt x="3846897" y="290090"/>
                </a:cubicBezTo>
                <a:cubicBezTo>
                  <a:pt x="3830941" y="306608"/>
                  <a:pt x="3929114" y="308026"/>
                  <a:pt x="3900217" y="323590"/>
                </a:cubicBezTo>
                <a:cubicBezTo>
                  <a:pt x="3922367" y="343425"/>
                  <a:pt x="3948574" y="318948"/>
                  <a:pt x="3971444" y="336662"/>
                </a:cubicBezTo>
                <a:cubicBezTo>
                  <a:pt x="4002781" y="344193"/>
                  <a:pt x="3960997" y="315419"/>
                  <a:pt x="3997868" y="318867"/>
                </a:cubicBezTo>
                <a:cubicBezTo>
                  <a:pt x="4041159" y="326219"/>
                  <a:pt x="4055435" y="293981"/>
                  <a:pt x="4070852" y="339615"/>
                </a:cubicBezTo>
                <a:cubicBezTo>
                  <a:pt x="4121286" y="335828"/>
                  <a:pt x="4121920" y="355506"/>
                  <a:pt x="4180483" y="373369"/>
                </a:cubicBezTo>
                <a:cubicBezTo>
                  <a:pt x="4211379" y="366707"/>
                  <a:pt x="4230171" y="374664"/>
                  <a:pt x="4246264" y="387458"/>
                </a:cubicBezTo>
                <a:cubicBezTo>
                  <a:pt x="4308508" y="393310"/>
                  <a:pt x="4357326" y="416142"/>
                  <a:pt x="4423169" y="431783"/>
                </a:cubicBezTo>
                <a:lnTo>
                  <a:pt x="4446752" y="435383"/>
                </a:lnTo>
                <a:lnTo>
                  <a:pt x="4446954" y="435566"/>
                </a:lnTo>
                <a:cubicBezTo>
                  <a:pt x="4508528" y="480137"/>
                  <a:pt x="4617740" y="529869"/>
                  <a:pt x="4662523" y="553169"/>
                </a:cubicBezTo>
                <a:cubicBezTo>
                  <a:pt x="4720320" y="547046"/>
                  <a:pt x="4678644" y="560102"/>
                  <a:pt x="4715641" y="575354"/>
                </a:cubicBezTo>
                <a:cubicBezTo>
                  <a:pt x="4682056" y="593278"/>
                  <a:pt x="4768370" y="586520"/>
                  <a:pt x="4742071" y="614016"/>
                </a:cubicBezTo>
                <a:cubicBezTo>
                  <a:pt x="4749637" y="615922"/>
                  <a:pt x="4757797" y="616899"/>
                  <a:pt x="4766183" y="617675"/>
                </a:cubicBezTo>
                <a:lnTo>
                  <a:pt x="4770562" y="618094"/>
                </a:lnTo>
                <a:lnTo>
                  <a:pt x="4783240" y="624350"/>
                </a:lnTo>
                <a:lnTo>
                  <a:pt x="4792882" y="620401"/>
                </a:lnTo>
                <a:lnTo>
                  <a:pt x="4816310" y="625721"/>
                </a:lnTo>
                <a:cubicBezTo>
                  <a:pt x="4824144" y="628595"/>
                  <a:pt x="4831482" y="632720"/>
                  <a:pt x="4837953" y="638824"/>
                </a:cubicBezTo>
                <a:cubicBezTo>
                  <a:pt x="4848645" y="668753"/>
                  <a:pt x="4922266" y="669148"/>
                  <a:pt x="4933914" y="707398"/>
                </a:cubicBezTo>
                <a:cubicBezTo>
                  <a:pt x="4940833" y="719653"/>
                  <a:pt x="4978358" y="746502"/>
                  <a:pt x="4995259" y="744825"/>
                </a:cubicBezTo>
                <a:cubicBezTo>
                  <a:pt x="5005107" y="749034"/>
                  <a:pt x="5010567" y="758092"/>
                  <a:pt x="5024744" y="753396"/>
                </a:cubicBezTo>
                <a:cubicBezTo>
                  <a:pt x="5047511" y="761361"/>
                  <a:pt x="5109162" y="783016"/>
                  <a:pt x="5131877" y="792613"/>
                </a:cubicBezTo>
                <a:cubicBezTo>
                  <a:pt x="5132671" y="802792"/>
                  <a:pt x="5144554" y="806683"/>
                  <a:pt x="5161031" y="810975"/>
                </a:cubicBezTo>
                <a:lnTo>
                  <a:pt x="5176815" y="815342"/>
                </a:lnTo>
                <a:lnTo>
                  <a:pt x="5180064" y="831233"/>
                </a:lnTo>
                <a:cubicBezTo>
                  <a:pt x="5202966" y="819270"/>
                  <a:pt x="5188976" y="863361"/>
                  <a:pt x="5215059" y="865080"/>
                </a:cubicBezTo>
                <a:cubicBezTo>
                  <a:pt x="5235765" y="864786"/>
                  <a:pt x="5236347" y="878098"/>
                  <a:pt x="5245643" y="887119"/>
                </a:cubicBezTo>
                <a:cubicBezTo>
                  <a:pt x="5267660" y="891609"/>
                  <a:pt x="5295742" y="939348"/>
                  <a:pt x="5295952" y="957174"/>
                </a:cubicBezTo>
                <a:cubicBezTo>
                  <a:pt x="5284322" y="1008946"/>
                  <a:pt x="5374979" y="1038019"/>
                  <a:pt x="5367826" y="1079140"/>
                </a:cubicBezTo>
                <a:cubicBezTo>
                  <a:pt x="5371668" y="1089190"/>
                  <a:pt x="5377921" y="1097135"/>
                  <a:pt x="5385646" y="1103730"/>
                </a:cubicBezTo>
                <a:lnTo>
                  <a:pt x="5410965" y="1119397"/>
                </a:lnTo>
                <a:lnTo>
                  <a:pt x="5436960" y="1130910"/>
                </a:lnTo>
                <a:lnTo>
                  <a:pt x="5442083" y="1133134"/>
                </a:lnTo>
                <a:cubicBezTo>
                  <a:pt x="5451910" y="1137346"/>
                  <a:pt x="5457170" y="1169188"/>
                  <a:pt x="5465219" y="1174479"/>
                </a:cubicBezTo>
                <a:cubicBezTo>
                  <a:pt x="5488744" y="1195184"/>
                  <a:pt x="5467141" y="1223401"/>
                  <a:pt x="5488171" y="1238604"/>
                </a:cubicBezTo>
                <a:cubicBezTo>
                  <a:pt x="5523491" y="1271811"/>
                  <a:pt x="5486623" y="1305961"/>
                  <a:pt x="5562172" y="1320840"/>
                </a:cubicBezTo>
                <a:cubicBezTo>
                  <a:pt x="5601634" y="1385316"/>
                  <a:pt x="5636528" y="1453139"/>
                  <a:pt x="5686905" y="1512529"/>
                </a:cubicBezTo>
                <a:cubicBezTo>
                  <a:pt x="5729049" y="1575678"/>
                  <a:pt x="5699691" y="1553768"/>
                  <a:pt x="5748726" y="1623716"/>
                </a:cubicBezTo>
                <a:cubicBezTo>
                  <a:pt x="5783098" y="1689734"/>
                  <a:pt x="5789710" y="1639740"/>
                  <a:pt x="5842593" y="1726595"/>
                </a:cubicBezTo>
                <a:cubicBezTo>
                  <a:pt x="5837824" y="1733043"/>
                  <a:pt x="5862023" y="1845188"/>
                  <a:pt x="5861042" y="1851837"/>
                </a:cubicBezTo>
                <a:cubicBezTo>
                  <a:pt x="5874156" y="1887981"/>
                  <a:pt x="5901790" y="1919218"/>
                  <a:pt x="5921290" y="1943460"/>
                </a:cubicBezTo>
                <a:lnTo>
                  <a:pt x="5978046" y="1997284"/>
                </a:lnTo>
                <a:lnTo>
                  <a:pt x="5992479" y="2056720"/>
                </a:lnTo>
                <a:cubicBezTo>
                  <a:pt x="6011078" y="2079033"/>
                  <a:pt x="6072687" y="2117397"/>
                  <a:pt x="6089639" y="2131171"/>
                </a:cubicBezTo>
                <a:lnTo>
                  <a:pt x="6094199" y="2139379"/>
                </a:lnTo>
                <a:lnTo>
                  <a:pt x="6094822" y="2139386"/>
                </a:lnTo>
                <a:cubicBezTo>
                  <a:pt x="6096947" y="2140841"/>
                  <a:pt x="6098876" y="2143416"/>
                  <a:pt x="6100692" y="2147736"/>
                </a:cubicBezTo>
                <a:lnTo>
                  <a:pt x="6102516" y="2154343"/>
                </a:lnTo>
                <a:lnTo>
                  <a:pt x="6111361" y="2170264"/>
                </a:lnTo>
                <a:lnTo>
                  <a:pt x="6215475" y="2270153"/>
                </a:lnTo>
                <a:lnTo>
                  <a:pt x="6255966" y="2335401"/>
                </a:lnTo>
                <a:lnTo>
                  <a:pt x="6272711" y="2385144"/>
                </a:lnTo>
                <a:cubicBezTo>
                  <a:pt x="6282320" y="2406495"/>
                  <a:pt x="6299066" y="2405139"/>
                  <a:pt x="6304347" y="2439388"/>
                </a:cubicBezTo>
                <a:cubicBezTo>
                  <a:pt x="6297131" y="2486231"/>
                  <a:pt x="6325530" y="2500962"/>
                  <a:pt x="6326729" y="2549400"/>
                </a:cubicBezTo>
                <a:cubicBezTo>
                  <a:pt x="6325926" y="2572066"/>
                  <a:pt x="6339111" y="2599957"/>
                  <a:pt x="6344663" y="2628839"/>
                </a:cubicBezTo>
                <a:lnTo>
                  <a:pt x="6375811" y="2639204"/>
                </a:lnTo>
                <a:cubicBezTo>
                  <a:pt x="6375427" y="2643533"/>
                  <a:pt x="6375041" y="2647863"/>
                  <a:pt x="6374657" y="2652193"/>
                </a:cubicBezTo>
                <a:cubicBezTo>
                  <a:pt x="6373555" y="2658134"/>
                  <a:pt x="6371943" y="2662665"/>
                  <a:pt x="6369740" y="2664642"/>
                </a:cubicBezTo>
                <a:cubicBezTo>
                  <a:pt x="6368032" y="2674540"/>
                  <a:pt x="6371528" y="2686899"/>
                  <a:pt x="6361964" y="2690172"/>
                </a:cubicBezTo>
                <a:cubicBezTo>
                  <a:pt x="6350507" y="2696218"/>
                  <a:pt x="6369375" y="2734440"/>
                  <a:pt x="6355511" y="2727335"/>
                </a:cubicBezTo>
                <a:cubicBezTo>
                  <a:pt x="6358746" y="2734104"/>
                  <a:pt x="6360434" y="2742096"/>
                  <a:pt x="6361058" y="2750592"/>
                </a:cubicBezTo>
                <a:cubicBezTo>
                  <a:pt x="6361013" y="2751998"/>
                  <a:pt x="6360970" y="2753408"/>
                  <a:pt x="6360926" y="2754814"/>
                </a:cubicBezTo>
                <a:lnTo>
                  <a:pt x="6339285" y="2810353"/>
                </a:lnTo>
                <a:cubicBezTo>
                  <a:pt x="6360091" y="2854187"/>
                  <a:pt x="6313103" y="2870086"/>
                  <a:pt x="6325672" y="2908809"/>
                </a:cubicBezTo>
                <a:cubicBezTo>
                  <a:pt x="6341563" y="2966972"/>
                  <a:pt x="6291836" y="2935388"/>
                  <a:pt x="6333498" y="3009772"/>
                </a:cubicBezTo>
                <a:cubicBezTo>
                  <a:pt x="6345476" y="3039254"/>
                  <a:pt x="6345955" y="3068963"/>
                  <a:pt x="6334947" y="3095405"/>
                </a:cubicBezTo>
                <a:lnTo>
                  <a:pt x="6344768" y="3155941"/>
                </a:lnTo>
                <a:cubicBezTo>
                  <a:pt x="6348643" y="3153663"/>
                  <a:pt x="6311793" y="3186588"/>
                  <a:pt x="6314754" y="3197987"/>
                </a:cubicBezTo>
                <a:cubicBezTo>
                  <a:pt x="6318695" y="3221971"/>
                  <a:pt x="6319257" y="3226752"/>
                  <a:pt x="6304230" y="3239690"/>
                </a:cubicBezTo>
                <a:cubicBezTo>
                  <a:pt x="6306321" y="3248567"/>
                  <a:pt x="6307305" y="3254005"/>
                  <a:pt x="6308837" y="3264003"/>
                </a:cubicBezTo>
                <a:cubicBezTo>
                  <a:pt x="6301812" y="3288243"/>
                  <a:pt x="6298529" y="3302527"/>
                  <a:pt x="6309285" y="3324103"/>
                </a:cubicBezTo>
                <a:cubicBezTo>
                  <a:pt x="6301188" y="3343007"/>
                  <a:pt x="6329285" y="3359307"/>
                  <a:pt x="6342503" y="3405661"/>
                </a:cubicBezTo>
                <a:cubicBezTo>
                  <a:pt x="6338012" y="3447477"/>
                  <a:pt x="6408325" y="3505721"/>
                  <a:pt x="6401531" y="3550593"/>
                </a:cubicBezTo>
                <a:cubicBezTo>
                  <a:pt x="6395655" y="3579549"/>
                  <a:pt x="6423437" y="3594758"/>
                  <a:pt x="6427705" y="3624684"/>
                </a:cubicBezTo>
                <a:cubicBezTo>
                  <a:pt x="6416402" y="3629199"/>
                  <a:pt x="6435787" y="3639516"/>
                  <a:pt x="6448424" y="3657106"/>
                </a:cubicBezTo>
                <a:lnTo>
                  <a:pt x="6444014" y="3752742"/>
                </a:lnTo>
                <a:cubicBezTo>
                  <a:pt x="6443990" y="3752777"/>
                  <a:pt x="6443967" y="3752813"/>
                  <a:pt x="6443946" y="3752849"/>
                </a:cubicBezTo>
                <a:lnTo>
                  <a:pt x="0" y="3752849"/>
                </a:lnTo>
                <a:close/>
              </a:path>
            </a:pathLst>
          </a:custGeom>
        </p:spPr>
      </p:pic>
      <p:sp>
        <p:nvSpPr>
          <p:cNvPr id="3" name="Content Placeholder 2">
            <a:extLst>
              <a:ext uri="{FF2B5EF4-FFF2-40B4-BE49-F238E27FC236}">
                <a16:creationId xmlns:a16="http://schemas.microsoft.com/office/drawing/2014/main" id="{A97CBF4A-B6FE-3B34-1629-2FA52ABC6DA4}"/>
              </a:ext>
            </a:extLst>
          </p:cNvPr>
          <p:cNvSpPr>
            <a:spLocks noGrp="1"/>
          </p:cNvSpPr>
          <p:nvPr>
            <p:ph idx="1"/>
          </p:nvPr>
        </p:nvSpPr>
        <p:spPr>
          <a:xfrm>
            <a:off x="4836318" y="3274330"/>
            <a:ext cx="3937715" cy="3313527"/>
          </a:xfrm>
          <a:solidFill>
            <a:schemeClr val="tx1">
              <a:lumMod val="65000"/>
              <a:lumOff val="35000"/>
            </a:schemeClr>
          </a:solidFill>
        </p:spPr>
        <p:txBody>
          <a:bodyPr anchor="t">
            <a:noAutofit/>
          </a:bodyPr>
          <a:lstStyle/>
          <a:p>
            <a:pPr marL="0" indent="0">
              <a:buNone/>
            </a:pPr>
            <a:r>
              <a:rPr lang="en-ID" sz="2400" dirty="0">
                <a:solidFill>
                  <a:schemeClr val="bg1"/>
                </a:solidFill>
                <a:latin typeface="Gill Sans Nova Cond XBd" panose="020B0A06020104020203" pitchFamily="34" charset="0"/>
              </a:rPr>
              <a:t>Jadi, </a:t>
            </a:r>
            <a:r>
              <a:rPr lang="en-ID" sz="2400" dirty="0" err="1">
                <a:solidFill>
                  <a:schemeClr val="bg1"/>
                </a:solidFill>
                <a:latin typeface="Gill Sans Nova Cond XBd" panose="020B0A06020104020203" pitchFamily="34" charset="0"/>
              </a:rPr>
              <a:t>pelayanan</a:t>
            </a:r>
            <a:r>
              <a:rPr lang="en-ID" sz="2400" dirty="0">
                <a:solidFill>
                  <a:schemeClr val="bg1"/>
                </a:solidFill>
                <a:latin typeface="Gill Sans Nova Cond XBd" panose="020B0A06020104020203" pitchFamily="34" charset="0"/>
              </a:rPr>
              <a:t> Paulus </a:t>
            </a:r>
            <a:r>
              <a:rPr lang="en-ID" sz="2400" dirty="0" err="1">
                <a:solidFill>
                  <a:schemeClr val="bg1"/>
                </a:solidFill>
                <a:latin typeface="Gill Sans Nova Cond XBd" panose="020B0A06020104020203" pitchFamily="34" charset="0"/>
              </a:rPr>
              <a:t>adalah</a:t>
            </a:r>
            <a:r>
              <a:rPr lang="en-ID" sz="2400" dirty="0">
                <a:solidFill>
                  <a:schemeClr val="bg1"/>
                </a:solidFill>
                <a:latin typeface="Gill Sans Nova Cond XBd" panose="020B0A06020104020203" pitchFamily="34" charset="0"/>
              </a:rPr>
              <a:t> </a:t>
            </a:r>
            <a:r>
              <a:rPr lang="en-ID" sz="2400" dirty="0" err="1">
                <a:solidFill>
                  <a:schemeClr val="bg1"/>
                </a:solidFill>
                <a:latin typeface="Gill Sans Nova Cond XBd" panose="020B0A06020104020203" pitchFamily="34" charset="0"/>
              </a:rPr>
              <a:t>pelayanan</a:t>
            </a:r>
            <a:r>
              <a:rPr lang="en-ID" sz="2400" dirty="0">
                <a:solidFill>
                  <a:schemeClr val="bg1"/>
                </a:solidFill>
                <a:latin typeface="Gill Sans Nova Cond XBd" panose="020B0A06020104020203" pitchFamily="34" charset="0"/>
              </a:rPr>
              <a:t> yang </a:t>
            </a:r>
            <a:r>
              <a:rPr lang="en-ID" sz="2400" dirty="0" err="1">
                <a:solidFill>
                  <a:schemeClr val="bg1"/>
                </a:solidFill>
                <a:latin typeface="Gill Sans Nova Cond XBd" panose="020B0A06020104020203" pitchFamily="34" charset="0"/>
              </a:rPr>
              <a:t>dilakukan</a:t>
            </a:r>
            <a:r>
              <a:rPr lang="en-ID" sz="2400" dirty="0">
                <a:solidFill>
                  <a:schemeClr val="bg1"/>
                </a:solidFill>
                <a:latin typeface="Gill Sans Nova Cond XBd" panose="020B0A06020104020203" pitchFamily="34" charset="0"/>
              </a:rPr>
              <a:t> </a:t>
            </a:r>
            <a:r>
              <a:rPr lang="en-ID" sz="2400" dirty="0" err="1">
                <a:solidFill>
                  <a:schemeClr val="bg1"/>
                </a:solidFill>
                <a:latin typeface="Gill Sans Nova Cond XBd" panose="020B0A06020104020203" pitchFamily="34" charset="0"/>
              </a:rPr>
              <a:t>dengan</a:t>
            </a:r>
            <a:r>
              <a:rPr lang="en-ID" sz="2400" dirty="0">
                <a:solidFill>
                  <a:schemeClr val="bg1"/>
                </a:solidFill>
                <a:latin typeface="Gill Sans Nova Cond XBd" panose="020B0A06020104020203" pitchFamily="34" charset="0"/>
              </a:rPr>
              <a:t> </a:t>
            </a:r>
            <a:r>
              <a:rPr lang="en-ID" sz="2400" dirty="0" err="1">
                <a:solidFill>
                  <a:schemeClr val="bg1"/>
                </a:solidFill>
                <a:latin typeface="Gill Sans Nova Cond XBd" panose="020B0A06020104020203" pitchFamily="34" charset="0"/>
              </a:rPr>
              <a:t>usaha</a:t>
            </a:r>
            <a:r>
              <a:rPr lang="en-ID" sz="2400" dirty="0">
                <a:solidFill>
                  <a:schemeClr val="bg1"/>
                </a:solidFill>
                <a:latin typeface="Gill Sans Nova Cond XBd" panose="020B0A06020104020203" pitchFamily="34" charset="0"/>
              </a:rPr>
              <a:t> dan </a:t>
            </a:r>
            <a:r>
              <a:rPr lang="en-ID" sz="2400" dirty="0" err="1">
                <a:solidFill>
                  <a:schemeClr val="bg1"/>
                </a:solidFill>
                <a:latin typeface="Gill Sans Nova Cond XBd" panose="020B0A06020104020203" pitchFamily="34" charset="0"/>
              </a:rPr>
              <a:t>disiplin</a:t>
            </a:r>
            <a:r>
              <a:rPr lang="en-ID" sz="2400" dirty="0">
                <a:solidFill>
                  <a:schemeClr val="bg1"/>
                </a:solidFill>
                <a:latin typeface="Gill Sans Nova Cond XBd" panose="020B0A06020104020203" pitchFamily="34" charset="0"/>
              </a:rPr>
              <a:t> </a:t>
            </a:r>
            <a:r>
              <a:rPr lang="en-ID" sz="2400" dirty="0" err="1">
                <a:solidFill>
                  <a:schemeClr val="bg1"/>
                </a:solidFill>
                <a:latin typeface="Gill Sans Nova Cond XBd" panose="020B0A06020104020203" pitchFamily="34" charset="0"/>
              </a:rPr>
              <a:t>pribadi</a:t>
            </a:r>
            <a:r>
              <a:rPr lang="en-ID" sz="2400" dirty="0">
                <a:solidFill>
                  <a:schemeClr val="bg1"/>
                </a:solidFill>
                <a:latin typeface="Gill Sans Nova Cond XBd" panose="020B0A06020104020203" pitchFamily="34" charset="0"/>
              </a:rPr>
              <a:t> yang </a:t>
            </a:r>
            <a:r>
              <a:rPr lang="en-ID" sz="2400" dirty="0" err="1">
                <a:solidFill>
                  <a:schemeClr val="bg1"/>
                </a:solidFill>
                <a:latin typeface="Gill Sans Nova Cond XBd" panose="020B0A06020104020203" pitchFamily="34" charset="0"/>
              </a:rPr>
              <a:t>besar</a:t>
            </a:r>
            <a:r>
              <a:rPr lang="en-ID" sz="2400" dirty="0">
                <a:solidFill>
                  <a:schemeClr val="bg1"/>
                </a:solidFill>
                <a:latin typeface="Gill Sans Nova Cond XBd" panose="020B0A06020104020203" pitchFamily="34" charset="0"/>
              </a:rPr>
              <a:t>, </a:t>
            </a:r>
            <a:r>
              <a:rPr lang="en-ID" sz="2400" dirty="0" err="1">
                <a:solidFill>
                  <a:schemeClr val="bg1"/>
                </a:solidFill>
                <a:latin typeface="Gill Sans Nova Cond XBd" panose="020B0A06020104020203" pitchFamily="34" charset="0"/>
              </a:rPr>
              <a:t>serta</a:t>
            </a:r>
            <a:r>
              <a:rPr lang="en-ID" sz="2400" dirty="0">
                <a:solidFill>
                  <a:schemeClr val="bg1"/>
                </a:solidFill>
                <a:latin typeface="Gill Sans Nova Cond XBd" panose="020B0A06020104020203" pitchFamily="34" charset="0"/>
              </a:rPr>
              <a:t> </a:t>
            </a:r>
            <a:r>
              <a:rPr lang="en-ID" sz="2400" dirty="0" err="1">
                <a:solidFill>
                  <a:schemeClr val="bg1"/>
                </a:solidFill>
                <a:latin typeface="Gill Sans Nova Cond XBd" panose="020B0A06020104020203" pitchFamily="34" charset="0"/>
              </a:rPr>
              <a:t>dilakukan</a:t>
            </a:r>
            <a:r>
              <a:rPr lang="en-ID" sz="2400" dirty="0">
                <a:solidFill>
                  <a:schemeClr val="bg1"/>
                </a:solidFill>
                <a:latin typeface="Gill Sans Nova Cond XBd" panose="020B0A06020104020203" pitchFamily="34" charset="0"/>
              </a:rPr>
              <a:t> </a:t>
            </a:r>
            <a:r>
              <a:rPr lang="en-ID" sz="2400" dirty="0" err="1">
                <a:solidFill>
                  <a:schemeClr val="bg1"/>
                </a:solidFill>
                <a:latin typeface="Gill Sans Nova Cond XBd" panose="020B0A06020104020203" pitchFamily="34" charset="0"/>
              </a:rPr>
              <a:t>dengan</a:t>
            </a:r>
            <a:r>
              <a:rPr lang="en-ID" sz="2400" dirty="0">
                <a:solidFill>
                  <a:schemeClr val="bg1"/>
                </a:solidFill>
                <a:latin typeface="Gill Sans Nova Cond XBd" panose="020B0A06020104020203" pitchFamily="34" charset="0"/>
              </a:rPr>
              <a:t> </a:t>
            </a:r>
            <a:r>
              <a:rPr lang="en-ID" sz="2400" dirty="0" err="1">
                <a:solidFill>
                  <a:schemeClr val="bg1"/>
                </a:solidFill>
                <a:latin typeface="Gill Sans Nova Cond XBd" panose="020B0A06020104020203" pitchFamily="34" charset="0"/>
              </a:rPr>
              <a:t>kuasa</a:t>
            </a:r>
            <a:r>
              <a:rPr lang="en-ID" sz="2400" dirty="0">
                <a:solidFill>
                  <a:schemeClr val="bg1"/>
                </a:solidFill>
                <a:latin typeface="Gill Sans Nova Cond XBd" panose="020B0A06020104020203" pitchFamily="34" charset="0"/>
              </a:rPr>
              <a:t> Allah. </a:t>
            </a:r>
            <a:r>
              <a:rPr lang="en-ID" sz="2400" dirty="0" err="1">
                <a:solidFill>
                  <a:schemeClr val="bg1"/>
                </a:solidFill>
                <a:latin typeface="Gill Sans Nova Cond XBd" panose="020B0A06020104020203" pitchFamily="34" charset="0"/>
              </a:rPr>
              <a:t>Hubungan</a:t>
            </a:r>
            <a:r>
              <a:rPr lang="en-ID" sz="2400" dirty="0">
                <a:solidFill>
                  <a:schemeClr val="bg1"/>
                </a:solidFill>
                <a:latin typeface="Gill Sans Nova Cond XBd" panose="020B0A06020104020203" pitchFamily="34" charset="0"/>
              </a:rPr>
              <a:t> </a:t>
            </a:r>
            <a:r>
              <a:rPr lang="en-ID" sz="2400" dirty="0" err="1">
                <a:solidFill>
                  <a:schemeClr val="bg1"/>
                </a:solidFill>
                <a:latin typeface="Gill Sans Nova Cond XBd" panose="020B0A06020104020203" pitchFamily="34" charset="0"/>
              </a:rPr>
              <a:t>ini</a:t>
            </a:r>
            <a:r>
              <a:rPr lang="en-ID" sz="2400" dirty="0">
                <a:solidFill>
                  <a:schemeClr val="bg1"/>
                </a:solidFill>
                <a:latin typeface="Gill Sans Nova Cond XBd" panose="020B0A06020104020203" pitchFamily="34" charset="0"/>
              </a:rPr>
              <a:t> </a:t>
            </a:r>
            <a:r>
              <a:rPr lang="en-ID" sz="2400" dirty="0" err="1">
                <a:solidFill>
                  <a:schemeClr val="bg1"/>
                </a:solidFill>
                <a:latin typeface="Gill Sans Nova Cond XBd" panose="020B0A06020104020203" pitchFamily="34" charset="0"/>
              </a:rPr>
              <a:t>bekerja</a:t>
            </a:r>
            <a:r>
              <a:rPr lang="en-ID" sz="2400" dirty="0">
                <a:solidFill>
                  <a:schemeClr val="bg1"/>
                </a:solidFill>
                <a:latin typeface="Gill Sans Nova Cond XBd" panose="020B0A06020104020203" pitchFamily="34" charset="0"/>
              </a:rPr>
              <a:t> </a:t>
            </a:r>
            <a:r>
              <a:rPr lang="en-ID" sz="2400" dirty="0" err="1">
                <a:solidFill>
                  <a:schemeClr val="bg1"/>
                </a:solidFill>
                <a:latin typeface="Gill Sans Nova Cond XBd" panose="020B0A06020104020203" pitchFamily="34" charset="0"/>
              </a:rPr>
              <a:t>dengan</a:t>
            </a:r>
            <a:r>
              <a:rPr lang="en-ID" sz="2400" dirty="0">
                <a:solidFill>
                  <a:schemeClr val="bg1"/>
                </a:solidFill>
                <a:latin typeface="Gill Sans Nova Cond XBd" panose="020B0A06020104020203" pitchFamily="34" charset="0"/>
              </a:rPr>
              <a:t> </a:t>
            </a:r>
            <a:r>
              <a:rPr lang="en-ID" sz="2400" dirty="0" err="1">
                <a:solidFill>
                  <a:schemeClr val="bg1"/>
                </a:solidFill>
                <a:latin typeface="Gill Sans Nova Cond XBd" panose="020B0A06020104020203" pitchFamily="34" charset="0"/>
              </a:rPr>
              <a:t>cara</a:t>
            </a:r>
            <a:r>
              <a:rPr lang="en-ID" sz="2400" dirty="0">
                <a:solidFill>
                  <a:schemeClr val="bg1"/>
                </a:solidFill>
                <a:latin typeface="Gill Sans Nova Cond XBd" panose="020B0A06020104020203" pitchFamily="34" charset="0"/>
              </a:rPr>
              <a:t> yang </a:t>
            </a:r>
            <a:r>
              <a:rPr lang="en-ID" sz="2400" dirty="0" err="1">
                <a:solidFill>
                  <a:schemeClr val="bg1"/>
                </a:solidFill>
                <a:latin typeface="Gill Sans Nova Cond XBd" panose="020B0A06020104020203" pitchFamily="34" charset="0"/>
              </a:rPr>
              <a:t>persis</a:t>
            </a:r>
            <a:r>
              <a:rPr lang="en-ID" sz="2400" dirty="0">
                <a:solidFill>
                  <a:schemeClr val="bg1"/>
                </a:solidFill>
                <a:latin typeface="Gill Sans Nova Cond XBd" panose="020B0A06020104020203" pitchFamily="34" charset="0"/>
              </a:rPr>
              <a:t> </a:t>
            </a:r>
            <a:r>
              <a:rPr lang="en-ID" sz="2400" dirty="0" err="1">
                <a:solidFill>
                  <a:schemeClr val="bg1"/>
                </a:solidFill>
                <a:latin typeface="Gill Sans Nova Cond XBd" panose="020B0A06020104020203" pitchFamily="34" charset="0"/>
              </a:rPr>
              <a:t>sama</a:t>
            </a:r>
            <a:r>
              <a:rPr lang="en-ID" sz="2400" dirty="0">
                <a:solidFill>
                  <a:schemeClr val="bg1"/>
                </a:solidFill>
                <a:latin typeface="Gill Sans Nova Cond XBd" panose="020B0A06020104020203" pitchFamily="34" charset="0"/>
              </a:rPr>
              <a:t> </a:t>
            </a:r>
            <a:r>
              <a:rPr lang="en-ID" sz="2400" dirty="0" err="1">
                <a:solidFill>
                  <a:schemeClr val="bg1"/>
                </a:solidFill>
                <a:latin typeface="Gill Sans Nova Cond XBd" panose="020B0A06020104020203" pitchFamily="34" charset="0"/>
              </a:rPr>
              <a:t>seperti</a:t>
            </a:r>
            <a:r>
              <a:rPr lang="en-ID" sz="2400" dirty="0">
                <a:solidFill>
                  <a:schemeClr val="bg1"/>
                </a:solidFill>
                <a:latin typeface="Gill Sans Nova Cond XBd" panose="020B0A06020104020203" pitchFamily="34" charset="0"/>
              </a:rPr>
              <a:t> </a:t>
            </a:r>
            <a:r>
              <a:rPr lang="en-ID" sz="2400" dirty="0" err="1">
                <a:solidFill>
                  <a:schemeClr val="bg1"/>
                </a:solidFill>
                <a:latin typeface="Gill Sans Nova Cond XBd" panose="020B0A06020104020203" pitchFamily="34" charset="0"/>
              </a:rPr>
              <a:t>kita</a:t>
            </a:r>
            <a:r>
              <a:rPr lang="en-ID" sz="2400" dirty="0">
                <a:solidFill>
                  <a:schemeClr val="bg1"/>
                </a:solidFill>
                <a:latin typeface="Gill Sans Nova Cond XBd" panose="020B0A06020104020203" pitchFamily="34" charset="0"/>
              </a:rPr>
              <a:t> </a:t>
            </a:r>
            <a:r>
              <a:rPr lang="en-ID" sz="2400" dirty="0" err="1">
                <a:solidFill>
                  <a:schemeClr val="bg1"/>
                </a:solidFill>
                <a:latin typeface="Gill Sans Nova Cond XBd" panose="020B0A06020104020203" pitchFamily="34" charset="0"/>
              </a:rPr>
              <a:t>mengejar</a:t>
            </a:r>
            <a:r>
              <a:rPr lang="en-ID" sz="2400" dirty="0">
                <a:solidFill>
                  <a:schemeClr val="bg1"/>
                </a:solidFill>
                <a:latin typeface="Gill Sans Nova Cond XBd" panose="020B0A06020104020203" pitchFamily="34" charset="0"/>
              </a:rPr>
              <a:t> </a:t>
            </a:r>
            <a:r>
              <a:rPr lang="en-ID" sz="2400" dirty="0" err="1">
                <a:solidFill>
                  <a:schemeClr val="bg1"/>
                </a:solidFill>
                <a:latin typeface="Gill Sans Nova Cond XBd" panose="020B0A06020104020203" pitchFamily="34" charset="0"/>
              </a:rPr>
              <a:t>pengembangan</a:t>
            </a:r>
            <a:r>
              <a:rPr lang="en-ID" sz="2400" dirty="0">
                <a:solidFill>
                  <a:schemeClr val="bg1"/>
                </a:solidFill>
                <a:latin typeface="Gill Sans Nova Cond XBd" panose="020B0A06020104020203" pitchFamily="34" charset="0"/>
              </a:rPr>
              <a:t> </a:t>
            </a:r>
            <a:r>
              <a:rPr lang="en-ID" sz="2400" dirty="0" err="1">
                <a:solidFill>
                  <a:schemeClr val="bg1"/>
                </a:solidFill>
                <a:latin typeface="Gill Sans Nova Cond XBd" panose="020B0A06020104020203" pitchFamily="34" charset="0"/>
              </a:rPr>
              <a:t>karakter</a:t>
            </a:r>
            <a:r>
              <a:rPr lang="en-ID" sz="2400" dirty="0">
                <a:solidFill>
                  <a:schemeClr val="bg1"/>
                </a:solidFill>
                <a:latin typeface="Gill Sans Nova Cond XBd" panose="020B0A06020104020203" pitchFamily="34" charset="0"/>
              </a:rPr>
              <a:t> </a:t>
            </a:r>
            <a:r>
              <a:rPr lang="en-ID" sz="2400" dirty="0" err="1">
                <a:solidFill>
                  <a:schemeClr val="bg1"/>
                </a:solidFill>
                <a:latin typeface="Gill Sans Nova Cond XBd" panose="020B0A06020104020203" pitchFamily="34" charset="0"/>
              </a:rPr>
              <a:t>Kristus</a:t>
            </a:r>
            <a:r>
              <a:rPr lang="en-ID" sz="2400" dirty="0">
                <a:solidFill>
                  <a:schemeClr val="bg1"/>
                </a:solidFill>
                <a:latin typeface="Gill Sans Nova Cond XBd" panose="020B0A06020104020203" pitchFamily="34" charset="0"/>
              </a:rPr>
              <a:t> di </a:t>
            </a:r>
            <a:r>
              <a:rPr lang="en-ID" sz="2400" dirty="0" err="1">
                <a:solidFill>
                  <a:schemeClr val="bg1"/>
                </a:solidFill>
                <a:latin typeface="Gill Sans Nova Cond XBd" panose="020B0A06020104020203" pitchFamily="34" charset="0"/>
              </a:rPr>
              <a:t>dalam</a:t>
            </a:r>
            <a:r>
              <a:rPr lang="en-ID" sz="2400" dirty="0">
                <a:solidFill>
                  <a:schemeClr val="bg1"/>
                </a:solidFill>
                <a:latin typeface="Gill Sans Nova Cond XBd" panose="020B0A06020104020203" pitchFamily="34" charset="0"/>
              </a:rPr>
              <a:t> </a:t>
            </a:r>
            <a:r>
              <a:rPr lang="en-ID" sz="2400" dirty="0" err="1">
                <a:solidFill>
                  <a:schemeClr val="bg1"/>
                </a:solidFill>
                <a:latin typeface="Gill Sans Nova Cond XBd" panose="020B0A06020104020203" pitchFamily="34" charset="0"/>
              </a:rPr>
              <a:t>kita</a:t>
            </a:r>
            <a:r>
              <a:rPr lang="en-ID" sz="2400" dirty="0">
                <a:solidFill>
                  <a:schemeClr val="bg1"/>
                </a:solidFill>
                <a:latin typeface="Gill Sans Nova Cond XBd" panose="020B0A06020104020203" pitchFamily="34" charset="0"/>
              </a:rPr>
              <a:t>.</a:t>
            </a:r>
          </a:p>
        </p:txBody>
      </p:sp>
      <p:sp>
        <p:nvSpPr>
          <p:cNvPr id="7" name="TextBox 6">
            <a:extLst>
              <a:ext uri="{FF2B5EF4-FFF2-40B4-BE49-F238E27FC236}">
                <a16:creationId xmlns:a16="http://schemas.microsoft.com/office/drawing/2014/main" id="{DA24C6C2-E22F-4E55-6E69-74A7AB9104F1}"/>
              </a:ext>
            </a:extLst>
          </p:cNvPr>
          <p:cNvSpPr txBox="1"/>
          <p:nvPr/>
        </p:nvSpPr>
        <p:spPr>
          <a:xfrm>
            <a:off x="463311" y="326534"/>
            <a:ext cx="8412322" cy="2677656"/>
          </a:xfrm>
          <a:prstGeom prst="rect">
            <a:avLst/>
          </a:prstGeom>
          <a:noFill/>
        </p:spPr>
        <p:txBody>
          <a:bodyPr wrap="square">
            <a:spAutoFit/>
          </a:bodyPr>
          <a:lstStyle/>
          <a:p>
            <a:r>
              <a:rPr lang="en-ID" sz="2400" dirty="0">
                <a:latin typeface="Gill Sans Nova Cond XBd" panose="020B0A06020104020203" pitchFamily="34" charset="0"/>
              </a:rPr>
              <a:t>Di </a:t>
            </a:r>
            <a:r>
              <a:rPr lang="en-ID" sz="2400" dirty="0" err="1">
                <a:latin typeface="Gill Sans Nova Cond XBd" panose="020B0A06020104020203" pitchFamily="34" charset="0"/>
              </a:rPr>
              <a:t>sini</a:t>
            </a:r>
            <a:r>
              <a:rPr lang="en-ID" sz="2400" dirty="0">
                <a:latin typeface="Gill Sans Nova Cond XBd" panose="020B0A06020104020203" pitchFamily="34" charset="0"/>
              </a:rPr>
              <a:t> Paulus </a:t>
            </a:r>
            <a:r>
              <a:rPr lang="en-ID" sz="2400" dirty="0" err="1">
                <a:latin typeface="Gill Sans Nova Cond XBd" panose="020B0A06020104020203" pitchFamily="34" charset="0"/>
              </a:rPr>
              <a:t>berbicara</a:t>
            </a:r>
            <a:r>
              <a:rPr lang="en-ID" sz="2400" dirty="0">
                <a:latin typeface="Gill Sans Nova Cond XBd" panose="020B0A06020104020203" pitchFamily="34" charset="0"/>
              </a:rPr>
              <a:t> </a:t>
            </a:r>
            <a:r>
              <a:rPr lang="en-ID" sz="2400" dirty="0" err="1">
                <a:latin typeface="Gill Sans Nova Cond XBd" panose="020B0A06020104020203" pitchFamily="34" charset="0"/>
              </a:rPr>
              <a:t>tentang</a:t>
            </a:r>
            <a:r>
              <a:rPr lang="en-ID" sz="2400" dirty="0">
                <a:latin typeface="Gill Sans Nova Cond XBd" panose="020B0A06020104020203" pitchFamily="34" charset="0"/>
              </a:rPr>
              <a:t> </a:t>
            </a:r>
            <a:r>
              <a:rPr lang="en-ID" sz="2400" dirty="0" err="1">
                <a:latin typeface="Gill Sans Nova Cond XBd" panose="020B0A06020104020203" pitchFamily="34" charset="0"/>
              </a:rPr>
              <a:t>bagaimana</a:t>
            </a:r>
            <a:r>
              <a:rPr lang="en-ID" sz="2400" dirty="0">
                <a:latin typeface="Gill Sans Nova Cond XBd" panose="020B0A06020104020203" pitchFamily="34" charset="0"/>
              </a:rPr>
              <a:t> </a:t>
            </a:r>
            <a:r>
              <a:rPr lang="en-ID" sz="2400" dirty="0" err="1">
                <a:latin typeface="Gill Sans Nova Cond XBd" panose="020B0A06020104020203" pitchFamily="34" charset="0"/>
              </a:rPr>
              <a:t>ia</a:t>
            </a:r>
            <a:r>
              <a:rPr lang="en-ID" sz="2400" dirty="0">
                <a:latin typeface="Gill Sans Nova Cond XBd" panose="020B0A06020104020203" pitchFamily="34" charset="0"/>
              </a:rPr>
              <a:t> </a:t>
            </a:r>
            <a:r>
              <a:rPr lang="en-ID" sz="2400" dirty="0" err="1">
                <a:latin typeface="Gill Sans Nova Cond XBd" panose="020B0A06020104020203" pitchFamily="34" charset="0"/>
              </a:rPr>
              <a:t>berjuang</a:t>
            </a:r>
            <a:r>
              <a:rPr lang="en-ID" sz="2400" dirty="0">
                <a:latin typeface="Gill Sans Nova Cond XBd" panose="020B0A06020104020203" pitchFamily="34" charset="0"/>
              </a:rPr>
              <a:t> </a:t>
            </a:r>
            <a:r>
              <a:rPr lang="en-ID" sz="2400" dirty="0" err="1">
                <a:latin typeface="Gill Sans Nova Cond XBd" panose="020B0A06020104020203" pitchFamily="34" charset="0"/>
              </a:rPr>
              <a:t>tetapi</a:t>
            </a:r>
            <a:r>
              <a:rPr lang="en-ID" sz="2400" dirty="0">
                <a:latin typeface="Gill Sans Nova Cond XBd" panose="020B0A06020104020203" pitchFamily="34" charset="0"/>
              </a:rPr>
              <a:t> </a:t>
            </a:r>
            <a:r>
              <a:rPr lang="en-ID" sz="2400" dirty="0" err="1">
                <a:latin typeface="Gill Sans Nova Cond XBd" panose="020B0A06020104020203" pitchFamily="34" charset="0"/>
              </a:rPr>
              <a:t>dengan</a:t>
            </a:r>
            <a:r>
              <a:rPr lang="en-ID" sz="2400" dirty="0">
                <a:latin typeface="Gill Sans Nova Cond XBd" panose="020B0A06020104020203" pitchFamily="34" charset="0"/>
              </a:rPr>
              <a:t> </a:t>
            </a:r>
            <a:r>
              <a:rPr lang="en-ID" sz="2400" dirty="0" err="1">
                <a:latin typeface="Gill Sans Nova Cond XBd" panose="020B0A06020104020203" pitchFamily="34" charset="0"/>
              </a:rPr>
              <a:t>kuasa</a:t>
            </a:r>
            <a:r>
              <a:rPr lang="en-ID" sz="2400" dirty="0">
                <a:latin typeface="Gill Sans Nova Cond XBd" panose="020B0A06020104020203" pitchFamily="34" charset="0"/>
              </a:rPr>
              <a:t> Allah. </a:t>
            </a:r>
            <a:r>
              <a:rPr lang="en-ID" sz="2400" dirty="0">
                <a:solidFill>
                  <a:srgbClr val="C00000"/>
                </a:solidFill>
                <a:latin typeface="Eras Bold ITC" panose="020B0907030504020204" pitchFamily="34" charset="0"/>
              </a:rPr>
              <a:t>Paulus </a:t>
            </a:r>
            <a:r>
              <a:rPr lang="en-ID" sz="2400" dirty="0" err="1">
                <a:solidFill>
                  <a:srgbClr val="C00000"/>
                </a:solidFill>
                <a:latin typeface="Eras Bold ITC" panose="020B0907030504020204" pitchFamily="34" charset="0"/>
              </a:rPr>
              <a:t>berusaha</a:t>
            </a:r>
            <a:r>
              <a:rPr lang="en-ID" sz="2400" dirty="0">
                <a:solidFill>
                  <a:srgbClr val="C00000"/>
                </a:solidFill>
                <a:latin typeface="Eras Bold ITC" panose="020B0907030504020204" pitchFamily="34" charset="0"/>
              </a:rPr>
              <a:t> </a:t>
            </a:r>
            <a:r>
              <a:rPr lang="en-ID" sz="2400" dirty="0" err="1">
                <a:solidFill>
                  <a:srgbClr val="C00000"/>
                </a:solidFill>
                <a:latin typeface="Eras Bold ITC" panose="020B0907030504020204" pitchFamily="34" charset="0"/>
              </a:rPr>
              <a:t>keras</a:t>
            </a:r>
            <a:r>
              <a:rPr lang="en-ID" sz="2400" dirty="0">
                <a:solidFill>
                  <a:srgbClr val="C00000"/>
                </a:solidFill>
                <a:latin typeface="Eras Bold ITC" panose="020B0907030504020204" pitchFamily="34" charset="0"/>
              </a:rPr>
              <a:t>, </a:t>
            </a:r>
            <a:r>
              <a:rPr lang="en-ID" sz="2400" dirty="0" err="1">
                <a:solidFill>
                  <a:srgbClr val="C00000"/>
                </a:solidFill>
                <a:latin typeface="Eras Bold ITC" panose="020B0907030504020204" pitchFamily="34" charset="0"/>
              </a:rPr>
              <a:t>namun</a:t>
            </a:r>
            <a:r>
              <a:rPr lang="en-ID" sz="2400" dirty="0">
                <a:solidFill>
                  <a:srgbClr val="C00000"/>
                </a:solidFill>
                <a:latin typeface="Eras Bold ITC" panose="020B0907030504020204" pitchFamily="34" charset="0"/>
              </a:rPr>
              <a:t> </a:t>
            </a:r>
            <a:r>
              <a:rPr lang="en-ID" sz="2400" dirty="0" err="1">
                <a:solidFill>
                  <a:srgbClr val="C00000"/>
                </a:solidFill>
                <a:latin typeface="Eras Bold ITC" panose="020B0907030504020204" pitchFamily="34" charset="0"/>
              </a:rPr>
              <a:t>bukan</a:t>
            </a:r>
            <a:r>
              <a:rPr lang="en-ID" sz="2400" dirty="0">
                <a:solidFill>
                  <a:srgbClr val="C00000"/>
                </a:solidFill>
                <a:latin typeface="Eras Bold ITC" panose="020B0907030504020204" pitchFamily="34" charset="0"/>
              </a:rPr>
              <a:t> </a:t>
            </a:r>
            <a:r>
              <a:rPr lang="en-ID" sz="2400" dirty="0" err="1">
                <a:solidFill>
                  <a:srgbClr val="C00000"/>
                </a:solidFill>
                <a:latin typeface="Eras Bold ITC" panose="020B0907030504020204" pitchFamily="34" charset="0"/>
              </a:rPr>
              <a:t>dengan</a:t>
            </a:r>
            <a:r>
              <a:rPr lang="en-ID" sz="2400" dirty="0">
                <a:solidFill>
                  <a:srgbClr val="C00000"/>
                </a:solidFill>
                <a:latin typeface="Eras Bold ITC" panose="020B0907030504020204" pitchFamily="34" charset="0"/>
              </a:rPr>
              <a:t> </a:t>
            </a:r>
            <a:r>
              <a:rPr lang="en-ID" sz="2400" dirty="0" err="1">
                <a:solidFill>
                  <a:srgbClr val="C00000"/>
                </a:solidFill>
                <a:latin typeface="Eras Bold ITC" panose="020B0907030504020204" pitchFamily="34" charset="0"/>
              </a:rPr>
              <a:t>semua</a:t>
            </a:r>
            <a:r>
              <a:rPr lang="en-ID" sz="2400" dirty="0">
                <a:solidFill>
                  <a:srgbClr val="C00000"/>
                </a:solidFill>
                <a:latin typeface="Eras Bold ITC" panose="020B0907030504020204" pitchFamily="34" charset="0"/>
              </a:rPr>
              <a:t> yang </a:t>
            </a:r>
            <a:r>
              <a:rPr lang="en-ID" sz="2400" dirty="0" err="1">
                <a:solidFill>
                  <a:srgbClr val="C00000"/>
                </a:solidFill>
                <a:latin typeface="Eras Bold ITC" panose="020B0907030504020204" pitchFamily="34" charset="0"/>
              </a:rPr>
              <a:t>ia</a:t>
            </a:r>
            <a:r>
              <a:rPr lang="en-ID" sz="2400" dirty="0">
                <a:solidFill>
                  <a:srgbClr val="C00000"/>
                </a:solidFill>
                <a:latin typeface="Eras Bold ITC" panose="020B0907030504020204" pitchFamily="34" charset="0"/>
              </a:rPr>
              <a:t> </a:t>
            </a:r>
            <a:r>
              <a:rPr lang="en-ID" sz="2400" dirty="0" err="1">
                <a:solidFill>
                  <a:srgbClr val="C00000"/>
                </a:solidFill>
                <a:latin typeface="Eras Bold ITC" panose="020B0907030504020204" pitchFamily="34" charset="0"/>
              </a:rPr>
              <a:t>miliki</a:t>
            </a:r>
            <a:r>
              <a:rPr lang="en-ID" sz="2400" dirty="0">
                <a:solidFill>
                  <a:srgbClr val="C00000"/>
                </a:solidFill>
                <a:latin typeface="Eras Bold ITC" panose="020B0907030504020204" pitchFamily="34" charset="0"/>
              </a:rPr>
              <a:t>, </a:t>
            </a:r>
            <a:r>
              <a:rPr lang="en-ID" sz="2400" dirty="0" err="1">
                <a:solidFill>
                  <a:srgbClr val="C00000"/>
                </a:solidFill>
                <a:latin typeface="Eras Bold ITC" panose="020B0907030504020204" pitchFamily="34" charset="0"/>
              </a:rPr>
              <a:t>tetapi</a:t>
            </a:r>
            <a:r>
              <a:rPr lang="en-ID" sz="2400" dirty="0">
                <a:solidFill>
                  <a:srgbClr val="C00000"/>
                </a:solidFill>
                <a:latin typeface="Eras Bold ITC" panose="020B0907030504020204" pitchFamily="34" charset="0"/>
              </a:rPr>
              <a:t> </a:t>
            </a:r>
            <a:r>
              <a:rPr lang="en-ID" sz="2400" dirty="0" err="1">
                <a:solidFill>
                  <a:srgbClr val="C00000"/>
                </a:solidFill>
                <a:latin typeface="Eras Bold ITC" panose="020B0907030504020204" pitchFamily="34" charset="0"/>
              </a:rPr>
              <a:t>dengan</a:t>
            </a:r>
            <a:r>
              <a:rPr lang="en-ID" sz="2400" dirty="0">
                <a:solidFill>
                  <a:srgbClr val="C00000"/>
                </a:solidFill>
                <a:latin typeface="Eras Bold ITC" panose="020B0907030504020204" pitchFamily="34" charset="0"/>
              </a:rPr>
              <a:t> </a:t>
            </a:r>
            <a:r>
              <a:rPr lang="en-ID" sz="2400" dirty="0" err="1">
                <a:solidFill>
                  <a:srgbClr val="C00000"/>
                </a:solidFill>
                <a:latin typeface="Eras Bold ITC" panose="020B0907030504020204" pitchFamily="34" charset="0"/>
              </a:rPr>
              <a:t>semua</a:t>
            </a:r>
            <a:r>
              <a:rPr lang="en-ID" sz="2400" dirty="0">
                <a:solidFill>
                  <a:srgbClr val="C00000"/>
                </a:solidFill>
                <a:latin typeface="Eras Bold ITC" panose="020B0907030504020204" pitchFamily="34" charset="0"/>
              </a:rPr>
              <a:t> yang Allah </a:t>
            </a:r>
            <a:r>
              <a:rPr lang="en-ID" sz="2400" dirty="0" err="1">
                <a:solidFill>
                  <a:srgbClr val="C00000"/>
                </a:solidFill>
                <a:latin typeface="Eras Bold ITC" panose="020B0907030504020204" pitchFamily="34" charset="0"/>
              </a:rPr>
              <a:t>berikan</a:t>
            </a:r>
            <a:r>
              <a:rPr lang="en-ID" sz="2400" dirty="0">
                <a:solidFill>
                  <a:srgbClr val="C00000"/>
                </a:solidFill>
                <a:latin typeface="Eras Bold ITC" panose="020B0907030504020204" pitchFamily="34" charset="0"/>
              </a:rPr>
              <a:t> </a:t>
            </a:r>
            <a:r>
              <a:rPr lang="en-ID" sz="2400" dirty="0" err="1">
                <a:solidFill>
                  <a:srgbClr val="C00000"/>
                </a:solidFill>
                <a:latin typeface="Eras Bold ITC" panose="020B0907030504020204" pitchFamily="34" charset="0"/>
              </a:rPr>
              <a:t>kepadanya</a:t>
            </a:r>
            <a:r>
              <a:rPr lang="en-ID" sz="2400" dirty="0">
                <a:solidFill>
                  <a:srgbClr val="C00000"/>
                </a:solidFill>
                <a:latin typeface="Eras Bold ITC" panose="020B0907030504020204" pitchFamily="34" charset="0"/>
              </a:rPr>
              <a:t>. </a:t>
            </a:r>
          </a:p>
          <a:p>
            <a:r>
              <a:rPr lang="en-ID" sz="2400" dirty="0">
                <a:latin typeface="Gill Sans Nova Cond XBd" panose="020B0A06020104020203" pitchFamily="34" charset="0"/>
              </a:rPr>
              <a:t>Gambaran </a:t>
            </a:r>
            <a:r>
              <a:rPr lang="en-ID" sz="2400" dirty="0" err="1">
                <a:latin typeface="Gill Sans Nova Cond XBd" panose="020B0A06020104020203" pitchFamily="34" charset="0"/>
              </a:rPr>
              <a:t>tentang</a:t>
            </a:r>
            <a:r>
              <a:rPr lang="en-ID" sz="2400" dirty="0">
                <a:latin typeface="Gill Sans Nova Cond XBd" panose="020B0A06020104020203" pitchFamily="34" charset="0"/>
              </a:rPr>
              <a:t> </a:t>
            </a:r>
            <a:r>
              <a:rPr lang="en-ID" sz="2400" dirty="0" err="1">
                <a:latin typeface="Gill Sans Nova Cond XBd" panose="020B0A06020104020203" pitchFamily="34" charset="0"/>
              </a:rPr>
              <a:t>seorang</a:t>
            </a:r>
            <a:r>
              <a:rPr lang="en-ID" sz="2400" dirty="0">
                <a:latin typeface="Gill Sans Nova Cond XBd" panose="020B0A06020104020203" pitchFamily="34" charset="0"/>
              </a:rPr>
              <a:t> </a:t>
            </a:r>
            <a:r>
              <a:rPr lang="en-ID" sz="2400" dirty="0" err="1">
                <a:latin typeface="Gill Sans Nova Cond XBd" panose="020B0A06020104020203" pitchFamily="34" charset="0"/>
              </a:rPr>
              <a:t>atlet</a:t>
            </a:r>
            <a:r>
              <a:rPr lang="en-ID" sz="2400" dirty="0">
                <a:latin typeface="Gill Sans Nova Cond XBd" panose="020B0A06020104020203" pitchFamily="34" charset="0"/>
              </a:rPr>
              <a:t> yang </a:t>
            </a:r>
            <a:r>
              <a:rPr lang="en-ID" sz="2400" dirty="0" err="1">
                <a:latin typeface="Gill Sans Nova Cond XBd" panose="020B0A06020104020203" pitchFamily="34" charset="0"/>
              </a:rPr>
              <a:t>berusaha</a:t>
            </a:r>
            <a:r>
              <a:rPr lang="en-ID" sz="2400" dirty="0">
                <a:latin typeface="Gill Sans Nova Cond XBd" panose="020B0A06020104020203" pitchFamily="34" charset="0"/>
              </a:rPr>
              <a:t> </a:t>
            </a:r>
            <a:r>
              <a:rPr lang="en-ID" sz="2400" dirty="0" err="1">
                <a:latin typeface="Gill Sans Nova Cond XBd" panose="020B0A06020104020203" pitchFamily="34" charset="0"/>
              </a:rPr>
              <a:t>keras</a:t>
            </a:r>
            <a:r>
              <a:rPr lang="en-ID" sz="2400" dirty="0">
                <a:latin typeface="Gill Sans Nova Cond XBd" panose="020B0A06020104020203" pitchFamily="34" charset="0"/>
              </a:rPr>
              <a:t> </a:t>
            </a:r>
            <a:r>
              <a:rPr lang="en-ID" sz="2400" dirty="0" err="1">
                <a:latin typeface="Gill Sans Nova Cond XBd" panose="020B0A06020104020203" pitchFamily="34" charset="0"/>
              </a:rPr>
              <a:t>untuk</a:t>
            </a:r>
            <a:r>
              <a:rPr lang="en-ID" sz="2400" dirty="0">
                <a:latin typeface="Gill Sans Nova Cond XBd" panose="020B0A06020104020203" pitchFamily="34" charset="0"/>
              </a:rPr>
              <a:t> </a:t>
            </a:r>
            <a:r>
              <a:rPr lang="en-ID" sz="2400" dirty="0" err="1">
                <a:latin typeface="Gill Sans Nova Cond XBd" panose="020B0A06020104020203" pitchFamily="34" charset="0"/>
              </a:rPr>
              <a:t>memperoleh</a:t>
            </a:r>
            <a:r>
              <a:rPr lang="en-ID" sz="2400" dirty="0">
                <a:latin typeface="Gill Sans Nova Cond XBd" panose="020B0A06020104020203" pitchFamily="34" charset="0"/>
              </a:rPr>
              <a:t> </a:t>
            </a:r>
            <a:r>
              <a:rPr lang="en-ID" sz="2400" dirty="0" err="1">
                <a:latin typeface="Gill Sans Nova Cond XBd" panose="020B0A06020104020203" pitchFamily="34" charset="0"/>
              </a:rPr>
              <a:t>kemenangan</a:t>
            </a:r>
            <a:r>
              <a:rPr lang="en-ID" sz="2400" dirty="0">
                <a:latin typeface="Gill Sans Nova Cond XBd" panose="020B0A06020104020203" pitchFamily="34" charset="0"/>
              </a:rPr>
              <a:t> </a:t>
            </a:r>
            <a:r>
              <a:rPr lang="en-ID" sz="2400" dirty="0" err="1">
                <a:latin typeface="Gill Sans Nova Cond XBd" panose="020B0A06020104020203" pitchFamily="34" charset="0"/>
              </a:rPr>
              <a:t>menolong</a:t>
            </a:r>
            <a:r>
              <a:rPr lang="en-ID" sz="2400" dirty="0">
                <a:latin typeface="Gill Sans Nova Cond XBd" panose="020B0A06020104020203" pitchFamily="34" charset="0"/>
              </a:rPr>
              <a:t> </a:t>
            </a:r>
            <a:r>
              <a:rPr lang="en-ID" sz="2400" dirty="0" err="1">
                <a:latin typeface="Gill Sans Nova Cond XBd" panose="020B0A06020104020203" pitchFamily="34" charset="0"/>
              </a:rPr>
              <a:t>kita</a:t>
            </a:r>
            <a:r>
              <a:rPr lang="en-ID" sz="2400" dirty="0">
                <a:latin typeface="Gill Sans Nova Cond XBd" panose="020B0A06020104020203" pitchFamily="34" charset="0"/>
              </a:rPr>
              <a:t> </a:t>
            </a:r>
            <a:r>
              <a:rPr lang="en-ID" sz="2400" dirty="0" err="1">
                <a:latin typeface="Gill Sans Nova Cond XBd" panose="020B0A06020104020203" pitchFamily="34" charset="0"/>
              </a:rPr>
              <a:t>untuk</a:t>
            </a:r>
            <a:r>
              <a:rPr lang="en-ID" sz="2400" dirty="0">
                <a:latin typeface="Gill Sans Nova Cond XBd" panose="020B0A06020104020203" pitchFamily="34" charset="0"/>
              </a:rPr>
              <a:t> </a:t>
            </a:r>
            <a:r>
              <a:rPr lang="en-ID" sz="2400" dirty="0" err="1">
                <a:latin typeface="Gill Sans Nova Cond XBd" panose="020B0A06020104020203" pitchFamily="34" charset="0"/>
              </a:rPr>
              <a:t>mengerti</a:t>
            </a:r>
            <a:r>
              <a:rPr lang="en-ID" sz="2400" dirty="0">
                <a:latin typeface="Gill Sans Nova Cond XBd" panose="020B0A06020104020203" pitchFamily="34" charset="0"/>
              </a:rPr>
              <a:t> </a:t>
            </a:r>
            <a:r>
              <a:rPr lang="en-ID" sz="2400" dirty="0" err="1">
                <a:latin typeface="Gill Sans Nova Cond XBd" panose="020B0A06020104020203" pitchFamily="34" charset="0"/>
              </a:rPr>
              <a:t>pentingnya</a:t>
            </a:r>
            <a:r>
              <a:rPr lang="en-ID" sz="2400" dirty="0">
                <a:latin typeface="Gill Sans Nova Cond XBd" panose="020B0A06020104020203" pitchFamily="34" charset="0"/>
              </a:rPr>
              <a:t> </a:t>
            </a:r>
            <a:r>
              <a:rPr lang="en-ID" sz="2400" dirty="0" err="1">
                <a:latin typeface="Gill Sans Nova Cond XBd" panose="020B0A06020104020203" pitchFamily="34" charset="0"/>
              </a:rPr>
              <a:t>usaha</a:t>
            </a:r>
            <a:r>
              <a:rPr lang="en-ID" sz="2400" dirty="0">
                <a:latin typeface="Gill Sans Nova Cond XBd" panose="020B0A06020104020203" pitchFamily="34" charset="0"/>
              </a:rPr>
              <a:t> dan </a:t>
            </a:r>
            <a:r>
              <a:rPr lang="en-ID" sz="2400" dirty="0" err="1">
                <a:latin typeface="Gill Sans Nova Cond XBd" panose="020B0A06020104020203" pitchFamily="34" charset="0"/>
              </a:rPr>
              <a:t>disiplin</a:t>
            </a:r>
            <a:r>
              <a:rPr lang="en-ID" sz="2400" dirty="0">
                <a:latin typeface="Gill Sans Nova Cond XBd" panose="020B0A06020104020203" pitchFamily="34" charset="0"/>
              </a:rPr>
              <a:t>.</a:t>
            </a:r>
          </a:p>
        </p:txBody>
      </p:sp>
    </p:spTree>
    <p:extLst>
      <p:ext uri="{BB962C8B-B14F-4D97-AF65-F5344CB8AC3E}">
        <p14:creationId xmlns:p14="http://schemas.microsoft.com/office/powerpoint/2010/main" val="10906537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8">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76A5D91-D576-83D7-2E1B-DCF116536D98}"/>
              </a:ext>
            </a:extLst>
          </p:cNvPr>
          <p:cNvSpPr>
            <a:spLocks noGrp="1"/>
          </p:cNvSpPr>
          <p:nvPr>
            <p:ph idx="1"/>
          </p:nvPr>
        </p:nvSpPr>
        <p:spPr>
          <a:xfrm>
            <a:off x="416560" y="1270000"/>
            <a:ext cx="4472089" cy="5150803"/>
          </a:xfrm>
        </p:spPr>
        <p:txBody>
          <a:bodyPr>
            <a:normAutofit/>
          </a:bodyPr>
          <a:lstStyle/>
          <a:p>
            <a:pPr marL="0" indent="0">
              <a:buNone/>
            </a:pPr>
            <a:r>
              <a:rPr lang="en-ID" sz="3200" dirty="0" err="1">
                <a:latin typeface="Berlin Sans FB" panose="020E0602020502020306" pitchFamily="34" charset="0"/>
              </a:rPr>
              <a:t>Dalam</a:t>
            </a:r>
            <a:r>
              <a:rPr lang="en-ID" sz="3200" dirty="0">
                <a:latin typeface="Berlin Sans FB" panose="020E0602020502020306" pitchFamily="34" charset="0"/>
              </a:rPr>
              <a:t> </a:t>
            </a:r>
            <a:r>
              <a:rPr lang="en-ID" sz="3200" b="1" dirty="0" err="1">
                <a:latin typeface="Impact" panose="020B0806030902050204" pitchFamily="34" charset="0"/>
              </a:rPr>
              <a:t>Ulangan</a:t>
            </a:r>
            <a:r>
              <a:rPr lang="en-ID" sz="3200" b="1" dirty="0">
                <a:latin typeface="Impact" panose="020B0806030902050204" pitchFamily="34" charset="0"/>
              </a:rPr>
              <a:t> 4:4, Lukas 13:24, 1 </a:t>
            </a:r>
            <a:r>
              <a:rPr lang="en-ID" sz="3200" b="1" dirty="0" err="1">
                <a:latin typeface="Impact" panose="020B0806030902050204" pitchFamily="34" charset="0"/>
              </a:rPr>
              <a:t>Korintus</a:t>
            </a:r>
            <a:r>
              <a:rPr lang="en-ID" sz="3200" b="1" dirty="0">
                <a:latin typeface="Impact" panose="020B0806030902050204" pitchFamily="34" charset="0"/>
              </a:rPr>
              <a:t> 9:25, dan </a:t>
            </a:r>
            <a:r>
              <a:rPr lang="en-ID" sz="3200" b="1" dirty="0" err="1">
                <a:latin typeface="Impact" panose="020B0806030902050204" pitchFamily="34" charset="0"/>
              </a:rPr>
              <a:t>Ibrani</a:t>
            </a:r>
            <a:r>
              <a:rPr lang="en-ID" sz="3200" b="1" dirty="0">
                <a:latin typeface="Impact" panose="020B0806030902050204" pitchFamily="34" charset="0"/>
              </a:rPr>
              <a:t> 12:4</a:t>
            </a:r>
            <a:r>
              <a:rPr lang="en-ID" sz="3200" dirty="0">
                <a:latin typeface="Impact" panose="020B0806030902050204" pitchFamily="34" charset="0"/>
              </a:rPr>
              <a:t>, </a:t>
            </a:r>
            <a:r>
              <a:rPr lang="en-ID" sz="3200" dirty="0" err="1">
                <a:latin typeface="Berlin Sans FB" panose="020E0602020502020306" pitchFamily="34" charset="0"/>
              </a:rPr>
              <a:t>semua</a:t>
            </a:r>
            <a:r>
              <a:rPr lang="en-ID" sz="3200" dirty="0">
                <a:latin typeface="Berlin Sans FB" panose="020E0602020502020306" pitchFamily="34" charset="0"/>
              </a:rPr>
              <a:t> </a:t>
            </a:r>
            <a:r>
              <a:rPr lang="en-ID" sz="3200" dirty="0" err="1">
                <a:latin typeface="Berlin Sans FB" panose="020E0602020502020306" pitchFamily="34" charset="0"/>
              </a:rPr>
              <a:t>berbicara</a:t>
            </a:r>
            <a:r>
              <a:rPr lang="en-ID" sz="3200" dirty="0">
                <a:latin typeface="Berlin Sans FB" panose="020E0602020502020306" pitchFamily="34" charset="0"/>
              </a:rPr>
              <a:t> </a:t>
            </a:r>
            <a:r>
              <a:rPr lang="en-ID" sz="3200" dirty="0" err="1">
                <a:latin typeface="Berlin Sans FB" panose="020E0602020502020306" pitchFamily="34" charset="0"/>
              </a:rPr>
              <a:t>tentang</a:t>
            </a:r>
            <a:r>
              <a:rPr lang="en-ID" sz="3200" dirty="0">
                <a:latin typeface="Berlin Sans FB" panose="020E0602020502020306" pitchFamily="34" charset="0"/>
              </a:rPr>
              <a:t> </a:t>
            </a:r>
            <a:r>
              <a:rPr lang="en-ID" sz="3200" dirty="0" err="1">
                <a:latin typeface="Berlin Sans FB" panose="020E0602020502020306" pitchFamily="34" charset="0"/>
              </a:rPr>
              <a:t>pentingnya</a:t>
            </a:r>
            <a:r>
              <a:rPr lang="en-ID" sz="3200" dirty="0">
                <a:latin typeface="Berlin Sans FB" panose="020E0602020502020306" pitchFamily="34" charset="0"/>
              </a:rPr>
              <a:t> </a:t>
            </a:r>
            <a:r>
              <a:rPr lang="en-ID" sz="3200" dirty="0" err="1">
                <a:latin typeface="Berlin Sans FB" panose="020E0602020502020306" pitchFamily="34" charset="0"/>
              </a:rPr>
              <a:t>upaya</a:t>
            </a:r>
            <a:r>
              <a:rPr lang="en-ID" sz="3200" dirty="0">
                <a:latin typeface="Berlin Sans FB" panose="020E0602020502020306" pitchFamily="34" charset="0"/>
              </a:rPr>
              <a:t> </a:t>
            </a:r>
            <a:r>
              <a:rPr lang="en-ID" sz="3200" dirty="0" err="1">
                <a:latin typeface="Berlin Sans FB" panose="020E0602020502020306" pitchFamily="34" charset="0"/>
              </a:rPr>
              <a:t>manusia</a:t>
            </a:r>
            <a:r>
              <a:rPr lang="en-ID" sz="3200" dirty="0">
                <a:latin typeface="Berlin Sans FB" panose="020E0602020502020306" pitchFamily="34" charset="0"/>
              </a:rPr>
              <a:t> yang </a:t>
            </a:r>
            <a:r>
              <a:rPr lang="en-ID" sz="3200" dirty="0" err="1">
                <a:latin typeface="Berlin Sans FB" panose="020E0602020502020306" pitchFamily="34" charset="0"/>
              </a:rPr>
              <a:t>bekerjasama</a:t>
            </a:r>
            <a:r>
              <a:rPr lang="en-ID" sz="3200" dirty="0">
                <a:latin typeface="Berlin Sans FB" panose="020E0602020502020306" pitchFamily="34" charset="0"/>
              </a:rPr>
              <a:t> </a:t>
            </a:r>
            <a:r>
              <a:rPr lang="en-ID" sz="3200" dirty="0" err="1">
                <a:latin typeface="Berlin Sans FB" panose="020E0602020502020306" pitchFamily="34" charset="0"/>
              </a:rPr>
              <a:t>dengan</a:t>
            </a:r>
            <a:r>
              <a:rPr lang="en-ID" sz="3200" dirty="0">
                <a:latin typeface="Berlin Sans FB" panose="020E0602020502020306" pitchFamily="34" charset="0"/>
              </a:rPr>
              <a:t> Allah </a:t>
            </a:r>
            <a:r>
              <a:rPr lang="en-ID" sz="3200" dirty="0" err="1">
                <a:latin typeface="Berlin Sans FB" panose="020E0602020502020306" pitchFamily="34" charset="0"/>
              </a:rPr>
              <a:t>untuk</a:t>
            </a:r>
            <a:r>
              <a:rPr lang="en-ID" sz="3200" dirty="0">
                <a:latin typeface="Berlin Sans FB" panose="020E0602020502020306" pitchFamily="34" charset="0"/>
              </a:rPr>
              <a:t> </a:t>
            </a:r>
            <a:r>
              <a:rPr lang="en-ID" sz="3200" dirty="0" err="1">
                <a:latin typeface="Berlin Sans FB" panose="020E0602020502020306" pitchFamily="34" charset="0"/>
              </a:rPr>
              <a:t>mencapai</a:t>
            </a:r>
            <a:r>
              <a:rPr lang="en-ID" sz="3200" dirty="0">
                <a:latin typeface="Berlin Sans FB" panose="020E0602020502020306" pitchFamily="34" charset="0"/>
              </a:rPr>
              <a:t> </a:t>
            </a:r>
            <a:r>
              <a:rPr lang="en-ID" sz="3200" dirty="0" err="1">
                <a:latin typeface="Berlin Sans FB" panose="020E0602020502020306" pitchFamily="34" charset="0"/>
              </a:rPr>
              <a:t>kemenangan</a:t>
            </a:r>
            <a:r>
              <a:rPr lang="en-ID" sz="3200" dirty="0">
                <a:latin typeface="Berlin Sans FB" panose="020E0602020502020306" pitchFamily="34" charset="0"/>
              </a:rPr>
              <a:t> </a:t>
            </a:r>
            <a:r>
              <a:rPr lang="en-ID" sz="3200" dirty="0" err="1">
                <a:latin typeface="Berlin Sans FB" panose="020E0602020502020306" pitchFamily="34" charset="0"/>
              </a:rPr>
              <a:t>atau</a:t>
            </a:r>
            <a:r>
              <a:rPr lang="en-ID" sz="3200" dirty="0">
                <a:latin typeface="Berlin Sans FB" panose="020E0602020502020306" pitchFamily="34" charset="0"/>
              </a:rPr>
              <a:t> </a:t>
            </a:r>
            <a:r>
              <a:rPr lang="en-ID" sz="3200" dirty="0" err="1">
                <a:latin typeface="Berlin Sans FB" panose="020E0602020502020306" pitchFamily="34" charset="0"/>
              </a:rPr>
              <a:t>keberhasilan</a:t>
            </a:r>
            <a:r>
              <a:rPr lang="en-ID" sz="3200" dirty="0">
                <a:latin typeface="Berlin Sans FB" panose="020E0602020502020306" pitchFamily="34" charset="0"/>
              </a:rPr>
              <a:t> </a:t>
            </a:r>
            <a:r>
              <a:rPr lang="en-ID" sz="3200" dirty="0" err="1">
                <a:latin typeface="Berlin Sans FB" panose="020E0602020502020306" pitchFamily="34" charset="0"/>
              </a:rPr>
              <a:t>dalam</a:t>
            </a:r>
            <a:r>
              <a:rPr lang="en-ID" sz="3200" dirty="0">
                <a:latin typeface="Berlin Sans FB" panose="020E0602020502020306" pitchFamily="34" charset="0"/>
              </a:rPr>
              <a:t> </a:t>
            </a:r>
            <a:r>
              <a:rPr lang="en-ID" sz="3200" dirty="0" err="1">
                <a:latin typeface="Berlin Sans FB" panose="020E0602020502020306" pitchFamily="34" charset="0"/>
              </a:rPr>
              <a:t>hidup</a:t>
            </a:r>
            <a:r>
              <a:rPr lang="en-ID" sz="3200" dirty="0">
                <a:latin typeface="Berlin Sans FB" panose="020E0602020502020306" pitchFamily="34" charset="0"/>
              </a:rPr>
              <a:t>.</a:t>
            </a:r>
          </a:p>
          <a:p>
            <a:endParaRPr lang="en-ID" sz="3200" dirty="0">
              <a:latin typeface="Berlin Sans FB" panose="020E0602020502020306" pitchFamily="34" charset="0"/>
            </a:endParaRPr>
          </a:p>
        </p:txBody>
      </p:sp>
      <p:pic>
        <p:nvPicPr>
          <p:cNvPr id="4" name="Picture 3">
            <a:extLst>
              <a:ext uri="{FF2B5EF4-FFF2-40B4-BE49-F238E27FC236}">
                <a16:creationId xmlns:a16="http://schemas.microsoft.com/office/drawing/2014/main" id="{A7C97042-0F0E-C34C-2BB5-82FDD22449C7}"/>
              </a:ext>
            </a:extLst>
          </p:cNvPr>
          <p:cNvPicPr>
            <a:picLocks noChangeAspect="1"/>
          </p:cNvPicPr>
          <p:nvPr/>
        </p:nvPicPr>
        <p:blipFill rotWithShape="1">
          <a:blip r:embed="rId2"/>
          <a:srcRect l="55322" r="12073"/>
          <a:stretch/>
        </p:blipFill>
        <p:spPr>
          <a:xfrm>
            <a:off x="4671911" y="10"/>
            <a:ext cx="4472089"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19642063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B78AC1B-3568-CEF6-9B08-EF2D98164E60}"/>
              </a:ext>
            </a:extLst>
          </p:cNvPr>
          <p:cNvSpPr>
            <a:spLocks noGrp="1"/>
          </p:cNvSpPr>
          <p:nvPr>
            <p:ph idx="1"/>
          </p:nvPr>
        </p:nvSpPr>
        <p:spPr>
          <a:xfrm>
            <a:off x="506730" y="350519"/>
            <a:ext cx="4879181" cy="6156960"/>
          </a:xfrm>
        </p:spPr>
        <p:txBody>
          <a:bodyPr>
            <a:noAutofit/>
          </a:bodyPr>
          <a:lstStyle/>
          <a:p>
            <a:pPr marL="0" indent="0">
              <a:buNone/>
            </a:pPr>
            <a:r>
              <a:rPr lang="en-ID" sz="2600" dirty="0">
                <a:latin typeface="Impact" panose="020B0806030902050204" pitchFamily="34" charset="0"/>
              </a:rPr>
              <a:t>Ellen G. White</a:t>
            </a:r>
            <a:r>
              <a:rPr lang="en-ID" sz="2600" dirty="0">
                <a:latin typeface="Franklin Gothic Medium Cond" panose="020B0606030402020204" pitchFamily="34" charset="0"/>
              </a:rPr>
              <a:t> </a:t>
            </a:r>
            <a:r>
              <a:rPr lang="en-ID" sz="2600" dirty="0" err="1">
                <a:latin typeface="Franklin Gothic Medium Cond" panose="020B0606030402020204" pitchFamily="34" charset="0"/>
              </a:rPr>
              <a:t>menuliskan</a:t>
            </a:r>
            <a:r>
              <a:rPr lang="en-ID" sz="2600" dirty="0">
                <a:latin typeface="Franklin Gothic Medium Cond" panose="020B0606030402020204" pitchFamily="34" charset="0"/>
              </a:rPr>
              <a:t>: "Banyak orang </a:t>
            </a:r>
            <a:r>
              <a:rPr lang="en-ID" sz="2600" dirty="0" err="1">
                <a:latin typeface="Franklin Gothic Medium Cond" panose="020B0606030402020204" pitchFamily="34" charset="0"/>
              </a:rPr>
              <a:t>tidak</a:t>
            </a:r>
            <a:r>
              <a:rPr lang="en-ID" sz="2600" dirty="0">
                <a:latin typeface="Franklin Gothic Medium Cond" panose="020B0606030402020204" pitchFamily="34" charset="0"/>
              </a:rPr>
              <a:t> </a:t>
            </a:r>
            <a:r>
              <a:rPr lang="en-ID" sz="2600" dirty="0" err="1">
                <a:latin typeface="Franklin Gothic Medium Cond" panose="020B0606030402020204" pitchFamily="34" charset="0"/>
              </a:rPr>
              <a:t>pernah</a:t>
            </a:r>
            <a:r>
              <a:rPr lang="en-ID" sz="2600" dirty="0">
                <a:latin typeface="Franklin Gothic Medium Cond" panose="020B0606030402020204" pitchFamily="34" charset="0"/>
              </a:rPr>
              <a:t> </a:t>
            </a:r>
            <a:r>
              <a:rPr lang="en-ID" sz="2600" dirty="0" err="1">
                <a:latin typeface="Franklin Gothic Medium Cond" panose="020B0606030402020204" pitchFamily="34" charset="0"/>
              </a:rPr>
              <a:t>sampai</a:t>
            </a:r>
            <a:r>
              <a:rPr lang="en-ID" sz="2600" dirty="0">
                <a:latin typeface="Franklin Gothic Medium Cond" panose="020B0606030402020204" pitchFamily="34" charset="0"/>
              </a:rPr>
              <a:t> </a:t>
            </a:r>
            <a:r>
              <a:rPr lang="en-ID" sz="2600" dirty="0" err="1">
                <a:latin typeface="Franklin Gothic Medium Cond" panose="020B0606030402020204" pitchFamily="34" charset="0"/>
              </a:rPr>
              <a:t>kepada</a:t>
            </a:r>
            <a:r>
              <a:rPr lang="en-ID" sz="2600" dirty="0">
                <a:latin typeface="Franklin Gothic Medium Cond" panose="020B0606030402020204" pitchFamily="34" charset="0"/>
              </a:rPr>
              <a:t> </a:t>
            </a:r>
            <a:r>
              <a:rPr lang="en-ID" sz="2600" dirty="0" err="1">
                <a:latin typeface="Franklin Gothic Medium Cond" panose="020B0606030402020204" pitchFamily="34" charset="0"/>
              </a:rPr>
              <a:t>kedudukan</a:t>
            </a:r>
            <a:r>
              <a:rPr lang="en-ID" sz="2600" dirty="0">
                <a:latin typeface="Franklin Gothic Medium Cond" panose="020B0606030402020204" pitchFamily="34" charset="0"/>
              </a:rPr>
              <a:t> yang </a:t>
            </a:r>
            <a:r>
              <a:rPr lang="en-ID" sz="2600" dirty="0" err="1">
                <a:latin typeface="Franklin Gothic Medium Cond" panose="020B0606030402020204" pitchFamily="34" charset="0"/>
              </a:rPr>
              <a:t>sebenarnya</a:t>
            </a:r>
            <a:r>
              <a:rPr lang="en-ID" sz="2600" dirty="0">
                <a:latin typeface="Franklin Gothic Medium Cond" panose="020B0606030402020204" pitchFamily="34" charset="0"/>
              </a:rPr>
              <a:t> </a:t>
            </a:r>
            <a:r>
              <a:rPr lang="en-ID" sz="2600" dirty="0" err="1">
                <a:latin typeface="Franklin Gothic Medium Cond" panose="020B0606030402020204" pitchFamily="34" charset="0"/>
              </a:rPr>
              <a:t>mereka</a:t>
            </a:r>
            <a:r>
              <a:rPr lang="en-ID" sz="2600" dirty="0">
                <a:latin typeface="Franklin Gothic Medium Cond" panose="020B0606030402020204" pitchFamily="34" charset="0"/>
              </a:rPr>
              <a:t> </a:t>
            </a:r>
            <a:r>
              <a:rPr lang="en-ID" sz="2600" dirty="0" err="1">
                <a:latin typeface="Franklin Gothic Medium Cond" panose="020B0606030402020204" pitchFamily="34" charset="0"/>
              </a:rPr>
              <a:t>dapat</a:t>
            </a:r>
            <a:r>
              <a:rPr lang="en-ID" sz="2600" dirty="0">
                <a:latin typeface="Franklin Gothic Medium Cond" panose="020B0606030402020204" pitchFamily="34" charset="0"/>
              </a:rPr>
              <a:t> </a:t>
            </a:r>
            <a:r>
              <a:rPr lang="en-ID" sz="2600" dirty="0" err="1">
                <a:latin typeface="Franklin Gothic Medium Cond" panose="020B0606030402020204" pitchFamily="34" charset="0"/>
              </a:rPr>
              <a:t>capai</a:t>
            </a:r>
            <a:r>
              <a:rPr lang="en-ID" sz="2600" dirty="0">
                <a:latin typeface="Franklin Gothic Medium Cond" panose="020B0606030402020204" pitchFamily="34" charset="0"/>
              </a:rPr>
              <a:t>, </a:t>
            </a:r>
            <a:r>
              <a:rPr lang="en-ID" sz="2600" dirty="0">
                <a:latin typeface="Gill Sans Ultra Bold Condensed" panose="020B0A06020104020203" pitchFamily="34" charset="0"/>
              </a:rPr>
              <a:t>oleh </a:t>
            </a:r>
            <a:r>
              <a:rPr lang="en-ID" sz="2600" dirty="0" err="1">
                <a:latin typeface="Gill Sans Ultra Bold Condensed" panose="020B0A06020104020203" pitchFamily="34" charset="0"/>
              </a:rPr>
              <a:t>sebab</a:t>
            </a:r>
            <a:r>
              <a:rPr lang="en-ID" sz="2600" dirty="0">
                <a:latin typeface="Gill Sans Ultra Bold Condensed" panose="020B0A06020104020203" pitchFamily="34" charset="0"/>
              </a:rPr>
              <a:t> </a:t>
            </a:r>
            <a:r>
              <a:rPr lang="en-ID" sz="2600" dirty="0" err="1">
                <a:latin typeface="Gill Sans Ultra Bold Condensed" panose="020B0A06020104020203" pitchFamily="34" charset="0"/>
              </a:rPr>
              <a:t>mereka</a:t>
            </a:r>
            <a:r>
              <a:rPr lang="en-ID" sz="2600" dirty="0">
                <a:latin typeface="Gill Sans Ultra Bold Condensed" panose="020B0A06020104020203" pitchFamily="34" charset="0"/>
              </a:rPr>
              <a:t> </a:t>
            </a:r>
            <a:r>
              <a:rPr lang="en-ID" sz="2600" dirty="0" err="1">
                <a:latin typeface="Gill Sans Ultra Bold Condensed" panose="020B0A06020104020203" pitchFamily="34" charset="0"/>
              </a:rPr>
              <a:t>menunggu</a:t>
            </a:r>
            <a:r>
              <a:rPr lang="en-ID" sz="2600" dirty="0">
                <a:latin typeface="Gill Sans Ultra Bold Condensed" panose="020B0A06020104020203" pitchFamily="34" charset="0"/>
              </a:rPr>
              <a:t> Allah </a:t>
            </a:r>
            <a:r>
              <a:rPr lang="en-ID" sz="2600" dirty="0" err="1">
                <a:latin typeface="Gill Sans Ultra Bold Condensed" panose="020B0A06020104020203" pitchFamily="34" charset="0"/>
              </a:rPr>
              <a:t>untuk</a:t>
            </a:r>
            <a:r>
              <a:rPr lang="en-ID" sz="2600" dirty="0">
                <a:latin typeface="Gill Sans Ultra Bold Condensed" panose="020B0A06020104020203" pitchFamily="34" charset="0"/>
              </a:rPr>
              <a:t> </a:t>
            </a:r>
            <a:r>
              <a:rPr lang="en-ID" sz="2600" dirty="0" err="1">
                <a:latin typeface="Gill Sans Ultra Bold Condensed" panose="020B0A06020104020203" pitchFamily="34" charset="0"/>
              </a:rPr>
              <a:t>melakukan</a:t>
            </a:r>
            <a:r>
              <a:rPr lang="en-ID" sz="2600" dirty="0">
                <a:latin typeface="Gill Sans Ultra Bold Condensed" panose="020B0A06020104020203" pitchFamily="34" charset="0"/>
              </a:rPr>
              <a:t> </a:t>
            </a:r>
            <a:r>
              <a:rPr lang="en-ID" sz="2600" dirty="0" err="1">
                <a:latin typeface="Gill Sans Ultra Bold Condensed" panose="020B0A06020104020203" pitchFamily="34" charset="0"/>
              </a:rPr>
              <a:t>bagi</a:t>
            </a:r>
            <a:r>
              <a:rPr lang="en-ID" sz="2600" dirty="0">
                <a:latin typeface="Gill Sans Ultra Bold Condensed" panose="020B0A06020104020203" pitchFamily="34" charset="0"/>
              </a:rPr>
              <a:t> </a:t>
            </a:r>
            <a:r>
              <a:rPr lang="en-ID" sz="2600" dirty="0" err="1">
                <a:latin typeface="Gill Sans Ultra Bold Condensed" panose="020B0A06020104020203" pitchFamily="34" charset="0"/>
              </a:rPr>
              <a:t>mereka</a:t>
            </a:r>
            <a:r>
              <a:rPr lang="en-ID" sz="2600" dirty="0">
                <a:latin typeface="Gill Sans Ultra Bold Condensed" panose="020B0A06020104020203" pitchFamily="34" charset="0"/>
              </a:rPr>
              <a:t> </a:t>
            </a:r>
            <a:r>
              <a:rPr lang="en-ID" sz="2600" dirty="0" err="1">
                <a:latin typeface="Gill Sans Ultra Bold Condensed" panose="020B0A06020104020203" pitchFamily="34" charset="0"/>
              </a:rPr>
              <a:t>sesuatu</a:t>
            </a:r>
            <a:r>
              <a:rPr lang="en-ID" sz="2600" dirty="0">
                <a:latin typeface="Gill Sans Ultra Bold Condensed" panose="020B0A06020104020203" pitchFamily="34" charset="0"/>
              </a:rPr>
              <a:t> yang </a:t>
            </a:r>
            <a:r>
              <a:rPr lang="en-ID" sz="2600" dirty="0" err="1">
                <a:latin typeface="Gill Sans Ultra Bold Condensed" panose="020B0A06020104020203" pitchFamily="34" charset="0"/>
              </a:rPr>
              <a:t>Ia</a:t>
            </a:r>
            <a:r>
              <a:rPr lang="en-ID" sz="2600" dirty="0">
                <a:latin typeface="Gill Sans Ultra Bold Condensed" panose="020B0A06020104020203" pitchFamily="34" charset="0"/>
              </a:rPr>
              <a:t> </a:t>
            </a:r>
            <a:r>
              <a:rPr lang="en-ID" sz="2600" dirty="0" err="1">
                <a:latin typeface="Gill Sans Ultra Bold Condensed" panose="020B0A06020104020203" pitchFamily="34" charset="0"/>
              </a:rPr>
              <a:t>telah</a:t>
            </a:r>
            <a:r>
              <a:rPr lang="en-ID" sz="2600" dirty="0">
                <a:latin typeface="Gill Sans Ultra Bold Condensed" panose="020B0A06020104020203" pitchFamily="34" charset="0"/>
              </a:rPr>
              <a:t> </a:t>
            </a:r>
            <a:r>
              <a:rPr lang="en-ID" sz="2600" dirty="0" err="1">
                <a:latin typeface="Gill Sans Ultra Bold Condensed" panose="020B0A06020104020203" pitchFamily="34" charset="0"/>
              </a:rPr>
              <a:t>berikan</a:t>
            </a:r>
            <a:r>
              <a:rPr lang="en-ID" sz="2600" dirty="0">
                <a:latin typeface="Gill Sans Ultra Bold Condensed" panose="020B0A06020104020203" pitchFamily="34" charset="0"/>
              </a:rPr>
              <a:t>-</a:t>
            </a:r>
            <a:r>
              <a:rPr lang="en-ID" sz="2600" dirty="0">
                <a:latin typeface="Franklin Gothic Medium Cond" panose="020B0606030402020204" pitchFamily="34" charset="0"/>
              </a:rPr>
              <a:t>-</a:t>
            </a:r>
            <a:r>
              <a:rPr lang="en-ID" sz="2600" dirty="0" err="1">
                <a:latin typeface="Impact" panose="020B0806030902050204" pitchFamily="34" charset="0"/>
              </a:rPr>
              <a:t>kuasa</a:t>
            </a:r>
            <a:r>
              <a:rPr lang="en-ID" sz="2600" dirty="0">
                <a:latin typeface="Impact" panose="020B0806030902050204" pitchFamily="34" charset="0"/>
              </a:rPr>
              <a:t> </a:t>
            </a:r>
            <a:r>
              <a:rPr lang="en-ID" sz="2600" dirty="0" err="1">
                <a:latin typeface="Impact" panose="020B0806030902050204" pitchFamily="34" charset="0"/>
              </a:rPr>
              <a:t>untuk</a:t>
            </a:r>
            <a:r>
              <a:rPr lang="en-ID" sz="2600" dirty="0">
                <a:latin typeface="Impact" panose="020B0806030902050204" pitchFamily="34" charset="0"/>
              </a:rPr>
              <a:t> </a:t>
            </a:r>
            <a:r>
              <a:rPr lang="en-ID" sz="2600" dirty="0" err="1">
                <a:latin typeface="Impact" panose="020B0806030902050204" pitchFamily="34" charset="0"/>
              </a:rPr>
              <a:t>dapat</a:t>
            </a:r>
            <a:r>
              <a:rPr lang="en-ID" sz="2600" dirty="0">
                <a:latin typeface="Impact" panose="020B0806030902050204" pitchFamily="34" charset="0"/>
              </a:rPr>
              <a:t> </a:t>
            </a:r>
            <a:r>
              <a:rPr lang="en-ID" sz="2600" dirty="0" err="1">
                <a:latin typeface="Impact" panose="020B0806030902050204" pitchFamily="34" charset="0"/>
              </a:rPr>
              <a:t>melakukannya</a:t>
            </a:r>
            <a:r>
              <a:rPr lang="en-ID" sz="2600" dirty="0">
                <a:latin typeface="Franklin Gothic Medium Cond" panose="020B0606030402020204" pitchFamily="34" charset="0"/>
              </a:rPr>
              <a:t>. </a:t>
            </a:r>
            <a:r>
              <a:rPr lang="en-ID" sz="2600" dirty="0" err="1">
                <a:latin typeface="Franklin Gothic Medium Cond" panose="020B0606030402020204" pitchFamily="34" charset="0"/>
              </a:rPr>
              <a:t>Semua</a:t>
            </a:r>
            <a:r>
              <a:rPr lang="en-ID" sz="2600" dirty="0">
                <a:latin typeface="Franklin Gothic Medium Cond" panose="020B0606030402020204" pitchFamily="34" charset="0"/>
              </a:rPr>
              <a:t> orang yang </a:t>
            </a:r>
            <a:r>
              <a:rPr lang="en-ID" sz="2600" dirty="0" err="1">
                <a:latin typeface="Franklin Gothic Medium Cond" panose="020B0606030402020204" pitchFamily="34" charset="0"/>
              </a:rPr>
              <a:t>ingin</a:t>
            </a:r>
            <a:r>
              <a:rPr lang="en-ID" sz="2600" dirty="0">
                <a:latin typeface="Franklin Gothic Medium Cond" panose="020B0606030402020204" pitchFamily="34" charset="0"/>
              </a:rPr>
              <a:t> </a:t>
            </a:r>
            <a:r>
              <a:rPr lang="en-ID" sz="2600" dirty="0" err="1">
                <a:latin typeface="Franklin Gothic Medium Cond" panose="020B0606030402020204" pitchFamily="34" charset="0"/>
              </a:rPr>
              <a:t>menjadi</a:t>
            </a:r>
            <a:r>
              <a:rPr lang="en-ID" sz="2600" dirty="0">
                <a:latin typeface="Franklin Gothic Medium Cond" panose="020B0606030402020204" pitchFamily="34" charset="0"/>
              </a:rPr>
              <a:t> </a:t>
            </a:r>
            <a:r>
              <a:rPr lang="en-ID" sz="2600" dirty="0" err="1">
                <a:latin typeface="Franklin Gothic Medium Cond" panose="020B0606030402020204" pitchFamily="34" charset="0"/>
              </a:rPr>
              <a:t>layak</a:t>
            </a:r>
            <a:r>
              <a:rPr lang="en-ID" sz="2600" dirty="0">
                <a:latin typeface="Franklin Gothic Medium Cond" panose="020B0606030402020204" pitchFamily="34" charset="0"/>
              </a:rPr>
              <a:t> </a:t>
            </a:r>
            <a:r>
              <a:rPr lang="en-ID" sz="2600" dirty="0" err="1">
                <a:latin typeface="Franklin Gothic Medium Cond" panose="020B0606030402020204" pitchFamily="34" charset="0"/>
              </a:rPr>
              <a:t>untuk</a:t>
            </a:r>
            <a:r>
              <a:rPr lang="en-ID" sz="2600" dirty="0">
                <a:latin typeface="Franklin Gothic Medium Cond" panose="020B0606030402020204" pitchFamily="34" charset="0"/>
              </a:rPr>
              <a:t> </a:t>
            </a:r>
            <a:r>
              <a:rPr lang="en-ID" sz="2600" dirty="0" err="1">
                <a:latin typeface="Franklin Gothic Medium Cond" panose="020B0606030402020204" pitchFamily="34" charset="0"/>
              </a:rPr>
              <a:t>pelayanan</a:t>
            </a:r>
            <a:r>
              <a:rPr lang="en-ID" sz="2600" dirty="0">
                <a:latin typeface="Franklin Gothic Medium Cond" panose="020B0606030402020204" pitchFamily="34" charset="0"/>
              </a:rPr>
              <a:t> </a:t>
            </a:r>
            <a:r>
              <a:rPr lang="en-ID" sz="2600" dirty="0" err="1">
                <a:latin typeface="Franklin Gothic Medium Cond" panose="020B0606030402020204" pitchFamily="34" charset="0"/>
              </a:rPr>
              <a:t>harus</a:t>
            </a:r>
            <a:r>
              <a:rPr lang="en-ID" sz="2600" dirty="0">
                <a:latin typeface="Franklin Gothic Medium Cond" panose="020B0606030402020204" pitchFamily="34" charset="0"/>
              </a:rPr>
              <a:t> </a:t>
            </a:r>
            <a:r>
              <a:rPr lang="en-ID" sz="2600" dirty="0" err="1">
                <a:latin typeface="Franklin Gothic Medium Cond" panose="020B0606030402020204" pitchFamily="34" charset="0"/>
              </a:rPr>
              <a:t>dilatih</a:t>
            </a:r>
            <a:r>
              <a:rPr lang="en-ID" sz="2600" dirty="0">
                <a:latin typeface="Franklin Gothic Medium Cond" panose="020B0606030402020204" pitchFamily="34" charset="0"/>
              </a:rPr>
              <a:t> oleh </a:t>
            </a:r>
            <a:r>
              <a:rPr lang="en-ID" sz="2600" dirty="0" err="1">
                <a:latin typeface="Franklin Gothic Medium Cond" panose="020B0606030402020204" pitchFamily="34" charset="0"/>
              </a:rPr>
              <a:t>disiplin</a:t>
            </a:r>
            <a:r>
              <a:rPr lang="en-ID" sz="2600" dirty="0">
                <a:latin typeface="Franklin Gothic Medium Cond" panose="020B0606030402020204" pitchFamily="34" charset="0"/>
              </a:rPr>
              <a:t> mental dan moral yang paling </a:t>
            </a:r>
            <a:r>
              <a:rPr lang="en-ID" sz="2600" dirty="0" err="1">
                <a:latin typeface="Franklin Gothic Medium Cond" panose="020B0606030402020204" pitchFamily="34" charset="0"/>
              </a:rPr>
              <a:t>ketat</a:t>
            </a:r>
            <a:r>
              <a:rPr lang="en-ID" sz="2600" dirty="0">
                <a:latin typeface="Franklin Gothic Medium Cond" panose="020B0606030402020204" pitchFamily="34" charset="0"/>
              </a:rPr>
              <a:t>, dan </a:t>
            </a:r>
            <a:r>
              <a:rPr lang="en-ID" sz="2600" dirty="0">
                <a:latin typeface="Impact" panose="020B0806030902050204" pitchFamily="34" charset="0"/>
              </a:rPr>
              <a:t>Allah </a:t>
            </a:r>
            <a:r>
              <a:rPr lang="en-ID" sz="2600" dirty="0" err="1">
                <a:latin typeface="Impact" panose="020B0806030902050204" pitchFamily="34" charset="0"/>
              </a:rPr>
              <a:t>akan</a:t>
            </a:r>
            <a:r>
              <a:rPr lang="en-ID" sz="2600" dirty="0">
                <a:latin typeface="Impact" panose="020B0806030902050204" pitchFamily="34" charset="0"/>
              </a:rPr>
              <a:t> </a:t>
            </a:r>
            <a:r>
              <a:rPr lang="en-ID" sz="2600" dirty="0" err="1">
                <a:latin typeface="Impact" panose="020B0806030902050204" pitchFamily="34" charset="0"/>
              </a:rPr>
              <a:t>menolong</a:t>
            </a:r>
            <a:r>
              <a:rPr lang="en-ID" sz="2600" dirty="0">
                <a:latin typeface="Impact" panose="020B0806030902050204" pitchFamily="34" charset="0"/>
              </a:rPr>
              <a:t> </a:t>
            </a:r>
            <a:r>
              <a:rPr lang="en-ID" sz="2600" dirty="0" err="1">
                <a:latin typeface="Impact" panose="020B0806030902050204" pitchFamily="34" charset="0"/>
              </a:rPr>
              <a:t>mereka</a:t>
            </a:r>
            <a:r>
              <a:rPr lang="en-ID" sz="2600" dirty="0">
                <a:latin typeface="Impact" panose="020B0806030902050204" pitchFamily="34" charset="0"/>
              </a:rPr>
              <a:t> oleh </a:t>
            </a:r>
            <a:r>
              <a:rPr lang="en-ID" sz="2600" dirty="0" err="1">
                <a:latin typeface="Impact" panose="020B0806030902050204" pitchFamily="34" charset="0"/>
              </a:rPr>
              <a:t>menggabungkan</a:t>
            </a:r>
            <a:r>
              <a:rPr lang="en-ID" sz="2600" dirty="0">
                <a:latin typeface="Impact" panose="020B0806030902050204" pitchFamily="34" charset="0"/>
              </a:rPr>
              <a:t> </a:t>
            </a:r>
            <a:r>
              <a:rPr lang="en-ID" sz="2600" dirty="0" err="1">
                <a:latin typeface="Impact" panose="020B0806030902050204" pitchFamily="34" charset="0"/>
              </a:rPr>
              <a:t>kuasa</a:t>
            </a:r>
            <a:r>
              <a:rPr lang="en-ID" sz="2600" dirty="0">
                <a:latin typeface="Impact" panose="020B0806030902050204" pitchFamily="34" charset="0"/>
              </a:rPr>
              <a:t> </a:t>
            </a:r>
            <a:r>
              <a:rPr lang="en-ID" sz="2600" dirty="0" err="1">
                <a:latin typeface="Impact" panose="020B0806030902050204" pitchFamily="34" charset="0"/>
              </a:rPr>
              <a:t>Ilahi</a:t>
            </a:r>
            <a:r>
              <a:rPr lang="en-ID" sz="2600" dirty="0">
                <a:latin typeface="Impact" panose="020B0806030902050204" pitchFamily="34" charset="0"/>
              </a:rPr>
              <a:t> dan </a:t>
            </a:r>
            <a:r>
              <a:rPr lang="en-ID" sz="2600" dirty="0" err="1">
                <a:latin typeface="Impact" panose="020B0806030902050204" pitchFamily="34" charset="0"/>
              </a:rPr>
              <a:t>usaha</a:t>
            </a:r>
            <a:r>
              <a:rPr lang="en-ID" sz="2600" dirty="0">
                <a:latin typeface="Impact" panose="020B0806030902050204" pitchFamily="34" charset="0"/>
              </a:rPr>
              <a:t> </a:t>
            </a:r>
            <a:r>
              <a:rPr lang="en-ID" sz="2600" dirty="0" err="1">
                <a:latin typeface="Impact" panose="020B0806030902050204" pitchFamily="34" charset="0"/>
              </a:rPr>
              <a:t>manusia</a:t>
            </a:r>
            <a:r>
              <a:rPr lang="en-ID" sz="2600" dirty="0">
                <a:latin typeface="Franklin Gothic Medium Cond" panose="020B0606030402020204" pitchFamily="34" charset="0"/>
              </a:rPr>
              <a:t>" </a:t>
            </a:r>
          </a:p>
          <a:p>
            <a:pPr marL="0" indent="0">
              <a:buNone/>
            </a:pPr>
            <a:endParaRPr lang="en-ID" sz="2600" dirty="0">
              <a:latin typeface="Franklin Gothic Medium Cond" panose="020B0606030402020204" pitchFamily="34" charset="0"/>
            </a:endParaRPr>
          </a:p>
          <a:p>
            <a:pPr marL="0" indent="0">
              <a:buNone/>
            </a:pPr>
            <a:r>
              <a:rPr lang="en-ID" sz="2600" dirty="0">
                <a:latin typeface="Franklin Gothic Medium Cond" panose="020B0606030402020204" pitchFamily="34" charset="0"/>
              </a:rPr>
              <a:t>[Alfa &amp; Omega, </a:t>
            </a:r>
            <a:r>
              <a:rPr lang="en-ID" sz="2600" dirty="0" err="1">
                <a:latin typeface="Franklin Gothic Medium Cond" panose="020B0606030402020204" pitchFamily="34" charset="0"/>
              </a:rPr>
              <a:t>jld</a:t>
            </a:r>
            <a:r>
              <a:rPr lang="en-ID" sz="2600" dirty="0">
                <a:latin typeface="Franklin Gothic Medium Cond" panose="020B0606030402020204" pitchFamily="34" charset="0"/>
              </a:rPr>
              <a:t>. 1, </a:t>
            </a:r>
            <a:r>
              <a:rPr lang="en-ID" sz="2600" dirty="0" err="1">
                <a:latin typeface="Franklin Gothic Medium Cond" panose="020B0606030402020204" pitchFamily="34" charset="0"/>
              </a:rPr>
              <a:t>hlm</a:t>
            </a:r>
            <a:r>
              <a:rPr lang="en-ID" sz="2600" dirty="0">
                <a:latin typeface="Franklin Gothic Medium Cond" panose="020B0606030402020204" pitchFamily="34" charset="0"/>
              </a:rPr>
              <a:t>. 292].</a:t>
            </a:r>
          </a:p>
        </p:txBody>
      </p:sp>
      <p:pic>
        <p:nvPicPr>
          <p:cNvPr id="2" name="Picture 1">
            <a:extLst>
              <a:ext uri="{FF2B5EF4-FFF2-40B4-BE49-F238E27FC236}">
                <a16:creationId xmlns:a16="http://schemas.microsoft.com/office/drawing/2014/main" id="{B73E9647-7F37-ACD5-6CDD-9D23145EAF8F}"/>
              </a:ext>
            </a:extLst>
          </p:cNvPr>
          <p:cNvPicPr>
            <a:picLocks noChangeAspect="1"/>
          </p:cNvPicPr>
          <p:nvPr/>
        </p:nvPicPr>
        <p:blipFill rotWithShape="1">
          <a:blip r:embed="rId2"/>
          <a:srcRect l="25955" r="24358"/>
          <a:stretch/>
        </p:blipFill>
        <p:spPr>
          <a:xfrm>
            <a:off x="5803226" y="-1"/>
            <a:ext cx="2666404" cy="6858001"/>
          </a:xfrm>
          <a:prstGeom prst="rect">
            <a:avLst/>
          </a:prstGeom>
        </p:spPr>
      </p:pic>
      <p:sp>
        <p:nvSpPr>
          <p:cNvPr id="23" name="Rectangle 12">
            <a:extLst>
              <a:ext uri="{FF2B5EF4-FFF2-40B4-BE49-F238E27FC236}">
                <a16:creationId xmlns:a16="http://schemas.microsoft.com/office/drawing/2014/main" id="{C413D172-8B6A-47F5-9813-DE455773F3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69630" y="0"/>
            <a:ext cx="685800" cy="6858000"/>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4714878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828D1E49-2A21-4A83-A0E0-FB1597B4B2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a:extLst>
              <a:ext uri="{FF2B5EF4-FFF2-40B4-BE49-F238E27FC236}">
                <a16:creationId xmlns:a16="http://schemas.microsoft.com/office/drawing/2014/main" id="{088B852E-5494-418B-A833-75CF016A9E2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3134" y="0"/>
            <a:ext cx="9438087" cy="6853238"/>
            <a:chOff x="-417513" y="0"/>
            <a:chExt cx="12584114" cy="6853238"/>
          </a:xfrm>
        </p:grpSpPr>
        <p:sp>
          <p:nvSpPr>
            <p:cNvPr id="24" name="Freeform 5">
              <a:extLst>
                <a:ext uri="{FF2B5EF4-FFF2-40B4-BE49-F238E27FC236}">
                  <a16:creationId xmlns:a16="http://schemas.microsoft.com/office/drawing/2014/main" id="{DF31E3C1-1A46-4329-9F80-B576692FEE4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306513" y="0"/>
              <a:ext cx="3862388" cy="6843713"/>
            </a:xfrm>
            <a:custGeom>
              <a:avLst/>
              <a:gdLst>
                <a:gd name="T0" fmla="*/ 813 w 813"/>
                <a:gd name="T1" fmla="*/ 0 h 1440"/>
                <a:gd name="T2" fmla="*/ 435 w 813"/>
                <a:gd name="T3" fmla="*/ 1440 h 1440"/>
              </a:gdLst>
              <a:ahLst/>
              <a:cxnLst>
                <a:cxn ang="0">
                  <a:pos x="T0" y="T1"/>
                </a:cxn>
                <a:cxn ang="0">
                  <a:pos x="T2" y="T3"/>
                </a:cxn>
              </a:cxnLst>
              <a:rect l="0" t="0" r="r" b="b"/>
              <a:pathLst>
                <a:path w="813" h="1440">
                  <a:moveTo>
                    <a:pt x="813" y="0"/>
                  </a:moveTo>
                  <a:cubicBezTo>
                    <a:pt x="331" y="221"/>
                    <a:pt x="0" y="1039"/>
                    <a:pt x="435" y="144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 name="Freeform 6">
              <a:extLst>
                <a:ext uri="{FF2B5EF4-FFF2-40B4-BE49-F238E27FC236}">
                  <a16:creationId xmlns:a16="http://schemas.microsoft.com/office/drawing/2014/main" id="{294B4592-99CA-47B1-816F-CE2D44F65BB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26725" y="9525"/>
              <a:ext cx="1539875" cy="555625"/>
            </a:xfrm>
            <a:custGeom>
              <a:avLst/>
              <a:gdLst>
                <a:gd name="T0" fmla="*/ 324 w 324"/>
                <a:gd name="T1" fmla="*/ 117 h 117"/>
                <a:gd name="T2" fmla="*/ 0 w 324"/>
                <a:gd name="T3" fmla="*/ 0 h 117"/>
              </a:gdLst>
              <a:ahLst/>
              <a:cxnLst>
                <a:cxn ang="0">
                  <a:pos x="T0" y="T1"/>
                </a:cxn>
                <a:cxn ang="0">
                  <a:pos x="T2" y="T3"/>
                </a:cxn>
              </a:cxnLst>
              <a:rect l="0" t="0" r="r" b="b"/>
              <a:pathLst>
                <a:path w="324" h="117">
                  <a:moveTo>
                    <a:pt x="324" y="117"/>
                  </a:moveTo>
                  <a:cubicBezTo>
                    <a:pt x="223" y="64"/>
                    <a:pt x="107" y="28"/>
                    <a:pt x="0"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 name="Freeform 7">
              <a:extLst>
                <a:ext uri="{FF2B5EF4-FFF2-40B4-BE49-F238E27FC236}">
                  <a16:creationId xmlns:a16="http://schemas.microsoft.com/office/drawing/2014/main" id="{BF690E4C-72F8-4AC5-AF99-562763CC67B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247313" y="5013325"/>
              <a:ext cx="1919288" cy="1830388"/>
            </a:xfrm>
            <a:custGeom>
              <a:avLst/>
              <a:gdLst>
                <a:gd name="T0" fmla="*/ 0 w 404"/>
                <a:gd name="T1" fmla="*/ 385 h 385"/>
                <a:gd name="T2" fmla="*/ 404 w 404"/>
                <a:gd name="T3" fmla="*/ 0 h 385"/>
              </a:gdLst>
              <a:ahLst/>
              <a:cxnLst>
                <a:cxn ang="0">
                  <a:pos x="T0" y="T1"/>
                </a:cxn>
                <a:cxn ang="0">
                  <a:pos x="T2" y="T3"/>
                </a:cxn>
              </a:cxnLst>
              <a:rect l="0" t="0" r="r" b="b"/>
              <a:pathLst>
                <a:path w="404" h="385">
                  <a:moveTo>
                    <a:pt x="0" y="385"/>
                  </a:moveTo>
                  <a:cubicBezTo>
                    <a:pt x="146" y="272"/>
                    <a:pt x="285" y="142"/>
                    <a:pt x="404"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 name="Freeform 8">
              <a:extLst>
                <a:ext uri="{FF2B5EF4-FFF2-40B4-BE49-F238E27FC236}">
                  <a16:creationId xmlns:a16="http://schemas.microsoft.com/office/drawing/2014/main" id="{F834CDD4-CAB8-4ACC-9AAC-5399C743DEC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775" y="0"/>
              <a:ext cx="3676650" cy="6843713"/>
            </a:xfrm>
            <a:custGeom>
              <a:avLst/>
              <a:gdLst>
                <a:gd name="T0" fmla="*/ 774 w 774"/>
                <a:gd name="T1" fmla="*/ 0 h 1440"/>
                <a:gd name="T2" fmla="*/ 411 w 774"/>
                <a:gd name="T3" fmla="*/ 1440 h 1440"/>
              </a:gdLst>
              <a:ahLst/>
              <a:cxnLst>
                <a:cxn ang="0">
                  <a:pos x="T0" y="T1"/>
                </a:cxn>
                <a:cxn ang="0">
                  <a:pos x="T2" y="T3"/>
                </a:cxn>
              </a:cxnLst>
              <a:rect l="0" t="0" r="r" b="b"/>
              <a:pathLst>
                <a:path w="774" h="1440">
                  <a:moveTo>
                    <a:pt x="774" y="0"/>
                  </a:moveTo>
                  <a:cubicBezTo>
                    <a:pt x="312" y="240"/>
                    <a:pt x="0" y="1034"/>
                    <a:pt x="411" y="1440"/>
                  </a:cubicBezTo>
                </a:path>
              </a:pathLst>
            </a:custGeom>
            <a:noFill/>
            <a:ln w="9525" cap="flat">
              <a:solidFill>
                <a:schemeClr val="tx1">
                  <a:alpha val="1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 name="Freeform 9">
              <a:extLst>
                <a:ext uri="{FF2B5EF4-FFF2-40B4-BE49-F238E27FC236}">
                  <a16:creationId xmlns:a16="http://schemas.microsoft.com/office/drawing/2014/main" id="{1AEB045A-6821-475B-A28E-047437ABEF5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2988" y="9525"/>
              <a:ext cx="963613" cy="366713"/>
            </a:xfrm>
            <a:custGeom>
              <a:avLst/>
              <a:gdLst>
                <a:gd name="T0" fmla="*/ 203 w 203"/>
                <a:gd name="T1" fmla="*/ 77 h 77"/>
                <a:gd name="T2" fmla="*/ 0 w 203"/>
                <a:gd name="T3" fmla="*/ 0 h 77"/>
              </a:gdLst>
              <a:ahLst/>
              <a:cxnLst>
                <a:cxn ang="0">
                  <a:pos x="T0" y="T1"/>
                </a:cxn>
                <a:cxn ang="0">
                  <a:pos x="T2" y="T3"/>
                </a:cxn>
              </a:cxnLst>
              <a:rect l="0" t="0" r="r" b="b"/>
              <a:pathLst>
                <a:path w="203" h="77">
                  <a:moveTo>
                    <a:pt x="203" y="77"/>
                  </a:moveTo>
                  <a:cubicBezTo>
                    <a:pt x="138" y="46"/>
                    <a:pt x="68" y="21"/>
                    <a:pt x="0" y="0"/>
                  </a:cubicBezTo>
                </a:path>
              </a:pathLst>
            </a:custGeom>
            <a:noFill/>
            <a:ln w="9525" cap="flat">
              <a:solidFill>
                <a:schemeClr val="tx1">
                  <a:alpha val="1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Freeform 10">
              <a:extLst>
                <a:ext uri="{FF2B5EF4-FFF2-40B4-BE49-F238E27FC236}">
                  <a16:creationId xmlns:a16="http://schemas.microsoft.com/office/drawing/2014/main" id="{D9B790C0-3D34-4626-BAFB-6EB473F40C7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494963" y="5275263"/>
              <a:ext cx="1666875" cy="1577975"/>
            </a:xfrm>
            <a:custGeom>
              <a:avLst/>
              <a:gdLst>
                <a:gd name="T0" fmla="*/ 0 w 351"/>
                <a:gd name="T1" fmla="*/ 332 h 332"/>
                <a:gd name="T2" fmla="*/ 351 w 351"/>
                <a:gd name="T3" fmla="*/ 0 h 332"/>
              </a:gdLst>
              <a:ahLst/>
              <a:cxnLst>
                <a:cxn ang="0">
                  <a:pos x="T0" y="T1"/>
                </a:cxn>
                <a:cxn ang="0">
                  <a:pos x="T2" y="T3"/>
                </a:cxn>
              </a:cxnLst>
              <a:rect l="0" t="0" r="r" b="b"/>
              <a:pathLst>
                <a:path w="351" h="332">
                  <a:moveTo>
                    <a:pt x="0" y="332"/>
                  </a:moveTo>
                  <a:cubicBezTo>
                    <a:pt x="125" y="232"/>
                    <a:pt x="245" y="121"/>
                    <a:pt x="351" y="0"/>
                  </a:cubicBezTo>
                </a:path>
              </a:pathLst>
            </a:custGeom>
            <a:noFill/>
            <a:ln w="9525" cap="flat">
              <a:solidFill>
                <a:schemeClr val="tx1">
                  <a:alpha val="1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 name="Freeform 11">
              <a:extLst>
                <a:ext uri="{FF2B5EF4-FFF2-40B4-BE49-F238E27FC236}">
                  <a16:creationId xmlns:a16="http://schemas.microsoft.com/office/drawing/2014/main" id="{EDA4D87F-91A4-4628-9A6E-F01820A7EE5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621088" cy="6843713"/>
            </a:xfrm>
            <a:custGeom>
              <a:avLst/>
              <a:gdLst>
                <a:gd name="T0" fmla="*/ 762 w 762"/>
                <a:gd name="T1" fmla="*/ 0 h 1440"/>
                <a:gd name="T2" fmla="*/ 403 w 762"/>
                <a:gd name="T3" fmla="*/ 1440 h 1440"/>
              </a:gdLst>
              <a:ahLst/>
              <a:cxnLst>
                <a:cxn ang="0">
                  <a:pos x="T0" y="T1"/>
                </a:cxn>
                <a:cxn ang="0">
                  <a:pos x="T2" y="T3"/>
                </a:cxn>
              </a:cxnLst>
              <a:rect l="0" t="0" r="r" b="b"/>
              <a:pathLst>
                <a:path w="762" h="1440">
                  <a:moveTo>
                    <a:pt x="762" y="0"/>
                  </a:moveTo>
                  <a:cubicBezTo>
                    <a:pt x="308" y="245"/>
                    <a:pt x="0" y="1033"/>
                    <a:pt x="403" y="144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 name="Freeform 12">
              <a:extLst>
                <a:ext uri="{FF2B5EF4-FFF2-40B4-BE49-F238E27FC236}">
                  <a16:creationId xmlns:a16="http://schemas.microsoft.com/office/drawing/2014/main" id="{045DAB88-124C-459C-A889-DAE9C9BE285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501438" y="9525"/>
              <a:ext cx="665163" cy="257175"/>
            </a:xfrm>
            <a:custGeom>
              <a:avLst/>
              <a:gdLst>
                <a:gd name="T0" fmla="*/ 140 w 140"/>
                <a:gd name="T1" fmla="*/ 54 h 54"/>
                <a:gd name="T2" fmla="*/ 0 w 140"/>
                <a:gd name="T3" fmla="*/ 0 h 54"/>
              </a:gdLst>
              <a:ahLst/>
              <a:cxnLst>
                <a:cxn ang="0">
                  <a:pos x="T0" y="T1"/>
                </a:cxn>
                <a:cxn ang="0">
                  <a:pos x="T2" y="T3"/>
                </a:cxn>
              </a:cxnLst>
              <a:rect l="0" t="0" r="r" b="b"/>
              <a:pathLst>
                <a:path w="140" h="54">
                  <a:moveTo>
                    <a:pt x="140" y="54"/>
                  </a:moveTo>
                  <a:cubicBezTo>
                    <a:pt x="95" y="34"/>
                    <a:pt x="48" y="16"/>
                    <a:pt x="0"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 name="Freeform 13">
              <a:extLst>
                <a:ext uri="{FF2B5EF4-FFF2-40B4-BE49-F238E27FC236}">
                  <a16:creationId xmlns:a16="http://schemas.microsoft.com/office/drawing/2014/main" id="{85D44010-1DAA-4CAC-B83F-7E3E8C455D4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41013" y="5408613"/>
              <a:ext cx="1525588" cy="1435100"/>
            </a:xfrm>
            <a:custGeom>
              <a:avLst/>
              <a:gdLst>
                <a:gd name="T0" fmla="*/ 0 w 321"/>
                <a:gd name="T1" fmla="*/ 302 h 302"/>
                <a:gd name="T2" fmla="*/ 321 w 321"/>
                <a:gd name="T3" fmla="*/ 0 h 302"/>
              </a:gdLst>
              <a:ahLst/>
              <a:cxnLst>
                <a:cxn ang="0">
                  <a:pos x="T0" y="T1"/>
                </a:cxn>
                <a:cxn ang="0">
                  <a:pos x="T2" y="T3"/>
                </a:cxn>
              </a:cxnLst>
              <a:rect l="0" t="0" r="r" b="b"/>
              <a:pathLst>
                <a:path w="321" h="302">
                  <a:moveTo>
                    <a:pt x="0" y="302"/>
                  </a:moveTo>
                  <a:cubicBezTo>
                    <a:pt x="114" y="210"/>
                    <a:pt x="223" y="109"/>
                    <a:pt x="321"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 name="Freeform 14">
              <a:extLst>
                <a:ext uri="{FF2B5EF4-FFF2-40B4-BE49-F238E27FC236}">
                  <a16:creationId xmlns:a16="http://schemas.microsoft.com/office/drawing/2014/main" id="{E8C01D66-5C93-4A2E-AA74-DE97574EA4E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244850" cy="6843713"/>
            </a:xfrm>
            <a:custGeom>
              <a:avLst/>
              <a:gdLst>
                <a:gd name="T0" fmla="*/ 683 w 683"/>
                <a:gd name="T1" fmla="*/ 0 h 1440"/>
                <a:gd name="T2" fmla="*/ 355 w 683"/>
                <a:gd name="T3" fmla="*/ 1440 h 1440"/>
              </a:gdLst>
              <a:ahLst/>
              <a:cxnLst>
                <a:cxn ang="0">
                  <a:pos x="T0" y="T1"/>
                </a:cxn>
                <a:cxn ang="0">
                  <a:pos x="T2" y="T3"/>
                </a:cxn>
              </a:cxnLst>
              <a:rect l="0" t="0" r="r" b="b"/>
              <a:pathLst>
                <a:path w="683" h="1440">
                  <a:moveTo>
                    <a:pt x="683" y="0"/>
                  </a:moveTo>
                  <a:cubicBezTo>
                    <a:pt x="258" y="256"/>
                    <a:pt x="0" y="1041"/>
                    <a:pt x="355" y="144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 name="Freeform 15">
              <a:extLst>
                <a:ext uri="{FF2B5EF4-FFF2-40B4-BE49-F238E27FC236}">
                  <a16:creationId xmlns:a16="http://schemas.microsoft.com/office/drawing/2014/main" id="{E2E1A6E1-6C4A-47D3-81E2-9F8624F1BBE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802938" y="5518150"/>
              <a:ext cx="1363663" cy="1325563"/>
            </a:xfrm>
            <a:custGeom>
              <a:avLst/>
              <a:gdLst>
                <a:gd name="T0" fmla="*/ 0 w 287"/>
                <a:gd name="T1" fmla="*/ 279 h 279"/>
                <a:gd name="T2" fmla="*/ 287 w 287"/>
                <a:gd name="T3" fmla="*/ 0 h 279"/>
              </a:gdLst>
              <a:ahLst/>
              <a:cxnLst>
                <a:cxn ang="0">
                  <a:pos x="T0" y="T1"/>
                </a:cxn>
                <a:cxn ang="0">
                  <a:pos x="T2" y="T3"/>
                </a:cxn>
              </a:cxnLst>
              <a:rect l="0" t="0" r="r" b="b"/>
              <a:pathLst>
                <a:path w="287" h="279">
                  <a:moveTo>
                    <a:pt x="0" y="279"/>
                  </a:moveTo>
                  <a:cubicBezTo>
                    <a:pt x="101" y="193"/>
                    <a:pt x="198" y="100"/>
                    <a:pt x="287"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 name="Freeform 16">
              <a:extLst>
                <a:ext uri="{FF2B5EF4-FFF2-40B4-BE49-F238E27FC236}">
                  <a16:creationId xmlns:a16="http://schemas.microsoft.com/office/drawing/2014/main" id="{3E849CB5-4526-49DC-B77B-A20FDB7FFDA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89000" y="0"/>
              <a:ext cx="3230563" cy="6843713"/>
            </a:xfrm>
            <a:custGeom>
              <a:avLst/>
              <a:gdLst>
                <a:gd name="T0" fmla="*/ 680 w 680"/>
                <a:gd name="T1" fmla="*/ 0 h 1440"/>
                <a:gd name="T2" fmla="*/ 337 w 680"/>
                <a:gd name="T3" fmla="*/ 1440 h 1440"/>
              </a:gdLst>
              <a:ahLst/>
              <a:cxnLst>
                <a:cxn ang="0">
                  <a:pos x="T0" y="T1"/>
                </a:cxn>
                <a:cxn ang="0">
                  <a:pos x="T2" y="T3"/>
                </a:cxn>
              </a:cxnLst>
              <a:rect l="0" t="0" r="r" b="b"/>
              <a:pathLst>
                <a:path w="680" h="1440">
                  <a:moveTo>
                    <a:pt x="680" y="0"/>
                  </a:moveTo>
                  <a:cubicBezTo>
                    <a:pt x="257" y="265"/>
                    <a:pt x="0" y="1026"/>
                    <a:pt x="337" y="144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 name="Freeform 17">
              <a:extLst>
                <a:ext uri="{FF2B5EF4-FFF2-40B4-BE49-F238E27FC236}">
                  <a16:creationId xmlns:a16="http://schemas.microsoft.com/office/drawing/2014/main" id="{5A18C8A4-FB2A-44C1-93D3-26C6DDFE0CC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79150" y="5694363"/>
              <a:ext cx="1187450" cy="1149350"/>
            </a:xfrm>
            <a:custGeom>
              <a:avLst/>
              <a:gdLst>
                <a:gd name="T0" fmla="*/ 0 w 250"/>
                <a:gd name="T1" fmla="*/ 242 h 242"/>
                <a:gd name="T2" fmla="*/ 250 w 250"/>
                <a:gd name="T3" fmla="*/ 0 h 242"/>
              </a:gdLst>
              <a:ahLst/>
              <a:cxnLst>
                <a:cxn ang="0">
                  <a:pos x="T0" y="T1"/>
                </a:cxn>
                <a:cxn ang="0">
                  <a:pos x="T2" y="T3"/>
                </a:cxn>
              </a:cxnLst>
              <a:rect l="0" t="0" r="r" b="b"/>
              <a:pathLst>
                <a:path w="250" h="242">
                  <a:moveTo>
                    <a:pt x="0" y="242"/>
                  </a:moveTo>
                  <a:cubicBezTo>
                    <a:pt x="88" y="166"/>
                    <a:pt x="172" y="85"/>
                    <a:pt x="250"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 name="Freeform 18">
              <a:extLst>
                <a:ext uri="{FF2B5EF4-FFF2-40B4-BE49-F238E27FC236}">
                  <a16:creationId xmlns:a16="http://schemas.microsoft.com/office/drawing/2014/main" id="{85D014FD-8C5A-4071-B19E-4910AAB6186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84188" y="0"/>
              <a:ext cx="3421063" cy="6843713"/>
            </a:xfrm>
            <a:custGeom>
              <a:avLst/>
              <a:gdLst>
                <a:gd name="T0" fmla="*/ 720 w 720"/>
                <a:gd name="T1" fmla="*/ 0 h 1440"/>
                <a:gd name="T2" fmla="*/ 362 w 720"/>
                <a:gd name="T3" fmla="*/ 1440 h 1440"/>
              </a:gdLst>
              <a:ahLst/>
              <a:cxnLst>
                <a:cxn ang="0">
                  <a:pos x="T0" y="T1"/>
                </a:cxn>
                <a:cxn ang="0">
                  <a:pos x="T2" y="T3"/>
                </a:cxn>
              </a:cxnLst>
              <a:rect l="0" t="0" r="r" b="b"/>
              <a:pathLst>
                <a:path w="720" h="1440">
                  <a:moveTo>
                    <a:pt x="720" y="0"/>
                  </a:moveTo>
                  <a:cubicBezTo>
                    <a:pt x="316" y="282"/>
                    <a:pt x="0" y="1018"/>
                    <a:pt x="362" y="144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8" name="Freeform 19">
              <a:extLst>
                <a:ext uri="{FF2B5EF4-FFF2-40B4-BE49-F238E27FC236}">
                  <a16:creationId xmlns:a16="http://schemas.microsoft.com/office/drawing/2014/main" id="{A37D7262-3596-4026-9AD4-E94332E5260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87125" y="6049963"/>
              <a:ext cx="879475" cy="793750"/>
            </a:xfrm>
            <a:custGeom>
              <a:avLst/>
              <a:gdLst>
                <a:gd name="T0" fmla="*/ 0 w 185"/>
                <a:gd name="T1" fmla="*/ 167 h 167"/>
                <a:gd name="T2" fmla="*/ 185 w 185"/>
                <a:gd name="T3" fmla="*/ 0 h 167"/>
              </a:gdLst>
              <a:ahLst/>
              <a:cxnLst>
                <a:cxn ang="0">
                  <a:pos x="T0" y="T1"/>
                </a:cxn>
                <a:cxn ang="0">
                  <a:pos x="T2" y="T3"/>
                </a:cxn>
              </a:cxnLst>
              <a:rect l="0" t="0" r="r" b="b"/>
              <a:pathLst>
                <a:path w="185" h="167">
                  <a:moveTo>
                    <a:pt x="0" y="167"/>
                  </a:moveTo>
                  <a:cubicBezTo>
                    <a:pt x="63" y="114"/>
                    <a:pt x="125" y="58"/>
                    <a:pt x="185"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9" name="Freeform 20">
              <a:extLst>
                <a:ext uri="{FF2B5EF4-FFF2-40B4-BE49-F238E27FC236}">
                  <a16:creationId xmlns:a16="http://schemas.microsoft.com/office/drawing/2014/main" id="{187E37E0-AAC3-4B33-AF36-334ACCBD33C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98488" y="0"/>
              <a:ext cx="2717800" cy="6843713"/>
            </a:xfrm>
            <a:custGeom>
              <a:avLst/>
              <a:gdLst>
                <a:gd name="T0" fmla="*/ 572 w 572"/>
                <a:gd name="T1" fmla="*/ 0 h 1440"/>
                <a:gd name="T2" fmla="*/ 164 w 572"/>
                <a:gd name="T3" fmla="*/ 1440 h 1440"/>
              </a:gdLst>
              <a:ahLst/>
              <a:cxnLst>
                <a:cxn ang="0">
                  <a:pos x="T0" y="T1"/>
                </a:cxn>
                <a:cxn ang="0">
                  <a:pos x="T2" y="T3"/>
                </a:cxn>
              </a:cxnLst>
              <a:rect l="0" t="0" r="r" b="b"/>
              <a:pathLst>
                <a:path w="572" h="1440">
                  <a:moveTo>
                    <a:pt x="572" y="0"/>
                  </a:moveTo>
                  <a:cubicBezTo>
                    <a:pt x="213" y="320"/>
                    <a:pt x="0" y="979"/>
                    <a:pt x="164" y="1440"/>
                  </a:cubicBezTo>
                </a:path>
              </a:pathLst>
            </a:custGeom>
            <a:noFill/>
            <a:ln w="12700" cap="flat">
              <a:solidFill>
                <a:schemeClr val="tx1">
                  <a:alpha val="1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0" name="Freeform 21">
              <a:extLst>
                <a:ext uri="{FF2B5EF4-FFF2-40B4-BE49-F238E27FC236}">
                  <a16:creationId xmlns:a16="http://schemas.microsoft.com/office/drawing/2014/main" id="{409758BB-8A0E-4BEB-BC0C-F410AD98CDD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61938" y="0"/>
              <a:ext cx="2944813" cy="6843713"/>
            </a:xfrm>
            <a:custGeom>
              <a:avLst/>
              <a:gdLst>
                <a:gd name="T0" fmla="*/ 620 w 620"/>
                <a:gd name="T1" fmla="*/ 0 h 1440"/>
                <a:gd name="T2" fmla="*/ 186 w 620"/>
                <a:gd name="T3" fmla="*/ 1440 h 1440"/>
              </a:gdLst>
              <a:ahLst/>
              <a:cxnLst>
                <a:cxn ang="0">
                  <a:pos x="T0" y="T1"/>
                </a:cxn>
                <a:cxn ang="0">
                  <a:pos x="T2" y="T3"/>
                </a:cxn>
              </a:cxnLst>
              <a:rect l="0" t="0" r="r" b="b"/>
              <a:pathLst>
                <a:path w="620" h="1440">
                  <a:moveTo>
                    <a:pt x="620" y="0"/>
                  </a:moveTo>
                  <a:cubicBezTo>
                    <a:pt x="248" y="325"/>
                    <a:pt x="0" y="960"/>
                    <a:pt x="186" y="1440"/>
                  </a:cubicBezTo>
                </a:path>
              </a:pathLst>
            </a:custGeom>
            <a:noFill/>
            <a:ln w="9525" cap="flat">
              <a:solidFill>
                <a:schemeClr val="tx1">
                  <a:alpha val="10000"/>
                </a:schemeClr>
              </a:solidFill>
              <a:prstDash val="lg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 name="Freeform 22">
              <a:extLst>
                <a:ext uri="{FF2B5EF4-FFF2-40B4-BE49-F238E27FC236}">
                  <a16:creationId xmlns:a16="http://schemas.microsoft.com/office/drawing/2014/main" id="{97C4EFE2-9D25-4978-BD9A-873B4927021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17513" y="0"/>
              <a:ext cx="2403475" cy="6843713"/>
            </a:xfrm>
            <a:custGeom>
              <a:avLst/>
              <a:gdLst>
                <a:gd name="T0" fmla="*/ 506 w 506"/>
                <a:gd name="T1" fmla="*/ 0 h 1440"/>
                <a:gd name="T2" fmla="*/ 171 w 506"/>
                <a:gd name="T3" fmla="*/ 1440 h 1440"/>
              </a:gdLst>
              <a:ahLst/>
              <a:cxnLst>
                <a:cxn ang="0">
                  <a:pos x="T0" y="T1"/>
                </a:cxn>
                <a:cxn ang="0">
                  <a:pos x="T2" y="T3"/>
                </a:cxn>
              </a:cxnLst>
              <a:rect l="0" t="0" r="r" b="b"/>
              <a:pathLst>
                <a:path w="506" h="1440">
                  <a:moveTo>
                    <a:pt x="506" y="0"/>
                  </a:moveTo>
                  <a:cubicBezTo>
                    <a:pt x="109" y="356"/>
                    <a:pt x="0" y="943"/>
                    <a:pt x="171" y="144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2" name="Freeform 23">
              <a:extLst>
                <a:ext uri="{FF2B5EF4-FFF2-40B4-BE49-F238E27FC236}">
                  <a16:creationId xmlns:a16="http://schemas.microsoft.com/office/drawing/2014/main" id="{9CCAF82A-A0E0-4B55-A97B-EFFAE79AF7D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9525"/>
              <a:ext cx="1771650" cy="3198813"/>
            </a:xfrm>
            <a:custGeom>
              <a:avLst/>
              <a:gdLst>
                <a:gd name="T0" fmla="*/ 373 w 373"/>
                <a:gd name="T1" fmla="*/ 0 h 673"/>
                <a:gd name="T2" fmla="*/ 0 w 373"/>
                <a:gd name="T3" fmla="*/ 673 h 673"/>
              </a:gdLst>
              <a:ahLst/>
              <a:cxnLst>
                <a:cxn ang="0">
                  <a:pos x="T0" y="T1"/>
                </a:cxn>
                <a:cxn ang="0">
                  <a:pos x="T2" y="T3"/>
                </a:cxn>
              </a:cxnLst>
              <a:rect l="0" t="0" r="r" b="b"/>
              <a:pathLst>
                <a:path w="373" h="673">
                  <a:moveTo>
                    <a:pt x="373" y="0"/>
                  </a:moveTo>
                  <a:cubicBezTo>
                    <a:pt x="175" y="183"/>
                    <a:pt x="51" y="409"/>
                    <a:pt x="0" y="673"/>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3" name="Freeform 24">
              <a:extLst>
                <a:ext uri="{FF2B5EF4-FFF2-40B4-BE49-F238E27FC236}">
                  <a16:creationId xmlns:a16="http://schemas.microsoft.com/office/drawing/2014/main" id="{4F800DD8-3954-4F73-8807-16F1CFAC1EB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763" y="6016625"/>
              <a:ext cx="214313" cy="827088"/>
            </a:xfrm>
            <a:custGeom>
              <a:avLst/>
              <a:gdLst>
                <a:gd name="T0" fmla="*/ 0 w 45"/>
                <a:gd name="T1" fmla="*/ 0 h 174"/>
                <a:gd name="T2" fmla="*/ 45 w 45"/>
                <a:gd name="T3" fmla="*/ 174 h 174"/>
              </a:gdLst>
              <a:ahLst/>
              <a:cxnLst>
                <a:cxn ang="0">
                  <a:pos x="T0" y="T1"/>
                </a:cxn>
                <a:cxn ang="0">
                  <a:pos x="T2" y="T3"/>
                </a:cxn>
              </a:cxnLst>
              <a:rect l="0" t="0" r="r" b="b"/>
              <a:pathLst>
                <a:path w="45" h="174">
                  <a:moveTo>
                    <a:pt x="0" y="0"/>
                  </a:moveTo>
                  <a:cubicBezTo>
                    <a:pt x="11" y="59"/>
                    <a:pt x="26" y="118"/>
                    <a:pt x="45" y="174"/>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4" name="Freeform 25">
              <a:extLst>
                <a:ext uri="{FF2B5EF4-FFF2-40B4-BE49-F238E27FC236}">
                  <a16:creationId xmlns:a16="http://schemas.microsoft.com/office/drawing/2014/main" id="{84E1C91A-4B06-4852-918C-6380FA986BB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0"/>
              <a:ext cx="1562100" cy="2228850"/>
            </a:xfrm>
            <a:custGeom>
              <a:avLst/>
              <a:gdLst>
                <a:gd name="T0" fmla="*/ 329 w 329"/>
                <a:gd name="T1" fmla="*/ 0 h 469"/>
                <a:gd name="T2" fmla="*/ 0 w 329"/>
                <a:gd name="T3" fmla="*/ 469 h 469"/>
              </a:gdLst>
              <a:ahLst/>
              <a:cxnLst>
                <a:cxn ang="0">
                  <a:pos x="T0" y="T1"/>
                </a:cxn>
                <a:cxn ang="0">
                  <a:pos x="T2" y="T3"/>
                </a:cxn>
              </a:cxnLst>
              <a:rect l="0" t="0" r="r" b="b"/>
              <a:pathLst>
                <a:path w="329" h="469">
                  <a:moveTo>
                    <a:pt x="329" y="0"/>
                  </a:moveTo>
                  <a:cubicBezTo>
                    <a:pt x="189" y="133"/>
                    <a:pt x="69" y="288"/>
                    <a:pt x="0" y="469"/>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2" name="Title 1">
            <a:extLst>
              <a:ext uri="{FF2B5EF4-FFF2-40B4-BE49-F238E27FC236}">
                <a16:creationId xmlns:a16="http://schemas.microsoft.com/office/drawing/2014/main" id="{1B9DFA4E-50C8-E89E-5B83-4E1379D4FD7C}"/>
              </a:ext>
            </a:extLst>
          </p:cNvPr>
          <p:cNvSpPr>
            <a:spLocks noGrp="1"/>
          </p:cNvSpPr>
          <p:nvPr>
            <p:ph type="title"/>
          </p:nvPr>
        </p:nvSpPr>
        <p:spPr>
          <a:xfrm>
            <a:off x="610838" y="392905"/>
            <a:ext cx="7866411" cy="1190912"/>
          </a:xfrm>
        </p:spPr>
        <p:txBody>
          <a:bodyPr>
            <a:normAutofit/>
          </a:bodyPr>
          <a:lstStyle/>
          <a:p>
            <a:pPr algn="ctr"/>
            <a:r>
              <a:rPr lang="en-ID" sz="3600" dirty="0">
                <a:latin typeface="Impact" panose="020B0806030902050204" pitchFamily="34" charset="0"/>
              </a:rPr>
              <a:t>KEMAUAN YANG TELAH DIDISIPLIN</a:t>
            </a:r>
            <a:br>
              <a:rPr lang="en-ID" sz="3600" dirty="0"/>
            </a:br>
            <a:r>
              <a:rPr lang="en-ID" sz="2400" dirty="0" err="1">
                <a:solidFill>
                  <a:srgbClr val="C00000"/>
                </a:solidFill>
                <a:latin typeface="Bernard MT Condensed" panose="02050806060905020404" pitchFamily="18" charset="0"/>
              </a:rPr>
              <a:t>Selasa</a:t>
            </a:r>
            <a:r>
              <a:rPr lang="en-ID" sz="2400" dirty="0">
                <a:solidFill>
                  <a:srgbClr val="C00000"/>
                </a:solidFill>
                <a:latin typeface="Bernard MT Condensed" panose="02050806060905020404" pitchFamily="18" charset="0"/>
              </a:rPr>
              <a:t>, 02 </a:t>
            </a:r>
            <a:r>
              <a:rPr lang="en-ID" sz="2400" dirty="0" err="1">
                <a:solidFill>
                  <a:srgbClr val="C00000"/>
                </a:solidFill>
                <a:latin typeface="Bernard MT Condensed" panose="02050806060905020404" pitchFamily="18" charset="0"/>
              </a:rPr>
              <a:t>Agustus</a:t>
            </a:r>
            <a:r>
              <a:rPr lang="en-ID" sz="2400" dirty="0">
                <a:solidFill>
                  <a:srgbClr val="C00000"/>
                </a:solidFill>
                <a:latin typeface="Bernard MT Condensed" panose="02050806060905020404" pitchFamily="18" charset="0"/>
              </a:rPr>
              <a:t> 2022</a:t>
            </a:r>
          </a:p>
        </p:txBody>
      </p:sp>
      <p:sp>
        <p:nvSpPr>
          <p:cNvPr id="46" name="Rectangle 45">
            <a:extLst>
              <a:ext uri="{FF2B5EF4-FFF2-40B4-BE49-F238E27FC236}">
                <a16:creationId xmlns:a16="http://schemas.microsoft.com/office/drawing/2014/main" id="{E972DE0D-2E53-4159-ABD3-C601524262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2772" y="2250281"/>
            <a:ext cx="3719489" cy="3678237"/>
          </a:xfrm>
          <a:prstGeom prst="rect">
            <a:avLst/>
          </a:prstGeom>
          <a:solidFill>
            <a:schemeClr val="bg1"/>
          </a:solidFill>
          <a:ln w="1905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E3BCA821-D17F-B4C4-E88B-C0272AB28EE5}"/>
              </a:ext>
            </a:extLst>
          </p:cNvPr>
          <p:cNvPicPr>
            <a:picLocks noChangeAspect="1"/>
          </p:cNvPicPr>
          <p:nvPr/>
        </p:nvPicPr>
        <p:blipFill rotWithShape="1">
          <a:blip r:embed="rId2"/>
          <a:srcRect l="8484" r="22766"/>
          <a:stretch/>
        </p:blipFill>
        <p:spPr>
          <a:xfrm>
            <a:off x="847770" y="2396378"/>
            <a:ext cx="3470148" cy="3346704"/>
          </a:xfrm>
          <a:prstGeom prst="rect">
            <a:avLst/>
          </a:prstGeom>
          <a:ln w="12700">
            <a:noFill/>
          </a:ln>
        </p:spPr>
      </p:pic>
      <p:sp>
        <p:nvSpPr>
          <p:cNvPr id="3" name="Content Placeholder 2">
            <a:extLst>
              <a:ext uri="{FF2B5EF4-FFF2-40B4-BE49-F238E27FC236}">
                <a16:creationId xmlns:a16="http://schemas.microsoft.com/office/drawing/2014/main" id="{36AED68B-61ED-1CC4-C61E-39BEA541C746}"/>
              </a:ext>
            </a:extLst>
          </p:cNvPr>
          <p:cNvSpPr>
            <a:spLocks noGrp="1"/>
          </p:cNvSpPr>
          <p:nvPr>
            <p:ph idx="1"/>
          </p:nvPr>
        </p:nvSpPr>
        <p:spPr>
          <a:xfrm>
            <a:off x="4613514" y="1903556"/>
            <a:ext cx="4103681" cy="4365482"/>
          </a:xfrm>
        </p:spPr>
        <p:txBody>
          <a:bodyPr anchor="ctr">
            <a:noAutofit/>
          </a:bodyPr>
          <a:lstStyle/>
          <a:p>
            <a:pPr marL="0" indent="0">
              <a:buNone/>
            </a:pPr>
            <a:r>
              <a:rPr lang="en-ID" sz="2400" dirty="0">
                <a:solidFill>
                  <a:srgbClr val="0070C0"/>
                </a:solidFill>
                <a:latin typeface="Bernard MT Condensed" panose="02050806060905020404" pitchFamily="18" charset="0"/>
              </a:rPr>
              <a:t>Salah </a:t>
            </a:r>
            <a:r>
              <a:rPr lang="en-ID" sz="2400" dirty="0" err="1">
                <a:solidFill>
                  <a:srgbClr val="0070C0"/>
                </a:solidFill>
                <a:latin typeface="Bernard MT Condensed" panose="02050806060905020404" pitchFamily="18" charset="0"/>
              </a:rPr>
              <a:t>satu</a:t>
            </a:r>
            <a:r>
              <a:rPr lang="en-ID" sz="2400" dirty="0">
                <a:solidFill>
                  <a:srgbClr val="0070C0"/>
                </a:solidFill>
                <a:latin typeface="Bernard MT Condensed" panose="02050806060905020404" pitchFamily="18" charset="0"/>
              </a:rPr>
              <a:t> </a:t>
            </a:r>
            <a:r>
              <a:rPr lang="en-ID" sz="2400" dirty="0" err="1">
                <a:solidFill>
                  <a:srgbClr val="0070C0"/>
                </a:solidFill>
                <a:latin typeface="Bernard MT Condensed" panose="02050806060905020404" pitchFamily="18" charset="0"/>
              </a:rPr>
              <a:t>musuh</a:t>
            </a:r>
            <a:r>
              <a:rPr lang="en-ID" sz="2400" dirty="0">
                <a:solidFill>
                  <a:srgbClr val="0070C0"/>
                </a:solidFill>
                <a:latin typeface="Bernard MT Condensed" panose="02050806060905020404" pitchFamily="18" charset="0"/>
              </a:rPr>
              <a:t> </a:t>
            </a:r>
            <a:r>
              <a:rPr lang="en-ID" sz="2400" dirty="0" err="1">
                <a:solidFill>
                  <a:srgbClr val="0070C0"/>
                </a:solidFill>
                <a:latin typeface="Bernard MT Condensed" panose="02050806060905020404" pitchFamily="18" charset="0"/>
              </a:rPr>
              <a:t>terbesar</a:t>
            </a:r>
            <a:r>
              <a:rPr lang="en-ID" sz="2400" dirty="0">
                <a:solidFill>
                  <a:srgbClr val="0070C0"/>
                </a:solidFill>
                <a:latin typeface="Bernard MT Condensed" panose="02050806060905020404" pitchFamily="18" charset="0"/>
              </a:rPr>
              <a:t> </a:t>
            </a:r>
            <a:r>
              <a:rPr lang="en-ID" sz="2400" dirty="0" err="1">
                <a:solidFill>
                  <a:srgbClr val="0070C0"/>
                </a:solidFill>
                <a:latin typeface="Bernard MT Condensed" panose="02050806060905020404" pitchFamily="18" charset="0"/>
              </a:rPr>
              <a:t>dari</a:t>
            </a:r>
            <a:r>
              <a:rPr lang="en-ID" sz="2400" dirty="0">
                <a:solidFill>
                  <a:srgbClr val="0070C0"/>
                </a:solidFill>
                <a:latin typeface="Bernard MT Condensed" panose="02050806060905020404" pitchFamily="18" charset="0"/>
              </a:rPr>
              <a:t> </a:t>
            </a:r>
            <a:r>
              <a:rPr lang="en-ID" sz="2400" dirty="0" err="1">
                <a:solidFill>
                  <a:srgbClr val="0070C0"/>
                </a:solidFill>
                <a:latin typeface="Bernard MT Condensed" panose="02050806060905020404" pitchFamily="18" charset="0"/>
              </a:rPr>
              <a:t>keinginan</a:t>
            </a:r>
            <a:r>
              <a:rPr lang="en-ID" sz="2400" dirty="0">
                <a:solidFill>
                  <a:srgbClr val="0070C0"/>
                </a:solidFill>
                <a:latin typeface="Bernard MT Condensed" panose="02050806060905020404" pitchFamily="18" charset="0"/>
              </a:rPr>
              <a:t> </a:t>
            </a:r>
            <a:r>
              <a:rPr lang="en-ID" sz="2400" dirty="0" err="1">
                <a:solidFill>
                  <a:srgbClr val="0070C0"/>
                </a:solidFill>
                <a:latin typeface="Bernard MT Condensed" panose="02050806060905020404" pitchFamily="18" charset="0"/>
              </a:rPr>
              <a:t>kita</a:t>
            </a:r>
            <a:r>
              <a:rPr lang="en-ID" sz="2400" dirty="0">
                <a:solidFill>
                  <a:srgbClr val="0070C0"/>
                </a:solidFill>
                <a:latin typeface="Bernard MT Condensed" panose="02050806060905020404" pitchFamily="18" charset="0"/>
              </a:rPr>
              <a:t> </a:t>
            </a:r>
            <a:r>
              <a:rPr lang="en-ID" sz="2400" dirty="0" err="1">
                <a:solidFill>
                  <a:srgbClr val="0070C0"/>
                </a:solidFill>
                <a:latin typeface="Bernard MT Condensed" panose="02050806060905020404" pitchFamily="18" charset="0"/>
              </a:rPr>
              <a:t>adalah</a:t>
            </a:r>
            <a:r>
              <a:rPr lang="en-ID" sz="2400" dirty="0">
                <a:solidFill>
                  <a:srgbClr val="0070C0"/>
                </a:solidFill>
                <a:latin typeface="Bernard MT Condensed" panose="02050806060905020404" pitchFamily="18" charset="0"/>
              </a:rPr>
              <a:t> </a:t>
            </a:r>
            <a:r>
              <a:rPr lang="en-ID" sz="2400" dirty="0" err="1">
                <a:solidFill>
                  <a:srgbClr val="0070C0"/>
                </a:solidFill>
                <a:latin typeface="Bernard MT Condensed" panose="02050806060905020404" pitchFamily="18" charset="0"/>
              </a:rPr>
              <a:t>perasaan</a:t>
            </a:r>
            <a:r>
              <a:rPr lang="en-ID" sz="2400" dirty="0">
                <a:solidFill>
                  <a:srgbClr val="0070C0"/>
                </a:solidFill>
                <a:latin typeface="Bernard MT Condensed" panose="02050806060905020404" pitchFamily="18" charset="0"/>
              </a:rPr>
              <a:t> </a:t>
            </a:r>
            <a:r>
              <a:rPr lang="en-ID" sz="2400" dirty="0" err="1">
                <a:solidFill>
                  <a:srgbClr val="0070C0"/>
                </a:solidFill>
                <a:latin typeface="Bernard MT Condensed" panose="02050806060905020404" pitchFamily="18" charset="0"/>
              </a:rPr>
              <a:t>kita</a:t>
            </a:r>
            <a:r>
              <a:rPr lang="en-ID" sz="2400" dirty="0">
                <a:solidFill>
                  <a:srgbClr val="0070C0"/>
                </a:solidFill>
                <a:latin typeface="Bernard MT Condensed" panose="02050806060905020404" pitchFamily="18" charset="0"/>
              </a:rPr>
              <a:t> </a:t>
            </a:r>
            <a:r>
              <a:rPr lang="en-ID" sz="2400" dirty="0" err="1">
                <a:solidFill>
                  <a:srgbClr val="0070C0"/>
                </a:solidFill>
                <a:latin typeface="Bernard MT Condensed" panose="02050806060905020404" pitchFamily="18" charset="0"/>
              </a:rPr>
              <a:t>sendiri</a:t>
            </a:r>
            <a:r>
              <a:rPr lang="en-ID" sz="2400" dirty="0">
                <a:solidFill>
                  <a:srgbClr val="0070C0"/>
                </a:solidFill>
                <a:latin typeface="Bernard MT Condensed" panose="02050806060905020404" pitchFamily="18" charset="0"/>
              </a:rPr>
              <a:t>. </a:t>
            </a:r>
            <a:r>
              <a:rPr lang="en-ID" sz="2400" dirty="0" err="1">
                <a:latin typeface="Gill Sans Nova Cond XBd" panose="020B0A06020104020203" pitchFamily="34" charset="0"/>
              </a:rPr>
              <a:t>Perasaan</a:t>
            </a:r>
            <a:r>
              <a:rPr lang="en-ID" sz="2400" dirty="0">
                <a:latin typeface="Gill Sans Nova Cond XBd" panose="020B0A06020104020203" pitchFamily="34" charset="0"/>
              </a:rPr>
              <a:t> </a:t>
            </a:r>
            <a:r>
              <a:rPr lang="en-ID" sz="2400" dirty="0" err="1">
                <a:latin typeface="Gill Sans Nova Cond XBd" panose="020B0A06020104020203" pitchFamily="34" charset="0"/>
              </a:rPr>
              <a:t>menjadi</a:t>
            </a:r>
            <a:r>
              <a:rPr lang="en-ID" sz="2400" dirty="0">
                <a:latin typeface="Gill Sans Nova Cond XBd" panose="020B0A06020104020203" pitchFamily="34" charset="0"/>
              </a:rPr>
              <a:t> sangat </a:t>
            </a:r>
            <a:r>
              <a:rPr lang="en-ID" sz="2400" dirty="0" err="1">
                <a:latin typeface="Gill Sans Nova Cond XBd" panose="020B0A06020104020203" pitchFamily="34" charset="0"/>
              </a:rPr>
              <a:t>terlibat</a:t>
            </a:r>
            <a:r>
              <a:rPr lang="en-ID" sz="2400" dirty="0">
                <a:latin typeface="Gill Sans Nova Cond XBd" panose="020B0A06020104020203" pitchFamily="34" charset="0"/>
              </a:rPr>
              <a:t> </a:t>
            </a:r>
            <a:r>
              <a:rPr lang="en-ID" sz="2400" dirty="0" err="1">
                <a:latin typeface="Gill Sans Nova Cond XBd" panose="020B0A06020104020203" pitchFamily="34" charset="0"/>
              </a:rPr>
              <a:t>dalam</a:t>
            </a:r>
            <a:r>
              <a:rPr lang="en-ID" sz="2400" dirty="0">
                <a:latin typeface="Gill Sans Nova Cond XBd" panose="020B0A06020104020203" pitchFamily="34" charset="0"/>
              </a:rPr>
              <a:t> </a:t>
            </a:r>
            <a:r>
              <a:rPr lang="en-ID" sz="2400" dirty="0" err="1">
                <a:latin typeface="Gill Sans Nova Cond XBd" panose="020B0A06020104020203" pitchFamily="34" charset="0"/>
              </a:rPr>
              <a:t>pengambilan</a:t>
            </a:r>
            <a:r>
              <a:rPr lang="en-ID" sz="2400" dirty="0">
                <a:latin typeface="Gill Sans Nova Cond XBd" panose="020B0A06020104020203" pitchFamily="34" charset="0"/>
              </a:rPr>
              <a:t> </a:t>
            </a:r>
            <a:r>
              <a:rPr lang="en-ID" sz="2400" dirty="0" err="1">
                <a:latin typeface="Gill Sans Nova Cond XBd" panose="020B0A06020104020203" pitchFamily="34" charset="0"/>
              </a:rPr>
              <a:t>keputusan</a:t>
            </a:r>
            <a:r>
              <a:rPr lang="en-ID" sz="2400" dirty="0">
                <a:latin typeface="Gill Sans Nova Cond XBd" panose="020B0A06020104020203" pitchFamily="34" charset="0"/>
              </a:rPr>
              <a:t> </a:t>
            </a:r>
            <a:r>
              <a:rPr lang="en-ID" sz="2400" dirty="0" err="1">
                <a:latin typeface="Gill Sans Nova Cond XBd" panose="020B0A06020104020203" pitchFamily="34" charset="0"/>
              </a:rPr>
              <a:t>kita</a:t>
            </a:r>
            <a:r>
              <a:rPr lang="en-ID" sz="2400" dirty="0">
                <a:latin typeface="Gill Sans Nova Cond XBd" panose="020B0A06020104020203" pitchFamily="34" charset="0"/>
              </a:rPr>
              <a:t>. </a:t>
            </a:r>
            <a:r>
              <a:rPr lang="en-ID" sz="2400" dirty="0" err="1">
                <a:latin typeface="Gill Sans Nova Cond XBd" panose="020B0A06020104020203" pitchFamily="34" charset="0"/>
              </a:rPr>
              <a:t>Perasaan</a:t>
            </a:r>
            <a:r>
              <a:rPr lang="en-ID" sz="2400" dirty="0">
                <a:latin typeface="Gill Sans Nova Cond XBd" panose="020B0A06020104020203" pitchFamily="34" charset="0"/>
              </a:rPr>
              <a:t> </a:t>
            </a:r>
            <a:r>
              <a:rPr lang="en-ID" sz="2400" dirty="0" err="1">
                <a:latin typeface="Gill Sans Nova Cond XBd" panose="020B0A06020104020203" pitchFamily="34" charset="0"/>
              </a:rPr>
              <a:t>tidak</a:t>
            </a:r>
            <a:r>
              <a:rPr lang="en-ID" sz="2400" dirty="0">
                <a:latin typeface="Gill Sans Nova Cond XBd" panose="020B0A06020104020203" pitchFamily="34" charset="0"/>
              </a:rPr>
              <a:t> </a:t>
            </a:r>
            <a:r>
              <a:rPr lang="en-ID" sz="2400" dirty="0" err="1">
                <a:latin typeface="Gill Sans Nova Cond XBd" panose="020B0A06020104020203" pitchFamily="34" charset="0"/>
              </a:rPr>
              <a:t>selalu</a:t>
            </a:r>
            <a:r>
              <a:rPr lang="en-ID" sz="2400" dirty="0">
                <a:latin typeface="Gill Sans Nova Cond XBd" panose="020B0A06020104020203" pitchFamily="34" charset="0"/>
              </a:rPr>
              <a:t> </a:t>
            </a:r>
            <a:r>
              <a:rPr lang="en-ID" sz="2400" dirty="0" err="1">
                <a:latin typeface="Gill Sans Nova Cond XBd" panose="020B0A06020104020203" pitchFamily="34" charset="0"/>
              </a:rPr>
              <a:t>buruk</a:t>
            </a:r>
            <a:r>
              <a:rPr lang="en-ID" sz="2400" dirty="0">
                <a:latin typeface="Gill Sans Nova Cond XBd" panose="020B0A06020104020203" pitchFamily="34" charset="0"/>
              </a:rPr>
              <a:t>, </a:t>
            </a:r>
            <a:r>
              <a:rPr lang="en-ID" sz="2400" dirty="0" err="1">
                <a:latin typeface="Gill Sans Nova Cond XBd" panose="020B0A06020104020203" pitchFamily="34" charset="0"/>
              </a:rPr>
              <a:t>tetapi</a:t>
            </a:r>
            <a:r>
              <a:rPr lang="en-ID" sz="2400" dirty="0">
                <a:latin typeface="Gill Sans Nova Cond XBd" panose="020B0A06020104020203" pitchFamily="34" charset="0"/>
              </a:rPr>
              <a:t> </a:t>
            </a:r>
            <a:r>
              <a:rPr lang="en-ID" sz="2400" dirty="0" err="1">
                <a:latin typeface="Gill Sans Nova Cond XBd" panose="020B0A06020104020203" pitchFamily="34" charset="0"/>
              </a:rPr>
              <a:t>bagaimana</a:t>
            </a:r>
            <a:r>
              <a:rPr lang="en-ID" sz="2400" dirty="0">
                <a:latin typeface="Gill Sans Nova Cond XBd" panose="020B0A06020104020203" pitchFamily="34" charset="0"/>
              </a:rPr>
              <a:t> </a:t>
            </a:r>
            <a:r>
              <a:rPr lang="en-ID" sz="2400" dirty="0" err="1">
                <a:latin typeface="Gill Sans Nova Cond XBd" panose="020B0A06020104020203" pitchFamily="34" charset="0"/>
              </a:rPr>
              <a:t>perasaan</a:t>
            </a:r>
            <a:r>
              <a:rPr lang="en-ID" sz="2400" dirty="0">
                <a:latin typeface="Gill Sans Nova Cond XBd" panose="020B0A06020104020203" pitchFamily="34" charset="0"/>
              </a:rPr>
              <a:t> </a:t>
            </a:r>
            <a:r>
              <a:rPr lang="en-ID" sz="2400" dirty="0" err="1">
                <a:latin typeface="Gill Sans Nova Cond XBd" panose="020B0A06020104020203" pitchFamily="34" charset="0"/>
              </a:rPr>
              <a:t>saya</a:t>
            </a:r>
            <a:r>
              <a:rPr lang="en-ID" sz="2400" dirty="0">
                <a:latin typeface="Gill Sans Nova Cond XBd" panose="020B0A06020104020203" pitchFamily="34" charset="0"/>
              </a:rPr>
              <a:t> </a:t>
            </a:r>
            <a:r>
              <a:rPr lang="en-ID" sz="2400" dirty="0" err="1">
                <a:latin typeface="Gill Sans Nova Cond XBd" panose="020B0A06020104020203" pitchFamily="34" charset="0"/>
              </a:rPr>
              <a:t>tentang</a:t>
            </a:r>
            <a:r>
              <a:rPr lang="en-ID" sz="2400" dirty="0">
                <a:latin typeface="Gill Sans Nova Cond XBd" panose="020B0A06020104020203" pitchFamily="34" charset="0"/>
              </a:rPr>
              <a:t> </a:t>
            </a:r>
            <a:r>
              <a:rPr lang="en-ID" sz="2400" dirty="0" err="1">
                <a:latin typeface="Gill Sans Nova Cond XBd" panose="020B0A06020104020203" pitchFamily="34" charset="0"/>
              </a:rPr>
              <a:t>sesuatu</a:t>
            </a:r>
            <a:r>
              <a:rPr lang="en-ID" sz="2400" dirty="0">
                <a:latin typeface="Gill Sans Nova Cond XBd" panose="020B0A06020104020203" pitchFamily="34" charset="0"/>
              </a:rPr>
              <a:t> </a:t>
            </a:r>
            <a:r>
              <a:rPr lang="en-ID" sz="2400" dirty="0" err="1">
                <a:latin typeface="Gill Sans Nova Cond XBd" panose="020B0A06020104020203" pitchFamily="34" charset="0"/>
              </a:rPr>
              <a:t>mungkin</a:t>
            </a:r>
            <a:r>
              <a:rPr lang="en-ID" sz="2400" dirty="0">
                <a:latin typeface="Gill Sans Nova Cond XBd" panose="020B0A06020104020203" pitchFamily="34" charset="0"/>
              </a:rPr>
              <a:t> </a:t>
            </a:r>
            <a:r>
              <a:rPr lang="en-ID" sz="2400" dirty="0" err="1">
                <a:latin typeface="Gill Sans Nova Cond XBd" panose="020B0A06020104020203" pitchFamily="34" charset="0"/>
              </a:rPr>
              <a:t>tidak</a:t>
            </a:r>
            <a:r>
              <a:rPr lang="en-ID" sz="2400" dirty="0">
                <a:latin typeface="Gill Sans Nova Cond XBd" panose="020B0A06020104020203" pitchFamily="34" charset="0"/>
              </a:rPr>
              <a:t> </a:t>
            </a:r>
            <a:r>
              <a:rPr lang="en-ID" sz="2400" dirty="0" err="1">
                <a:latin typeface="Gill Sans Nova Cond XBd" panose="020B0A06020104020203" pitchFamily="34" charset="0"/>
              </a:rPr>
              <a:t>ada</a:t>
            </a:r>
            <a:r>
              <a:rPr lang="en-ID" sz="2400" dirty="0">
                <a:latin typeface="Gill Sans Nova Cond XBd" panose="020B0A06020104020203" pitchFamily="34" charset="0"/>
              </a:rPr>
              <a:t> </a:t>
            </a:r>
            <a:r>
              <a:rPr lang="en-ID" sz="2400" dirty="0" err="1">
                <a:latin typeface="Gill Sans Nova Cond XBd" panose="020B0A06020104020203" pitchFamily="34" charset="0"/>
              </a:rPr>
              <a:t>hubungannya</a:t>
            </a:r>
            <a:r>
              <a:rPr lang="en-ID" sz="2400" dirty="0">
                <a:latin typeface="Gill Sans Nova Cond XBd" panose="020B0A06020104020203" pitchFamily="34" charset="0"/>
              </a:rPr>
              <a:t> </a:t>
            </a:r>
            <a:r>
              <a:rPr lang="en-ID" sz="2400" dirty="0" err="1">
                <a:latin typeface="Gill Sans Nova Cond XBd" panose="020B0A06020104020203" pitchFamily="34" charset="0"/>
              </a:rPr>
              <a:t>dengan</a:t>
            </a:r>
            <a:r>
              <a:rPr lang="en-ID" sz="2400" dirty="0">
                <a:latin typeface="Gill Sans Nova Cond XBd" panose="020B0A06020104020203" pitchFamily="34" charset="0"/>
              </a:rPr>
              <a:t> </a:t>
            </a:r>
            <a:r>
              <a:rPr lang="en-ID" sz="2400" dirty="0" err="1">
                <a:latin typeface="Gill Sans Nova Cond XBd" panose="020B0A06020104020203" pitchFamily="34" charset="0"/>
              </a:rPr>
              <a:t>apa</a:t>
            </a:r>
            <a:r>
              <a:rPr lang="en-ID" sz="2400" dirty="0">
                <a:latin typeface="Gill Sans Nova Cond XBd" panose="020B0A06020104020203" pitchFamily="34" charset="0"/>
              </a:rPr>
              <a:t> yang </a:t>
            </a:r>
            <a:r>
              <a:rPr lang="en-ID" sz="2400" dirty="0" err="1">
                <a:latin typeface="Gill Sans Nova Cond XBd" panose="020B0A06020104020203" pitchFamily="34" charset="0"/>
              </a:rPr>
              <a:t>benar</a:t>
            </a:r>
            <a:r>
              <a:rPr lang="en-ID" sz="2400" dirty="0">
                <a:latin typeface="Gill Sans Nova Cond XBd" panose="020B0A06020104020203" pitchFamily="34" charset="0"/>
              </a:rPr>
              <a:t> </a:t>
            </a:r>
            <a:r>
              <a:rPr lang="en-ID" sz="2400" dirty="0" err="1">
                <a:latin typeface="Gill Sans Nova Cond XBd" panose="020B0A06020104020203" pitchFamily="34" charset="0"/>
              </a:rPr>
              <a:t>atau</a:t>
            </a:r>
            <a:r>
              <a:rPr lang="en-ID" sz="2400" dirty="0">
                <a:latin typeface="Gill Sans Nova Cond XBd" panose="020B0A06020104020203" pitchFamily="34" charset="0"/>
              </a:rPr>
              <a:t> </a:t>
            </a:r>
            <a:r>
              <a:rPr lang="en-ID" sz="2400" dirty="0" err="1">
                <a:latin typeface="Gill Sans Nova Cond XBd" panose="020B0A06020104020203" pitchFamily="34" charset="0"/>
              </a:rPr>
              <a:t>terbaik</a:t>
            </a:r>
            <a:r>
              <a:rPr lang="en-ID" sz="2400" dirty="0">
                <a:latin typeface="Gill Sans Nova Cond XBd" panose="020B0A06020104020203" pitchFamily="34" charset="0"/>
              </a:rPr>
              <a:t>. </a:t>
            </a:r>
            <a:r>
              <a:rPr lang="en-ID" sz="2400" dirty="0" err="1">
                <a:latin typeface="Gill Sans Nova Cond XBd" panose="020B0A06020104020203" pitchFamily="34" charset="0"/>
              </a:rPr>
              <a:t>Memang</a:t>
            </a:r>
            <a:r>
              <a:rPr lang="en-ID" sz="2400" dirty="0">
                <a:latin typeface="Gill Sans Nova Cond XBd" panose="020B0A06020104020203" pitchFamily="34" charset="0"/>
              </a:rPr>
              <a:t>, </a:t>
            </a:r>
            <a:r>
              <a:rPr lang="en-ID" sz="2400" dirty="0" err="1">
                <a:latin typeface="Gill Sans Nova Cond XBd" panose="020B0A06020104020203" pitchFamily="34" charset="0"/>
              </a:rPr>
              <a:t>perasaan</a:t>
            </a:r>
            <a:r>
              <a:rPr lang="en-ID" sz="2400" dirty="0">
                <a:latin typeface="Gill Sans Nova Cond XBd" panose="020B0A06020104020203" pitchFamily="34" charset="0"/>
              </a:rPr>
              <a:t> </a:t>
            </a:r>
            <a:r>
              <a:rPr lang="en-ID" sz="2400" dirty="0" err="1">
                <a:latin typeface="Gill Sans Nova Cond XBd" panose="020B0A06020104020203" pitchFamily="34" charset="0"/>
              </a:rPr>
              <a:t>kita</a:t>
            </a:r>
            <a:r>
              <a:rPr lang="en-ID" sz="2400" dirty="0">
                <a:latin typeface="Gill Sans Nova Cond XBd" panose="020B0A06020104020203" pitchFamily="34" charset="0"/>
              </a:rPr>
              <a:t> </a:t>
            </a:r>
            <a:r>
              <a:rPr lang="en-ID" sz="2400" dirty="0" err="1">
                <a:latin typeface="Gill Sans Nova Cond XBd" panose="020B0A06020104020203" pitchFamily="34" charset="0"/>
              </a:rPr>
              <a:t>dapat</a:t>
            </a:r>
            <a:r>
              <a:rPr lang="en-ID" sz="2400" dirty="0">
                <a:latin typeface="Gill Sans Nova Cond XBd" panose="020B0A06020104020203" pitchFamily="34" charset="0"/>
              </a:rPr>
              <a:t> </a:t>
            </a:r>
            <a:r>
              <a:rPr lang="en-ID" sz="2400" dirty="0" err="1">
                <a:latin typeface="Gill Sans Nova Cond XBd" panose="020B0A06020104020203" pitchFamily="34" charset="0"/>
              </a:rPr>
              <a:t>membohongi</a:t>
            </a:r>
            <a:r>
              <a:rPr lang="en-ID" sz="2400" dirty="0">
                <a:latin typeface="Gill Sans Nova Cond XBd" panose="020B0A06020104020203" pitchFamily="34" charset="0"/>
              </a:rPr>
              <a:t> </a:t>
            </a:r>
            <a:r>
              <a:rPr lang="en-ID" sz="2400" dirty="0" err="1">
                <a:latin typeface="Gill Sans Nova Cond XBd" panose="020B0A06020104020203" pitchFamily="34" charset="0"/>
              </a:rPr>
              <a:t>kita</a:t>
            </a:r>
            <a:r>
              <a:rPr lang="en-ID" sz="2400" dirty="0">
                <a:latin typeface="Gill Sans Nova Cond XBd" panose="020B0A06020104020203" pitchFamily="34" charset="0"/>
              </a:rPr>
              <a:t>. </a:t>
            </a:r>
          </a:p>
        </p:txBody>
      </p:sp>
    </p:spTree>
    <p:extLst>
      <p:ext uri="{BB962C8B-B14F-4D97-AF65-F5344CB8AC3E}">
        <p14:creationId xmlns:p14="http://schemas.microsoft.com/office/powerpoint/2010/main" val="15624915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87CF3ED-98F0-949A-4F3B-93832CB3D3D0}"/>
              </a:ext>
            </a:extLst>
          </p:cNvPr>
          <p:cNvPicPr>
            <a:picLocks noChangeAspect="1"/>
          </p:cNvPicPr>
          <p:nvPr/>
        </p:nvPicPr>
        <p:blipFill rotWithShape="1">
          <a:blip r:embed="rId2"/>
          <a:srcRect t="12244" b="23851"/>
          <a:stretch/>
        </p:blipFill>
        <p:spPr>
          <a:xfrm>
            <a:off x="254000" y="0"/>
            <a:ext cx="8148320" cy="3306567"/>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a:extLst>
              <a:ext uri="{FF2B5EF4-FFF2-40B4-BE49-F238E27FC236}">
                <a16:creationId xmlns:a16="http://schemas.microsoft.com/office/drawing/2014/main" id="{6AC3A8E9-F982-661D-4CA4-2AFA1B42CC27}"/>
              </a:ext>
            </a:extLst>
          </p:cNvPr>
          <p:cNvSpPr>
            <a:spLocks noGrp="1"/>
          </p:cNvSpPr>
          <p:nvPr>
            <p:ph idx="1"/>
          </p:nvPr>
        </p:nvSpPr>
        <p:spPr>
          <a:xfrm>
            <a:off x="111760" y="3270494"/>
            <a:ext cx="8890000" cy="3332480"/>
          </a:xfrm>
        </p:spPr>
        <p:txBody>
          <a:bodyPr anchor="ctr">
            <a:noAutofit/>
          </a:bodyPr>
          <a:lstStyle/>
          <a:p>
            <a:pPr marL="0" indent="0" algn="ctr">
              <a:buNone/>
            </a:pPr>
            <a:r>
              <a:rPr lang="en-ID" sz="4000" dirty="0" err="1">
                <a:solidFill>
                  <a:srgbClr val="C00000"/>
                </a:solidFill>
                <a:latin typeface="Impact" panose="020B0806030902050204" pitchFamily="34" charset="0"/>
              </a:rPr>
              <a:t>Yeremia</a:t>
            </a:r>
            <a:r>
              <a:rPr lang="en-ID" sz="4000" dirty="0">
                <a:solidFill>
                  <a:srgbClr val="C00000"/>
                </a:solidFill>
                <a:latin typeface="Impact" panose="020B0806030902050204" pitchFamily="34" charset="0"/>
              </a:rPr>
              <a:t> 17:9</a:t>
            </a:r>
            <a:r>
              <a:rPr lang="en-ID" sz="4000" dirty="0">
                <a:solidFill>
                  <a:srgbClr val="C00000"/>
                </a:solidFill>
                <a:latin typeface="Franklin Gothic Medium Cond" panose="020B0606030402020204" pitchFamily="34" charset="0"/>
              </a:rPr>
              <a:t> </a:t>
            </a:r>
          </a:p>
          <a:p>
            <a:pPr marL="0" indent="0" algn="ctr">
              <a:buNone/>
            </a:pPr>
            <a:r>
              <a:rPr lang="en-ID" dirty="0">
                <a:solidFill>
                  <a:srgbClr val="C00000"/>
                </a:solidFill>
                <a:latin typeface="Franklin Gothic Medium Cond" panose="020B0606030402020204" pitchFamily="34" charset="0"/>
              </a:rPr>
              <a:t>"</a:t>
            </a:r>
            <a:r>
              <a:rPr lang="en-ID" dirty="0" err="1">
                <a:solidFill>
                  <a:srgbClr val="C00000"/>
                </a:solidFill>
                <a:latin typeface="Franklin Gothic Medium Cond" panose="020B0606030402020204" pitchFamily="34" charset="0"/>
              </a:rPr>
              <a:t>Betapa</a:t>
            </a:r>
            <a:r>
              <a:rPr lang="en-ID" dirty="0">
                <a:solidFill>
                  <a:srgbClr val="C00000"/>
                </a:solidFill>
                <a:latin typeface="Franklin Gothic Medium Cond" panose="020B0606030402020204" pitchFamily="34" charset="0"/>
              </a:rPr>
              <a:t> </a:t>
            </a:r>
            <a:r>
              <a:rPr lang="en-ID" dirty="0" err="1">
                <a:solidFill>
                  <a:srgbClr val="C00000"/>
                </a:solidFill>
                <a:latin typeface="Franklin Gothic Medium Cond" panose="020B0606030402020204" pitchFamily="34" charset="0"/>
              </a:rPr>
              <a:t>liciknya</a:t>
            </a:r>
            <a:r>
              <a:rPr lang="en-ID" dirty="0">
                <a:solidFill>
                  <a:srgbClr val="C00000"/>
                </a:solidFill>
                <a:latin typeface="Franklin Gothic Medium Cond" panose="020B0606030402020204" pitchFamily="34" charset="0"/>
              </a:rPr>
              <a:t> </a:t>
            </a:r>
            <a:r>
              <a:rPr lang="en-ID" dirty="0" err="1">
                <a:solidFill>
                  <a:srgbClr val="C00000"/>
                </a:solidFill>
                <a:latin typeface="Franklin Gothic Medium Cond" panose="020B0606030402020204" pitchFamily="34" charset="0"/>
              </a:rPr>
              <a:t>hati</a:t>
            </a:r>
            <a:r>
              <a:rPr lang="en-ID" dirty="0">
                <a:solidFill>
                  <a:srgbClr val="C00000"/>
                </a:solidFill>
                <a:latin typeface="Franklin Gothic Medium Cond" panose="020B0606030402020204" pitchFamily="34" charset="0"/>
              </a:rPr>
              <a:t>, </a:t>
            </a:r>
            <a:r>
              <a:rPr lang="en-ID" dirty="0" err="1">
                <a:solidFill>
                  <a:srgbClr val="C00000"/>
                </a:solidFill>
                <a:latin typeface="Franklin Gothic Medium Cond" panose="020B0606030402020204" pitchFamily="34" charset="0"/>
              </a:rPr>
              <a:t>lebih</a:t>
            </a:r>
            <a:r>
              <a:rPr lang="en-ID" dirty="0">
                <a:solidFill>
                  <a:srgbClr val="C00000"/>
                </a:solidFill>
                <a:latin typeface="Franklin Gothic Medium Cond" panose="020B0606030402020204" pitchFamily="34" charset="0"/>
              </a:rPr>
              <a:t> </a:t>
            </a:r>
            <a:r>
              <a:rPr lang="en-ID" dirty="0" err="1">
                <a:solidFill>
                  <a:srgbClr val="C00000"/>
                </a:solidFill>
                <a:latin typeface="Franklin Gothic Medium Cond" panose="020B0606030402020204" pitchFamily="34" charset="0"/>
              </a:rPr>
              <a:t>licik</a:t>
            </a:r>
            <a:r>
              <a:rPr lang="en-ID" dirty="0">
                <a:solidFill>
                  <a:srgbClr val="C00000"/>
                </a:solidFill>
                <a:latin typeface="Franklin Gothic Medium Cond" panose="020B0606030402020204" pitchFamily="34" charset="0"/>
              </a:rPr>
              <a:t> </a:t>
            </a:r>
            <a:r>
              <a:rPr lang="en-ID" dirty="0" err="1">
                <a:solidFill>
                  <a:srgbClr val="C00000"/>
                </a:solidFill>
                <a:latin typeface="Franklin Gothic Medium Cond" panose="020B0606030402020204" pitchFamily="34" charset="0"/>
              </a:rPr>
              <a:t>dari</a:t>
            </a:r>
            <a:r>
              <a:rPr lang="en-ID" dirty="0">
                <a:solidFill>
                  <a:srgbClr val="C00000"/>
                </a:solidFill>
                <a:latin typeface="Franklin Gothic Medium Cond" panose="020B0606030402020204" pitchFamily="34" charset="0"/>
              </a:rPr>
              <a:t> pada </a:t>
            </a:r>
            <a:r>
              <a:rPr lang="en-ID" dirty="0" err="1">
                <a:solidFill>
                  <a:srgbClr val="C00000"/>
                </a:solidFill>
                <a:latin typeface="Franklin Gothic Medium Cond" panose="020B0606030402020204" pitchFamily="34" charset="0"/>
              </a:rPr>
              <a:t>segala</a:t>
            </a:r>
            <a:r>
              <a:rPr lang="en-ID" dirty="0">
                <a:solidFill>
                  <a:srgbClr val="C00000"/>
                </a:solidFill>
                <a:latin typeface="Franklin Gothic Medium Cond" panose="020B0606030402020204" pitchFamily="34" charset="0"/>
              </a:rPr>
              <a:t> </a:t>
            </a:r>
            <a:r>
              <a:rPr lang="en-ID" dirty="0" err="1">
                <a:solidFill>
                  <a:srgbClr val="C00000"/>
                </a:solidFill>
                <a:latin typeface="Franklin Gothic Medium Cond" panose="020B0606030402020204" pitchFamily="34" charset="0"/>
              </a:rPr>
              <a:t>sesuatu</a:t>
            </a:r>
            <a:r>
              <a:rPr lang="en-ID" dirty="0">
                <a:solidFill>
                  <a:srgbClr val="C00000"/>
                </a:solidFill>
                <a:latin typeface="Franklin Gothic Medium Cond" panose="020B0606030402020204" pitchFamily="34" charset="0"/>
              </a:rPr>
              <a:t>…." </a:t>
            </a:r>
          </a:p>
          <a:p>
            <a:pPr marL="0" indent="0" algn="ctr">
              <a:lnSpc>
                <a:spcPct val="100000"/>
              </a:lnSpc>
              <a:spcBef>
                <a:spcPts val="0"/>
              </a:spcBef>
              <a:buNone/>
            </a:pPr>
            <a:endParaRPr lang="en-ID" sz="2400" dirty="0">
              <a:latin typeface="Gill Sans Ultra Bold Condensed" panose="020B0A06020104020203" pitchFamily="34" charset="0"/>
            </a:endParaRPr>
          </a:p>
          <a:p>
            <a:pPr marL="0" indent="0" algn="ctr">
              <a:lnSpc>
                <a:spcPct val="100000"/>
              </a:lnSpc>
              <a:spcBef>
                <a:spcPts val="0"/>
              </a:spcBef>
              <a:buNone/>
            </a:pPr>
            <a:r>
              <a:rPr lang="en-ID" sz="2400" dirty="0" err="1">
                <a:latin typeface="Gill Sans Ultra Bold Condensed" panose="020B0A06020104020203" pitchFamily="34" charset="0"/>
              </a:rPr>
              <a:t>Perasaan</a:t>
            </a:r>
            <a:r>
              <a:rPr lang="en-ID" sz="2400" dirty="0">
                <a:latin typeface="Gill Sans Ultra Bold Condensed" panose="020B0A06020104020203" pitchFamily="34" charset="0"/>
              </a:rPr>
              <a:t> </a:t>
            </a:r>
            <a:r>
              <a:rPr lang="en-ID" sz="2400" dirty="0" err="1">
                <a:latin typeface="Gill Sans Ultra Bold Condensed" panose="020B0A06020104020203" pitchFamily="34" charset="0"/>
              </a:rPr>
              <a:t>dapat</a:t>
            </a:r>
            <a:r>
              <a:rPr lang="en-ID" sz="2400" dirty="0">
                <a:latin typeface="Gill Sans Ultra Bold Condensed" panose="020B0A06020104020203" pitchFamily="34" charset="0"/>
              </a:rPr>
              <a:t> </a:t>
            </a:r>
            <a:r>
              <a:rPr lang="en-ID" sz="2400" dirty="0" err="1">
                <a:latin typeface="Gill Sans Ultra Bold Condensed" panose="020B0A06020104020203" pitchFamily="34" charset="0"/>
              </a:rPr>
              <a:t>menciptakan</a:t>
            </a:r>
            <a:r>
              <a:rPr lang="en-ID" sz="2400" dirty="0">
                <a:latin typeface="Gill Sans Ultra Bold Condensed" panose="020B0A06020104020203" pitchFamily="34" charset="0"/>
              </a:rPr>
              <a:t> </a:t>
            </a:r>
            <a:r>
              <a:rPr lang="en-ID" sz="2400" dirty="0" err="1">
                <a:latin typeface="Gill Sans Ultra Bold Condensed" panose="020B0A06020104020203" pitchFamily="34" charset="0"/>
              </a:rPr>
              <a:t>gambaran</a:t>
            </a:r>
            <a:r>
              <a:rPr lang="en-ID" sz="2400" dirty="0">
                <a:latin typeface="Gill Sans Ultra Bold Condensed" panose="020B0A06020104020203" pitchFamily="34" charset="0"/>
              </a:rPr>
              <a:t> yang salah </a:t>
            </a:r>
            <a:r>
              <a:rPr lang="en-ID" sz="2400" dirty="0" err="1">
                <a:latin typeface="Gill Sans Ultra Bold Condensed" panose="020B0A06020104020203" pitchFamily="34" charset="0"/>
              </a:rPr>
              <a:t>tentang</a:t>
            </a:r>
            <a:r>
              <a:rPr lang="en-ID" sz="2400" dirty="0">
                <a:latin typeface="Gill Sans Ultra Bold Condensed" panose="020B0A06020104020203" pitchFamily="34" charset="0"/>
              </a:rPr>
              <a:t> </a:t>
            </a:r>
            <a:r>
              <a:rPr lang="en-ID" sz="2400" dirty="0" err="1">
                <a:latin typeface="Gill Sans Ultra Bold Condensed" panose="020B0A06020104020203" pitchFamily="34" charset="0"/>
              </a:rPr>
              <a:t>kenyataan</a:t>
            </a:r>
            <a:r>
              <a:rPr lang="en-ID" sz="2400" dirty="0">
                <a:latin typeface="Gill Sans Ultra Bold Condensed" panose="020B0A06020104020203" pitchFamily="34" charset="0"/>
              </a:rPr>
              <a:t>, </a:t>
            </a:r>
            <a:r>
              <a:rPr lang="en-ID" sz="2400" dirty="0" err="1">
                <a:latin typeface="Gill Sans Ultra Bold Condensed" panose="020B0A06020104020203" pitchFamily="34" charset="0"/>
              </a:rPr>
              <a:t>menyebabkan</a:t>
            </a:r>
            <a:r>
              <a:rPr lang="en-ID" sz="2400" dirty="0">
                <a:latin typeface="Gill Sans Ultra Bold Condensed" panose="020B0A06020104020203" pitchFamily="34" charset="0"/>
              </a:rPr>
              <a:t> </a:t>
            </a:r>
            <a:r>
              <a:rPr lang="en-ID" sz="2400" dirty="0" err="1">
                <a:latin typeface="Gill Sans Ultra Bold Condensed" panose="020B0A06020104020203" pitchFamily="34" charset="0"/>
              </a:rPr>
              <a:t>kita</a:t>
            </a:r>
            <a:r>
              <a:rPr lang="en-ID" sz="2400" dirty="0">
                <a:latin typeface="Gill Sans Ultra Bold Condensed" panose="020B0A06020104020203" pitchFamily="34" charset="0"/>
              </a:rPr>
              <a:t> </a:t>
            </a:r>
            <a:r>
              <a:rPr lang="en-ID" sz="2400" dirty="0" err="1">
                <a:latin typeface="Gill Sans Ultra Bold Condensed" panose="020B0A06020104020203" pitchFamily="34" charset="0"/>
              </a:rPr>
              <a:t>membuat</a:t>
            </a:r>
            <a:r>
              <a:rPr lang="en-ID" sz="2400" dirty="0">
                <a:latin typeface="Gill Sans Ultra Bold Condensed" panose="020B0A06020104020203" pitchFamily="34" charset="0"/>
              </a:rPr>
              <a:t> </a:t>
            </a:r>
            <a:r>
              <a:rPr lang="en-ID" sz="2400" dirty="0" err="1">
                <a:latin typeface="Gill Sans Ultra Bold Condensed" panose="020B0A06020104020203" pitchFamily="34" charset="0"/>
              </a:rPr>
              <a:t>pilihan</a:t>
            </a:r>
            <a:r>
              <a:rPr lang="en-ID" sz="2400" dirty="0">
                <a:latin typeface="Gill Sans Ultra Bold Condensed" panose="020B0A06020104020203" pitchFamily="34" charset="0"/>
              </a:rPr>
              <a:t> yang </a:t>
            </a:r>
            <a:r>
              <a:rPr lang="en-ID" sz="2400" dirty="0" err="1">
                <a:latin typeface="Gill Sans Ultra Bold Condensed" panose="020B0A06020104020203" pitchFamily="34" charset="0"/>
              </a:rPr>
              <a:t>buruk</a:t>
            </a:r>
            <a:r>
              <a:rPr lang="en-ID" sz="2400" dirty="0">
                <a:latin typeface="Gill Sans Ultra Bold Condensed" panose="020B0A06020104020203" pitchFamily="34" charset="0"/>
              </a:rPr>
              <a:t>, </a:t>
            </a:r>
            <a:r>
              <a:rPr lang="en-ID" sz="2400" dirty="0" err="1">
                <a:latin typeface="Gill Sans Ultra Bold Condensed" panose="020B0A06020104020203" pitchFamily="34" charset="0"/>
              </a:rPr>
              <a:t>menjebak</a:t>
            </a:r>
            <a:r>
              <a:rPr lang="en-ID" sz="2400" dirty="0">
                <a:latin typeface="Gill Sans Ultra Bold Condensed" panose="020B0A06020104020203" pitchFamily="34" charset="0"/>
              </a:rPr>
              <a:t> </a:t>
            </a:r>
            <a:r>
              <a:rPr lang="en-ID" sz="2400" dirty="0" err="1">
                <a:latin typeface="Gill Sans Ultra Bold Condensed" panose="020B0A06020104020203" pitchFamily="34" charset="0"/>
              </a:rPr>
              <a:t>kita</a:t>
            </a:r>
            <a:r>
              <a:rPr lang="en-ID" sz="2400" dirty="0">
                <a:latin typeface="Gill Sans Ultra Bold Condensed" panose="020B0A06020104020203" pitchFamily="34" charset="0"/>
              </a:rPr>
              <a:t> pada </a:t>
            </a:r>
            <a:r>
              <a:rPr lang="en-ID" sz="2400" dirty="0" err="1">
                <a:latin typeface="Gill Sans Ultra Bold Condensed" panose="020B0A06020104020203" pitchFamily="34" charset="0"/>
              </a:rPr>
              <a:t>cawan</a:t>
            </a:r>
            <a:r>
              <a:rPr lang="en-ID" sz="2400" dirty="0">
                <a:latin typeface="Gill Sans Ultra Bold Condensed" panose="020B0A06020104020203" pitchFamily="34" charset="0"/>
              </a:rPr>
              <a:t> </a:t>
            </a:r>
            <a:r>
              <a:rPr lang="en-ID" sz="2400" dirty="0" err="1">
                <a:latin typeface="Gill Sans Ultra Bold Condensed" panose="020B0A06020104020203" pitchFamily="34" charset="0"/>
              </a:rPr>
              <a:t>lebur</a:t>
            </a:r>
            <a:r>
              <a:rPr lang="en-ID" sz="2400" dirty="0">
                <a:latin typeface="Gill Sans Ultra Bold Condensed" panose="020B0A06020104020203" pitchFamily="34" charset="0"/>
              </a:rPr>
              <a:t> </a:t>
            </a:r>
            <a:r>
              <a:rPr lang="en-ID" sz="2400" dirty="0" err="1">
                <a:latin typeface="Gill Sans Ultra Bold Condensed" panose="020B0A06020104020203" pitchFamily="34" charset="0"/>
              </a:rPr>
              <a:t>buatan</a:t>
            </a:r>
            <a:r>
              <a:rPr lang="en-ID" sz="2400" dirty="0">
                <a:latin typeface="Gill Sans Ultra Bold Condensed" panose="020B0A06020104020203" pitchFamily="34" charset="0"/>
              </a:rPr>
              <a:t> </a:t>
            </a:r>
            <a:r>
              <a:rPr lang="en-ID" sz="2400" dirty="0" err="1">
                <a:latin typeface="Gill Sans Ultra Bold Condensed" panose="020B0A06020104020203" pitchFamily="34" charset="0"/>
              </a:rPr>
              <a:t>kita</a:t>
            </a:r>
            <a:r>
              <a:rPr lang="en-ID" sz="2400" dirty="0">
                <a:latin typeface="Gill Sans Ultra Bold Condensed" panose="020B0A06020104020203" pitchFamily="34" charset="0"/>
              </a:rPr>
              <a:t> </a:t>
            </a:r>
            <a:r>
              <a:rPr lang="en-ID" sz="2400" dirty="0" err="1">
                <a:latin typeface="Gill Sans Ultra Bold Condensed" panose="020B0A06020104020203" pitchFamily="34" charset="0"/>
              </a:rPr>
              <a:t>sendiri</a:t>
            </a:r>
            <a:r>
              <a:rPr lang="en-ID" sz="3200" dirty="0">
                <a:latin typeface="Franklin Gothic Medium Cond" panose="020B0606030402020204" pitchFamily="34" charset="0"/>
              </a:rPr>
              <a:t>.</a:t>
            </a:r>
          </a:p>
        </p:txBody>
      </p:sp>
    </p:spTree>
    <p:extLst>
      <p:ext uri="{BB962C8B-B14F-4D97-AF65-F5344CB8AC3E}">
        <p14:creationId xmlns:p14="http://schemas.microsoft.com/office/powerpoint/2010/main" val="23021584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1F44ECC-597E-D397-403F-A00F001AEFC5}"/>
              </a:ext>
            </a:extLst>
          </p:cNvPr>
          <p:cNvPicPr>
            <a:picLocks noChangeAspect="1"/>
          </p:cNvPicPr>
          <p:nvPr/>
        </p:nvPicPr>
        <p:blipFill rotWithShape="1">
          <a:blip r:embed="rId2"/>
          <a:srcRect l="48964" r="13528"/>
          <a:stretch/>
        </p:blipFill>
        <p:spPr>
          <a:xfrm>
            <a:off x="1" y="1587"/>
            <a:ext cx="4571999" cy="6856413"/>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p:spPr>
      </p:pic>
      <p:sp>
        <p:nvSpPr>
          <p:cNvPr id="3" name="Content Placeholder 2">
            <a:extLst>
              <a:ext uri="{FF2B5EF4-FFF2-40B4-BE49-F238E27FC236}">
                <a16:creationId xmlns:a16="http://schemas.microsoft.com/office/drawing/2014/main" id="{6C1FFD7D-43AA-8183-6E04-035FD7231751}"/>
              </a:ext>
            </a:extLst>
          </p:cNvPr>
          <p:cNvSpPr>
            <a:spLocks noGrp="1"/>
          </p:cNvSpPr>
          <p:nvPr>
            <p:ph idx="1"/>
          </p:nvPr>
        </p:nvSpPr>
        <p:spPr>
          <a:xfrm>
            <a:off x="4683760" y="1137921"/>
            <a:ext cx="4318000" cy="5069840"/>
          </a:xfrm>
        </p:spPr>
        <p:txBody>
          <a:bodyPr>
            <a:normAutofit fontScale="92500"/>
          </a:bodyPr>
          <a:lstStyle/>
          <a:p>
            <a:pPr marL="0" indent="0">
              <a:buNone/>
            </a:pPr>
            <a:r>
              <a:rPr lang="en-ID" dirty="0">
                <a:latin typeface="Berlin Sans FB" panose="020E0602020502020306" pitchFamily="34" charset="0"/>
              </a:rPr>
              <a:t>HAWA [</a:t>
            </a:r>
            <a:r>
              <a:rPr lang="en-ID" dirty="0" err="1">
                <a:latin typeface="Berlin Sans FB" panose="020E0602020502020306" pitchFamily="34" charset="0"/>
              </a:rPr>
              <a:t>Kejadian</a:t>
            </a:r>
            <a:r>
              <a:rPr lang="en-ID" dirty="0">
                <a:latin typeface="Berlin Sans FB" panose="020E0602020502020306" pitchFamily="34" charset="0"/>
              </a:rPr>
              <a:t> 3:6], DAUD [2 Samuel 11:2-4], dan PETRUS [Galatia 2:11-12] </a:t>
            </a:r>
            <a:r>
              <a:rPr lang="en-ID" dirty="0" err="1">
                <a:latin typeface="Amasis MT Pro Black" panose="02040A04050005020304" pitchFamily="18" charset="0"/>
              </a:rPr>
              <a:t>adalah</a:t>
            </a:r>
            <a:r>
              <a:rPr lang="en-ID" dirty="0">
                <a:latin typeface="Amasis MT Pro Black" panose="02040A04050005020304" pitchFamily="18" charset="0"/>
              </a:rPr>
              <a:t> </a:t>
            </a:r>
            <a:r>
              <a:rPr lang="en-ID" dirty="0" err="1">
                <a:latin typeface="Amasis MT Pro Black" panose="02040A04050005020304" pitchFamily="18" charset="0"/>
              </a:rPr>
              <a:t>contoh</a:t>
            </a:r>
            <a:r>
              <a:rPr lang="en-ID" dirty="0">
                <a:latin typeface="Amasis MT Pro Black" panose="02040A04050005020304" pitchFamily="18" charset="0"/>
              </a:rPr>
              <a:t> </a:t>
            </a:r>
            <a:r>
              <a:rPr lang="en-ID" dirty="0" err="1">
                <a:latin typeface="Amasis MT Pro Black" panose="02040A04050005020304" pitchFamily="18" charset="0"/>
              </a:rPr>
              <a:t>dari</a:t>
            </a:r>
            <a:r>
              <a:rPr lang="en-ID" dirty="0">
                <a:latin typeface="Amasis MT Pro Black" panose="02040A04050005020304" pitchFamily="18" charset="0"/>
              </a:rPr>
              <a:t> orang-orang yang </a:t>
            </a:r>
            <a:r>
              <a:rPr lang="en-ID" dirty="0" err="1">
                <a:latin typeface="Amasis MT Pro Black" panose="02040A04050005020304" pitchFamily="18" charset="0"/>
              </a:rPr>
              <a:t>membuat</a:t>
            </a:r>
            <a:r>
              <a:rPr lang="en-ID" dirty="0">
                <a:latin typeface="Amasis MT Pro Black" panose="02040A04050005020304" pitchFamily="18" charset="0"/>
              </a:rPr>
              <a:t> </a:t>
            </a:r>
            <a:r>
              <a:rPr lang="en-ID" dirty="0" err="1">
                <a:latin typeface="Amasis MT Pro Black" panose="02040A04050005020304" pitchFamily="18" charset="0"/>
              </a:rPr>
              <a:t>pilihan</a:t>
            </a:r>
            <a:r>
              <a:rPr lang="en-ID" dirty="0">
                <a:latin typeface="Amasis MT Pro Black" panose="02040A04050005020304" pitchFamily="18" charset="0"/>
              </a:rPr>
              <a:t> </a:t>
            </a:r>
            <a:r>
              <a:rPr lang="en-ID" dirty="0" err="1">
                <a:latin typeface="Amasis MT Pro Black" panose="02040A04050005020304" pitchFamily="18" charset="0"/>
              </a:rPr>
              <a:t>berdasarkan</a:t>
            </a:r>
            <a:r>
              <a:rPr lang="en-ID" dirty="0">
                <a:latin typeface="Amasis MT Pro Black" panose="02040A04050005020304" pitchFamily="18" charset="0"/>
              </a:rPr>
              <a:t> </a:t>
            </a:r>
            <a:r>
              <a:rPr lang="en-ID" dirty="0" err="1">
                <a:latin typeface="Amasis MT Pro Black" panose="02040A04050005020304" pitchFamily="18" charset="0"/>
              </a:rPr>
              <a:t>perasaan</a:t>
            </a:r>
            <a:r>
              <a:rPr lang="en-ID" dirty="0">
                <a:latin typeface="Amasis MT Pro Black" panose="02040A04050005020304" pitchFamily="18" charset="0"/>
              </a:rPr>
              <a:t> dan </a:t>
            </a:r>
            <a:r>
              <a:rPr lang="en-ID" dirty="0" err="1">
                <a:latin typeface="Amasis MT Pro Black" panose="02040A04050005020304" pitchFamily="18" charset="0"/>
              </a:rPr>
              <a:t>bukan</a:t>
            </a:r>
            <a:r>
              <a:rPr lang="en-ID" dirty="0">
                <a:latin typeface="Amasis MT Pro Black" panose="02040A04050005020304" pitchFamily="18" charset="0"/>
              </a:rPr>
              <a:t> </a:t>
            </a:r>
            <a:r>
              <a:rPr lang="en-ID" dirty="0" err="1">
                <a:latin typeface="Amasis MT Pro Black" panose="02040A04050005020304" pitchFamily="18" charset="0"/>
              </a:rPr>
              <a:t>berdasarkan</a:t>
            </a:r>
            <a:r>
              <a:rPr lang="en-ID" dirty="0">
                <a:latin typeface="Amasis MT Pro Black" panose="02040A04050005020304" pitchFamily="18" charset="0"/>
              </a:rPr>
              <a:t> </a:t>
            </a:r>
            <a:r>
              <a:rPr lang="en-ID" dirty="0" err="1">
                <a:latin typeface="Amasis MT Pro Black" panose="02040A04050005020304" pitchFamily="18" charset="0"/>
              </a:rPr>
              <a:t>Firman</a:t>
            </a:r>
            <a:r>
              <a:rPr lang="en-ID" dirty="0">
                <a:latin typeface="Amasis MT Pro Black" panose="02040A04050005020304" pitchFamily="18" charset="0"/>
              </a:rPr>
              <a:t> Allah.</a:t>
            </a:r>
            <a:r>
              <a:rPr lang="en-ID" dirty="0">
                <a:latin typeface="Berlin Sans FB" panose="020E0602020502020306" pitchFamily="34" charset="0"/>
              </a:rPr>
              <a:t> </a:t>
            </a:r>
          </a:p>
          <a:p>
            <a:pPr marL="0" indent="0">
              <a:buNone/>
            </a:pPr>
            <a:endParaRPr lang="en-ID" dirty="0">
              <a:latin typeface="Berlin Sans FB" panose="020E0602020502020306" pitchFamily="34" charset="0"/>
            </a:endParaRPr>
          </a:p>
          <a:p>
            <a:pPr marL="0" indent="0">
              <a:buNone/>
            </a:pPr>
            <a:r>
              <a:rPr lang="en-ID" dirty="0" err="1">
                <a:latin typeface="Impact" panose="020B0806030902050204" pitchFamily="34" charset="0"/>
              </a:rPr>
              <a:t>Mereka</a:t>
            </a:r>
            <a:r>
              <a:rPr lang="en-ID" dirty="0">
                <a:latin typeface="Impact" panose="020B0806030902050204" pitchFamily="34" charset="0"/>
              </a:rPr>
              <a:t> </a:t>
            </a:r>
            <a:r>
              <a:rPr lang="en-ID" dirty="0" err="1">
                <a:latin typeface="Impact" panose="020B0806030902050204" pitchFamily="34" charset="0"/>
              </a:rPr>
              <a:t>membawa</a:t>
            </a:r>
            <a:r>
              <a:rPr lang="en-ID" dirty="0">
                <a:latin typeface="Impact" panose="020B0806030902050204" pitchFamily="34" charset="0"/>
              </a:rPr>
              <a:t> </a:t>
            </a:r>
            <a:r>
              <a:rPr lang="en-ID" dirty="0" err="1">
                <a:latin typeface="Impact" panose="020B0806030902050204" pitchFamily="34" charset="0"/>
              </a:rPr>
              <a:t>diri</a:t>
            </a:r>
            <a:r>
              <a:rPr lang="en-ID" dirty="0">
                <a:latin typeface="Impact" panose="020B0806030902050204" pitchFamily="34" charset="0"/>
              </a:rPr>
              <a:t> </a:t>
            </a:r>
            <a:r>
              <a:rPr lang="en-ID" dirty="0" err="1">
                <a:latin typeface="Impact" panose="020B0806030902050204" pitchFamily="34" charset="0"/>
              </a:rPr>
              <a:t>mereka</a:t>
            </a:r>
            <a:r>
              <a:rPr lang="en-ID" dirty="0">
                <a:latin typeface="Impact" panose="020B0806030902050204" pitchFamily="34" charset="0"/>
              </a:rPr>
              <a:t> </a:t>
            </a:r>
            <a:r>
              <a:rPr lang="en-ID" dirty="0" err="1">
                <a:latin typeface="Impact" panose="020B0806030902050204" pitchFamily="34" charset="0"/>
              </a:rPr>
              <a:t>ke</a:t>
            </a:r>
            <a:r>
              <a:rPr lang="en-ID" dirty="0">
                <a:latin typeface="Impact" panose="020B0806030902050204" pitchFamily="34" charset="0"/>
              </a:rPr>
              <a:t> </a:t>
            </a:r>
            <a:r>
              <a:rPr lang="en-ID" dirty="0" err="1">
                <a:latin typeface="Impact" panose="020B0806030902050204" pitchFamily="34" charset="0"/>
              </a:rPr>
              <a:t>dalam</a:t>
            </a:r>
            <a:r>
              <a:rPr lang="en-ID" dirty="0">
                <a:latin typeface="Impact" panose="020B0806030902050204" pitchFamily="34" charset="0"/>
              </a:rPr>
              <a:t> </a:t>
            </a:r>
            <a:r>
              <a:rPr lang="en-ID" dirty="0" err="1">
                <a:latin typeface="Impact" panose="020B0806030902050204" pitchFamily="34" charset="0"/>
              </a:rPr>
              <a:t>cawan</a:t>
            </a:r>
            <a:r>
              <a:rPr lang="en-ID" dirty="0">
                <a:latin typeface="Impact" panose="020B0806030902050204" pitchFamily="34" charset="0"/>
              </a:rPr>
              <a:t> </a:t>
            </a:r>
            <a:r>
              <a:rPr lang="en-ID" dirty="0" err="1">
                <a:latin typeface="Impact" panose="020B0806030902050204" pitchFamily="34" charset="0"/>
              </a:rPr>
              <a:t>lebur</a:t>
            </a:r>
            <a:r>
              <a:rPr lang="en-ID" dirty="0">
                <a:latin typeface="Impact" panose="020B0806030902050204" pitchFamily="34" charset="0"/>
              </a:rPr>
              <a:t> </a:t>
            </a:r>
            <a:r>
              <a:rPr lang="en-ID" dirty="0" err="1">
                <a:latin typeface="Impact" panose="020B0806030902050204" pitchFamily="34" charset="0"/>
              </a:rPr>
              <a:t>buatan</a:t>
            </a:r>
            <a:r>
              <a:rPr lang="en-ID" dirty="0">
                <a:latin typeface="Impact" panose="020B0806030902050204" pitchFamily="34" charset="0"/>
              </a:rPr>
              <a:t> </a:t>
            </a:r>
            <a:r>
              <a:rPr lang="en-ID" dirty="0" err="1">
                <a:latin typeface="Impact" panose="020B0806030902050204" pitchFamily="34" charset="0"/>
              </a:rPr>
              <a:t>diri</a:t>
            </a:r>
            <a:r>
              <a:rPr lang="en-ID" dirty="0">
                <a:latin typeface="Impact" panose="020B0806030902050204" pitchFamily="34" charset="0"/>
              </a:rPr>
              <a:t> </a:t>
            </a:r>
            <a:r>
              <a:rPr lang="en-ID" dirty="0" err="1">
                <a:latin typeface="Impact" panose="020B0806030902050204" pitchFamily="34" charset="0"/>
              </a:rPr>
              <a:t>mereka</a:t>
            </a:r>
            <a:r>
              <a:rPr lang="en-ID" dirty="0">
                <a:latin typeface="Impact" panose="020B0806030902050204" pitchFamily="34" charset="0"/>
              </a:rPr>
              <a:t> </a:t>
            </a:r>
            <a:r>
              <a:rPr lang="en-ID" dirty="0" err="1">
                <a:latin typeface="Impact" panose="020B0806030902050204" pitchFamily="34" charset="0"/>
              </a:rPr>
              <a:t>sendiri</a:t>
            </a:r>
            <a:r>
              <a:rPr lang="en-ID" dirty="0">
                <a:latin typeface="Impact" panose="020B0806030902050204" pitchFamily="34" charset="0"/>
              </a:rPr>
              <a:t>.</a:t>
            </a:r>
          </a:p>
        </p:txBody>
      </p:sp>
    </p:spTree>
    <p:extLst>
      <p:ext uri="{BB962C8B-B14F-4D97-AF65-F5344CB8AC3E}">
        <p14:creationId xmlns:p14="http://schemas.microsoft.com/office/powerpoint/2010/main" val="14216162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F2F844B9-8389-CFE9-B979-A7C8513C379D}"/>
              </a:ext>
            </a:extLst>
          </p:cNvPr>
          <p:cNvSpPr>
            <a:spLocks noGrp="1"/>
          </p:cNvSpPr>
          <p:nvPr>
            <p:ph idx="1"/>
          </p:nvPr>
        </p:nvSpPr>
        <p:spPr>
          <a:xfrm>
            <a:off x="417830" y="3883245"/>
            <a:ext cx="4635500" cy="2760257"/>
          </a:xfrm>
        </p:spPr>
        <p:txBody>
          <a:bodyPr>
            <a:noAutofit/>
          </a:bodyPr>
          <a:lstStyle/>
          <a:p>
            <a:pPr marL="0" indent="0">
              <a:buNone/>
            </a:pPr>
            <a:r>
              <a:rPr lang="en-ID" dirty="0">
                <a:solidFill>
                  <a:srgbClr val="C00000"/>
                </a:solidFill>
                <a:latin typeface="Franklin Gothic Demi" panose="020B0703020102020204" pitchFamily="34" charset="0"/>
              </a:rPr>
              <a:t>Petrus </a:t>
            </a:r>
            <a:r>
              <a:rPr lang="en-ID" dirty="0" err="1">
                <a:solidFill>
                  <a:srgbClr val="C00000"/>
                </a:solidFill>
                <a:latin typeface="Franklin Gothic Demi" panose="020B0703020102020204" pitchFamily="34" charset="0"/>
              </a:rPr>
              <a:t>mengerti</a:t>
            </a:r>
            <a:r>
              <a:rPr lang="en-ID" dirty="0">
                <a:solidFill>
                  <a:srgbClr val="C00000"/>
                </a:solidFill>
                <a:latin typeface="Franklin Gothic Demi" panose="020B0703020102020204" pitchFamily="34" charset="0"/>
              </a:rPr>
              <a:t> </a:t>
            </a:r>
            <a:r>
              <a:rPr lang="en-ID" dirty="0" err="1">
                <a:solidFill>
                  <a:srgbClr val="C00000"/>
                </a:solidFill>
                <a:latin typeface="Franklin Gothic Demi" panose="020B0703020102020204" pitchFamily="34" charset="0"/>
              </a:rPr>
              <a:t>bahwa</a:t>
            </a:r>
            <a:r>
              <a:rPr lang="en-ID" dirty="0">
                <a:solidFill>
                  <a:srgbClr val="C00000"/>
                </a:solidFill>
                <a:latin typeface="Franklin Gothic Demi" panose="020B0703020102020204" pitchFamily="34" charset="0"/>
              </a:rPr>
              <a:t> </a:t>
            </a:r>
            <a:r>
              <a:rPr lang="en-ID" dirty="0" err="1">
                <a:solidFill>
                  <a:srgbClr val="C00000"/>
                </a:solidFill>
                <a:latin typeface="Franklin Gothic Demi" panose="020B0703020102020204" pitchFamily="34" charset="0"/>
              </a:rPr>
              <a:t>pikiran</a:t>
            </a:r>
            <a:r>
              <a:rPr lang="en-ID" dirty="0">
                <a:solidFill>
                  <a:srgbClr val="C00000"/>
                </a:solidFill>
                <a:latin typeface="Franklin Gothic Demi" panose="020B0703020102020204" pitchFamily="34" charset="0"/>
              </a:rPr>
              <a:t> </a:t>
            </a:r>
            <a:r>
              <a:rPr lang="en-ID" dirty="0" err="1">
                <a:solidFill>
                  <a:srgbClr val="C00000"/>
                </a:solidFill>
                <a:latin typeface="Franklin Gothic Demi" panose="020B0703020102020204" pitchFamily="34" charset="0"/>
              </a:rPr>
              <a:t>adalah</a:t>
            </a:r>
            <a:r>
              <a:rPr lang="en-ID" dirty="0">
                <a:solidFill>
                  <a:srgbClr val="C00000"/>
                </a:solidFill>
                <a:latin typeface="Franklin Gothic Demi" panose="020B0703020102020204" pitchFamily="34" charset="0"/>
              </a:rPr>
              <a:t> </a:t>
            </a:r>
            <a:r>
              <a:rPr lang="en-ID" dirty="0" err="1">
                <a:solidFill>
                  <a:srgbClr val="C00000"/>
                </a:solidFill>
                <a:latin typeface="Franklin Gothic Demi" panose="020B0703020102020204" pitchFamily="34" charset="0"/>
              </a:rPr>
              <a:t>kemudi</a:t>
            </a:r>
            <a:r>
              <a:rPr lang="en-ID" dirty="0">
                <a:solidFill>
                  <a:srgbClr val="C00000"/>
                </a:solidFill>
                <a:latin typeface="Franklin Gothic Demi" panose="020B0703020102020204" pitchFamily="34" charset="0"/>
              </a:rPr>
              <a:t> </a:t>
            </a:r>
            <a:r>
              <a:rPr lang="en-ID" dirty="0" err="1">
                <a:solidFill>
                  <a:srgbClr val="C00000"/>
                </a:solidFill>
                <a:latin typeface="Franklin Gothic Demi" panose="020B0703020102020204" pitchFamily="34" charset="0"/>
              </a:rPr>
              <a:t>bagi</a:t>
            </a:r>
            <a:r>
              <a:rPr lang="en-ID" dirty="0">
                <a:solidFill>
                  <a:srgbClr val="C00000"/>
                </a:solidFill>
                <a:latin typeface="Franklin Gothic Demi" panose="020B0703020102020204" pitchFamily="34" charset="0"/>
              </a:rPr>
              <a:t> </a:t>
            </a:r>
            <a:r>
              <a:rPr lang="en-ID" dirty="0" err="1">
                <a:solidFill>
                  <a:srgbClr val="C00000"/>
                </a:solidFill>
                <a:latin typeface="Franklin Gothic Demi" panose="020B0703020102020204" pitchFamily="34" charset="0"/>
              </a:rPr>
              <a:t>tubuh</a:t>
            </a:r>
            <a:r>
              <a:rPr lang="en-ID" dirty="0">
                <a:solidFill>
                  <a:srgbClr val="C00000"/>
                </a:solidFill>
                <a:latin typeface="Franklin Gothic Demi" panose="020B0703020102020204" pitchFamily="34" charset="0"/>
              </a:rPr>
              <a:t> yang </a:t>
            </a:r>
            <a:r>
              <a:rPr lang="en-ID" dirty="0" err="1">
                <a:solidFill>
                  <a:srgbClr val="C00000"/>
                </a:solidFill>
                <a:latin typeface="Franklin Gothic Demi" panose="020B0703020102020204" pitchFamily="34" charset="0"/>
              </a:rPr>
              <a:t>kita</a:t>
            </a:r>
            <a:r>
              <a:rPr lang="en-ID" dirty="0">
                <a:solidFill>
                  <a:srgbClr val="C00000"/>
                </a:solidFill>
                <a:latin typeface="Franklin Gothic Demi" panose="020B0703020102020204" pitchFamily="34" charset="0"/>
              </a:rPr>
              <a:t> </a:t>
            </a:r>
            <a:r>
              <a:rPr lang="en-ID" dirty="0" err="1">
                <a:solidFill>
                  <a:srgbClr val="C00000"/>
                </a:solidFill>
                <a:latin typeface="Franklin Gothic Demi" panose="020B0703020102020204" pitchFamily="34" charset="0"/>
              </a:rPr>
              <a:t>kendalikan</a:t>
            </a:r>
            <a:r>
              <a:rPr lang="en-ID" dirty="0">
                <a:solidFill>
                  <a:srgbClr val="C00000"/>
                </a:solidFill>
                <a:latin typeface="Franklin Gothic Medium Cond" panose="020B0606030402020204" pitchFamily="34" charset="0"/>
              </a:rPr>
              <a:t>. Jika </a:t>
            </a:r>
            <a:r>
              <a:rPr lang="en-ID" dirty="0" err="1">
                <a:solidFill>
                  <a:srgbClr val="C00000"/>
                </a:solidFill>
                <a:latin typeface="Franklin Gothic Medium Cond" panose="020B0606030402020204" pitchFamily="34" charset="0"/>
              </a:rPr>
              <a:t>kendali</a:t>
            </a:r>
            <a:r>
              <a:rPr lang="en-ID" dirty="0">
                <a:solidFill>
                  <a:srgbClr val="C00000"/>
                </a:solidFill>
                <a:latin typeface="Franklin Gothic Medium Cond" panose="020B0606030402020204" pitchFamily="34" charset="0"/>
              </a:rPr>
              <a:t> </a:t>
            </a:r>
            <a:r>
              <a:rPr lang="en-ID" dirty="0" err="1">
                <a:solidFill>
                  <a:srgbClr val="C00000"/>
                </a:solidFill>
                <a:latin typeface="Franklin Gothic Medium Cond" panose="020B0606030402020204" pitchFamily="34" charset="0"/>
              </a:rPr>
              <a:t>pikiran</a:t>
            </a:r>
            <a:r>
              <a:rPr lang="en-ID" dirty="0">
                <a:solidFill>
                  <a:srgbClr val="C00000"/>
                </a:solidFill>
                <a:latin typeface="Franklin Gothic Medium Cond" panose="020B0606030402020204" pitchFamily="34" charset="0"/>
              </a:rPr>
              <a:t> </a:t>
            </a:r>
            <a:r>
              <a:rPr lang="en-ID" dirty="0" err="1">
                <a:solidFill>
                  <a:srgbClr val="C00000"/>
                </a:solidFill>
                <a:latin typeface="Franklin Gothic Medium Cond" panose="020B0606030402020204" pitchFamily="34" charset="0"/>
              </a:rPr>
              <a:t>disingkirkan</a:t>
            </a:r>
            <a:r>
              <a:rPr lang="en-ID" dirty="0">
                <a:solidFill>
                  <a:srgbClr val="C00000"/>
                </a:solidFill>
                <a:latin typeface="Franklin Gothic Medium Cond" panose="020B0606030402020204" pitchFamily="34" charset="0"/>
              </a:rPr>
              <a:t>, </a:t>
            </a:r>
            <a:r>
              <a:rPr lang="en-ID" dirty="0" err="1">
                <a:solidFill>
                  <a:srgbClr val="C00000"/>
                </a:solidFill>
                <a:latin typeface="Franklin Gothic Medium Cond" panose="020B0606030402020204" pitchFamily="34" charset="0"/>
              </a:rPr>
              <a:t>maka</a:t>
            </a:r>
            <a:r>
              <a:rPr lang="en-ID" dirty="0">
                <a:solidFill>
                  <a:srgbClr val="C00000"/>
                </a:solidFill>
                <a:latin typeface="Franklin Gothic Medium Cond" panose="020B0606030402020204" pitchFamily="34" charset="0"/>
              </a:rPr>
              <a:t> </a:t>
            </a:r>
            <a:r>
              <a:rPr lang="en-ID" dirty="0" err="1">
                <a:solidFill>
                  <a:srgbClr val="C00000"/>
                </a:solidFill>
                <a:latin typeface="Franklin Gothic Medium Cond" panose="020B0606030402020204" pitchFamily="34" charset="0"/>
              </a:rPr>
              <a:t>kita</a:t>
            </a:r>
            <a:r>
              <a:rPr lang="en-ID" dirty="0">
                <a:solidFill>
                  <a:srgbClr val="C00000"/>
                </a:solidFill>
                <a:latin typeface="Franklin Gothic Medium Cond" panose="020B0606030402020204" pitchFamily="34" charset="0"/>
              </a:rPr>
              <a:t> </a:t>
            </a:r>
            <a:r>
              <a:rPr lang="en-ID" dirty="0" err="1">
                <a:solidFill>
                  <a:srgbClr val="C00000"/>
                </a:solidFill>
                <a:latin typeface="Franklin Gothic Medium Cond" panose="020B0606030402020204" pitchFamily="34" charset="0"/>
              </a:rPr>
              <a:t>akan</a:t>
            </a:r>
            <a:r>
              <a:rPr lang="en-ID" dirty="0">
                <a:solidFill>
                  <a:srgbClr val="C00000"/>
                </a:solidFill>
                <a:latin typeface="Franklin Gothic Medium Cond" panose="020B0606030402020204" pitchFamily="34" charset="0"/>
              </a:rPr>
              <a:t> </a:t>
            </a:r>
            <a:r>
              <a:rPr lang="en-ID" dirty="0" err="1">
                <a:solidFill>
                  <a:srgbClr val="C00000"/>
                </a:solidFill>
                <a:latin typeface="Franklin Gothic Medium Cond" panose="020B0606030402020204" pitchFamily="34" charset="0"/>
              </a:rPr>
              <a:t>dikendalikan</a:t>
            </a:r>
            <a:r>
              <a:rPr lang="en-ID" dirty="0">
                <a:solidFill>
                  <a:srgbClr val="C00000"/>
                </a:solidFill>
                <a:latin typeface="Franklin Gothic Medium Cond" panose="020B0606030402020204" pitchFamily="34" charset="0"/>
              </a:rPr>
              <a:t> oleh </a:t>
            </a:r>
            <a:r>
              <a:rPr lang="en-ID" dirty="0" err="1">
                <a:solidFill>
                  <a:srgbClr val="C00000"/>
                </a:solidFill>
                <a:latin typeface="Franklin Gothic Medium Cond" panose="020B0606030402020204" pitchFamily="34" charset="0"/>
              </a:rPr>
              <a:t>perasaan</a:t>
            </a:r>
            <a:r>
              <a:rPr lang="en-ID" dirty="0">
                <a:solidFill>
                  <a:srgbClr val="C00000"/>
                </a:solidFill>
                <a:latin typeface="Franklin Gothic Medium Cond" panose="020B0606030402020204" pitchFamily="34" charset="0"/>
              </a:rPr>
              <a:t> </a:t>
            </a:r>
            <a:r>
              <a:rPr lang="en-ID" dirty="0" err="1">
                <a:solidFill>
                  <a:srgbClr val="C00000"/>
                </a:solidFill>
                <a:latin typeface="Franklin Gothic Medium Cond" panose="020B0606030402020204" pitchFamily="34" charset="0"/>
              </a:rPr>
              <a:t>apa</a:t>
            </a:r>
            <a:r>
              <a:rPr lang="en-ID" dirty="0">
                <a:solidFill>
                  <a:srgbClr val="C00000"/>
                </a:solidFill>
                <a:latin typeface="Franklin Gothic Medium Cond" panose="020B0606030402020204" pitchFamily="34" charset="0"/>
              </a:rPr>
              <a:t> pun yang </a:t>
            </a:r>
            <a:r>
              <a:rPr lang="en-ID" dirty="0" err="1">
                <a:solidFill>
                  <a:srgbClr val="C00000"/>
                </a:solidFill>
                <a:latin typeface="Franklin Gothic Medium Cond" panose="020B0606030402020204" pitchFamily="34" charset="0"/>
              </a:rPr>
              <a:t>menerpa</a:t>
            </a:r>
            <a:r>
              <a:rPr lang="en-ID" dirty="0">
                <a:solidFill>
                  <a:srgbClr val="C00000"/>
                </a:solidFill>
                <a:latin typeface="Franklin Gothic Medium Cond" panose="020B0606030402020204" pitchFamily="34" charset="0"/>
              </a:rPr>
              <a:t> </a:t>
            </a:r>
            <a:r>
              <a:rPr lang="en-ID" dirty="0" err="1">
                <a:solidFill>
                  <a:srgbClr val="C00000"/>
                </a:solidFill>
                <a:latin typeface="Franklin Gothic Medium Cond" panose="020B0606030402020204" pitchFamily="34" charset="0"/>
              </a:rPr>
              <a:t>kita</a:t>
            </a:r>
            <a:r>
              <a:rPr lang="en-ID" dirty="0">
                <a:solidFill>
                  <a:srgbClr val="C00000"/>
                </a:solidFill>
                <a:latin typeface="Franklin Gothic Medium Cond" panose="020B0606030402020204" pitchFamily="34" charset="0"/>
              </a:rPr>
              <a:t>.</a:t>
            </a:r>
          </a:p>
        </p:txBody>
      </p:sp>
      <p:pic>
        <p:nvPicPr>
          <p:cNvPr id="2" name="Picture 1">
            <a:extLst>
              <a:ext uri="{FF2B5EF4-FFF2-40B4-BE49-F238E27FC236}">
                <a16:creationId xmlns:a16="http://schemas.microsoft.com/office/drawing/2014/main" id="{675157A3-5F41-9F22-F451-C672ABCC6B4F}"/>
              </a:ext>
            </a:extLst>
          </p:cNvPr>
          <p:cNvPicPr>
            <a:picLocks noChangeAspect="1"/>
          </p:cNvPicPr>
          <p:nvPr/>
        </p:nvPicPr>
        <p:blipFill rotWithShape="1">
          <a:blip r:embed="rId2"/>
          <a:srcRect l="25673" r="37647"/>
          <a:stretch/>
        </p:blipFill>
        <p:spPr>
          <a:xfrm>
            <a:off x="4805680" y="10"/>
            <a:ext cx="4338320"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6" name="TextBox 5">
            <a:extLst>
              <a:ext uri="{FF2B5EF4-FFF2-40B4-BE49-F238E27FC236}">
                <a16:creationId xmlns:a16="http://schemas.microsoft.com/office/drawing/2014/main" id="{97FEB321-819E-0983-05FF-C1DAAA23C7E0}"/>
              </a:ext>
            </a:extLst>
          </p:cNvPr>
          <p:cNvSpPr txBox="1"/>
          <p:nvPr/>
        </p:nvSpPr>
        <p:spPr>
          <a:xfrm>
            <a:off x="309880" y="610552"/>
            <a:ext cx="4851400" cy="2893100"/>
          </a:xfrm>
          <a:prstGeom prst="rect">
            <a:avLst/>
          </a:prstGeom>
          <a:solidFill>
            <a:schemeClr val="accent6">
              <a:lumMod val="40000"/>
              <a:lumOff val="60000"/>
            </a:schemeClr>
          </a:solidFill>
        </p:spPr>
        <p:txBody>
          <a:bodyPr wrap="square">
            <a:spAutoFit/>
          </a:bodyPr>
          <a:lstStyle/>
          <a:p>
            <a:r>
              <a:rPr lang="en-ID" sz="2600" dirty="0">
                <a:latin typeface="Gill Sans Nova Cond XBd" panose="020B0A06020104020203" pitchFamily="34" charset="0"/>
                <a:cs typeface="Aharoni" panose="02010803020104030203" pitchFamily="2" charset="-79"/>
              </a:rPr>
              <a:t>1 Petrus 1:13 "</a:t>
            </a:r>
            <a:r>
              <a:rPr lang="en-ID" sz="2600" dirty="0" err="1">
                <a:latin typeface="Gill Sans Nova Cond XBd" panose="020B0A06020104020203" pitchFamily="34" charset="0"/>
                <a:cs typeface="Aharoni" panose="02010803020104030203" pitchFamily="2" charset="-79"/>
              </a:rPr>
              <a:t>Sebab</a:t>
            </a:r>
            <a:r>
              <a:rPr lang="en-ID" sz="2600" dirty="0">
                <a:latin typeface="Gill Sans Nova Cond XBd" panose="020B0A06020104020203" pitchFamily="34" charset="0"/>
                <a:cs typeface="Aharoni" panose="02010803020104030203" pitchFamily="2" charset="-79"/>
              </a:rPr>
              <a:t> </a:t>
            </a:r>
            <a:r>
              <a:rPr lang="en-ID" sz="2600" dirty="0" err="1">
                <a:latin typeface="Gill Sans Nova Cond XBd" panose="020B0A06020104020203" pitchFamily="34" charset="0"/>
                <a:cs typeface="Aharoni" panose="02010803020104030203" pitchFamily="2" charset="-79"/>
              </a:rPr>
              <a:t>itu</a:t>
            </a:r>
            <a:r>
              <a:rPr lang="en-ID" sz="2600" dirty="0">
                <a:latin typeface="Gill Sans Nova Cond XBd" panose="020B0A06020104020203" pitchFamily="34" charset="0"/>
                <a:cs typeface="Aharoni" panose="02010803020104030203" pitchFamily="2" charset="-79"/>
              </a:rPr>
              <a:t> </a:t>
            </a:r>
            <a:r>
              <a:rPr lang="en-ID" sz="2600" dirty="0" err="1">
                <a:latin typeface="Gill Sans Nova Cond XBd" panose="020B0A06020104020203" pitchFamily="34" charset="0"/>
                <a:cs typeface="Aharoni" panose="02010803020104030203" pitchFamily="2" charset="-79"/>
              </a:rPr>
              <a:t>siapkanlah</a:t>
            </a:r>
            <a:r>
              <a:rPr lang="en-ID" sz="2600" dirty="0">
                <a:latin typeface="Gill Sans Nova Cond XBd" panose="020B0A06020104020203" pitchFamily="34" charset="0"/>
                <a:cs typeface="Aharoni" panose="02010803020104030203" pitchFamily="2" charset="-79"/>
              </a:rPr>
              <a:t> </a:t>
            </a:r>
            <a:r>
              <a:rPr lang="en-ID" sz="2600" dirty="0" err="1">
                <a:latin typeface="Gill Sans Nova Cond XBd" panose="020B0A06020104020203" pitchFamily="34" charset="0"/>
                <a:cs typeface="Aharoni" panose="02010803020104030203" pitchFamily="2" charset="-79"/>
              </a:rPr>
              <a:t>akal</a:t>
            </a:r>
            <a:r>
              <a:rPr lang="en-ID" sz="2600" dirty="0">
                <a:latin typeface="Gill Sans Nova Cond XBd" panose="020B0A06020104020203" pitchFamily="34" charset="0"/>
                <a:cs typeface="Aharoni" panose="02010803020104030203" pitchFamily="2" charset="-79"/>
              </a:rPr>
              <a:t> </a:t>
            </a:r>
            <a:r>
              <a:rPr lang="en-ID" sz="2600" dirty="0" err="1">
                <a:latin typeface="Gill Sans Nova Cond XBd" panose="020B0A06020104020203" pitchFamily="34" charset="0"/>
                <a:cs typeface="Aharoni" panose="02010803020104030203" pitchFamily="2" charset="-79"/>
              </a:rPr>
              <a:t>budimu</a:t>
            </a:r>
            <a:r>
              <a:rPr lang="en-ID" sz="2600" dirty="0">
                <a:latin typeface="Gill Sans Nova Cond XBd" panose="020B0A06020104020203" pitchFamily="34" charset="0"/>
                <a:cs typeface="Aharoni" panose="02010803020104030203" pitchFamily="2" charset="-79"/>
              </a:rPr>
              <a:t>, </a:t>
            </a:r>
            <a:r>
              <a:rPr lang="en-ID" sz="2600" dirty="0" err="1">
                <a:latin typeface="Gill Sans Nova Cond XBd" panose="020B0A06020104020203" pitchFamily="34" charset="0"/>
                <a:cs typeface="Aharoni" panose="02010803020104030203" pitchFamily="2" charset="-79"/>
              </a:rPr>
              <a:t>waspadalah</a:t>
            </a:r>
            <a:r>
              <a:rPr lang="en-ID" sz="2600" dirty="0">
                <a:latin typeface="Gill Sans Nova Cond XBd" panose="020B0A06020104020203" pitchFamily="34" charset="0"/>
                <a:cs typeface="Aharoni" panose="02010803020104030203" pitchFamily="2" charset="-79"/>
              </a:rPr>
              <a:t> dan </a:t>
            </a:r>
            <a:r>
              <a:rPr lang="en-ID" sz="2600" dirty="0" err="1">
                <a:latin typeface="Gill Sans Nova Cond XBd" panose="020B0A06020104020203" pitchFamily="34" charset="0"/>
                <a:cs typeface="Aharoni" panose="02010803020104030203" pitchFamily="2" charset="-79"/>
              </a:rPr>
              <a:t>letakkanlah</a:t>
            </a:r>
            <a:r>
              <a:rPr lang="en-ID" sz="2600" dirty="0">
                <a:latin typeface="Gill Sans Nova Cond XBd" panose="020B0A06020104020203" pitchFamily="34" charset="0"/>
                <a:cs typeface="Aharoni" panose="02010803020104030203" pitchFamily="2" charset="-79"/>
              </a:rPr>
              <a:t> </a:t>
            </a:r>
            <a:r>
              <a:rPr lang="en-ID" sz="2600" dirty="0" err="1">
                <a:latin typeface="Gill Sans Nova Cond XBd" panose="020B0A06020104020203" pitchFamily="34" charset="0"/>
                <a:cs typeface="Aharoni" panose="02010803020104030203" pitchFamily="2" charset="-79"/>
              </a:rPr>
              <a:t>pengharapanmu</a:t>
            </a:r>
            <a:r>
              <a:rPr lang="en-ID" sz="2600" dirty="0">
                <a:latin typeface="Gill Sans Nova Cond XBd" panose="020B0A06020104020203" pitchFamily="34" charset="0"/>
                <a:cs typeface="Aharoni" panose="02010803020104030203" pitchFamily="2" charset="-79"/>
              </a:rPr>
              <a:t> </a:t>
            </a:r>
            <a:r>
              <a:rPr lang="en-ID" sz="2600" dirty="0" err="1">
                <a:latin typeface="Gill Sans Nova Cond XBd" panose="020B0A06020104020203" pitchFamily="34" charset="0"/>
                <a:cs typeface="Aharoni" panose="02010803020104030203" pitchFamily="2" charset="-79"/>
              </a:rPr>
              <a:t>seluruhnya</a:t>
            </a:r>
            <a:r>
              <a:rPr lang="en-ID" sz="2600" dirty="0">
                <a:latin typeface="Gill Sans Nova Cond XBd" panose="020B0A06020104020203" pitchFamily="34" charset="0"/>
                <a:cs typeface="Aharoni" panose="02010803020104030203" pitchFamily="2" charset="-79"/>
              </a:rPr>
              <a:t> </a:t>
            </a:r>
            <a:r>
              <a:rPr lang="en-ID" sz="2600" dirty="0" err="1">
                <a:latin typeface="Gill Sans Nova Cond XBd" panose="020B0A06020104020203" pitchFamily="34" charset="0"/>
                <a:cs typeface="Aharoni" panose="02010803020104030203" pitchFamily="2" charset="-79"/>
              </a:rPr>
              <a:t>atas</a:t>
            </a:r>
            <a:r>
              <a:rPr lang="en-ID" sz="2600" dirty="0">
                <a:latin typeface="Gill Sans Nova Cond XBd" panose="020B0A06020104020203" pitchFamily="34" charset="0"/>
                <a:cs typeface="Aharoni" panose="02010803020104030203" pitchFamily="2" charset="-79"/>
              </a:rPr>
              <a:t> </a:t>
            </a:r>
            <a:r>
              <a:rPr lang="en-ID" sz="2600" dirty="0" err="1">
                <a:latin typeface="Gill Sans Nova Cond XBd" panose="020B0A06020104020203" pitchFamily="34" charset="0"/>
                <a:cs typeface="Aharoni" panose="02010803020104030203" pitchFamily="2" charset="-79"/>
              </a:rPr>
              <a:t>kasih</a:t>
            </a:r>
            <a:r>
              <a:rPr lang="en-ID" sz="2600" dirty="0">
                <a:latin typeface="Gill Sans Nova Cond XBd" panose="020B0A06020104020203" pitchFamily="34" charset="0"/>
                <a:cs typeface="Aharoni" panose="02010803020104030203" pitchFamily="2" charset="-79"/>
              </a:rPr>
              <a:t> </a:t>
            </a:r>
            <a:r>
              <a:rPr lang="en-ID" sz="2600" dirty="0" err="1">
                <a:latin typeface="Gill Sans Nova Cond XBd" panose="020B0A06020104020203" pitchFamily="34" charset="0"/>
                <a:cs typeface="Aharoni" panose="02010803020104030203" pitchFamily="2" charset="-79"/>
              </a:rPr>
              <a:t>karunia</a:t>
            </a:r>
            <a:r>
              <a:rPr lang="en-ID" sz="2600" dirty="0">
                <a:latin typeface="Gill Sans Nova Cond XBd" panose="020B0A06020104020203" pitchFamily="34" charset="0"/>
                <a:cs typeface="Aharoni" panose="02010803020104030203" pitchFamily="2" charset="-79"/>
              </a:rPr>
              <a:t> yang </a:t>
            </a:r>
            <a:r>
              <a:rPr lang="en-ID" sz="2600" dirty="0" err="1">
                <a:latin typeface="Gill Sans Nova Cond XBd" panose="020B0A06020104020203" pitchFamily="34" charset="0"/>
                <a:cs typeface="Aharoni" panose="02010803020104030203" pitchFamily="2" charset="-79"/>
              </a:rPr>
              <a:t>dianugerahkan</a:t>
            </a:r>
            <a:r>
              <a:rPr lang="en-ID" sz="2600" dirty="0">
                <a:latin typeface="Gill Sans Nova Cond XBd" panose="020B0A06020104020203" pitchFamily="34" charset="0"/>
                <a:cs typeface="Aharoni" panose="02010803020104030203" pitchFamily="2" charset="-79"/>
              </a:rPr>
              <a:t> </a:t>
            </a:r>
            <a:r>
              <a:rPr lang="en-ID" sz="2600" dirty="0" err="1">
                <a:latin typeface="Gill Sans Nova Cond XBd" panose="020B0A06020104020203" pitchFamily="34" charset="0"/>
                <a:cs typeface="Aharoni" panose="02010803020104030203" pitchFamily="2" charset="-79"/>
              </a:rPr>
              <a:t>kepadamu</a:t>
            </a:r>
            <a:r>
              <a:rPr lang="en-ID" sz="2600" dirty="0">
                <a:latin typeface="Gill Sans Nova Cond XBd" panose="020B0A06020104020203" pitchFamily="34" charset="0"/>
                <a:cs typeface="Aharoni" panose="02010803020104030203" pitchFamily="2" charset="-79"/>
              </a:rPr>
              <a:t> pada </a:t>
            </a:r>
            <a:r>
              <a:rPr lang="en-ID" sz="2600" dirty="0" err="1">
                <a:latin typeface="Gill Sans Nova Cond XBd" panose="020B0A06020104020203" pitchFamily="34" charset="0"/>
                <a:cs typeface="Aharoni" panose="02010803020104030203" pitchFamily="2" charset="-79"/>
              </a:rPr>
              <a:t>waktu</a:t>
            </a:r>
            <a:r>
              <a:rPr lang="en-ID" sz="2600" dirty="0">
                <a:latin typeface="Gill Sans Nova Cond XBd" panose="020B0A06020104020203" pitchFamily="34" charset="0"/>
                <a:cs typeface="Aharoni" panose="02010803020104030203" pitchFamily="2" charset="-79"/>
              </a:rPr>
              <a:t> </a:t>
            </a:r>
            <a:r>
              <a:rPr lang="en-ID" sz="2600" dirty="0" err="1">
                <a:latin typeface="Gill Sans Nova Cond XBd" panose="020B0A06020104020203" pitchFamily="34" charset="0"/>
                <a:cs typeface="Aharoni" panose="02010803020104030203" pitchFamily="2" charset="-79"/>
              </a:rPr>
              <a:t>penyataan</a:t>
            </a:r>
            <a:r>
              <a:rPr lang="en-ID" sz="2600" dirty="0">
                <a:latin typeface="Gill Sans Nova Cond XBd" panose="020B0A06020104020203" pitchFamily="34" charset="0"/>
                <a:cs typeface="Aharoni" panose="02010803020104030203" pitchFamily="2" charset="-79"/>
              </a:rPr>
              <a:t> </a:t>
            </a:r>
            <a:r>
              <a:rPr lang="en-ID" sz="2600" dirty="0" err="1">
                <a:latin typeface="Gill Sans Nova Cond XBd" panose="020B0A06020104020203" pitchFamily="34" charset="0"/>
                <a:cs typeface="Aharoni" panose="02010803020104030203" pitchFamily="2" charset="-79"/>
              </a:rPr>
              <a:t>Yesus</a:t>
            </a:r>
            <a:r>
              <a:rPr lang="en-ID" sz="2600" dirty="0">
                <a:latin typeface="Gill Sans Nova Cond XBd" panose="020B0A06020104020203" pitchFamily="34" charset="0"/>
                <a:cs typeface="Aharoni" panose="02010803020104030203" pitchFamily="2" charset="-79"/>
              </a:rPr>
              <a:t> </a:t>
            </a:r>
            <a:r>
              <a:rPr lang="en-ID" sz="2600" dirty="0" err="1">
                <a:latin typeface="Gill Sans Nova Cond XBd" panose="020B0A06020104020203" pitchFamily="34" charset="0"/>
                <a:cs typeface="Aharoni" panose="02010803020104030203" pitchFamily="2" charset="-79"/>
              </a:rPr>
              <a:t>Kristus</a:t>
            </a:r>
            <a:r>
              <a:rPr lang="en-ID" sz="2600" dirty="0">
                <a:latin typeface="Gill Sans Nova Cond XBd" panose="020B0A06020104020203" pitchFamily="34" charset="0"/>
                <a:cs typeface="Aharoni" panose="02010803020104030203" pitchFamily="2" charset="-79"/>
              </a:rPr>
              <a:t>".</a:t>
            </a:r>
          </a:p>
        </p:txBody>
      </p:sp>
    </p:spTree>
    <p:extLst>
      <p:ext uri="{BB962C8B-B14F-4D97-AF65-F5344CB8AC3E}">
        <p14:creationId xmlns:p14="http://schemas.microsoft.com/office/powerpoint/2010/main" val="14474947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 name="Arc 9">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6100024" y="863980"/>
            <a:ext cx="2987899" cy="2240924"/>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004647"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 name="Picture 1">
            <a:extLst>
              <a:ext uri="{FF2B5EF4-FFF2-40B4-BE49-F238E27FC236}">
                <a16:creationId xmlns:a16="http://schemas.microsoft.com/office/drawing/2014/main" id="{B942C7F6-98DD-FFD8-DED4-1168DE9FFF8E}"/>
              </a:ext>
            </a:extLst>
          </p:cNvPr>
          <p:cNvPicPr>
            <a:picLocks noChangeAspect="1"/>
          </p:cNvPicPr>
          <p:nvPr/>
        </p:nvPicPr>
        <p:blipFill>
          <a:blip r:embed="rId2"/>
          <a:stretch>
            <a:fillRect/>
          </a:stretch>
        </p:blipFill>
        <p:spPr>
          <a:xfrm>
            <a:off x="330828" y="1887840"/>
            <a:ext cx="3583036" cy="2851615"/>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
        <p:nvSpPr>
          <p:cNvPr id="3" name="Content Placeholder 2">
            <a:extLst>
              <a:ext uri="{FF2B5EF4-FFF2-40B4-BE49-F238E27FC236}">
                <a16:creationId xmlns:a16="http://schemas.microsoft.com/office/drawing/2014/main" id="{E455FDAC-7456-D527-BD5F-6FDDC5F0F322}"/>
              </a:ext>
            </a:extLst>
          </p:cNvPr>
          <p:cNvSpPr>
            <a:spLocks noGrp="1"/>
          </p:cNvSpPr>
          <p:nvPr>
            <p:ph idx="1"/>
          </p:nvPr>
        </p:nvSpPr>
        <p:spPr>
          <a:xfrm>
            <a:off x="4048132" y="660400"/>
            <a:ext cx="4765040" cy="5900727"/>
          </a:xfrm>
        </p:spPr>
        <p:txBody>
          <a:bodyPr>
            <a:noAutofit/>
          </a:bodyPr>
          <a:lstStyle/>
          <a:p>
            <a:pPr marL="0" indent="0">
              <a:buNone/>
            </a:pPr>
            <a:r>
              <a:rPr lang="en-ID" dirty="0" err="1">
                <a:latin typeface="Franklin Gothic Medium Cond" panose="020B0606030402020204" pitchFamily="34" charset="0"/>
              </a:rPr>
              <a:t>Bayangkan</a:t>
            </a:r>
            <a:r>
              <a:rPr lang="en-ID" dirty="0">
                <a:latin typeface="Franklin Gothic Medium Cond" panose="020B0606030402020204" pitchFamily="34" charset="0"/>
              </a:rPr>
              <a:t> </a:t>
            </a:r>
            <a:r>
              <a:rPr lang="en-ID" dirty="0" err="1">
                <a:latin typeface="Franklin Gothic Medium Cond" panose="020B0606030402020204" pitchFamily="34" charset="0"/>
              </a:rPr>
              <a:t>kita</a:t>
            </a:r>
            <a:r>
              <a:rPr lang="en-ID" dirty="0">
                <a:latin typeface="Franklin Gothic Medium Cond" panose="020B0606030402020204" pitchFamily="34" charset="0"/>
              </a:rPr>
              <a:t> </a:t>
            </a:r>
            <a:r>
              <a:rPr lang="en-ID" dirty="0" err="1">
                <a:latin typeface="Franklin Gothic Medium Cond" panose="020B0606030402020204" pitchFamily="34" charset="0"/>
              </a:rPr>
              <a:t>berjalan</a:t>
            </a:r>
            <a:r>
              <a:rPr lang="en-ID" dirty="0">
                <a:latin typeface="Franklin Gothic Medium Cond" panose="020B0606030402020204" pitchFamily="34" charset="0"/>
              </a:rPr>
              <a:t> di </a:t>
            </a:r>
            <a:r>
              <a:rPr lang="en-ID" dirty="0" err="1">
                <a:latin typeface="Franklin Gothic Medium Cond" panose="020B0606030402020204" pitchFamily="34" charset="0"/>
              </a:rPr>
              <a:t>sepanjang</a:t>
            </a:r>
            <a:r>
              <a:rPr lang="en-ID" dirty="0">
                <a:latin typeface="Franklin Gothic Medium Cond" panose="020B0606030402020204" pitchFamily="34" charset="0"/>
              </a:rPr>
              <a:t> </a:t>
            </a:r>
            <a:r>
              <a:rPr lang="en-ID" dirty="0" err="1">
                <a:latin typeface="Franklin Gothic Medium Cond" panose="020B0606030402020204" pitchFamily="34" charset="0"/>
              </a:rPr>
              <a:t>jalan</a:t>
            </a:r>
            <a:r>
              <a:rPr lang="en-ID" dirty="0">
                <a:latin typeface="Franklin Gothic Medium Cond" panose="020B0606030402020204" pitchFamily="34" charset="0"/>
              </a:rPr>
              <a:t> </a:t>
            </a:r>
            <a:r>
              <a:rPr lang="en-ID" dirty="0" err="1">
                <a:latin typeface="Franklin Gothic Medium Cond" panose="020B0606030402020204" pitchFamily="34" charset="0"/>
              </a:rPr>
              <a:t>sempit</a:t>
            </a:r>
            <a:r>
              <a:rPr lang="en-ID" dirty="0">
                <a:latin typeface="Franklin Gothic Medium Cond" panose="020B0606030402020204" pitchFamily="34" charset="0"/>
              </a:rPr>
              <a:t> </a:t>
            </a:r>
            <a:r>
              <a:rPr lang="en-ID" dirty="0" err="1">
                <a:latin typeface="Franklin Gothic Medium Cond" panose="020B0606030402020204" pitchFamily="34" charset="0"/>
              </a:rPr>
              <a:t>menuju</a:t>
            </a:r>
            <a:r>
              <a:rPr lang="en-ID" dirty="0">
                <a:latin typeface="Franklin Gothic Medium Cond" panose="020B0606030402020204" pitchFamily="34" charset="0"/>
              </a:rPr>
              <a:t> </a:t>
            </a:r>
            <a:r>
              <a:rPr lang="en-ID" dirty="0" err="1">
                <a:latin typeface="Franklin Gothic Medium Cond" panose="020B0606030402020204" pitchFamily="34" charset="0"/>
              </a:rPr>
              <a:t>rumah</a:t>
            </a:r>
            <a:r>
              <a:rPr lang="en-ID" dirty="0">
                <a:latin typeface="Franklin Gothic Medium Cond" panose="020B0606030402020204" pitchFamily="34" charset="0"/>
              </a:rPr>
              <a:t> sang </a:t>
            </a:r>
            <a:r>
              <a:rPr lang="en-ID" dirty="0" err="1">
                <a:latin typeface="Franklin Gothic Medium Cond" panose="020B0606030402020204" pitchFamily="34" charset="0"/>
              </a:rPr>
              <a:t>Gembala</a:t>
            </a:r>
            <a:r>
              <a:rPr lang="en-ID" dirty="0">
                <a:latin typeface="Franklin Gothic Medium Cond" panose="020B0606030402020204" pitchFamily="34" charset="0"/>
              </a:rPr>
              <a:t>. </a:t>
            </a:r>
            <a:r>
              <a:rPr lang="en-ID" dirty="0" err="1">
                <a:latin typeface="Franklin Gothic Medium Cond" panose="020B0606030402020204" pitchFamily="34" charset="0"/>
              </a:rPr>
              <a:t>Sepanjang</a:t>
            </a:r>
            <a:r>
              <a:rPr lang="en-ID" dirty="0">
                <a:latin typeface="Franklin Gothic Medium Cond" panose="020B0606030402020204" pitchFamily="34" charset="0"/>
              </a:rPr>
              <a:t> </a:t>
            </a:r>
            <a:r>
              <a:rPr lang="en-ID" dirty="0" err="1">
                <a:latin typeface="Franklin Gothic Medium Cond" panose="020B0606030402020204" pitchFamily="34" charset="0"/>
              </a:rPr>
              <a:t>jalan</a:t>
            </a:r>
            <a:r>
              <a:rPr lang="en-ID" dirty="0">
                <a:latin typeface="Franklin Gothic Medium Cond" panose="020B0606030402020204" pitchFamily="34" charset="0"/>
              </a:rPr>
              <a:t> </a:t>
            </a:r>
            <a:r>
              <a:rPr lang="en-ID" dirty="0" err="1">
                <a:latin typeface="Franklin Gothic Medium Cond" panose="020B0606030402020204" pitchFamily="34" charset="0"/>
              </a:rPr>
              <a:t>ada</a:t>
            </a:r>
            <a:r>
              <a:rPr lang="en-ID" dirty="0">
                <a:latin typeface="Franklin Gothic Medium Cond" panose="020B0606030402020204" pitchFamily="34" charset="0"/>
              </a:rPr>
              <a:t> </a:t>
            </a:r>
            <a:r>
              <a:rPr lang="en-ID" dirty="0" err="1">
                <a:latin typeface="Franklin Gothic Medium Cond" panose="020B0606030402020204" pitchFamily="34" charset="0"/>
              </a:rPr>
              <a:t>banyak</a:t>
            </a:r>
            <a:r>
              <a:rPr lang="en-ID" dirty="0">
                <a:latin typeface="Franklin Gothic Medium Cond" panose="020B0606030402020204" pitchFamily="34" charset="0"/>
              </a:rPr>
              <a:t> </a:t>
            </a:r>
            <a:r>
              <a:rPr lang="en-ID" dirty="0" err="1">
                <a:latin typeface="Franklin Gothic Medium Cond" panose="020B0606030402020204" pitchFamily="34" charset="0"/>
              </a:rPr>
              <a:t>cabang</a:t>
            </a:r>
            <a:r>
              <a:rPr lang="en-ID" dirty="0">
                <a:latin typeface="Franklin Gothic Medium Cond" panose="020B0606030402020204" pitchFamily="34" charset="0"/>
              </a:rPr>
              <a:t> </a:t>
            </a:r>
            <a:r>
              <a:rPr lang="en-ID" dirty="0" err="1">
                <a:latin typeface="Franklin Gothic Medium Cond" panose="020B0606030402020204" pitchFamily="34" charset="0"/>
              </a:rPr>
              <a:t>jalan</a:t>
            </a:r>
            <a:r>
              <a:rPr lang="en-ID" dirty="0">
                <a:latin typeface="Franklin Gothic Medium Cond" panose="020B0606030402020204" pitchFamily="34" charset="0"/>
              </a:rPr>
              <a:t> </a:t>
            </a:r>
            <a:r>
              <a:rPr lang="en-ID" dirty="0" err="1">
                <a:latin typeface="Franklin Gothic Medium Cond" panose="020B0606030402020204" pitchFamily="34" charset="0"/>
              </a:rPr>
              <a:t>menuju</a:t>
            </a:r>
            <a:r>
              <a:rPr lang="en-ID" dirty="0">
                <a:latin typeface="Franklin Gothic Medium Cond" panose="020B0606030402020204" pitchFamily="34" charset="0"/>
              </a:rPr>
              <a:t> </a:t>
            </a:r>
            <a:r>
              <a:rPr lang="en-ID" dirty="0" err="1">
                <a:latin typeface="Franklin Gothic Medium Cond" panose="020B0606030402020204" pitchFamily="34" charset="0"/>
              </a:rPr>
              <a:t>ke</a:t>
            </a:r>
            <a:r>
              <a:rPr lang="en-ID" dirty="0">
                <a:latin typeface="Franklin Gothic Medium Cond" panose="020B0606030402020204" pitchFamily="34" charset="0"/>
              </a:rPr>
              <a:t> </a:t>
            </a:r>
            <a:r>
              <a:rPr lang="en-ID" dirty="0" err="1">
                <a:latin typeface="Franklin Gothic Medium Cond" panose="020B0606030402020204" pitchFamily="34" charset="0"/>
              </a:rPr>
              <a:t>arah</a:t>
            </a:r>
            <a:r>
              <a:rPr lang="en-ID" dirty="0">
                <a:latin typeface="Franklin Gothic Medium Cond" panose="020B0606030402020204" pitchFamily="34" charset="0"/>
              </a:rPr>
              <a:t> yang </a:t>
            </a:r>
            <a:r>
              <a:rPr lang="en-ID" dirty="0" err="1">
                <a:latin typeface="Franklin Gothic Medium Cond" panose="020B0606030402020204" pitchFamily="34" charset="0"/>
              </a:rPr>
              <a:t>berbeda</a:t>
            </a:r>
            <a:r>
              <a:rPr lang="en-ID" dirty="0">
                <a:latin typeface="Franklin Gothic Medium Cond" panose="020B0606030402020204" pitchFamily="34" charset="0"/>
              </a:rPr>
              <a:t>. </a:t>
            </a:r>
            <a:r>
              <a:rPr lang="en-ID" dirty="0" err="1">
                <a:latin typeface="Franklin Gothic Medium Cond" panose="020B0606030402020204" pitchFamily="34" charset="0"/>
              </a:rPr>
              <a:t>Beberapa</a:t>
            </a:r>
            <a:r>
              <a:rPr lang="en-ID" dirty="0">
                <a:latin typeface="Franklin Gothic Medium Cond" panose="020B0606030402020204" pitchFamily="34" charset="0"/>
              </a:rPr>
              <a:t> </a:t>
            </a:r>
            <a:r>
              <a:rPr lang="en-ID" dirty="0" err="1">
                <a:latin typeface="Franklin Gothic Medium Cond" panose="020B0606030402020204" pitchFamily="34" charset="0"/>
              </a:rPr>
              <a:t>dari</a:t>
            </a:r>
            <a:r>
              <a:rPr lang="en-ID" dirty="0">
                <a:latin typeface="Franklin Gothic Medium Cond" panose="020B0606030402020204" pitchFamily="34" charset="0"/>
              </a:rPr>
              <a:t> </a:t>
            </a:r>
            <a:r>
              <a:rPr lang="en-ID" dirty="0" err="1">
                <a:latin typeface="Franklin Gothic Medium Cond" panose="020B0606030402020204" pitchFamily="34" charset="0"/>
              </a:rPr>
              <a:t>jalan</a:t>
            </a:r>
            <a:r>
              <a:rPr lang="en-ID" dirty="0">
                <a:latin typeface="Franklin Gothic Medium Cond" panose="020B0606030402020204" pitchFamily="34" charset="0"/>
              </a:rPr>
              <a:t> </a:t>
            </a:r>
            <a:r>
              <a:rPr lang="en-ID" dirty="0" err="1">
                <a:latin typeface="Franklin Gothic Medium Cond" panose="020B0606030402020204" pitchFamily="34" charset="0"/>
              </a:rPr>
              <a:t>ini</a:t>
            </a:r>
            <a:r>
              <a:rPr lang="en-ID" dirty="0">
                <a:latin typeface="Franklin Gothic Medium Cond" panose="020B0606030402020204" pitchFamily="34" charset="0"/>
              </a:rPr>
              <a:t> </a:t>
            </a:r>
            <a:r>
              <a:rPr lang="en-ID" dirty="0" err="1">
                <a:latin typeface="Franklin Gothic Medium Cond" panose="020B0606030402020204" pitchFamily="34" charset="0"/>
              </a:rPr>
              <a:t>menuju</a:t>
            </a:r>
            <a:r>
              <a:rPr lang="en-ID" dirty="0">
                <a:latin typeface="Franklin Gothic Medium Cond" panose="020B0606030402020204" pitchFamily="34" charset="0"/>
              </a:rPr>
              <a:t> </a:t>
            </a:r>
            <a:r>
              <a:rPr lang="en-ID" dirty="0" err="1">
                <a:latin typeface="Franklin Gothic Medium Cond" panose="020B0606030402020204" pitchFamily="34" charset="0"/>
              </a:rPr>
              <a:t>ke</a:t>
            </a:r>
            <a:r>
              <a:rPr lang="en-ID" dirty="0">
                <a:latin typeface="Franklin Gothic Medium Cond" panose="020B0606030402020204" pitchFamily="34" charset="0"/>
              </a:rPr>
              <a:t> </a:t>
            </a:r>
            <a:r>
              <a:rPr lang="en-ID" dirty="0" err="1">
                <a:latin typeface="Franklin Gothic Medium Cond" panose="020B0606030402020204" pitchFamily="34" charset="0"/>
              </a:rPr>
              <a:t>tempat-tempat</a:t>
            </a:r>
            <a:r>
              <a:rPr lang="en-ID" dirty="0">
                <a:latin typeface="Franklin Gothic Medium Cond" panose="020B0606030402020204" pitchFamily="34" charset="0"/>
              </a:rPr>
              <a:t> yang </a:t>
            </a:r>
            <a:r>
              <a:rPr lang="en-ID" dirty="0" err="1">
                <a:latin typeface="Franklin Gothic Medium Cond" panose="020B0606030402020204" pitchFamily="34" charset="0"/>
              </a:rPr>
              <a:t>tidak</a:t>
            </a:r>
            <a:r>
              <a:rPr lang="en-ID" dirty="0">
                <a:latin typeface="Franklin Gothic Medium Cond" panose="020B0606030402020204" pitchFamily="34" charset="0"/>
              </a:rPr>
              <a:t> </a:t>
            </a:r>
            <a:r>
              <a:rPr lang="en-ID" dirty="0" err="1">
                <a:latin typeface="Franklin Gothic Medium Cond" panose="020B0606030402020204" pitchFamily="34" charset="0"/>
              </a:rPr>
              <a:t>ingin</a:t>
            </a:r>
            <a:r>
              <a:rPr lang="en-ID" dirty="0">
                <a:latin typeface="Franklin Gothic Medium Cond" panose="020B0606030402020204" pitchFamily="34" charset="0"/>
              </a:rPr>
              <a:t> </a:t>
            </a:r>
            <a:r>
              <a:rPr lang="en-ID" dirty="0" err="1">
                <a:latin typeface="Franklin Gothic Medium Cond" panose="020B0606030402020204" pitchFamily="34" charset="0"/>
              </a:rPr>
              <a:t>kita</a:t>
            </a:r>
            <a:r>
              <a:rPr lang="en-ID" dirty="0">
                <a:latin typeface="Franklin Gothic Medium Cond" panose="020B0606030402020204" pitchFamily="34" charset="0"/>
              </a:rPr>
              <a:t> </a:t>
            </a:r>
            <a:r>
              <a:rPr lang="en-ID" dirty="0" err="1">
                <a:latin typeface="Franklin Gothic Medium Cond" panose="020B0606030402020204" pitchFamily="34" charset="0"/>
              </a:rPr>
              <a:t>kunjungi</a:t>
            </a:r>
            <a:r>
              <a:rPr lang="en-ID" dirty="0">
                <a:latin typeface="Franklin Gothic Medium Cond" panose="020B0606030402020204" pitchFamily="34" charset="0"/>
              </a:rPr>
              <a:t>. </a:t>
            </a:r>
            <a:r>
              <a:rPr lang="en-ID" dirty="0" err="1">
                <a:latin typeface="Franklin Gothic Medium Cond" panose="020B0606030402020204" pitchFamily="34" charset="0"/>
              </a:rPr>
              <a:t>Lainnya</a:t>
            </a:r>
            <a:r>
              <a:rPr lang="en-ID" dirty="0">
                <a:latin typeface="Franklin Gothic Medium Cond" panose="020B0606030402020204" pitchFamily="34" charset="0"/>
              </a:rPr>
              <a:t> </a:t>
            </a:r>
            <a:r>
              <a:rPr lang="en-ID" dirty="0" err="1">
                <a:latin typeface="Franklin Gothic Medium Cond" panose="020B0606030402020204" pitchFamily="34" charset="0"/>
              </a:rPr>
              <a:t>terlihat</a:t>
            </a:r>
            <a:r>
              <a:rPr lang="en-ID" dirty="0">
                <a:latin typeface="Franklin Gothic Medium Cond" panose="020B0606030402020204" pitchFamily="34" charset="0"/>
              </a:rPr>
              <a:t> </a:t>
            </a:r>
            <a:r>
              <a:rPr lang="en-ID" dirty="0" err="1">
                <a:latin typeface="Franklin Gothic Medium Cond" panose="020B0606030402020204" pitchFamily="34" charset="0"/>
              </a:rPr>
              <a:t>menggoda</a:t>
            </a:r>
            <a:r>
              <a:rPr lang="en-ID" dirty="0">
                <a:latin typeface="Franklin Gothic Medium Cond" panose="020B0606030402020204" pitchFamily="34" charset="0"/>
              </a:rPr>
              <a:t>; </a:t>
            </a:r>
            <a:r>
              <a:rPr lang="en-ID" dirty="0" err="1">
                <a:latin typeface="Franklin Gothic Medium Cond" panose="020B0606030402020204" pitchFamily="34" charset="0"/>
              </a:rPr>
              <a:t>menarik</a:t>
            </a:r>
            <a:r>
              <a:rPr lang="en-ID" dirty="0">
                <a:latin typeface="Franklin Gothic Medium Cond" panose="020B0606030402020204" pitchFamily="34" charset="0"/>
              </a:rPr>
              <a:t> </a:t>
            </a:r>
            <a:r>
              <a:rPr lang="en-ID" dirty="0" err="1">
                <a:latin typeface="Franklin Gothic Medium Cond" panose="020B0606030402020204" pitchFamily="34" charset="0"/>
              </a:rPr>
              <a:t>perasaan</a:t>
            </a:r>
            <a:r>
              <a:rPr lang="en-ID" dirty="0">
                <a:latin typeface="Franklin Gothic Medium Cond" panose="020B0606030402020204" pitchFamily="34" charset="0"/>
              </a:rPr>
              <a:t> </a:t>
            </a:r>
            <a:r>
              <a:rPr lang="en-ID" dirty="0" err="1">
                <a:latin typeface="Franklin Gothic Medium Cond" panose="020B0606030402020204" pitchFamily="34" charset="0"/>
              </a:rPr>
              <a:t>kita</a:t>
            </a:r>
            <a:r>
              <a:rPr lang="en-ID" dirty="0">
                <a:latin typeface="Franklin Gothic Medium Cond" panose="020B0606030402020204" pitchFamily="34" charset="0"/>
              </a:rPr>
              <a:t>, </a:t>
            </a:r>
            <a:r>
              <a:rPr lang="en-ID" dirty="0" err="1">
                <a:latin typeface="Franklin Gothic Medium Cond" panose="020B0606030402020204" pitchFamily="34" charset="0"/>
              </a:rPr>
              <a:t>emosi</a:t>
            </a:r>
            <a:r>
              <a:rPr lang="en-ID" dirty="0">
                <a:latin typeface="Franklin Gothic Medium Cond" panose="020B0606030402020204" pitchFamily="34" charset="0"/>
              </a:rPr>
              <a:t> </a:t>
            </a:r>
            <a:r>
              <a:rPr lang="en-ID" dirty="0" err="1">
                <a:latin typeface="Franklin Gothic Medium Cond" panose="020B0606030402020204" pitchFamily="34" charset="0"/>
              </a:rPr>
              <a:t>kita</a:t>
            </a:r>
            <a:r>
              <a:rPr lang="en-ID" dirty="0">
                <a:latin typeface="Franklin Gothic Medium Cond" panose="020B0606030402020204" pitchFamily="34" charset="0"/>
              </a:rPr>
              <a:t>, </a:t>
            </a:r>
            <a:r>
              <a:rPr lang="en-ID" dirty="0" err="1">
                <a:latin typeface="Franklin Gothic Medium Cond" panose="020B0606030402020204" pitchFamily="34" charset="0"/>
              </a:rPr>
              <a:t>keinginan</a:t>
            </a:r>
            <a:r>
              <a:rPr lang="en-ID" dirty="0">
                <a:latin typeface="Franklin Gothic Medium Cond" panose="020B0606030402020204" pitchFamily="34" charset="0"/>
              </a:rPr>
              <a:t> </a:t>
            </a:r>
            <a:r>
              <a:rPr lang="en-ID" dirty="0" err="1">
                <a:latin typeface="Franklin Gothic Medium Cond" panose="020B0606030402020204" pitchFamily="34" charset="0"/>
              </a:rPr>
              <a:t>kita</a:t>
            </a:r>
            <a:r>
              <a:rPr lang="en-ID" dirty="0">
                <a:latin typeface="Franklin Gothic Medium Cond" panose="020B0606030402020204" pitchFamily="34" charset="0"/>
              </a:rPr>
              <a:t>. </a:t>
            </a:r>
            <a:r>
              <a:rPr lang="en-ID" dirty="0" err="1">
                <a:latin typeface="Franklin Gothic Medium Cond" panose="020B0606030402020204" pitchFamily="34" charset="0"/>
              </a:rPr>
              <a:t>Namun</a:t>
            </a:r>
            <a:r>
              <a:rPr lang="en-ID" dirty="0">
                <a:latin typeface="Franklin Gothic Medium Cond" panose="020B0606030402020204" pitchFamily="34" charset="0"/>
              </a:rPr>
              <a:t>, </a:t>
            </a:r>
            <a:r>
              <a:rPr lang="en-ID" dirty="0" err="1">
                <a:latin typeface="Franklin Gothic Medium Cond" panose="020B0606030402020204" pitchFamily="34" charset="0"/>
              </a:rPr>
              <a:t>jika</a:t>
            </a:r>
            <a:r>
              <a:rPr lang="en-ID" dirty="0">
                <a:latin typeface="Franklin Gothic Medium Cond" panose="020B0606030402020204" pitchFamily="34" charset="0"/>
              </a:rPr>
              <a:t> </a:t>
            </a:r>
            <a:r>
              <a:rPr lang="en-ID" dirty="0" err="1">
                <a:latin typeface="Franklin Gothic Medium Cond" panose="020B0606030402020204" pitchFamily="34" charset="0"/>
              </a:rPr>
              <a:t>kita</a:t>
            </a:r>
            <a:r>
              <a:rPr lang="en-ID" dirty="0">
                <a:latin typeface="Franklin Gothic Medium Cond" panose="020B0606030402020204" pitchFamily="34" charset="0"/>
              </a:rPr>
              <a:t> </a:t>
            </a:r>
            <a:r>
              <a:rPr lang="en-ID" dirty="0" err="1">
                <a:latin typeface="Franklin Gothic Medium Cond" panose="020B0606030402020204" pitchFamily="34" charset="0"/>
              </a:rPr>
              <a:t>mengambil</a:t>
            </a:r>
            <a:r>
              <a:rPr lang="en-ID" dirty="0">
                <a:latin typeface="Franklin Gothic Medium Cond" panose="020B0606030402020204" pitchFamily="34" charset="0"/>
              </a:rPr>
              <a:t> salah </a:t>
            </a:r>
            <a:r>
              <a:rPr lang="en-ID" dirty="0" err="1">
                <a:latin typeface="Franklin Gothic Medium Cond" panose="020B0606030402020204" pitchFamily="34" charset="0"/>
              </a:rPr>
              <a:t>satu</a:t>
            </a:r>
            <a:r>
              <a:rPr lang="en-ID" dirty="0">
                <a:latin typeface="Franklin Gothic Medium Cond" panose="020B0606030402020204" pitchFamily="34" charset="0"/>
              </a:rPr>
              <a:t> </a:t>
            </a:r>
            <a:r>
              <a:rPr lang="en-ID" dirty="0" err="1">
                <a:latin typeface="Franklin Gothic Medium Cond" panose="020B0606030402020204" pitchFamily="34" charset="0"/>
              </a:rPr>
              <a:t>dari</a:t>
            </a:r>
            <a:r>
              <a:rPr lang="en-ID" dirty="0">
                <a:latin typeface="Franklin Gothic Medium Cond" panose="020B0606030402020204" pitchFamily="34" charset="0"/>
              </a:rPr>
              <a:t> </a:t>
            </a:r>
            <a:r>
              <a:rPr lang="en-ID" dirty="0" err="1">
                <a:latin typeface="Franklin Gothic Medium Cond" panose="020B0606030402020204" pitchFamily="34" charset="0"/>
              </a:rPr>
              <a:t>antaranya</a:t>
            </a:r>
            <a:r>
              <a:rPr lang="en-ID" dirty="0">
                <a:latin typeface="Franklin Gothic Medium Cond" panose="020B0606030402020204" pitchFamily="34" charset="0"/>
              </a:rPr>
              <a:t>, </a:t>
            </a:r>
            <a:r>
              <a:rPr lang="en-ID" dirty="0" err="1">
                <a:latin typeface="Franklin Gothic Medium Cond" panose="020B0606030402020204" pitchFamily="34" charset="0"/>
              </a:rPr>
              <a:t>maka</a:t>
            </a:r>
            <a:r>
              <a:rPr lang="en-ID" dirty="0">
                <a:latin typeface="Franklin Gothic Medium Cond" panose="020B0606030402020204" pitchFamily="34" charset="0"/>
              </a:rPr>
              <a:t> </a:t>
            </a:r>
            <a:r>
              <a:rPr lang="en-ID" dirty="0" err="1">
                <a:latin typeface="Franklin Gothic Medium Cond" panose="020B0606030402020204" pitchFamily="34" charset="0"/>
              </a:rPr>
              <a:t>kita</a:t>
            </a:r>
            <a:r>
              <a:rPr lang="en-ID" dirty="0">
                <a:latin typeface="Franklin Gothic Medium Cond" panose="020B0606030402020204" pitchFamily="34" charset="0"/>
              </a:rPr>
              <a:t> </a:t>
            </a:r>
            <a:r>
              <a:rPr lang="en-ID" dirty="0" err="1">
                <a:latin typeface="Franklin Gothic Medium Cond" panose="020B0606030402020204" pitchFamily="34" charset="0"/>
              </a:rPr>
              <a:t>keluar</a:t>
            </a:r>
            <a:r>
              <a:rPr lang="en-ID" dirty="0">
                <a:latin typeface="Franklin Gothic Medium Cond" panose="020B0606030402020204" pitchFamily="34" charset="0"/>
              </a:rPr>
              <a:t> </a:t>
            </a:r>
            <a:r>
              <a:rPr lang="en-ID" dirty="0" err="1">
                <a:latin typeface="Franklin Gothic Medium Cond" panose="020B0606030402020204" pitchFamily="34" charset="0"/>
              </a:rPr>
              <a:t>dari</a:t>
            </a:r>
            <a:r>
              <a:rPr lang="en-ID" dirty="0">
                <a:latin typeface="Franklin Gothic Medium Cond" panose="020B0606030402020204" pitchFamily="34" charset="0"/>
              </a:rPr>
              <a:t> </a:t>
            </a:r>
            <a:r>
              <a:rPr lang="en-ID" dirty="0" err="1">
                <a:latin typeface="Franklin Gothic Medium Cond" panose="020B0606030402020204" pitchFamily="34" charset="0"/>
              </a:rPr>
              <a:t>jalan</a:t>
            </a:r>
            <a:r>
              <a:rPr lang="en-ID" dirty="0">
                <a:latin typeface="Franklin Gothic Medium Cond" panose="020B0606030402020204" pitchFamily="34" charset="0"/>
              </a:rPr>
              <a:t> yang </a:t>
            </a:r>
            <a:r>
              <a:rPr lang="en-ID" dirty="0" err="1">
                <a:latin typeface="Franklin Gothic Medium Cond" panose="020B0606030402020204" pitchFamily="34" charset="0"/>
              </a:rPr>
              <a:t>benar</a:t>
            </a:r>
            <a:r>
              <a:rPr lang="en-ID" dirty="0">
                <a:latin typeface="Franklin Gothic Medium Cond" panose="020B0606030402020204" pitchFamily="34" charset="0"/>
              </a:rPr>
              <a:t> dan </a:t>
            </a:r>
            <a:r>
              <a:rPr lang="en-ID" dirty="0" err="1">
                <a:latin typeface="Franklin Gothic Medium Cond" panose="020B0606030402020204" pitchFamily="34" charset="0"/>
              </a:rPr>
              <a:t>pergi</a:t>
            </a:r>
            <a:r>
              <a:rPr lang="en-ID" dirty="0">
                <a:latin typeface="Franklin Gothic Medium Cond" panose="020B0606030402020204" pitchFamily="34" charset="0"/>
              </a:rPr>
              <a:t> </a:t>
            </a:r>
            <a:r>
              <a:rPr lang="en-ID" dirty="0" err="1">
                <a:latin typeface="Franklin Gothic Medium Cond" panose="020B0606030402020204" pitchFamily="34" charset="0"/>
              </a:rPr>
              <a:t>ke</a:t>
            </a:r>
            <a:r>
              <a:rPr lang="en-ID" dirty="0">
                <a:latin typeface="Franklin Gothic Medium Cond" panose="020B0606030402020204" pitchFamily="34" charset="0"/>
              </a:rPr>
              <a:t> </a:t>
            </a:r>
            <a:r>
              <a:rPr lang="en-ID" dirty="0" err="1">
                <a:latin typeface="Franklin Gothic Medium Cond" panose="020B0606030402020204" pitchFamily="34" charset="0"/>
              </a:rPr>
              <a:t>jalan</a:t>
            </a:r>
            <a:r>
              <a:rPr lang="en-ID" dirty="0">
                <a:latin typeface="Franklin Gothic Medium Cond" panose="020B0606030402020204" pitchFamily="34" charset="0"/>
              </a:rPr>
              <a:t> yang </a:t>
            </a:r>
            <a:r>
              <a:rPr lang="en-ID" dirty="0" err="1">
                <a:latin typeface="Franklin Gothic Medium Cond" panose="020B0606030402020204" pitchFamily="34" charset="0"/>
              </a:rPr>
              <a:t>mungkin</a:t>
            </a:r>
            <a:r>
              <a:rPr lang="en-ID" dirty="0">
                <a:latin typeface="Franklin Gothic Medium Cond" panose="020B0606030402020204" pitchFamily="34" charset="0"/>
              </a:rPr>
              <a:t> sangat </a:t>
            </a:r>
            <a:r>
              <a:rPr lang="en-ID" dirty="0" err="1">
                <a:latin typeface="Franklin Gothic Medium Cond" panose="020B0606030402020204" pitchFamily="34" charset="0"/>
              </a:rPr>
              <a:t>sulit</a:t>
            </a:r>
            <a:r>
              <a:rPr lang="en-ID" dirty="0">
                <a:latin typeface="Franklin Gothic Medium Cond" panose="020B0606030402020204" pitchFamily="34" charset="0"/>
              </a:rPr>
              <a:t> </a:t>
            </a:r>
            <a:r>
              <a:rPr lang="en-ID" dirty="0" err="1">
                <a:latin typeface="Franklin Gothic Medium Cond" panose="020B0606030402020204" pitchFamily="34" charset="0"/>
              </a:rPr>
              <a:t>untuk</a:t>
            </a:r>
            <a:r>
              <a:rPr lang="en-ID" dirty="0">
                <a:latin typeface="Franklin Gothic Medium Cond" panose="020B0606030402020204" pitchFamily="34" charset="0"/>
              </a:rPr>
              <a:t> </a:t>
            </a:r>
            <a:r>
              <a:rPr lang="en-ID" dirty="0" err="1">
                <a:latin typeface="Franklin Gothic Medium Cond" panose="020B0606030402020204" pitchFamily="34" charset="0"/>
              </a:rPr>
              <a:t>dilewati</a:t>
            </a:r>
            <a:r>
              <a:rPr lang="en-ID" dirty="0">
                <a:latin typeface="Franklin Gothic Medium Cond" panose="020B0606030402020204" pitchFamily="34" charset="0"/>
              </a:rPr>
              <a:t>. </a:t>
            </a:r>
          </a:p>
        </p:txBody>
      </p:sp>
    </p:spTree>
    <p:extLst>
      <p:ext uri="{BB962C8B-B14F-4D97-AF65-F5344CB8AC3E}">
        <p14:creationId xmlns:p14="http://schemas.microsoft.com/office/powerpoint/2010/main" val="13493440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B0E4E28-B1BB-2D1A-637B-FC3ACD066BD7}"/>
              </a:ext>
            </a:extLst>
          </p:cNvPr>
          <p:cNvSpPr>
            <a:spLocks noGrp="1"/>
          </p:cNvSpPr>
          <p:nvPr>
            <p:ph type="title"/>
          </p:nvPr>
        </p:nvSpPr>
        <p:spPr>
          <a:xfrm>
            <a:off x="480060" y="1247648"/>
            <a:ext cx="3276451" cy="1034562"/>
          </a:xfrm>
        </p:spPr>
        <p:txBody>
          <a:bodyPr anchor="b">
            <a:normAutofit/>
          </a:bodyPr>
          <a:lstStyle/>
          <a:p>
            <a:r>
              <a:rPr lang="en-US" sz="4700" dirty="0">
                <a:latin typeface="Haettenschweiler" panose="020B0706040902060204" pitchFamily="34" charset="0"/>
              </a:rPr>
              <a:t>KOLOSE 1:29</a:t>
            </a:r>
            <a:endParaRPr lang="en-ID" sz="4700" dirty="0">
              <a:latin typeface="Haettenschweiler" panose="020B0706040902060204" pitchFamily="34" charset="0"/>
            </a:endParaRPr>
          </a:p>
        </p:txBody>
      </p:sp>
      <p:sp>
        <p:nvSpPr>
          <p:cNvPr id="1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0060" y="2586994"/>
            <a:ext cx="2606040" cy="18288"/>
          </a:xfrm>
          <a:custGeom>
            <a:avLst/>
            <a:gdLst>
              <a:gd name="connsiteX0" fmla="*/ 0 w 2606040"/>
              <a:gd name="connsiteY0" fmla="*/ 0 h 18288"/>
              <a:gd name="connsiteX1" fmla="*/ 625450 w 2606040"/>
              <a:gd name="connsiteY1" fmla="*/ 0 h 18288"/>
              <a:gd name="connsiteX2" fmla="*/ 1224839 w 2606040"/>
              <a:gd name="connsiteY2" fmla="*/ 0 h 18288"/>
              <a:gd name="connsiteX3" fmla="*/ 1824228 w 2606040"/>
              <a:gd name="connsiteY3" fmla="*/ 0 h 18288"/>
              <a:gd name="connsiteX4" fmla="*/ 2606040 w 2606040"/>
              <a:gd name="connsiteY4" fmla="*/ 0 h 18288"/>
              <a:gd name="connsiteX5" fmla="*/ 2606040 w 2606040"/>
              <a:gd name="connsiteY5" fmla="*/ 18288 h 18288"/>
              <a:gd name="connsiteX6" fmla="*/ 1902409 w 2606040"/>
              <a:gd name="connsiteY6" fmla="*/ 18288 h 18288"/>
              <a:gd name="connsiteX7" fmla="*/ 1276960 w 2606040"/>
              <a:gd name="connsiteY7" fmla="*/ 18288 h 18288"/>
              <a:gd name="connsiteX8" fmla="*/ 677570 w 2606040"/>
              <a:gd name="connsiteY8" fmla="*/ 18288 h 18288"/>
              <a:gd name="connsiteX9" fmla="*/ 0 w 2606040"/>
              <a:gd name="connsiteY9" fmla="*/ 18288 h 18288"/>
              <a:gd name="connsiteX10" fmla="*/ 0 w 2606040"/>
              <a:gd name="connsiteY10" fmla="*/ 0 h 18288"/>
              <a:gd name="connsiteX0" fmla="*/ 0 w 2606040"/>
              <a:gd name="connsiteY0" fmla="*/ 0 h 18288"/>
              <a:gd name="connsiteX1" fmla="*/ 599389 w 2606040"/>
              <a:gd name="connsiteY1" fmla="*/ 0 h 18288"/>
              <a:gd name="connsiteX2" fmla="*/ 1303020 w 2606040"/>
              <a:gd name="connsiteY2" fmla="*/ 0 h 18288"/>
              <a:gd name="connsiteX3" fmla="*/ 1876349 w 2606040"/>
              <a:gd name="connsiteY3" fmla="*/ 0 h 18288"/>
              <a:gd name="connsiteX4" fmla="*/ 2606040 w 2606040"/>
              <a:gd name="connsiteY4" fmla="*/ 0 h 18288"/>
              <a:gd name="connsiteX5" fmla="*/ 2606040 w 2606040"/>
              <a:gd name="connsiteY5" fmla="*/ 18288 h 18288"/>
              <a:gd name="connsiteX6" fmla="*/ 1980590 w 2606040"/>
              <a:gd name="connsiteY6" fmla="*/ 18288 h 18288"/>
              <a:gd name="connsiteX7" fmla="*/ 1276960 w 2606040"/>
              <a:gd name="connsiteY7" fmla="*/ 18288 h 18288"/>
              <a:gd name="connsiteX8" fmla="*/ 651510 w 2606040"/>
              <a:gd name="connsiteY8" fmla="*/ 18288 h 18288"/>
              <a:gd name="connsiteX9" fmla="*/ 0 w 2606040"/>
              <a:gd name="connsiteY9" fmla="*/ 18288 h 18288"/>
              <a:gd name="connsiteX10" fmla="*/ 0 w 260604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8288" fill="none" extrusionOk="0">
                <a:moveTo>
                  <a:pt x="0" y="0"/>
                </a:moveTo>
                <a:cubicBezTo>
                  <a:pt x="211079" y="-22080"/>
                  <a:pt x="479378" y="-26537"/>
                  <a:pt x="625450" y="0"/>
                </a:cubicBezTo>
                <a:cubicBezTo>
                  <a:pt x="925937" y="-4758"/>
                  <a:pt x="973176" y="15739"/>
                  <a:pt x="1224839" y="0"/>
                </a:cubicBezTo>
                <a:cubicBezTo>
                  <a:pt x="1479663" y="-11328"/>
                  <a:pt x="1566636" y="18697"/>
                  <a:pt x="1824228" y="0"/>
                </a:cubicBezTo>
                <a:cubicBezTo>
                  <a:pt x="2086799" y="-72665"/>
                  <a:pt x="2306223" y="-891"/>
                  <a:pt x="2606040" y="0"/>
                </a:cubicBezTo>
                <a:cubicBezTo>
                  <a:pt x="2606645" y="4461"/>
                  <a:pt x="2607031" y="13181"/>
                  <a:pt x="2606040" y="18288"/>
                </a:cubicBezTo>
                <a:cubicBezTo>
                  <a:pt x="2260204" y="29342"/>
                  <a:pt x="2175708" y="5614"/>
                  <a:pt x="1902409" y="18288"/>
                </a:cubicBezTo>
                <a:cubicBezTo>
                  <a:pt x="1638502" y="41064"/>
                  <a:pt x="1460923" y="-16269"/>
                  <a:pt x="1276960" y="18288"/>
                </a:cubicBezTo>
                <a:cubicBezTo>
                  <a:pt x="1057717" y="14361"/>
                  <a:pt x="867956" y="2320"/>
                  <a:pt x="677570" y="18288"/>
                </a:cubicBezTo>
                <a:cubicBezTo>
                  <a:pt x="457951" y="33373"/>
                  <a:pt x="189752" y="55388"/>
                  <a:pt x="0" y="18288"/>
                </a:cubicBezTo>
                <a:cubicBezTo>
                  <a:pt x="1586" y="13022"/>
                  <a:pt x="-95" y="4569"/>
                  <a:pt x="0" y="0"/>
                </a:cubicBezTo>
                <a:close/>
              </a:path>
              <a:path w="2606040" h="18288" stroke="0" extrusionOk="0">
                <a:moveTo>
                  <a:pt x="0" y="0"/>
                </a:moveTo>
                <a:cubicBezTo>
                  <a:pt x="172759" y="3236"/>
                  <a:pt x="361166" y="-13413"/>
                  <a:pt x="599389" y="0"/>
                </a:cubicBezTo>
                <a:cubicBezTo>
                  <a:pt x="841226" y="37042"/>
                  <a:pt x="968991" y="14587"/>
                  <a:pt x="1303020" y="0"/>
                </a:cubicBezTo>
                <a:cubicBezTo>
                  <a:pt x="1643101" y="-7120"/>
                  <a:pt x="1717813" y="7213"/>
                  <a:pt x="1876349" y="0"/>
                </a:cubicBezTo>
                <a:cubicBezTo>
                  <a:pt x="2036762" y="-14138"/>
                  <a:pt x="2426397" y="-4451"/>
                  <a:pt x="2606040" y="0"/>
                </a:cubicBezTo>
                <a:cubicBezTo>
                  <a:pt x="2606314" y="8448"/>
                  <a:pt x="2606550" y="14527"/>
                  <a:pt x="2606040" y="18288"/>
                </a:cubicBezTo>
                <a:cubicBezTo>
                  <a:pt x="2344840" y="2643"/>
                  <a:pt x="2192043" y="7399"/>
                  <a:pt x="1980590" y="18288"/>
                </a:cubicBezTo>
                <a:cubicBezTo>
                  <a:pt x="1783984" y="-9745"/>
                  <a:pt x="1487673" y="45908"/>
                  <a:pt x="1276960" y="18288"/>
                </a:cubicBezTo>
                <a:cubicBezTo>
                  <a:pt x="1088134" y="-41257"/>
                  <a:pt x="877974" y="49968"/>
                  <a:pt x="651510" y="18288"/>
                </a:cubicBezTo>
                <a:cubicBezTo>
                  <a:pt x="430798" y="-27764"/>
                  <a:pt x="132889" y="-33467"/>
                  <a:pt x="0" y="18288"/>
                </a:cubicBezTo>
                <a:cubicBezTo>
                  <a:pt x="212" y="10845"/>
                  <a:pt x="-833" y="6193"/>
                  <a:pt x="0" y="0"/>
                </a:cubicBezTo>
                <a:close/>
              </a:path>
              <a:path w="2606040" h="18288" fill="none" stroke="0" extrusionOk="0">
                <a:moveTo>
                  <a:pt x="0" y="0"/>
                </a:moveTo>
                <a:cubicBezTo>
                  <a:pt x="202328" y="-14716"/>
                  <a:pt x="332722" y="-11499"/>
                  <a:pt x="625450" y="0"/>
                </a:cubicBezTo>
                <a:cubicBezTo>
                  <a:pt x="927712" y="6878"/>
                  <a:pt x="971143" y="7084"/>
                  <a:pt x="1224839" y="0"/>
                </a:cubicBezTo>
                <a:cubicBezTo>
                  <a:pt x="1477775" y="-16815"/>
                  <a:pt x="1569904" y="19146"/>
                  <a:pt x="1824228" y="0"/>
                </a:cubicBezTo>
                <a:cubicBezTo>
                  <a:pt x="2055206" y="24867"/>
                  <a:pt x="2317192" y="-62872"/>
                  <a:pt x="2606040" y="0"/>
                </a:cubicBezTo>
                <a:cubicBezTo>
                  <a:pt x="2606166" y="3680"/>
                  <a:pt x="2606905" y="11461"/>
                  <a:pt x="2606040" y="18288"/>
                </a:cubicBezTo>
                <a:cubicBezTo>
                  <a:pt x="2234648" y="26976"/>
                  <a:pt x="2180202" y="-10361"/>
                  <a:pt x="1902409" y="18288"/>
                </a:cubicBezTo>
                <a:cubicBezTo>
                  <a:pt x="1635562" y="47194"/>
                  <a:pt x="1477339" y="4794"/>
                  <a:pt x="1276960" y="18288"/>
                </a:cubicBezTo>
                <a:cubicBezTo>
                  <a:pt x="1058094" y="66922"/>
                  <a:pt x="904206" y="-20636"/>
                  <a:pt x="677570" y="18288"/>
                </a:cubicBezTo>
                <a:cubicBezTo>
                  <a:pt x="485746" y="14713"/>
                  <a:pt x="195925" y="33005"/>
                  <a:pt x="0" y="18288"/>
                </a:cubicBezTo>
                <a:cubicBezTo>
                  <a:pt x="1168" y="12774"/>
                  <a:pt x="-229" y="3745"/>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custGeom>
                    <a:avLst/>
                    <a:gdLst>
                      <a:gd name="connsiteX0" fmla="*/ 0 w 2606040"/>
                      <a:gd name="connsiteY0" fmla="*/ 0 h 18288"/>
                      <a:gd name="connsiteX1" fmla="*/ 625450 w 2606040"/>
                      <a:gd name="connsiteY1" fmla="*/ 0 h 18288"/>
                      <a:gd name="connsiteX2" fmla="*/ 1224839 w 2606040"/>
                      <a:gd name="connsiteY2" fmla="*/ 0 h 18288"/>
                      <a:gd name="connsiteX3" fmla="*/ 1824228 w 2606040"/>
                      <a:gd name="connsiteY3" fmla="*/ 0 h 18288"/>
                      <a:gd name="connsiteX4" fmla="*/ 2606040 w 2606040"/>
                      <a:gd name="connsiteY4" fmla="*/ 0 h 18288"/>
                      <a:gd name="connsiteX5" fmla="*/ 2606040 w 2606040"/>
                      <a:gd name="connsiteY5" fmla="*/ 18288 h 18288"/>
                      <a:gd name="connsiteX6" fmla="*/ 1902409 w 2606040"/>
                      <a:gd name="connsiteY6" fmla="*/ 18288 h 18288"/>
                      <a:gd name="connsiteX7" fmla="*/ 1276960 w 2606040"/>
                      <a:gd name="connsiteY7" fmla="*/ 18288 h 18288"/>
                      <a:gd name="connsiteX8" fmla="*/ 677570 w 2606040"/>
                      <a:gd name="connsiteY8" fmla="*/ 18288 h 18288"/>
                      <a:gd name="connsiteX9" fmla="*/ 0 w 2606040"/>
                      <a:gd name="connsiteY9" fmla="*/ 18288 h 18288"/>
                      <a:gd name="connsiteX10" fmla="*/ 0 w 260604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8288" fill="none" extrusionOk="0">
                        <a:moveTo>
                          <a:pt x="0" y="0"/>
                        </a:moveTo>
                        <a:cubicBezTo>
                          <a:pt x="266776" y="-600"/>
                          <a:pt x="322756" y="3201"/>
                          <a:pt x="625450" y="0"/>
                        </a:cubicBezTo>
                        <a:cubicBezTo>
                          <a:pt x="928144" y="-3201"/>
                          <a:pt x="968141" y="9269"/>
                          <a:pt x="1224839" y="0"/>
                        </a:cubicBezTo>
                        <a:cubicBezTo>
                          <a:pt x="1481537" y="-9269"/>
                          <a:pt x="1569059" y="21947"/>
                          <a:pt x="1824228" y="0"/>
                        </a:cubicBezTo>
                        <a:cubicBezTo>
                          <a:pt x="2079397" y="-21947"/>
                          <a:pt x="2326053" y="-10194"/>
                          <a:pt x="2606040" y="0"/>
                        </a:cubicBezTo>
                        <a:cubicBezTo>
                          <a:pt x="2605462" y="4771"/>
                          <a:pt x="2606793" y="12323"/>
                          <a:pt x="2606040" y="18288"/>
                        </a:cubicBezTo>
                        <a:cubicBezTo>
                          <a:pt x="2256758" y="31410"/>
                          <a:pt x="2173673" y="-12878"/>
                          <a:pt x="1902409" y="18288"/>
                        </a:cubicBezTo>
                        <a:cubicBezTo>
                          <a:pt x="1631145" y="49454"/>
                          <a:pt x="1461378" y="5466"/>
                          <a:pt x="1276960" y="18288"/>
                        </a:cubicBezTo>
                        <a:cubicBezTo>
                          <a:pt x="1092542" y="31110"/>
                          <a:pt x="890442" y="13213"/>
                          <a:pt x="677570" y="18288"/>
                        </a:cubicBezTo>
                        <a:cubicBezTo>
                          <a:pt x="464698" y="23364"/>
                          <a:pt x="187648" y="35837"/>
                          <a:pt x="0" y="18288"/>
                        </a:cubicBezTo>
                        <a:cubicBezTo>
                          <a:pt x="841" y="12879"/>
                          <a:pt x="-726" y="3977"/>
                          <a:pt x="0" y="0"/>
                        </a:cubicBezTo>
                        <a:close/>
                      </a:path>
                      <a:path w="2606040" h="18288" stroke="0" extrusionOk="0">
                        <a:moveTo>
                          <a:pt x="0" y="0"/>
                        </a:moveTo>
                        <a:cubicBezTo>
                          <a:pt x="197231" y="3803"/>
                          <a:pt x="358914" y="-9291"/>
                          <a:pt x="599389" y="0"/>
                        </a:cubicBezTo>
                        <a:cubicBezTo>
                          <a:pt x="839864" y="9291"/>
                          <a:pt x="979371" y="8509"/>
                          <a:pt x="1303020" y="0"/>
                        </a:cubicBezTo>
                        <a:cubicBezTo>
                          <a:pt x="1626669" y="-8509"/>
                          <a:pt x="1726300" y="7440"/>
                          <a:pt x="1876349" y="0"/>
                        </a:cubicBezTo>
                        <a:cubicBezTo>
                          <a:pt x="2026398" y="-7440"/>
                          <a:pt x="2430712" y="17957"/>
                          <a:pt x="2606040" y="0"/>
                        </a:cubicBezTo>
                        <a:cubicBezTo>
                          <a:pt x="2605426" y="8857"/>
                          <a:pt x="2606544" y="13619"/>
                          <a:pt x="2606040" y="18288"/>
                        </a:cubicBezTo>
                        <a:cubicBezTo>
                          <a:pt x="2393024" y="2241"/>
                          <a:pt x="2191161" y="39259"/>
                          <a:pt x="1980590" y="18288"/>
                        </a:cubicBezTo>
                        <a:cubicBezTo>
                          <a:pt x="1770019" y="-2683"/>
                          <a:pt x="1476440" y="36114"/>
                          <a:pt x="1276960" y="18288"/>
                        </a:cubicBezTo>
                        <a:cubicBezTo>
                          <a:pt x="1077480" y="463"/>
                          <a:pt x="880988" y="42125"/>
                          <a:pt x="651510" y="18288"/>
                        </a:cubicBezTo>
                        <a:cubicBezTo>
                          <a:pt x="422032" y="-5549"/>
                          <a:pt x="130744" y="-1947"/>
                          <a:pt x="0" y="18288"/>
                        </a:cubicBezTo>
                        <a:cubicBezTo>
                          <a:pt x="-487" y="10816"/>
                          <a:pt x="-839" y="6058"/>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DBED0E3D-311B-7C86-A543-AD4E469988C8}"/>
              </a:ext>
            </a:extLst>
          </p:cNvPr>
          <p:cNvSpPr>
            <a:spLocks noGrp="1"/>
          </p:cNvSpPr>
          <p:nvPr>
            <p:ph idx="1"/>
          </p:nvPr>
        </p:nvSpPr>
        <p:spPr>
          <a:xfrm>
            <a:off x="223519" y="2915457"/>
            <a:ext cx="4643121" cy="3320668"/>
          </a:xfrm>
        </p:spPr>
        <p:txBody>
          <a:bodyPr>
            <a:normAutofit/>
          </a:bodyPr>
          <a:lstStyle/>
          <a:p>
            <a:pPr marL="0" indent="0">
              <a:buNone/>
            </a:pPr>
            <a:r>
              <a:rPr lang="en-US" dirty="0">
                <a:latin typeface="Eras Bold ITC" panose="020B0907030504020204" pitchFamily="34" charset="0"/>
              </a:rPr>
              <a:t>“</a:t>
            </a:r>
            <a:r>
              <a:rPr lang="en-US" dirty="0" err="1">
                <a:latin typeface="Eras Bold ITC" panose="020B0907030504020204" pitchFamily="34" charset="0"/>
              </a:rPr>
              <a:t>Itulah</a:t>
            </a:r>
            <a:r>
              <a:rPr lang="en-US" dirty="0">
                <a:latin typeface="Eras Bold ITC" panose="020B0907030504020204" pitchFamily="34" charset="0"/>
              </a:rPr>
              <a:t> yang </a:t>
            </a:r>
            <a:r>
              <a:rPr lang="en-US" dirty="0" err="1">
                <a:latin typeface="Eras Bold ITC" panose="020B0907030504020204" pitchFamily="34" charset="0"/>
              </a:rPr>
              <a:t>kuusahakan</a:t>
            </a:r>
            <a:r>
              <a:rPr lang="en-US" dirty="0">
                <a:latin typeface="Eras Bold ITC" panose="020B0907030504020204" pitchFamily="34" charset="0"/>
              </a:rPr>
              <a:t> dan </a:t>
            </a:r>
            <a:r>
              <a:rPr lang="en-US" dirty="0" err="1">
                <a:latin typeface="Eras Bold ITC" panose="020B0907030504020204" pitchFamily="34" charset="0"/>
              </a:rPr>
              <a:t>kupergumulkan</a:t>
            </a:r>
            <a:r>
              <a:rPr lang="en-US" dirty="0">
                <a:latin typeface="Eras Bold ITC" panose="020B0907030504020204" pitchFamily="34" charset="0"/>
              </a:rPr>
              <a:t> </a:t>
            </a:r>
            <a:r>
              <a:rPr lang="en-US" dirty="0" err="1">
                <a:latin typeface="Eras Bold ITC" panose="020B0907030504020204" pitchFamily="34" charset="0"/>
              </a:rPr>
              <a:t>dengan</a:t>
            </a:r>
            <a:r>
              <a:rPr lang="en-US" dirty="0">
                <a:latin typeface="Eras Bold ITC" panose="020B0907030504020204" pitchFamily="34" charset="0"/>
              </a:rPr>
              <a:t> </a:t>
            </a:r>
            <a:r>
              <a:rPr lang="en-US" dirty="0" err="1">
                <a:latin typeface="Eras Bold ITC" panose="020B0907030504020204" pitchFamily="34" charset="0"/>
              </a:rPr>
              <a:t>segala</a:t>
            </a:r>
            <a:r>
              <a:rPr lang="en-US" dirty="0">
                <a:latin typeface="Eras Bold ITC" panose="020B0907030504020204" pitchFamily="34" charset="0"/>
              </a:rPr>
              <a:t> </a:t>
            </a:r>
            <a:r>
              <a:rPr lang="en-US" dirty="0" err="1">
                <a:latin typeface="Eras Bold ITC" panose="020B0907030504020204" pitchFamily="34" charset="0"/>
              </a:rPr>
              <a:t>tenaga</a:t>
            </a:r>
            <a:r>
              <a:rPr lang="en-US" dirty="0">
                <a:latin typeface="Eras Bold ITC" panose="020B0907030504020204" pitchFamily="34" charset="0"/>
              </a:rPr>
              <a:t> </a:t>
            </a:r>
            <a:r>
              <a:rPr lang="en-US" dirty="0" err="1">
                <a:latin typeface="Eras Bold ITC" panose="020B0907030504020204" pitchFamily="34" charset="0"/>
              </a:rPr>
              <a:t>sesuai</a:t>
            </a:r>
            <a:r>
              <a:rPr lang="en-US" dirty="0">
                <a:latin typeface="Eras Bold ITC" panose="020B0907030504020204" pitchFamily="34" charset="0"/>
              </a:rPr>
              <a:t> </a:t>
            </a:r>
            <a:r>
              <a:rPr lang="en-US" dirty="0" err="1">
                <a:latin typeface="Eras Bold ITC" panose="020B0907030504020204" pitchFamily="34" charset="0"/>
              </a:rPr>
              <a:t>dengan</a:t>
            </a:r>
            <a:r>
              <a:rPr lang="en-US" dirty="0">
                <a:latin typeface="Eras Bold ITC" panose="020B0907030504020204" pitchFamily="34" charset="0"/>
              </a:rPr>
              <a:t> </a:t>
            </a:r>
            <a:r>
              <a:rPr lang="en-US" dirty="0" err="1">
                <a:latin typeface="Eras Bold ITC" panose="020B0907030504020204" pitchFamily="34" charset="0"/>
              </a:rPr>
              <a:t>kuasa</a:t>
            </a:r>
            <a:r>
              <a:rPr lang="en-US" dirty="0">
                <a:latin typeface="Eras Bold ITC" panose="020B0907030504020204" pitchFamily="34" charset="0"/>
              </a:rPr>
              <a:t>-NYA, yang </a:t>
            </a:r>
            <a:r>
              <a:rPr lang="en-US" dirty="0" err="1">
                <a:latin typeface="Eras Bold ITC" panose="020B0907030504020204" pitchFamily="34" charset="0"/>
              </a:rPr>
              <a:t>bekerja</a:t>
            </a:r>
            <a:r>
              <a:rPr lang="en-US" dirty="0">
                <a:latin typeface="Eras Bold ITC" panose="020B0907030504020204" pitchFamily="34" charset="0"/>
              </a:rPr>
              <a:t> </a:t>
            </a:r>
            <a:r>
              <a:rPr lang="en-US" dirty="0" err="1">
                <a:latin typeface="Eras Bold ITC" panose="020B0907030504020204" pitchFamily="34" charset="0"/>
              </a:rPr>
              <a:t>dengan</a:t>
            </a:r>
            <a:r>
              <a:rPr lang="en-US" dirty="0">
                <a:latin typeface="Eras Bold ITC" panose="020B0907030504020204" pitchFamily="34" charset="0"/>
              </a:rPr>
              <a:t> </a:t>
            </a:r>
            <a:r>
              <a:rPr lang="en-US" dirty="0" err="1">
                <a:latin typeface="Eras Bold ITC" panose="020B0907030504020204" pitchFamily="34" charset="0"/>
              </a:rPr>
              <a:t>kuat</a:t>
            </a:r>
            <a:r>
              <a:rPr lang="en-US" dirty="0">
                <a:latin typeface="Eras Bold ITC" panose="020B0907030504020204" pitchFamily="34" charset="0"/>
              </a:rPr>
              <a:t> di </a:t>
            </a:r>
            <a:r>
              <a:rPr lang="en-US" dirty="0" err="1">
                <a:latin typeface="Eras Bold ITC" panose="020B0907030504020204" pitchFamily="34" charset="0"/>
              </a:rPr>
              <a:t>dalam</a:t>
            </a:r>
            <a:r>
              <a:rPr lang="en-US" dirty="0">
                <a:latin typeface="Eras Bold ITC" panose="020B0907030504020204" pitchFamily="34" charset="0"/>
              </a:rPr>
              <a:t> </a:t>
            </a:r>
            <a:r>
              <a:rPr lang="en-US" dirty="0" err="1">
                <a:latin typeface="Eras Bold ITC" panose="020B0907030504020204" pitchFamily="34" charset="0"/>
              </a:rPr>
              <a:t>aku</a:t>
            </a:r>
            <a:r>
              <a:rPr lang="en-US" dirty="0">
                <a:latin typeface="Eras Bold ITC" panose="020B0907030504020204" pitchFamily="34" charset="0"/>
              </a:rPr>
              <a:t>.”</a:t>
            </a:r>
            <a:endParaRPr lang="en-ID" dirty="0">
              <a:latin typeface="Eras Bold ITC" panose="020B0907030504020204" pitchFamily="34" charset="0"/>
            </a:endParaRPr>
          </a:p>
        </p:txBody>
      </p:sp>
      <p:pic>
        <p:nvPicPr>
          <p:cNvPr id="4" name="Picture 3">
            <a:extLst>
              <a:ext uri="{FF2B5EF4-FFF2-40B4-BE49-F238E27FC236}">
                <a16:creationId xmlns:a16="http://schemas.microsoft.com/office/drawing/2014/main" id="{06BFEE26-F241-7E77-B3A8-2FBBA0906FE8}"/>
              </a:ext>
            </a:extLst>
          </p:cNvPr>
          <p:cNvPicPr>
            <a:picLocks noChangeAspect="1"/>
          </p:cNvPicPr>
          <p:nvPr/>
        </p:nvPicPr>
        <p:blipFill rotWithShape="1">
          <a:blip r:embed="rId2"/>
          <a:srcRect r="64079" b="1"/>
          <a:stretch/>
        </p:blipFill>
        <p:spPr>
          <a:xfrm>
            <a:off x="4754880" y="10"/>
            <a:ext cx="4387977"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19777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6C20283-73E0-40EC-8AD8-057F581F64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 y="0"/>
            <a:ext cx="9141714"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28">
            <a:extLst>
              <a:ext uri="{FF2B5EF4-FFF2-40B4-BE49-F238E27FC236}">
                <a16:creationId xmlns:a16="http://schemas.microsoft.com/office/drawing/2014/main" id="{3FCC729B-E528-40C3-82D3-BA4375575E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720090" y="0"/>
            <a:ext cx="8413995" cy="6858000"/>
          </a:xfrm>
          <a:custGeom>
            <a:avLst/>
            <a:gdLst>
              <a:gd name="connsiteX0" fmla="*/ 0 w 11218661"/>
              <a:gd name="connsiteY0" fmla="*/ 0 h 6858000"/>
              <a:gd name="connsiteX1" fmla="*/ 8042507 w 11218661"/>
              <a:gd name="connsiteY1" fmla="*/ 0 h 6858000"/>
              <a:gd name="connsiteX2" fmla="*/ 11218661 w 11218661"/>
              <a:gd name="connsiteY2" fmla="*/ 6858000 h 6858000"/>
              <a:gd name="connsiteX3" fmla="*/ 0 w 1121866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218661" h="6858000">
                <a:moveTo>
                  <a:pt x="0" y="0"/>
                </a:moveTo>
                <a:lnTo>
                  <a:pt x="8042507" y="0"/>
                </a:lnTo>
                <a:lnTo>
                  <a:pt x="11218661" y="6858000"/>
                </a:lnTo>
                <a:lnTo>
                  <a:pt x="0" y="685800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26">
            <a:extLst>
              <a:ext uri="{FF2B5EF4-FFF2-40B4-BE49-F238E27FC236}">
                <a16:creationId xmlns:a16="http://schemas.microsoft.com/office/drawing/2014/main" id="{58F1FB8D-1842-4A04-998D-6CF047AB27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065186" y="0"/>
            <a:ext cx="8078814" cy="6858000"/>
          </a:xfrm>
          <a:custGeom>
            <a:avLst/>
            <a:gdLst>
              <a:gd name="connsiteX0" fmla="*/ 0 w 10771752"/>
              <a:gd name="connsiteY0" fmla="*/ 0 h 6858000"/>
              <a:gd name="connsiteX1" fmla="*/ 7595598 w 10771752"/>
              <a:gd name="connsiteY1" fmla="*/ 0 h 6858000"/>
              <a:gd name="connsiteX2" fmla="*/ 10771752 w 10771752"/>
              <a:gd name="connsiteY2" fmla="*/ 6858000 h 6858000"/>
              <a:gd name="connsiteX3" fmla="*/ 0 w 1077175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0771752" h="6858000">
                <a:moveTo>
                  <a:pt x="0" y="0"/>
                </a:moveTo>
                <a:lnTo>
                  <a:pt x="7595598" y="0"/>
                </a:lnTo>
                <a:lnTo>
                  <a:pt x="10771752" y="6858000"/>
                </a:lnTo>
                <a:lnTo>
                  <a:pt x="0" y="685800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BC558C57-368E-1934-99FC-3A9D87FF99E1}"/>
              </a:ext>
            </a:extLst>
          </p:cNvPr>
          <p:cNvSpPr>
            <a:spLocks noGrp="1"/>
          </p:cNvSpPr>
          <p:nvPr>
            <p:ph type="title"/>
          </p:nvPr>
        </p:nvSpPr>
        <p:spPr>
          <a:xfrm>
            <a:off x="1810798" y="426720"/>
            <a:ext cx="7061445" cy="911072"/>
          </a:xfrm>
        </p:spPr>
        <p:txBody>
          <a:bodyPr>
            <a:normAutofit fontScale="90000"/>
          </a:bodyPr>
          <a:lstStyle/>
          <a:p>
            <a:r>
              <a:rPr lang="en-ID" sz="3200" dirty="0">
                <a:latin typeface="Eras Bold ITC" panose="020B0907030504020204" pitchFamily="34" charset="0"/>
              </a:rPr>
              <a:t>Ellen G. White, Alfa &amp; Omega, </a:t>
            </a:r>
            <a:r>
              <a:rPr lang="en-ID" sz="3200" dirty="0" err="1">
                <a:latin typeface="Eras Bold ITC" panose="020B0907030504020204" pitchFamily="34" charset="0"/>
              </a:rPr>
              <a:t>jld</a:t>
            </a:r>
            <a:r>
              <a:rPr lang="en-ID" sz="3200" dirty="0">
                <a:latin typeface="Eras Bold ITC" panose="020B0907030504020204" pitchFamily="34" charset="0"/>
              </a:rPr>
              <a:t>. 1, </a:t>
            </a:r>
            <a:r>
              <a:rPr lang="en-ID" sz="3200" dirty="0" err="1">
                <a:latin typeface="Eras Bold ITC" panose="020B0907030504020204" pitchFamily="34" charset="0"/>
              </a:rPr>
              <a:t>hlm</a:t>
            </a:r>
            <a:r>
              <a:rPr lang="en-ID" sz="3200" dirty="0">
                <a:latin typeface="Eras Bold ITC" panose="020B0907030504020204" pitchFamily="34" charset="0"/>
              </a:rPr>
              <a:t>. 292</a:t>
            </a:r>
          </a:p>
        </p:txBody>
      </p:sp>
      <p:pic>
        <p:nvPicPr>
          <p:cNvPr id="4" name="Picture 3">
            <a:extLst>
              <a:ext uri="{FF2B5EF4-FFF2-40B4-BE49-F238E27FC236}">
                <a16:creationId xmlns:a16="http://schemas.microsoft.com/office/drawing/2014/main" id="{F5E5B5D0-031D-14B9-FEBD-77B6D863BADD}"/>
              </a:ext>
            </a:extLst>
          </p:cNvPr>
          <p:cNvPicPr>
            <a:picLocks noChangeAspect="1"/>
          </p:cNvPicPr>
          <p:nvPr/>
        </p:nvPicPr>
        <p:blipFill>
          <a:blip r:embed="rId2"/>
          <a:stretch>
            <a:fillRect/>
          </a:stretch>
        </p:blipFill>
        <p:spPr>
          <a:xfrm>
            <a:off x="360045" y="1715781"/>
            <a:ext cx="2569467" cy="3425956"/>
          </a:xfrm>
          <a:prstGeom prst="rect">
            <a:avLst/>
          </a:prstGeom>
        </p:spPr>
      </p:pic>
      <p:sp>
        <p:nvSpPr>
          <p:cNvPr id="3" name="Content Placeholder 2">
            <a:extLst>
              <a:ext uri="{FF2B5EF4-FFF2-40B4-BE49-F238E27FC236}">
                <a16:creationId xmlns:a16="http://schemas.microsoft.com/office/drawing/2014/main" id="{928D78FD-EEE7-17FB-07C8-5F18C2FE6162}"/>
              </a:ext>
            </a:extLst>
          </p:cNvPr>
          <p:cNvSpPr>
            <a:spLocks noGrp="1"/>
          </p:cNvSpPr>
          <p:nvPr>
            <p:ph idx="1"/>
          </p:nvPr>
        </p:nvSpPr>
        <p:spPr>
          <a:xfrm>
            <a:off x="3191354" y="1337792"/>
            <a:ext cx="5680889" cy="5032528"/>
          </a:xfrm>
        </p:spPr>
        <p:txBody>
          <a:bodyPr>
            <a:noAutofit/>
          </a:bodyPr>
          <a:lstStyle/>
          <a:p>
            <a:pPr marL="0" indent="0">
              <a:buNone/>
            </a:pPr>
            <a:r>
              <a:rPr lang="en-ID" sz="2500" dirty="0">
                <a:solidFill>
                  <a:srgbClr val="FFFF00"/>
                </a:solidFill>
                <a:latin typeface="Gill Sans Nova Cond XBd" panose="020B0A06020104020203" pitchFamily="34" charset="0"/>
              </a:rPr>
              <a:t>"Agar </a:t>
            </a:r>
            <a:r>
              <a:rPr lang="en-ID" sz="2500" dirty="0" err="1">
                <a:solidFill>
                  <a:srgbClr val="FFFF00"/>
                </a:solidFill>
                <a:latin typeface="Gill Sans Nova Cond XBd" panose="020B0A06020104020203" pitchFamily="34" charset="0"/>
              </a:rPr>
              <a:t>dapat</a:t>
            </a:r>
            <a:r>
              <a:rPr lang="en-ID" sz="2500" dirty="0">
                <a:solidFill>
                  <a:srgbClr val="FFFF00"/>
                </a:solidFill>
                <a:latin typeface="Gill Sans Nova Cond XBd" panose="020B0A06020104020203" pitchFamily="34" charset="0"/>
              </a:rPr>
              <a:t> </a:t>
            </a:r>
            <a:r>
              <a:rPr lang="en-ID" sz="2500" dirty="0" err="1">
                <a:solidFill>
                  <a:srgbClr val="FFFF00"/>
                </a:solidFill>
                <a:latin typeface="Gill Sans Nova Cond XBd" panose="020B0A06020104020203" pitchFamily="34" charset="0"/>
              </a:rPr>
              <a:t>menerima</a:t>
            </a:r>
            <a:r>
              <a:rPr lang="en-ID" sz="2500" dirty="0">
                <a:solidFill>
                  <a:srgbClr val="FFFF00"/>
                </a:solidFill>
                <a:latin typeface="Gill Sans Nova Cond XBd" panose="020B0A06020104020203" pitchFamily="34" charset="0"/>
              </a:rPr>
              <a:t> </a:t>
            </a:r>
            <a:r>
              <a:rPr lang="en-ID" sz="2500" dirty="0" err="1">
                <a:solidFill>
                  <a:srgbClr val="FFFF00"/>
                </a:solidFill>
                <a:latin typeface="Gill Sans Nova Cond XBd" panose="020B0A06020104020203" pitchFamily="34" charset="0"/>
              </a:rPr>
              <a:t>pertolongan</a:t>
            </a:r>
            <a:r>
              <a:rPr lang="en-ID" sz="2500" dirty="0">
                <a:solidFill>
                  <a:srgbClr val="FFFF00"/>
                </a:solidFill>
                <a:latin typeface="Gill Sans Nova Cond XBd" panose="020B0A06020104020203" pitchFamily="34" charset="0"/>
              </a:rPr>
              <a:t> Allah, </a:t>
            </a:r>
            <a:r>
              <a:rPr lang="en-ID" sz="2500" dirty="0" err="1">
                <a:solidFill>
                  <a:srgbClr val="FFFF00"/>
                </a:solidFill>
                <a:latin typeface="Gill Sans Nova Cond XBd" panose="020B0A06020104020203" pitchFamily="34" charset="0"/>
              </a:rPr>
              <a:t>manusia</a:t>
            </a:r>
            <a:r>
              <a:rPr lang="en-ID" sz="2500" dirty="0">
                <a:solidFill>
                  <a:srgbClr val="FFFF00"/>
                </a:solidFill>
                <a:latin typeface="Gill Sans Nova Cond XBd" panose="020B0A06020104020203" pitchFamily="34" charset="0"/>
              </a:rPr>
              <a:t> </a:t>
            </a:r>
            <a:r>
              <a:rPr lang="en-ID" sz="2500" dirty="0" err="1">
                <a:solidFill>
                  <a:srgbClr val="FFFF00"/>
                </a:solidFill>
                <a:latin typeface="Gill Sans Nova Cond XBd" panose="020B0A06020104020203" pitchFamily="34" charset="0"/>
              </a:rPr>
              <a:t>harus</a:t>
            </a:r>
            <a:r>
              <a:rPr lang="en-ID" sz="2500" dirty="0">
                <a:solidFill>
                  <a:srgbClr val="FFFF00"/>
                </a:solidFill>
                <a:latin typeface="Gill Sans Nova Cond XBd" panose="020B0A06020104020203" pitchFamily="34" charset="0"/>
              </a:rPr>
              <a:t> </a:t>
            </a:r>
            <a:r>
              <a:rPr lang="en-ID" sz="2500" dirty="0" err="1">
                <a:solidFill>
                  <a:srgbClr val="FFFF00"/>
                </a:solidFill>
                <a:latin typeface="Gill Sans Nova Cond XBd" panose="020B0A06020104020203" pitchFamily="34" charset="0"/>
              </a:rPr>
              <a:t>menyadari</a:t>
            </a:r>
            <a:r>
              <a:rPr lang="en-ID" sz="2500" dirty="0">
                <a:solidFill>
                  <a:srgbClr val="FFFF00"/>
                </a:solidFill>
                <a:latin typeface="Gill Sans Nova Cond XBd" panose="020B0A06020104020203" pitchFamily="34" charset="0"/>
              </a:rPr>
              <a:t> </a:t>
            </a:r>
            <a:r>
              <a:rPr lang="en-ID" sz="2500" dirty="0" err="1">
                <a:solidFill>
                  <a:srgbClr val="FFFF00"/>
                </a:solidFill>
                <a:latin typeface="Gill Sans Nova Cond XBd" panose="020B0A06020104020203" pitchFamily="34" charset="0"/>
              </a:rPr>
              <a:t>kelemahan</a:t>
            </a:r>
            <a:r>
              <a:rPr lang="en-ID" sz="2500" dirty="0">
                <a:solidFill>
                  <a:srgbClr val="FFFF00"/>
                </a:solidFill>
                <a:latin typeface="Gill Sans Nova Cond XBd" panose="020B0A06020104020203" pitchFamily="34" charset="0"/>
              </a:rPr>
              <a:t> dan </a:t>
            </a:r>
            <a:r>
              <a:rPr lang="en-ID" sz="2500" dirty="0" err="1">
                <a:solidFill>
                  <a:srgbClr val="FFFF00"/>
                </a:solidFill>
                <a:latin typeface="Gill Sans Nova Cond XBd" panose="020B0A06020104020203" pitchFamily="34" charset="0"/>
              </a:rPr>
              <a:t>kekurangan-kekurangannya</a:t>
            </a:r>
            <a:r>
              <a:rPr lang="en-ID" sz="2500" dirty="0">
                <a:solidFill>
                  <a:srgbClr val="FFFF00"/>
                </a:solidFill>
                <a:latin typeface="Gill Sans Nova Cond XBd" panose="020B0A06020104020203" pitchFamily="34" charset="0"/>
              </a:rPr>
              <a:t>; </a:t>
            </a:r>
            <a:r>
              <a:rPr lang="en-ID" sz="2500" dirty="0" err="1">
                <a:solidFill>
                  <a:srgbClr val="FFFF00"/>
                </a:solidFill>
                <a:latin typeface="Gill Sans Nova Cond XBd" panose="020B0A06020104020203" pitchFamily="34" charset="0"/>
              </a:rPr>
              <a:t>ia</a:t>
            </a:r>
            <a:r>
              <a:rPr lang="en-ID" sz="2500" dirty="0">
                <a:solidFill>
                  <a:srgbClr val="FFFF00"/>
                </a:solidFill>
                <a:latin typeface="Gill Sans Nova Cond XBd" panose="020B0A06020104020203" pitchFamily="34" charset="0"/>
              </a:rPr>
              <a:t> </a:t>
            </a:r>
            <a:r>
              <a:rPr lang="en-ID" sz="2500" dirty="0" err="1">
                <a:solidFill>
                  <a:srgbClr val="FFFF00"/>
                </a:solidFill>
                <a:latin typeface="Gill Sans Nova Cond XBd" panose="020B0A06020104020203" pitchFamily="34" charset="0"/>
              </a:rPr>
              <a:t>harus</a:t>
            </a:r>
            <a:r>
              <a:rPr lang="en-ID" sz="2500" dirty="0">
                <a:solidFill>
                  <a:srgbClr val="FFFF00"/>
                </a:solidFill>
                <a:latin typeface="Gill Sans Nova Cond XBd" panose="020B0A06020104020203" pitchFamily="34" charset="0"/>
              </a:rPr>
              <a:t> </a:t>
            </a:r>
            <a:r>
              <a:rPr lang="en-ID" sz="2500" dirty="0" err="1">
                <a:solidFill>
                  <a:srgbClr val="FFFF00"/>
                </a:solidFill>
                <a:latin typeface="Gill Sans Nova Cond XBd" panose="020B0A06020104020203" pitchFamily="34" charset="0"/>
              </a:rPr>
              <a:t>menyerahkan</a:t>
            </a:r>
            <a:r>
              <a:rPr lang="en-ID" sz="2500" dirty="0">
                <a:solidFill>
                  <a:srgbClr val="FFFF00"/>
                </a:solidFill>
                <a:latin typeface="Gill Sans Nova Cond XBd" panose="020B0A06020104020203" pitchFamily="34" charset="0"/>
              </a:rPr>
              <a:t> </a:t>
            </a:r>
            <a:r>
              <a:rPr lang="en-ID" sz="2500" dirty="0" err="1">
                <a:solidFill>
                  <a:srgbClr val="FFFF00"/>
                </a:solidFill>
                <a:latin typeface="Gill Sans Nova Cond XBd" panose="020B0A06020104020203" pitchFamily="34" charset="0"/>
              </a:rPr>
              <a:t>pikirannya</a:t>
            </a:r>
            <a:r>
              <a:rPr lang="en-ID" sz="2500" dirty="0">
                <a:solidFill>
                  <a:srgbClr val="FFFF00"/>
                </a:solidFill>
                <a:latin typeface="Gill Sans Nova Cond XBd" panose="020B0A06020104020203" pitchFamily="34" charset="0"/>
              </a:rPr>
              <a:t> </a:t>
            </a:r>
            <a:r>
              <a:rPr lang="en-ID" sz="2500" dirty="0" err="1">
                <a:solidFill>
                  <a:srgbClr val="FFFF00"/>
                </a:solidFill>
                <a:latin typeface="Gill Sans Nova Cond XBd" panose="020B0A06020104020203" pitchFamily="34" charset="0"/>
              </a:rPr>
              <a:t>kepada</a:t>
            </a:r>
            <a:r>
              <a:rPr lang="en-ID" sz="2500" dirty="0">
                <a:solidFill>
                  <a:srgbClr val="FFFF00"/>
                </a:solidFill>
                <a:latin typeface="Gill Sans Nova Cond XBd" panose="020B0A06020104020203" pitchFamily="34" charset="0"/>
              </a:rPr>
              <a:t> </a:t>
            </a:r>
            <a:r>
              <a:rPr lang="en-ID" sz="2500" dirty="0" err="1">
                <a:solidFill>
                  <a:srgbClr val="FFFF00"/>
                </a:solidFill>
                <a:latin typeface="Gill Sans Nova Cond XBd" panose="020B0A06020104020203" pitchFamily="34" charset="0"/>
              </a:rPr>
              <a:t>perubahan</a:t>
            </a:r>
            <a:r>
              <a:rPr lang="en-ID" sz="2500" dirty="0">
                <a:solidFill>
                  <a:srgbClr val="FFFF00"/>
                </a:solidFill>
                <a:latin typeface="Gill Sans Nova Cond XBd" panose="020B0A06020104020203" pitchFamily="34" charset="0"/>
              </a:rPr>
              <a:t> </a:t>
            </a:r>
            <a:r>
              <a:rPr lang="en-ID" sz="2500" dirty="0" err="1">
                <a:solidFill>
                  <a:srgbClr val="FFFF00"/>
                </a:solidFill>
                <a:latin typeface="Gill Sans Nova Cond XBd" panose="020B0A06020104020203" pitchFamily="34" charset="0"/>
              </a:rPr>
              <a:t>besar</a:t>
            </a:r>
            <a:r>
              <a:rPr lang="en-ID" sz="2500" dirty="0">
                <a:solidFill>
                  <a:srgbClr val="FFFF00"/>
                </a:solidFill>
                <a:latin typeface="Gill Sans Nova Cond XBd" panose="020B0A06020104020203" pitchFamily="34" charset="0"/>
              </a:rPr>
              <a:t> yang </a:t>
            </a:r>
            <a:r>
              <a:rPr lang="en-ID" sz="2500" dirty="0" err="1">
                <a:solidFill>
                  <a:srgbClr val="FFFF00"/>
                </a:solidFill>
                <a:latin typeface="Gill Sans Nova Cond XBd" panose="020B0A06020104020203" pitchFamily="34" charset="0"/>
              </a:rPr>
              <a:t>akan</a:t>
            </a:r>
            <a:r>
              <a:rPr lang="en-ID" sz="2500" dirty="0">
                <a:solidFill>
                  <a:srgbClr val="FFFF00"/>
                </a:solidFill>
                <a:latin typeface="Gill Sans Nova Cond XBd" panose="020B0A06020104020203" pitchFamily="34" charset="0"/>
              </a:rPr>
              <a:t> </a:t>
            </a:r>
            <a:r>
              <a:rPr lang="en-ID" sz="2500" dirty="0" err="1">
                <a:solidFill>
                  <a:srgbClr val="FFFF00"/>
                </a:solidFill>
                <a:latin typeface="Gill Sans Nova Cond XBd" panose="020B0A06020104020203" pitchFamily="34" charset="0"/>
              </a:rPr>
              <a:t>dilaksanakan</a:t>
            </a:r>
            <a:r>
              <a:rPr lang="en-ID" sz="2500" dirty="0">
                <a:solidFill>
                  <a:srgbClr val="FFFF00"/>
                </a:solidFill>
                <a:latin typeface="Gill Sans Nova Cond XBd" panose="020B0A06020104020203" pitchFamily="34" charset="0"/>
              </a:rPr>
              <a:t> di </a:t>
            </a:r>
            <a:r>
              <a:rPr lang="en-ID" sz="2500" dirty="0" err="1">
                <a:solidFill>
                  <a:srgbClr val="FFFF00"/>
                </a:solidFill>
                <a:latin typeface="Gill Sans Nova Cond XBd" panose="020B0A06020104020203" pitchFamily="34" charset="0"/>
              </a:rPr>
              <a:t>dalam</a:t>
            </a:r>
            <a:r>
              <a:rPr lang="en-ID" sz="2500" dirty="0">
                <a:solidFill>
                  <a:srgbClr val="FFFF00"/>
                </a:solidFill>
                <a:latin typeface="Gill Sans Nova Cond XBd" panose="020B0A06020104020203" pitchFamily="34" charset="0"/>
              </a:rPr>
              <a:t> </a:t>
            </a:r>
            <a:r>
              <a:rPr lang="en-ID" sz="2500" dirty="0" err="1">
                <a:solidFill>
                  <a:srgbClr val="FFFF00"/>
                </a:solidFill>
                <a:latin typeface="Gill Sans Nova Cond XBd" panose="020B0A06020104020203" pitchFamily="34" charset="0"/>
              </a:rPr>
              <a:t>dirinya</a:t>
            </a:r>
            <a:r>
              <a:rPr lang="en-ID" sz="2500" dirty="0">
                <a:solidFill>
                  <a:srgbClr val="FFFF00"/>
                </a:solidFill>
                <a:latin typeface="Gill Sans Nova Cond XBd" panose="020B0A06020104020203" pitchFamily="34" charset="0"/>
              </a:rPr>
              <a:t>; </a:t>
            </a:r>
            <a:r>
              <a:rPr lang="en-ID" sz="2500" dirty="0" err="1">
                <a:solidFill>
                  <a:srgbClr val="FFFF00"/>
                </a:solidFill>
                <a:latin typeface="Gill Sans Nova Cond XBd" panose="020B0A06020104020203" pitchFamily="34" charset="0"/>
              </a:rPr>
              <a:t>ia</a:t>
            </a:r>
            <a:r>
              <a:rPr lang="en-ID" sz="2500" dirty="0">
                <a:solidFill>
                  <a:srgbClr val="FFFF00"/>
                </a:solidFill>
                <a:latin typeface="Gill Sans Nova Cond XBd" panose="020B0A06020104020203" pitchFamily="34" charset="0"/>
              </a:rPr>
              <a:t> </a:t>
            </a:r>
            <a:r>
              <a:rPr lang="en-ID" sz="2500" dirty="0" err="1">
                <a:solidFill>
                  <a:srgbClr val="FFFF00"/>
                </a:solidFill>
                <a:latin typeface="Gill Sans Nova Cond XBd" panose="020B0A06020104020203" pitchFamily="34" charset="0"/>
              </a:rPr>
              <a:t>harus</a:t>
            </a:r>
            <a:r>
              <a:rPr lang="en-ID" sz="2500" dirty="0">
                <a:solidFill>
                  <a:srgbClr val="FFFF00"/>
                </a:solidFill>
                <a:latin typeface="Gill Sans Nova Cond XBd" panose="020B0A06020104020203" pitchFamily="34" charset="0"/>
              </a:rPr>
              <a:t> </a:t>
            </a:r>
            <a:r>
              <a:rPr lang="en-ID" sz="2500" dirty="0" err="1">
                <a:solidFill>
                  <a:srgbClr val="FFFF00"/>
                </a:solidFill>
                <a:latin typeface="Gill Sans Nova Cond XBd" panose="020B0A06020104020203" pitchFamily="34" charset="0"/>
              </a:rPr>
              <a:t>sadar</a:t>
            </a:r>
            <a:r>
              <a:rPr lang="en-ID" sz="2500" dirty="0">
                <a:solidFill>
                  <a:srgbClr val="FFFF00"/>
                </a:solidFill>
                <a:latin typeface="Gill Sans Nova Cond XBd" panose="020B0A06020104020203" pitchFamily="34" charset="0"/>
              </a:rPr>
              <a:t> </a:t>
            </a:r>
            <a:r>
              <a:rPr lang="en-ID" sz="2500" dirty="0" err="1">
                <a:solidFill>
                  <a:srgbClr val="FFFF00"/>
                </a:solidFill>
                <a:latin typeface="Gill Sans Nova Cond XBd" panose="020B0A06020104020203" pitchFamily="34" charset="0"/>
              </a:rPr>
              <a:t>untuk</a:t>
            </a:r>
            <a:r>
              <a:rPr lang="en-ID" sz="2500" dirty="0">
                <a:solidFill>
                  <a:srgbClr val="FFFF00"/>
                </a:solidFill>
                <a:latin typeface="Gill Sans Nova Cond XBd" panose="020B0A06020104020203" pitchFamily="34" charset="0"/>
              </a:rPr>
              <a:t> </a:t>
            </a:r>
            <a:r>
              <a:rPr lang="en-ID" sz="2500" dirty="0" err="1">
                <a:solidFill>
                  <a:srgbClr val="FFFF00"/>
                </a:solidFill>
                <a:latin typeface="Gill Sans Nova Cond XBd" panose="020B0A06020104020203" pitchFamily="34" charset="0"/>
              </a:rPr>
              <a:t>ambil</a:t>
            </a:r>
            <a:r>
              <a:rPr lang="en-ID" sz="2500" dirty="0">
                <a:solidFill>
                  <a:srgbClr val="FFFF00"/>
                </a:solidFill>
                <a:latin typeface="Gill Sans Nova Cond XBd" panose="020B0A06020104020203" pitchFamily="34" charset="0"/>
              </a:rPr>
              <a:t> </a:t>
            </a:r>
            <a:r>
              <a:rPr lang="en-ID" sz="2500" dirty="0" err="1">
                <a:solidFill>
                  <a:srgbClr val="FFFF00"/>
                </a:solidFill>
                <a:latin typeface="Gill Sans Nova Cond XBd" panose="020B0A06020104020203" pitchFamily="34" charset="0"/>
              </a:rPr>
              <a:t>bahagian</a:t>
            </a:r>
            <a:r>
              <a:rPr lang="en-ID" sz="2500" dirty="0">
                <a:solidFill>
                  <a:srgbClr val="FFFF00"/>
                </a:solidFill>
                <a:latin typeface="Gill Sans Nova Cond XBd" panose="020B0A06020104020203" pitchFamily="34" charset="0"/>
              </a:rPr>
              <a:t> </a:t>
            </a:r>
            <a:r>
              <a:rPr lang="en-ID" sz="2500" dirty="0" err="1">
                <a:solidFill>
                  <a:srgbClr val="FFFF00"/>
                </a:solidFill>
                <a:latin typeface="Gill Sans Nova Cond XBd" panose="020B0A06020104020203" pitchFamily="34" charset="0"/>
              </a:rPr>
              <a:t>dalam</a:t>
            </a:r>
            <a:r>
              <a:rPr lang="en-ID" sz="2500" dirty="0">
                <a:solidFill>
                  <a:srgbClr val="FFFF00"/>
                </a:solidFill>
                <a:latin typeface="Gill Sans Nova Cond XBd" panose="020B0A06020104020203" pitchFamily="34" charset="0"/>
              </a:rPr>
              <a:t> </a:t>
            </a:r>
            <a:r>
              <a:rPr lang="en-ID" sz="2500" dirty="0" err="1">
                <a:solidFill>
                  <a:srgbClr val="FFFF00"/>
                </a:solidFill>
                <a:latin typeface="Gill Sans Nova Cond XBd" panose="020B0A06020104020203" pitchFamily="34" charset="0"/>
              </a:rPr>
              <a:t>usaha</a:t>
            </a:r>
            <a:r>
              <a:rPr lang="en-ID" sz="2500" dirty="0">
                <a:solidFill>
                  <a:srgbClr val="FFFF00"/>
                </a:solidFill>
                <a:latin typeface="Gill Sans Nova Cond XBd" panose="020B0A06020104020203" pitchFamily="34" charset="0"/>
              </a:rPr>
              <a:t> dan </a:t>
            </a:r>
            <a:r>
              <a:rPr lang="en-ID" sz="2500" dirty="0" err="1">
                <a:solidFill>
                  <a:srgbClr val="FFFF00"/>
                </a:solidFill>
                <a:latin typeface="Gill Sans Nova Cond XBd" panose="020B0A06020104020203" pitchFamily="34" charset="0"/>
              </a:rPr>
              <a:t>doa</a:t>
            </a:r>
            <a:r>
              <a:rPr lang="en-ID" sz="2500" dirty="0">
                <a:solidFill>
                  <a:srgbClr val="FFFF00"/>
                </a:solidFill>
                <a:latin typeface="Gill Sans Nova Cond XBd" panose="020B0A06020104020203" pitchFamily="34" charset="0"/>
              </a:rPr>
              <a:t> yang </a:t>
            </a:r>
            <a:r>
              <a:rPr lang="en-ID" sz="2500" dirty="0" err="1">
                <a:solidFill>
                  <a:srgbClr val="FFFF00"/>
                </a:solidFill>
                <a:latin typeface="Gill Sans Nova Cond XBd" panose="020B0A06020104020203" pitchFamily="34" charset="0"/>
              </a:rPr>
              <a:t>sungguh-sungguh</a:t>
            </a:r>
            <a:r>
              <a:rPr lang="en-ID" sz="2500" dirty="0">
                <a:solidFill>
                  <a:srgbClr val="FFFF00"/>
                </a:solidFill>
                <a:latin typeface="Gill Sans Nova Cond XBd" panose="020B0A06020104020203" pitchFamily="34" charset="0"/>
              </a:rPr>
              <a:t> </a:t>
            </a:r>
            <a:r>
              <a:rPr lang="en-ID" sz="2500" dirty="0" err="1">
                <a:solidFill>
                  <a:srgbClr val="FFFF00"/>
                </a:solidFill>
                <a:latin typeface="Gill Sans Nova Cond XBd" panose="020B0A06020104020203" pitchFamily="34" charset="0"/>
              </a:rPr>
              <a:t>serta</a:t>
            </a:r>
            <a:r>
              <a:rPr lang="en-ID" sz="2500" dirty="0">
                <a:solidFill>
                  <a:srgbClr val="FFFF00"/>
                </a:solidFill>
                <a:latin typeface="Gill Sans Nova Cond XBd" panose="020B0A06020104020203" pitchFamily="34" charset="0"/>
              </a:rPr>
              <a:t> </a:t>
            </a:r>
            <a:r>
              <a:rPr lang="en-ID" sz="2500" dirty="0" err="1">
                <a:solidFill>
                  <a:srgbClr val="FFFF00"/>
                </a:solidFill>
                <a:latin typeface="Gill Sans Nova Cond XBd" panose="020B0A06020104020203" pitchFamily="34" charset="0"/>
              </a:rPr>
              <a:t>tekun</a:t>
            </a:r>
            <a:r>
              <a:rPr lang="en-ID" sz="2500" dirty="0">
                <a:solidFill>
                  <a:srgbClr val="FFFF00"/>
                </a:solidFill>
                <a:latin typeface="Gill Sans Nova Cond XBd" panose="020B0A06020104020203" pitchFamily="34" charset="0"/>
              </a:rPr>
              <a:t>. </a:t>
            </a:r>
          </a:p>
          <a:p>
            <a:pPr marL="0" indent="0">
              <a:buNone/>
            </a:pPr>
            <a:r>
              <a:rPr lang="en-ID" sz="2500" dirty="0">
                <a:latin typeface="Franklin Gothic Medium Cond" panose="020B0606030402020204" pitchFamily="34" charset="0"/>
              </a:rPr>
              <a:t>Adat </a:t>
            </a:r>
            <a:r>
              <a:rPr lang="en-ID" sz="2500" dirty="0" err="1">
                <a:latin typeface="Franklin Gothic Medium Cond" panose="020B0606030402020204" pitchFamily="34" charset="0"/>
              </a:rPr>
              <a:t>serta</a:t>
            </a:r>
            <a:r>
              <a:rPr lang="en-ID" sz="2500" dirty="0">
                <a:latin typeface="Franklin Gothic Medium Cond" panose="020B0606030402020204" pitchFamily="34" charset="0"/>
              </a:rPr>
              <a:t> </a:t>
            </a:r>
            <a:r>
              <a:rPr lang="en-ID" sz="2500" dirty="0" err="1">
                <a:latin typeface="Franklin Gothic Medium Cond" panose="020B0606030402020204" pitchFamily="34" charset="0"/>
              </a:rPr>
              <a:t>kebiasaan-kebiasaan</a:t>
            </a:r>
            <a:r>
              <a:rPr lang="en-ID" sz="2500" dirty="0">
                <a:latin typeface="Franklin Gothic Medium Cond" panose="020B0606030402020204" pitchFamily="34" charset="0"/>
              </a:rPr>
              <a:t> </a:t>
            </a:r>
            <a:r>
              <a:rPr lang="en-ID" sz="2500" dirty="0" err="1">
                <a:latin typeface="Franklin Gothic Medium Cond" panose="020B0606030402020204" pitchFamily="34" charset="0"/>
              </a:rPr>
              <a:t>harus</a:t>
            </a:r>
            <a:r>
              <a:rPr lang="en-ID" sz="2500" dirty="0">
                <a:latin typeface="Franklin Gothic Medium Cond" panose="020B0606030402020204" pitchFamily="34" charset="0"/>
              </a:rPr>
              <a:t> </a:t>
            </a:r>
            <a:r>
              <a:rPr lang="en-ID" sz="2500" dirty="0" err="1">
                <a:latin typeface="Franklin Gothic Medium Cond" panose="020B0606030402020204" pitchFamily="34" charset="0"/>
              </a:rPr>
              <a:t>ditinggalkan</a:t>
            </a:r>
            <a:r>
              <a:rPr lang="en-ID" sz="2500" dirty="0">
                <a:latin typeface="Franklin Gothic Medium Cond" panose="020B0606030402020204" pitchFamily="34" charset="0"/>
              </a:rPr>
              <a:t>; dan </a:t>
            </a:r>
            <a:r>
              <a:rPr lang="en-ID" sz="2500" dirty="0" err="1">
                <a:latin typeface="Franklin Gothic Medium Cond" panose="020B0606030402020204" pitchFamily="34" charset="0"/>
              </a:rPr>
              <a:t>hanyalah</a:t>
            </a:r>
            <a:r>
              <a:rPr lang="en-ID" sz="2500" dirty="0">
                <a:latin typeface="Franklin Gothic Medium Cond" panose="020B0606030402020204" pitchFamily="34" charset="0"/>
              </a:rPr>
              <a:t> oleh </a:t>
            </a:r>
            <a:r>
              <a:rPr lang="en-ID" sz="2500" dirty="0" err="1">
                <a:latin typeface="Franklin Gothic Medium Cond" panose="020B0606030402020204" pitchFamily="34" charset="0"/>
              </a:rPr>
              <a:t>usaha</a:t>
            </a:r>
            <a:r>
              <a:rPr lang="en-ID" sz="2500" dirty="0">
                <a:latin typeface="Franklin Gothic Medium Cond" panose="020B0606030402020204" pitchFamily="34" charset="0"/>
              </a:rPr>
              <a:t> yang </a:t>
            </a:r>
            <a:r>
              <a:rPr lang="en-ID" sz="2500" dirty="0" err="1">
                <a:latin typeface="Franklin Gothic Medium Cond" panose="020B0606030402020204" pitchFamily="34" charset="0"/>
              </a:rPr>
              <a:t>disertai</a:t>
            </a:r>
            <a:r>
              <a:rPr lang="en-ID" sz="2500" dirty="0">
                <a:latin typeface="Franklin Gothic Medium Cond" panose="020B0606030402020204" pitchFamily="34" charset="0"/>
              </a:rPr>
              <a:t> </a:t>
            </a:r>
            <a:r>
              <a:rPr lang="en-ID" sz="2500" dirty="0" err="1">
                <a:latin typeface="Franklin Gothic Medium Cond" panose="020B0606030402020204" pitchFamily="34" charset="0"/>
              </a:rPr>
              <a:t>tekad</a:t>
            </a:r>
            <a:r>
              <a:rPr lang="en-ID" sz="2500" dirty="0">
                <a:latin typeface="Franklin Gothic Medium Cond" panose="020B0606030402020204" pitchFamily="34" charset="0"/>
              </a:rPr>
              <a:t> </a:t>
            </a:r>
            <a:r>
              <a:rPr lang="en-ID" sz="2500" dirty="0" err="1">
                <a:latin typeface="Franklin Gothic Medium Cond" panose="020B0606030402020204" pitchFamily="34" charset="0"/>
              </a:rPr>
              <a:t>untuk</a:t>
            </a:r>
            <a:r>
              <a:rPr lang="en-ID" sz="2500" dirty="0">
                <a:latin typeface="Franklin Gothic Medium Cond" panose="020B0606030402020204" pitchFamily="34" charset="0"/>
              </a:rPr>
              <a:t> </a:t>
            </a:r>
            <a:r>
              <a:rPr lang="en-ID" sz="2500" dirty="0" err="1">
                <a:latin typeface="Franklin Gothic Medium Cond" panose="020B0606030402020204" pitchFamily="34" charset="0"/>
              </a:rPr>
              <a:t>memperbaiki</a:t>
            </a:r>
            <a:r>
              <a:rPr lang="en-ID" sz="2500" dirty="0">
                <a:latin typeface="Franklin Gothic Medium Cond" panose="020B0606030402020204" pitchFamily="34" charset="0"/>
              </a:rPr>
              <a:t> </a:t>
            </a:r>
            <a:r>
              <a:rPr lang="en-ID" sz="2500" dirty="0" err="1">
                <a:latin typeface="Franklin Gothic Medium Cond" panose="020B0606030402020204" pitchFamily="34" charset="0"/>
              </a:rPr>
              <a:t>kesalahan-kesalahan</a:t>
            </a:r>
            <a:r>
              <a:rPr lang="en-ID" sz="2500" dirty="0">
                <a:latin typeface="Franklin Gothic Medium Cond" panose="020B0606030402020204" pitchFamily="34" charset="0"/>
              </a:rPr>
              <a:t> yang </a:t>
            </a:r>
            <a:r>
              <a:rPr lang="en-ID" sz="2500" dirty="0" err="1">
                <a:latin typeface="Franklin Gothic Medium Cond" panose="020B0606030402020204" pitchFamily="34" charset="0"/>
              </a:rPr>
              <a:t>menyelaraskan</a:t>
            </a:r>
            <a:r>
              <a:rPr lang="en-ID" sz="2500" dirty="0">
                <a:latin typeface="Franklin Gothic Medium Cond" panose="020B0606030402020204" pitchFamily="34" charset="0"/>
              </a:rPr>
              <a:t> </a:t>
            </a:r>
            <a:r>
              <a:rPr lang="en-ID" sz="2500" dirty="0" err="1">
                <a:latin typeface="Franklin Gothic Medium Cond" panose="020B0606030402020204" pitchFamily="34" charset="0"/>
              </a:rPr>
              <a:t>diri</a:t>
            </a:r>
            <a:r>
              <a:rPr lang="en-ID" sz="2500" dirty="0">
                <a:latin typeface="Franklin Gothic Medium Cond" panose="020B0606030402020204" pitchFamily="34" charset="0"/>
              </a:rPr>
              <a:t> </a:t>
            </a:r>
            <a:r>
              <a:rPr lang="en-ID" sz="2500" dirty="0" err="1">
                <a:latin typeface="Franklin Gothic Medium Cond" panose="020B0606030402020204" pitchFamily="34" charset="0"/>
              </a:rPr>
              <a:t>kepada</a:t>
            </a:r>
            <a:r>
              <a:rPr lang="en-ID" sz="2500" dirty="0">
                <a:latin typeface="Franklin Gothic Medium Cond" panose="020B0606030402020204" pitchFamily="34" charset="0"/>
              </a:rPr>
              <a:t> </a:t>
            </a:r>
            <a:r>
              <a:rPr lang="en-ID" sz="2500" dirty="0" err="1">
                <a:latin typeface="Franklin Gothic Medium Cond" panose="020B0606030402020204" pitchFamily="34" charset="0"/>
              </a:rPr>
              <a:t>prinsip-prinsip</a:t>
            </a:r>
            <a:r>
              <a:rPr lang="en-ID" sz="2500" dirty="0">
                <a:latin typeface="Franklin Gothic Medium Cond" panose="020B0606030402020204" pitchFamily="34" charset="0"/>
              </a:rPr>
              <a:t> yang </a:t>
            </a:r>
            <a:r>
              <a:rPr lang="en-ID" sz="2500" dirty="0" err="1">
                <a:latin typeface="Franklin Gothic Medium Cond" panose="020B0606030402020204" pitchFamily="34" charset="0"/>
              </a:rPr>
              <a:t>benar</a:t>
            </a:r>
            <a:r>
              <a:rPr lang="en-ID" sz="2500" dirty="0">
                <a:latin typeface="Franklin Gothic Medium Cond" panose="020B0606030402020204" pitchFamily="34" charset="0"/>
              </a:rPr>
              <a:t>, </a:t>
            </a:r>
            <a:r>
              <a:rPr lang="en-ID" sz="2500" dirty="0" err="1">
                <a:latin typeface="Franklin Gothic Medium Cond" panose="020B0606030402020204" pitchFamily="34" charset="0"/>
              </a:rPr>
              <a:t>kemenangan</a:t>
            </a:r>
            <a:r>
              <a:rPr lang="en-ID" sz="2500" dirty="0">
                <a:latin typeface="Franklin Gothic Medium Cond" panose="020B0606030402020204" pitchFamily="34" charset="0"/>
              </a:rPr>
              <a:t> </a:t>
            </a:r>
            <a:r>
              <a:rPr lang="en-ID" sz="2500" dirty="0" err="1">
                <a:latin typeface="Franklin Gothic Medium Cond" panose="020B0606030402020204" pitchFamily="34" charset="0"/>
              </a:rPr>
              <a:t>itu</a:t>
            </a:r>
            <a:r>
              <a:rPr lang="en-ID" sz="2500" dirty="0">
                <a:latin typeface="Franklin Gothic Medium Cond" panose="020B0606030402020204" pitchFamily="34" charset="0"/>
              </a:rPr>
              <a:t> </a:t>
            </a:r>
            <a:r>
              <a:rPr lang="en-ID" sz="2500" dirty="0" err="1">
                <a:latin typeface="Franklin Gothic Medium Cond" panose="020B0606030402020204" pitchFamily="34" charset="0"/>
              </a:rPr>
              <a:t>akan</a:t>
            </a:r>
            <a:r>
              <a:rPr lang="en-ID" sz="2500" dirty="0">
                <a:latin typeface="Franklin Gothic Medium Cond" panose="020B0606030402020204" pitchFamily="34" charset="0"/>
              </a:rPr>
              <a:t> </a:t>
            </a:r>
            <a:r>
              <a:rPr lang="en-ID" sz="2500" dirty="0" err="1">
                <a:latin typeface="Franklin Gothic Medium Cond" panose="020B0606030402020204" pitchFamily="34" charset="0"/>
              </a:rPr>
              <a:t>diperoleh</a:t>
            </a:r>
            <a:r>
              <a:rPr lang="en-ID" sz="2500" dirty="0">
                <a:latin typeface="Franklin Gothic Medium Cond" panose="020B0606030402020204" pitchFamily="34" charset="0"/>
              </a:rPr>
              <a:t>".</a:t>
            </a:r>
          </a:p>
        </p:txBody>
      </p:sp>
    </p:spTree>
    <p:extLst>
      <p:ext uri="{BB962C8B-B14F-4D97-AF65-F5344CB8AC3E}">
        <p14:creationId xmlns:p14="http://schemas.microsoft.com/office/powerpoint/2010/main" val="2348576914"/>
      </p:ext>
    </p:extLst>
  </p:cSld>
  <p:clrMapOvr>
    <a:overrideClrMapping bg1="dk1" tx1="lt1" bg2="dk2" tx2="lt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7FF47CB7-972F-479F-A36D-9E72D26EC8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Shape 24">
            <a:extLst>
              <a:ext uri="{FF2B5EF4-FFF2-40B4-BE49-F238E27FC236}">
                <a16:creationId xmlns:a16="http://schemas.microsoft.com/office/drawing/2014/main" id="{0D153B68-5844-490D-8E67-F616D6D721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8824632" cy="2061837"/>
          </a:xfrm>
          <a:custGeom>
            <a:avLst/>
            <a:gdLst>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13657 w 10768629"/>
              <a:gd name="connsiteY144" fmla="*/ 1730706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84330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Lst>
            <a:rect l="l" t="t" r="r" b="b"/>
            <a:pathLst>
              <a:path w="10768629" h="1978172">
                <a:moveTo>
                  <a:pt x="0" y="0"/>
                </a:moveTo>
                <a:lnTo>
                  <a:pt x="10768629" y="0"/>
                </a:lnTo>
                <a:lnTo>
                  <a:pt x="10733254" y="31439"/>
                </a:lnTo>
                <a:lnTo>
                  <a:pt x="10727085" y="37910"/>
                </a:lnTo>
                <a:cubicBezTo>
                  <a:pt x="10712973" y="56080"/>
                  <a:pt x="10699457" y="78430"/>
                  <a:pt x="10675953" y="68623"/>
                </a:cubicBezTo>
                <a:cubicBezTo>
                  <a:pt x="10685972" y="89202"/>
                  <a:pt x="10641629" y="69781"/>
                  <a:pt x="10637091" y="90361"/>
                </a:cubicBezTo>
                <a:cubicBezTo>
                  <a:pt x="10635214" y="107005"/>
                  <a:pt x="10621323" y="104993"/>
                  <a:pt x="10610971" y="110764"/>
                </a:cubicBezTo>
                <a:cubicBezTo>
                  <a:pt x="10603980" y="127568"/>
                  <a:pt x="10551417" y="141180"/>
                  <a:pt x="10532872" y="138028"/>
                </a:cubicBezTo>
                <a:cubicBezTo>
                  <a:pt x="10480300" y="119072"/>
                  <a:pt x="10440532" y="186296"/>
                  <a:pt x="10398558" y="172911"/>
                </a:cubicBezTo>
                <a:cubicBezTo>
                  <a:pt x="10387708" y="174114"/>
                  <a:pt x="10378792" y="177646"/>
                  <a:pt x="10371128" y="182609"/>
                </a:cubicBezTo>
                <a:lnTo>
                  <a:pt x="10352178" y="199976"/>
                </a:lnTo>
                <a:lnTo>
                  <a:pt x="10351815" y="211879"/>
                </a:lnTo>
                <a:lnTo>
                  <a:pt x="10337471" y="218661"/>
                </a:lnTo>
                <a:lnTo>
                  <a:pt x="10334625" y="222351"/>
                </a:lnTo>
                <a:cubicBezTo>
                  <a:pt x="10321108" y="225227"/>
                  <a:pt x="10278615" y="228401"/>
                  <a:pt x="10256365" y="235917"/>
                </a:cubicBezTo>
                <a:cubicBezTo>
                  <a:pt x="10218136" y="258033"/>
                  <a:pt x="10224552" y="209685"/>
                  <a:pt x="10201127" y="267448"/>
                </a:cubicBezTo>
                <a:cubicBezTo>
                  <a:pt x="10121320" y="273476"/>
                  <a:pt x="10040763" y="345580"/>
                  <a:pt x="9961218" y="326720"/>
                </a:cubicBezTo>
                <a:cubicBezTo>
                  <a:pt x="9980173" y="341621"/>
                  <a:pt x="9883038" y="318484"/>
                  <a:pt x="9859715" y="355698"/>
                </a:cubicBezTo>
                <a:cubicBezTo>
                  <a:pt x="9812822" y="367758"/>
                  <a:pt x="9752089" y="383830"/>
                  <a:pt x="9679867" y="399081"/>
                </a:cubicBezTo>
                <a:cubicBezTo>
                  <a:pt x="9618357" y="415668"/>
                  <a:pt x="9525492" y="446315"/>
                  <a:pt x="9490654" y="455225"/>
                </a:cubicBezTo>
                <a:lnTo>
                  <a:pt x="9470837" y="452539"/>
                </a:lnTo>
                <a:lnTo>
                  <a:pt x="9469082" y="454891"/>
                </a:lnTo>
                <a:cubicBezTo>
                  <a:pt x="9460057" y="461184"/>
                  <a:pt x="9453495" y="461729"/>
                  <a:pt x="9448038" y="459733"/>
                </a:cubicBezTo>
                <a:lnTo>
                  <a:pt x="9396821" y="455795"/>
                </a:lnTo>
                <a:lnTo>
                  <a:pt x="9392197" y="459796"/>
                </a:lnTo>
                <a:lnTo>
                  <a:pt x="9347994" y="464462"/>
                </a:lnTo>
                <a:cubicBezTo>
                  <a:pt x="9347959" y="465155"/>
                  <a:pt x="9347925" y="465846"/>
                  <a:pt x="9347889" y="466539"/>
                </a:cubicBezTo>
                <a:cubicBezTo>
                  <a:pt x="9346648" y="471307"/>
                  <a:pt x="9343831" y="475025"/>
                  <a:pt x="9337639" y="476654"/>
                </a:cubicBezTo>
                <a:cubicBezTo>
                  <a:pt x="9354547" y="503661"/>
                  <a:pt x="9307720" y="510631"/>
                  <a:pt x="9287964" y="513052"/>
                </a:cubicBezTo>
                <a:cubicBezTo>
                  <a:pt x="9269905" y="526173"/>
                  <a:pt x="9245386" y="544358"/>
                  <a:pt x="9229283" y="555377"/>
                </a:cubicBezTo>
                <a:lnTo>
                  <a:pt x="9220274" y="557502"/>
                </a:lnTo>
                <a:cubicBezTo>
                  <a:pt x="9220250" y="557668"/>
                  <a:pt x="9220226" y="557835"/>
                  <a:pt x="9220202" y="558001"/>
                </a:cubicBezTo>
                <a:cubicBezTo>
                  <a:pt x="9218468" y="559434"/>
                  <a:pt x="9215591" y="560497"/>
                  <a:pt x="9210908" y="561147"/>
                </a:cubicBezTo>
                <a:lnTo>
                  <a:pt x="9186374" y="565502"/>
                </a:lnTo>
                <a:lnTo>
                  <a:pt x="9181058" y="569943"/>
                </a:lnTo>
                <a:lnTo>
                  <a:pt x="9167549" y="584727"/>
                </a:lnTo>
                <a:lnTo>
                  <a:pt x="9149110" y="598906"/>
                </a:lnTo>
                <a:cubicBezTo>
                  <a:pt x="9133575" y="594395"/>
                  <a:pt x="9087390" y="636567"/>
                  <a:pt x="9078556" y="644039"/>
                </a:cubicBezTo>
                <a:lnTo>
                  <a:pt x="8996399" y="690055"/>
                </a:lnTo>
                <a:cubicBezTo>
                  <a:pt x="8913147" y="777045"/>
                  <a:pt x="8867993" y="772591"/>
                  <a:pt x="8803791" y="813860"/>
                </a:cubicBezTo>
                <a:cubicBezTo>
                  <a:pt x="8745270" y="819906"/>
                  <a:pt x="8690049" y="823612"/>
                  <a:pt x="8636202" y="848463"/>
                </a:cubicBezTo>
                <a:cubicBezTo>
                  <a:pt x="8594799" y="860014"/>
                  <a:pt x="8568613" y="864779"/>
                  <a:pt x="8555372" y="883171"/>
                </a:cubicBezTo>
                <a:lnTo>
                  <a:pt x="8507229" y="901665"/>
                </a:lnTo>
                <a:lnTo>
                  <a:pt x="8428473" y="927985"/>
                </a:lnTo>
                <a:cubicBezTo>
                  <a:pt x="8428287" y="929817"/>
                  <a:pt x="8428100" y="931648"/>
                  <a:pt x="8427914" y="933480"/>
                </a:cubicBezTo>
                <a:lnTo>
                  <a:pt x="8420327" y="941984"/>
                </a:lnTo>
                <a:lnTo>
                  <a:pt x="8394729" y="948347"/>
                </a:lnTo>
                <a:lnTo>
                  <a:pt x="8380548" y="987916"/>
                </a:lnTo>
                <a:lnTo>
                  <a:pt x="8375330" y="965444"/>
                </a:lnTo>
                <a:cubicBezTo>
                  <a:pt x="8372375" y="964202"/>
                  <a:pt x="8344433" y="977378"/>
                  <a:pt x="8340796" y="980522"/>
                </a:cubicBezTo>
                <a:cubicBezTo>
                  <a:pt x="8328292" y="982128"/>
                  <a:pt x="8319237" y="991089"/>
                  <a:pt x="8304438" y="996739"/>
                </a:cubicBezTo>
                <a:cubicBezTo>
                  <a:pt x="8297193" y="1005683"/>
                  <a:pt x="8289328" y="1014568"/>
                  <a:pt x="8280929" y="1023089"/>
                </a:cubicBezTo>
                <a:lnTo>
                  <a:pt x="8275760" y="1027772"/>
                </a:lnTo>
                <a:lnTo>
                  <a:pt x="8275478" y="1027605"/>
                </a:lnTo>
                <a:cubicBezTo>
                  <a:pt x="8273970" y="1028076"/>
                  <a:pt x="8251461" y="1029408"/>
                  <a:pt x="8249003" y="1032033"/>
                </a:cubicBezTo>
                <a:lnTo>
                  <a:pt x="8203836" y="1037347"/>
                </a:lnTo>
                <a:cubicBezTo>
                  <a:pt x="8172789" y="1049890"/>
                  <a:pt x="8148166" y="1034625"/>
                  <a:pt x="8122936" y="1063113"/>
                </a:cubicBezTo>
                <a:cubicBezTo>
                  <a:pt x="8093850" y="1074757"/>
                  <a:pt x="8066781" y="1075350"/>
                  <a:pt x="8043658" y="1092746"/>
                </a:cubicBezTo>
                <a:cubicBezTo>
                  <a:pt x="8032157" y="1089174"/>
                  <a:pt x="8022145" y="1089998"/>
                  <a:pt x="8015351" y="1105478"/>
                </a:cubicBezTo>
                <a:cubicBezTo>
                  <a:pt x="7987544" y="1113006"/>
                  <a:pt x="7977708" y="1099152"/>
                  <a:pt x="7963145" y="1119346"/>
                </a:cubicBezTo>
                <a:cubicBezTo>
                  <a:pt x="7942622" y="1098880"/>
                  <a:pt x="7943760" y="1109516"/>
                  <a:pt x="7938145" y="1120225"/>
                </a:cubicBezTo>
                <a:lnTo>
                  <a:pt x="7937238" y="1121204"/>
                </a:lnTo>
                <a:lnTo>
                  <a:pt x="7934398" y="1118240"/>
                </a:lnTo>
                <a:lnTo>
                  <a:pt x="7918248" y="1124371"/>
                </a:lnTo>
                <a:lnTo>
                  <a:pt x="7914119" y="1127653"/>
                </a:lnTo>
                <a:cubicBezTo>
                  <a:pt x="7911201" y="1129547"/>
                  <a:pt x="7909169" y="1130331"/>
                  <a:pt x="7907658" y="1130350"/>
                </a:cubicBezTo>
                <a:lnTo>
                  <a:pt x="7907434" y="1130103"/>
                </a:lnTo>
                <a:lnTo>
                  <a:pt x="7901508" y="1133245"/>
                </a:lnTo>
                <a:cubicBezTo>
                  <a:pt x="7891644" y="1139271"/>
                  <a:pt x="7882185" y="1145815"/>
                  <a:pt x="7873287" y="1152609"/>
                </a:cubicBezTo>
                <a:cubicBezTo>
                  <a:pt x="7864672" y="1141906"/>
                  <a:pt x="7845199" y="1159242"/>
                  <a:pt x="7834833" y="1153868"/>
                </a:cubicBezTo>
                <a:lnTo>
                  <a:pt x="7828661" y="1139994"/>
                </a:lnTo>
                <a:lnTo>
                  <a:pt x="7823966" y="1143178"/>
                </a:lnTo>
                <a:lnTo>
                  <a:pt x="7815078" y="1151776"/>
                </a:lnTo>
                <a:cubicBezTo>
                  <a:pt x="7813692" y="1152943"/>
                  <a:pt x="7812687" y="1153116"/>
                  <a:pt x="7812026" y="1151522"/>
                </a:cubicBezTo>
                <a:cubicBezTo>
                  <a:pt x="7806555" y="1153054"/>
                  <a:pt x="7788673" y="1159989"/>
                  <a:pt x="7782249" y="1160970"/>
                </a:cubicBezTo>
                <a:lnTo>
                  <a:pt x="7773476" y="1157414"/>
                </a:lnTo>
                <a:lnTo>
                  <a:pt x="7769600" y="1157365"/>
                </a:lnTo>
                <a:lnTo>
                  <a:pt x="7752631" y="1172815"/>
                </a:lnTo>
                <a:lnTo>
                  <a:pt x="7739392" y="1192062"/>
                </a:lnTo>
                <a:lnTo>
                  <a:pt x="7677677" y="1216394"/>
                </a:lnTo>
                <a:lnTo>
                  <a:pt x="7586920" y="1261888"/>
                </a:lnTo>
                <a:cubicBezTo>
                  <a:pt x="7556723" y="1298911"/>
                  <a:pt x="7489187" y="1284518"/>
                  <a:pt x="7486100" y="1292563"/>
                </a:cubicBezTo>
                <a:cubicBezTo>
                  <a:pt x="7454875" y="1308356"/>
                  <a:pt x="7453335" y="1326361"/>
                  <a:pt x="7411323" y="1340732"/>
                </a:cubicBezTo>
                <a:cubicBezTo>
                  <a:pt x="7372519" y="1390006"/>
                  <a:pt x="7288617" y="1403664"/>
                  <a:pt x="7240698" y="1438832"/>
                </a:cubicBezTo>
                <a:cubicBezTo>
                  <a:pt x="7206467" y="1417136"/>
                  <a:pt x="7227555" y="1441678"/>
                  <a:pt x="7197675" y="1447530"/>
                </a:cubicBezTo>
                <a:cubicBezTo>
                  <a:pt x="7211601" y="1474927"/>
                  <a:pt x="7159483" y="1444981"/>
                  <a:pt x="7164788" y="1480293"/>
                </a:cubicBezTo>
                <a:cubicBezTo>
                  <a:pt x="7159184" y="1480240"/>
                  <a:pt x="7153584" y="1479075"/>
                  <a:pt x="7147929" y="1477641"/>
                </a:cubicBezTo>
                <a:lnTo>
                  <a:pt x="7144965" y="1476908"/>
                </a:lnTo>
                <a:lnTo>
                  <a:pt x="7134299" y="1479969"/>
                </a:lnTo>
                <a:lnTo>
                  <a:pt x="7129809" y="1473339"/>
                </a:lnTo>
                <a:lnTo>
                  <a:pt x="7112688" y="1472575"/>
                </a:lnTo>
                <a:cubicBezTo>
                  <a:pt x="7106506" y="1473449"/>
                  <a:pt x="7100123" y="1475741"/>
                  <a:pt x="7093470" y="1480300"/>
                </a:cubicBezTo>
                <a:cubicBezTo>
                  <a:pt x="7079039" y="1501274"/>
                  <a:pt x="7048991" y="1495718"/>
                  <a:pt x="7025034" y="1506934"/>
                </a:cubicBezTo>
                <a:lnTo>
                  <a:pt x="7014783" y="1515868"/>
                </a:lnTo>
                <a:lnTo>
                  <a:pt x="6979706" y="1523511"/>
                </a:lnTo>
                <a:lnTo>
                  <a:pt x="6977890" y="1525793"/>
                </a:lnTo>
                <a:cubicBezTo>
                  <a:pt x="6971996" y="1527914"/>
                  <a:pt x="6959488" y="1529941"/>
                  <a:pt x="6944339" y="1536237"/>
                </a:cubicBezTo>
                <a:lnTo>
                  <a:pt x="6886996" y="1563569"/>
                </a:lnTo>
                <a:lnTo>
                  <a:pt x="6874510" y="1558469"/>
                </a:lnTo>
                <a:lnTo>
                  <a:pt x="6871943" y="1554651"/>
                </a:lnTo>
                <a:lnTo>
                  <a:pt x="6856174" y="1562024"/>
                </a:lnTo>
                <a:lnTo>
                  <a:pt x="6842321" y="1560554"/>
                </a:lnTo>
                <a:lnTo>
                  <a:pt x="6832713" y="1569357"/>
                </a:lnTo>
                <a:lnTo>
                  <a:pt x="6816351" y="1571495"/>
                </a:lnTo>
                <a:cubicBezTo>
                  <a:pt x="6810216" y="1571510"/>
                  <a:pt x="6803310" y="1571324"/>
                  <a:pt x="6795800" y="1572010"/>
                </a:cubicBezTo>
                <a:lnTo>
                  <a:pt x="6777546" y="1568661"/>
                </a:lnTo>
                <a:lnTo>
                  <a:pt x="6751528" y="1574143"/>
                </a:lnTo>
                <a:cubicBezTo>
                  <a:pt x="6731455" y="1578562"/>
                  <a:pt x="6712054" y="1582098"/>
                  <a:pt x="6691966" y="1582255"/>
                </a:cubicBezTo>
                <a:cubicBezTo>
                  <a:pt x="6677921" y="1590738"/>
                  <a:pt x="6663787" y="1595441"/>
                  <a:pt x="6646941" y="1588471"/>
                </a:cubicBezTo>
                <a:cubicBezTo>
                  <a:pt x="6605135" y="1597971"/>
                  <a:pt x="6598373" y="1612583"/>
                  <a:pt x="6568576" y="1606488"/>
                </a:cubicBezTo>
                <a:cubicBezTo>
                  <a:pt x="6562510" y="1614734"/>
                  <a:pt x="6558067" y="1619360"/>
                  <a:pt x="6554358" y="1621701"/>
                </a:cubicBezTo>
                <a:cubicBezTo>
                  <a:pt x="6543227" y="1628727"/>
                  <a:pt x="6538724" y="1615196"/>
                  <a:pt x="6516968" y="1617195"/>
                </a:cubicBezTo>
                <a:cubicBezTo>
                  <a:pt x="6493173" y="1617368"/>
                  <a:pt x="6528193" y="1598652"/>
                  <a:pt x="6506479" y="1602227"/>
                </a:cubicBezTo>
                <a:cubicBezTo>
                  <a:pt x="6486674" y="1613929"/>
                  <a:pt x="6478484" y="1593997"/>
                  <a:pt x="6458436" y="1607332"/>
                </a:cubicBezTo>
                <a:cubicBezTo>
                  <a:pt x="6471168" y="1620800"/>
                  <a:pt x="6410323" y="1615478"/>
                  <a:pt x="6414786" y="1628815"/>
                </a:cubicBezTo>
                <a:cubicBezTo>
                  <a:pt x="6385942" y="1615041"/>
                  <a:pt x="6386569" y="1640238"/>
                  <a:pt x="6357085" y="1640846"/>
                </a:cubicBezTo>
                <a:cubicBezTo>
                  <a:pt x="6341163" y="1636809"/>
                  <a:pt x="6331497" y="1637754"/>
                  <a:pt x="6322636" y="1648213"/>
                </a:cubicBezTo>
                <a:cubicBezTo>
                  <a:pt x="6248448" y="1627802"/>
                  <a:pt x="6286748" y="1654976"/>
                  <a:pt x="6226172" y="1654676"/>
                </a:cubicBezTo>
                <a:lnTo>
                  <a:pt x="6221217" y="1654506"/>
                </a:lnTo>
                <a:lnTo>
                  <a:pt x="6204956" y="1664280"/>
                </a:lnTo>
                <a:cubicBezTo>
                  <a:pt x="6204728" y="1665114"/>
                  <a:pt x="6204498" y="1665947"/>
                  <a:pt x="6204270" y="1666782"/>
                </a:cubicBezTo>
                <a:lnTo>
                  <a:pt x="6143810" y="1661963"/>
                </a:lnTo>
                <a:lnTo>
                  <a:pt x="6136560" y="1665728"/>
                </a:lnTo>
                <a:lnTo>
                  <a:pt x="6096155" y="1656951"/>
                </a:lnTo>
                <a:lnTo>
                  <a:pt x="6075812" y="1655422"/>
                </a:lnTo>
                <a:lnTo>
                  <a:pt x="6039495" y="1649680"/>
                </a:lnTo>
                <a:lnTo>
                  <a:pt x="6036523" y="1652121"/>
                </a:lnTo>
                <a:lnTo>
                  <a:pt x="6029328" y="1649904"/>
                </a:lnTo>
                <a:lnTo>
                  <a:pt x="6024075" y="1652779"/>
                </a:lnTo>
                <a:lnTo>
                  <a:pt x="6018085" y="1652030"/>
                </a:lnTo>
                <a:cubicBezTo>
                  <a:pt x="6006658" y="1653831"/>
                  <a:pt x="5968194" y="1662035"/>
                  <a:pt x="5955513" y="1663584"/>
                </a:cubicBezTo>
                <a:lnTo>
                  <a:pt x="5941996" y="1661326"/>
                </a:lnTo>
                <a:lnTo>
                  <a:pt x="5931789" y="1669915"/>
                </a:lnTo>
                <a:lnTo>
                  <a:pt x="5888686" y="1672175"/>
                </a:lnTo>
                <a:lnTo>
                  <a:pt x="5873794" y="1665454"/>
                </a:lnTo>
                <a:lnTo>
                  <a:pt x="5860022" y="1660635"/>
                </a:lnTo>
                <a:lnTo>
                  <a:pt x="5858237" y="1660649"/>
                </a:lnTo>
                <a:lnTo>
                  <a:pt x="5840319" y="1660798"/>
                </a:lnTo>
                <a:lnTo>
                  <a:pt x="5806984" y="1661075"/>
                </a:lnTo>
                <a:cubicBezTo>
                  <a:pt x="5785708" y="1661533"/>
                  <a:pt x="5764126" y="1662974"/>
                  <a:pt x="5742351" y="1667489"/>
                </a:cubicBezTo>
                <a:cubicBezTo>
                  <a:pt x="5659069" y="1645168"/>
                  <a:pt x="5615134" y="1706361"/>
                  <a:pt x="5521171" y="1671626"/>
                </a:cubicBezTo>
                <a:cubicBezTo>
                  <a:pt x="5491803" y="1671296"/>
                  <a:pt x="5498089" y="1662666"/>
                  <a:pt x="5457384" y="1683952"/>
                </a:cubicBezTo>
                <a:cubicBezTo>
                  <a:pt x="5356959" y="1699287"/>
                  <a:pt x="5078905" y="1774579"/>
                  <a:pt x="4950070" y="1748401"/>
                </a:cubicBezTo>
                <a:cubicBezTo>
                  <a:pt x="4918276" y="1752255"/>
                  <a:pt x="4891043" y="1756936"/>
                  <a:pt x="4872172" y="1757222"/>
                </a:cubicBezTo>
                <a:lnTo>
                  <a:pt x="4809524" y="1761033"/>
                </a:lnTo>
                <a:cubicBezTo>
                  <a:pt x="4791324" y="1772975"/>
                  <a:pt x="4777258" y="1754591"/>
                  <a:pt x="4759058" y="1766533"/>
                </a:cubicBezTo>
                <a:cubicBezTo>
                  <a:pt x="4747481" y="1770744"/>
                  <a:pt x="4734604" y="1772921"/>
                  <a:pt x="4719749" y="1771811"/>
                </a:cubicBezTo>
                <a:cubicBezTo>
                  <a:pt x="4671168" y="1780243"/>
                  <a:pt x="4634134" y="1775931"/>
                  <a:pt x="4568686" y="1786141"/>
                </a:cubicBezTo>
                <a:cubicBezTo>
                  <a:pt x="4544667" y="1777910"/>
                  <a:pt x="4432547" y="1778168"/>
                  <a:pt x="4418751" y="1796932"/>
                </a:cubicBezTo>
                <a:cubicBezTo>
                  <a:pt x="4403360" y="1801488"/>
                  <a:pt x="4385278" y="1795746"/>
                  <a:pt x="4378377" y="1815528"/>
                </a:cubicBezTo>
                <a:cubicBezTo>
                  <a:pt x="4366870" y="1839461"/>
                  <a:pt x="4337372" y="1814003"/>
                  <a:pt x="4320575" y="1832722"/>
                </a:cubicBezTo>
                <a:cubicBezTo>
                  <a:pt x="4277898" y="1857053"/>
                  <a:pt x="4243945" y="1846759"/>
                  <a:pt x="4211935" y="1860177"/>
                </a:cubicBezTo>
                <a:cubicBezTo>
                  <a:pt x="4181519" y="1859584"/>
                  <a:pt x="4171342" y="1859762"/>
                  <a:pt x="4101228" y="1868717"/>
                </a:cubicBezTo>
                <a:cubicBezTo>
                  <a:pt x="4080159" y="1876188"/>
                  <a:pt x="4039427" y="1877381"/>
                  <a:pt x="3973223" y="1881015"/>
                </a:cubicBezTo>
                <a:cubicBezTo>
                  <a:pt x="3971330" y="1884974"/>
                  <a:pt x="3952843" y="1879225"/>
                  <a:pt x="3900992" y="1880603"/>
                </a:cubicBezTo>
                <a:cubicBezTo>
                  <a:pt x="3849141" y="1881981"/>
                  <a:pt x="3740060" y="1895686"/>
                  <a:pt x="3662119" y="1889285"/>
                </a:cubicBezTo>
                <a:cubicBezTo>
                  <a:pt x="3565155" y="1881322"/>
                  <a:pt x="3613412" y="1915150"/>
                  <a:pt x="3496919" y="1873180"/>
                </a:cubicBezTo>
                <a:cubicBezTo>
                  <a:pt x="3488062" y="1895719"/>
                  <a:pt x="3474293" y="1876288"/>
                  <a:pt x="3449433" y="1889681"/>
                </a:cubicBezTo>
                <a:cubicBezTo>
                  <a:pt x="3406553" y="1891629"/>
                  <a:pt x="3413217" y="1897797"/>
                  <a:pt x="3369766" y="1916653"/>
                </a:cubicBezTo>
                <a:cubicBezTo>
                  <a:pt x="3338805" y="1929531"/>
                  <a:pt x="3289487" y="1928617"/>
                  <a:pt x="3269672" y="1938036"/>
                </a:cubicBezTo>
                <a:lnTo>
                  <a:pt x="3224897" y="1943733"/>
                </a:lnTo>
                <a:cubicBezTo>
                  <a:pt x="3188693" y="1949271"/>
                  <a:pt x="3178540" y="1909145"/>
                  <a:pt x="3161463" y="1946591"/>
                </a:cubicBezTo>
                <a:lnTo>
                  <a:pt x="3112044" y="1935614"/>
                </a:lnTo>
                <a:lnTo>
                  <a:pt x="3069716" y="1930463"/>
                </a:lnTo>
                <a:cubicBezTo>
                  <a:pt x="3049937" y="1924285"/>
                  <a:pt x="3047816" y="1925644"/>
                  <a:pt x="3005773" y="1915878"/>
                </a:cubicBezTo>
                <a:cubicBezTo>
                  <a:pt x="2978838" y="1921092"/>
                  <a:pt x="2967972" y="1927319"/>
                  <a:pt x="2897201" y="1926772"/>
                </a:cubicBezTo>
                <a:lnTo>
                  <a:pt x="2783891" y="1931749"/>
                </a:lnTo>
                <a:cubicBezTo>
                  <a:pt x="2753098" y="1932794"/>
                  <a:pt x="2731621" y="1915151"/>
                  <a:pt x="2712447" y="1933044"/>
                </a:cubicBezTo>
                <a:cubicBezTo>
                  <a:pt x="2621923" y="1990472"/>
                  <a:pt x="2637976" y="1949546"/>
                  <a:pt x="2560151" y="1963609"/>
                </a:cubicBezTo>
                <a:cubicBezTo>
                  <a:pt x="2472084" y="1973456"/>
                  <a:pt x="2423631" y="1962133"/>
                  <a:pt x="2367221" y="1971884"/>
                </a:cubicBezTo>
                <a:cubicBezTo>
                  <a:pt x="2355331" y="1950582"/>
                  <a:pt x="2295649" y="1950006"/>
                  <a:pt x="2272130" y="1961162"/>
                </a:cubicBezTo>
                <a:cubicBezTo>
                  <a:pt x="2229336" y="1964326"/>
                  <a:pt x="2232627" y="1943953"/>
                  <a:pt x="2189404" y="1978172"/>
                </a:cubicBezTo>
                <a:cubicBezTo>
                  <a:pt x="2153824" y="1968017"/>
                  <a:pt x="2114605" y="1969166"/>
                  <a:pt x="2077704" y="1965002"/>
                </a:cubicBezTo>
                <a:cubicBezTo>
                  <a:pt x="2053064" y="1962036"/>
                  <a:pt x="2051584" y="1971011"/>
                  <a:pt x="2033299" y="1969042"/>
                </a:cubicBezTo>
                <a:cubicBezTo>
                  <a:pt x="2015014" y="1967073"/>
                  <a:pt x="1998956" y="1958903"/>
                  <a:pt x="1967996" y="1953187"/>
                </a:cubicBezTo>
                <a:cubicBezTo>
                  <a:pt x="1924117" y="1970917"/>
                  <a:pt x="1915668" y="1940297"/>
                  <a:pt x="1855805" y="1926082"/>
                </a:cubicBezTo>
                <a:cubicBezTo>
                  <a:pt x="1830663" y="1943732"/>
                  <a:pt x="1810564" y="1935694"/>
                  <a:pt x="1790957" y="1919460"/>
                </a:cubicBezTo>
                <a:cubicBezTo>
                  <a:pt x="1732588" y="1924884"/>
                  <a:pt x="1679506" y="1900619"/>
                  <a:pt x="1613978" y="1891581"/>
                </a:cubicBezTo>
                <a:cubicBezTo>
                  <a:pt x="1542961" y="1912227"/>
                  <a:pt x="1506863" y="1865666"/>
                  <a:pt x="1436831" y="1856201"/>
                </a:cubicBezTo>
                <a:cubicBezTo>
                  <a:pt x="1409149" y="1862955"/>
                  <a:pt x="1416370" y="1829853"/>
                  <a:pt x="1357365" y="1832140"/>
                </a:cubicBezTo>
                <a:cubicBezTo>
                  <a:pt x="1285880" y="1811785"/>
                  <a:pt x="1273193" y="1786872"/>
                  <a:pt x="1232341" y="1785942"/>
                </a:cubicBezTo>
                <a:cubicBezTo>
                  <a:pt x="1223903" y="1792798"/>
                  <a:pt x="1160576" y="1793911"/>
                  <a:pt x="1162595" y="1784330"/>
                </a:cubicBezTo>
                <a:cubicBezTo>
                  <a:pt x="1153167" y="1787110"/>
                  <a:pt x="1122206" y="1805077"/>
                  <a:pt x="1120257" y="1789615"/>
                </a:cubicBezTo>
                <a:cubicBezTo>
                  <a:pt x="1073149" y="1786750"/>
                  <a:pt x="1034361" y="1768718"/>
                  <a:pt x="991903" y="1786741"/>
                </a:cubicBezTo>
                <a:cubicBezTo>
                  <a:pt x="966383" y="1781126"/>
                  <a:pt x="949501" y="1800915"/>
                  <a:pt x="883960" y="1809389"/>
                </a:cubicBezTo>
                <a:cubicBezTo>
                  <a:pt x="836064" y="1808194"/>
                  <a:pt x="826980" y="1826610"/>
                  <a:pt x="766531" y="1805053"/>
                </a:cubicBezTo>
                <a:cubicBezTo>
                  <a:pt x="732778" y="1801141"/>
                  <a:pt x="694055" y="1787044"/>
                  <a:pt x="669779" y="1800537"/>
                </a:cubicBezTo>
                <a:cubicBezTo>
                  <a:pt x="645252" y="1794709"/>
                  <a:pt x="563495" y="1813232"/>
                  <a:pt x="523898" y="1811085"/>
                </a:cubicBezTo>
                <a:cubicBezTo>
                  <a:pt x="457555" y="1798530"/>
                  <a:pt x="395227" y="1824052"/>
                  <a:pt x="360251" y="1830735"/>
                </a:cubicBezTo>
                <a:cubicBezTo>
                  <a:pt x="313564" y="1825583"/>
                  <a:pt x="298281" y="1811622"/>
                  <a:pt x="255207" y="1818275"/>
                </a:cubicBezTo>
                <a:cubicBezTo>
                  <a:pt x="206572" y="1839769"/>
                  <a:pt x="160277" y="1836800"/>
                  <a:pt x="101803" y="1870647"/>
                </a:cubicBezTo>
                <a:cubicBezTo>
                  <a:pt x="85849" y="1910002"/>
                  <a:pt x="27997" y="1845258"/>
                  <a:pt x="25397" y="1888443"/>
                </a:cubicBezTo>
                <a:cubicBezTo>
                  <a:pt x="19096" y="1881154"/>
                  <a:pt x="11260" y="1878398"/>
                  <a:pt x="2370" y="1878311"/>
                </a:cubicBezTo>
                <a:lnTo>
                  <a:pt x="0" y="1878785"/>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009A5A73-BF02-FE4F-4B99-72A2930F7475}"/>
              </a:ext>
            </a:extLst>
          </p:cNvPr>
          <p:cNvSpPr>
            <a:spLocks noGrp="1"/>
          </p:cNvSpPr>
          <p:nvPr>
            <p:ph type="title"/>
          </p:nvPr>
        </p:nvSpPr>
        <p:spPr>
          <a:xfrm>
            <a:off x="0" y="91441"/>
            <a:ext cx="9143999" cy="1249679"/>
          </a:xfrm>
        </p:spPr>
        <p:txBody>
          <a:bodyPr>
            <a:normAutofit/>
          </a:bodyPr>
          <a:lstStyle/>
          <a:p>
            <a:pPr algn="ctr"/>
            <a:r>
              <a:rPr lang="en-ID" sz="3600" dirty="0">
                <a:latin typeface="Impact" panose="020B0806030902050204" pitchFamily="34" charset="0"/>
              </a:rPr>
              <a:t>KOMITMEN RADIKAL</a:t>
            </a:r>
            <a:br>
              <a:rPr lang="en-ID" sz="3600" dirty="0"/>
            </a:br>
            <a:r>
              <a:rPr lang="en-ID" sz="2400" dirty="0">
                <a:solidFill>
                  <a:srgbClr val="C00000"/>
                </a:solidFill>
                <a:latin typeface="Bernard MT Condensed" panose="02050806060905020404" pitchFamily="18" charset="0"/>
              </a:rPr>
              <a:t>Rabu, 03 </a:t>
            </a:r>
            <a:r>
              <a:rPr lang="en-ID" sz="2400" dirty="0" err="1">
                <a:solidFill>
                  <a:srgbClr val="C00000"/>
                </a:solidFill>
                <a:latin typeface="Bernard MT Condensed" panose="02050806060905020404" pitchFamily="18" charset="0"/>
              </a:rPr>
              <a:t>Agustus</a:t>
            </a:r>
            <a:r>
              <a:rPr lang="en-ID" sz="2400" dirty="0">
                <a:solidFill>
                  <a:srgbClr val="C00000"/>
                </a:solidFill>
                <a:latin typeface="Bernard MT Condensed" panose="02050806060905020404" pitchFamily="18" charset="0"/>
              </a:rPr>
              <a:t> 2022</a:t>
            </a:r>
          </a:p>
        </p:txBody>
      </p:sp>
      <p:sp>
        <p:nvSpPr>
          <p:cNvPr id="3" name="Content Placeholder 2">
            <a:extLst>
              <a:ext uri="{FF2B5EF4-FFF2-40B4-BE49-F238E27FC236}">
                <a16:creationId xmlns:a16="http://schemas.microsoft.com/office/drawing/2014/main" id="{49C201CD-F3E1-8294-1729-5DA832ABDBD7}"/>
              </a:ext>
            </a:extLst>
          </p:cNvPr>
          <p:cNvSpPr>
            <a:spLocks noGrp="1"/>
          </p:cNvSpPr>
          <p:nvPr>
            <p:ph idx="1"/>
          </p:nvPr>
        </p:nvSpPr>
        <p:spPr>
          <a:xfrm>
            <a:off x="319368" y="1432560"/>
            <a:ext cx="4781377" cy="5069839"/>
          </a:xfrm>
        </p:spPr>
        <p:txBody>
          <a:bodyPr>
            <a:noAutofit/>
          </a:bodyPr>
          <a:lstStyle/>
          <a:p>
            <a:pPr marL="0" indent="0">
              <a:buNone/>
            </a:pPr>
            <a:r>
              <a:rPr lang="en-ID" sz="2600" dirty="0">
                <a:latin typeface="Franklin Gothic Medium Cond" panose="020B0606030402020204" pitchFamily="34" charset="0"/>
              </a:rPr>
              <a:t>Kita </a:t>
            </a:r>
            <a:r>
              <a:rPr lang="en-ID" sz="2600" dirty="0" err="1">
                <a:latin typeface="Franklin Gothic Medium Cond" panose="020B0606030402020204" pitchFamily="34" charset="0"/>
              </a:rPr>
              <a:t>tidak</a:t>
            </a:r>
            <a:r>
              <a:rPr lang="en-ID" sz="2600" dirty="0">
                <a:latin typeface="Franklin Gothic Medium Cond" panose="020B0606030402020204" pitchFamily="34" charset="0"/>
              </a:rPr>
              <a:t> </a:t>
            </a:r>
            <a:r>
              <a:rPr lang="en-ID" sz="2600" dirty="0" err="1">
                <a:latin typeface="Franklin Gothic Medium Cond" panose="020B0606030402020204" pitchFamily="34" charset="0"/>
              </a:rPr>
              <a:t>bisa</a:t>
            </a:r>
            <a:r>
              <a:rPr lang="en-ID" sz="2600" dirty="0">
                <a:latin typeface="Franklin Gothic Medium Cond" panose="020B0606030402020204" pitchFamily="34" charset="0"/>
              </a:rPr>
              <a:t> </a:t>
            </a:r>
            <a:r>
              <a:rPr lang="en-ID" sz="2600" dirty="0" err="1">
                <a:latin typeface="Franklin Gothic Medium Cond" panose="020B0606030402020204" pitchFamily="34" charset="0"/>
              </a:rPr>
              <a:t>bekerjasama</a:t>
            </a:r>
            <a:r>
              <a:rPr lang="en-ID" sz="2600" dirty="0">
                <a:latin typeface="Franklin Gothic Medium Cond" panose="020B0606030402020204" pitchFamily="34" charset="0"/>
              </a:rPr>
              <a:t> </a:t>
            </a:r>
            <a:r>
              <a:rPr lang="en-ID" sz="2600" dirty="0" err="1">
                <a:latin typeface="Franklin Gothic Medium Cond" panose="020B0606030402020204" pitchFamily="34" charset="0"/>
              </a:rPr>
              <a:t>dengan</a:t>
            </a:r>
            <a:r>
              <a:rPr lang="en-ID" sz="2600" dirty="0">
                <a:latin typeface="Franklin Gothic Medium Cond" panose="020B0606030402020204" pitchFamily="34" charset="0"/>
              </a:rPr>
              <a:t> </a:t>
            </a:r>
            <a:r>
              <a:rPr lang="en-ID" sz="2600" dirty="0" err="1">
                <a:latin typeface="Franklin Gothic Medium Cond" panose="020B0606030402020204" pitchFamily="34" charset="0"/>
              </a:rPr>
              <a:t>dua</a:t>
            </a:r>
            <a:r>
              <a:rPr lang="en-ID" sz="2600" dirty="0">
                <a:latin typeface="Franklin Gothic Medium Cond" panose="020B0606030402020204" pitchFamily="34" charset="0"/>
              </a:rPr>
              <a:t> raja yang </a:t>
            </a:r>
            <a:r>
              <a:rPr lang="en-ID" sz="2600" dirty="0" err="1">
                <a:latin typeface="Franklin Gothic Medium Cond" panose="020B0606030402020204" pitchFamily="34" charset="0"/>
              </a:rPr>
              <a:t>berbeda</a:t>
            </a:r>
            <a:r>
              <a:rPr lang="en-ID" sz="2600" dirty="0">
                <a:latin typeface="Franklin Gothic Medium Cond" panose="020B0606030402020204" pitchFamily="34" charset="0"/>
              </a:rPr>
              <a:t> yang </a:t>
            </a:r>
            <a:r>
              <a:rPr lang="en-ID" sz="2600" dirty="0" err="1">
                <a:latin typeface="Franklin Gothic Medium Cond" panose="020B0606030402020204" pitchFamily="34" charset="0"/>
              </a:rPr>
              <a:t>sedang</a:t>
            </a:r>
            <a:r>
              <a:rPr lang="en-ID" sz="2600" dirty="0">
                <a:latin typeface="Franklin Gothic Medium Cond" panose="020B0606030402020204" pitchFamily="34" charset="0"/>
              </a:rPr>
              <a:t> </a:t>
            </a:r>
            <a:r>
              <a:rPr lang="en-ID" sz="2600" dirty="0" err="1">
                <a:latin typeface="Franklin Gothic Medium Cond" panose="020B0606030402020204" pitchFamily="34" charset="0"/>
              </a:rPr>
              <a:t>berperang</a:t>
            </a:r>
            <a:r>
              <a:rPr lang="en-ID" sz="2600" dirty="0">
                <a:latin typeface="Franklin Gothic Medium Cond" panose="020B0606030402020204" pitchFamily="34" charset="0"/>
              </a:rPr>
              <a:t> </a:t>
            </a:r>
            <a:r>
              <a:rPr lang="en-ID" sz="2600" dirty="0" err="1">
                <a:latin typeface="Franklin Gothic Medium Cond" panose="020B0606030402020204" pitchFamily="34" charset="0"/>
              </a:rPr>
              <a:t>satu</a:t>
            </a:r>
            <a:r>
              <a:rPr lang="en-ID" sz="2600" dirty="0">
                <a:latin typeface="Franklin Gothic Medium Cond" panose="020B0606030402020204" pitchFamily="34" charset="0"/>
              </a:rPr>
              <a:t> </a:t>
            </a:r>
            <a:r>
              <a:rPr lang="en-ID" sz="2600" dirty="0" err="1">
                <a:latin typeface="Franklin Gothic Medium Cond" panose="020B0606030402020204" pitchFamily="34" charset="0"/>
              </a:rPr>
              <a:t>sama</a:t>
            </a:r>
            <a:r>
              <a:rPr lang="en-ID" sz="2600" dirty="0">
                <a:latin typeface="Franklin Gothic Medium Cond" panose="020B0606030402020204" pitchFamily="34" charset="0"/>
              </a:rPr>
              <a:t> lain. </a:t>
            </a:r>
            <a:r>
              <a:rPr lang="en-ID" sz="2600" dirty="0">
                <a:solidFill>
                  <a:srgbClr val="C00000"/>
                </a:solidFill>
                <a:latin typeface="Gill Sans Nova Cond XBd" panose="020B0A06020104020203" pitchFamily="34" charset="0"/>
              </a:rPr>
              <a:t>Kita </a:t>
            </a:r>
            <a:r>
              <a:rPr lang="en-ID" sz="2600" dirty="0" err="1">
                <a:solidFill>
                  <a:srgbClr val="C00000"/>
                </a:solidFill>
                <a:latin typeface="Gill Sans Nova Cond XBd" panose="020B0A06020104020203" pitchFamily="34" charset="0"/>
              </a:rPr>
              <a:t>harus</a:t>
            </a:r>
            <a:r>
              <a:rPr lang="en-ID" sz="2600" dirty="0">
                <a:solidFill>
                  <a:srgbClr val="C00000"/>
                </a:solidFill>
                <a:latin typeface="Gill Sans Nova Cond XBd" panose="020B0A06020104020203" pitchFamily="34" charset="0"/>
              </a:rPr>
              <a:t> </a:t>
            </a:r>
            <a:r>
              <a:rPr lang="en-ID" sz="2600" dirty="0" err="1">
                <a:solidFill>
                  <a:srgbClr val="C00000"/>
                </a:solidFill>
                <a:latin typeface="Gill Sans Nova Cond XBd" panose="020B0A06020104020203" pitchFamily="34" charset="0"/>
              </a:rPr>
              <a:t>mengetahui</a:t>
            </a:r>
            <a:r>
              <a:rPr lang="en-ID" sz="2600" dirty="0">
                <a:solidFill>
                  <a:srgbClr val="C00000"/>
                </a:solidFill>
                <a:latin typeface="Gill Sans Nova Cond XBd" panose="020B0A06020104020203" pitchFamily="34" charset="0"/>
              </a:rPr>
              <a:t> </a:t>
            </a:r>
            <a:r>
              <a:rPr lang="en-ID" sz="2600" dirty="0" err="1">
                <a:solidFill>
                  <a:srgbClr val="C00000"/>
                </a:solidFill>
                <a:latin typeface="Gill Sans Nova Cond XBd" panose="020B0A06020104020203" pitchFamily="34" charset="0"/>
              </a:rPr>
              <a:t>kebenaran</a:t>
            </a:r>
            <a:r>
              <a:rPr lang="en-ID" sz="2600" dirty="0">
                <a:solidFill>
                  <a:srgbClr val="C00000"/>
                </a:solidFill>
                <a:latin typeface="Gill Sans Nova Cond XBd" panose="020B0A06020104020203" pitchFamily="34" charset="0"/>
              </a:rPr>
              <a:t> dan </a:t>
            </a:r>
            <a:r>
              <a:rPr lang="en-ID" sz="2600" dirty="0" err="1">
                <a:solidFill>
                  <a:srgbClr val="C00000"/>
                </a:solidFill>
                <a:latin typeface="Gill Sans Nova Cond XBd" panose="020B0A06020104020203" pitchFamily="34" charset="0"/>
              </a:rPr>
              <a:t>memilih</a:t>
            </a:r>
            <a:r>
              <a:rPr lang="en-ID" sz="2600" dirty="0">
                <a:solidFill>
                  <a:srgbClr val="C00000"/>
                </a:solidFill>
                <a:latin typeface="Gill Sans Nova Cond XBd" panose="020B0A06020104020203" pitchFamily="34" charset="0"/>
              </a:rPr>
              <a:t> Raja </a:t>
            </a:r>
            <a:r>
              <a:rPr lang="en-ID" sz="2600" dirty="0" err="1">
                <a:solidFill>
                  <a:srgbClr val="C00000"/>
                </a:solidFill>
                <a:latin typeface="Gill Sans Nova Cond XBd" panose="020B0A06020104020203" pitchFamily="34" charset="0"/>
              </a:rPr>
              <a:t>surga</a:t>
            </a:r>
            <a:r>
              <a:rPr lang="en-ID" sz="2600" dirty="0">
                <a:solidFill>
                  <a:srgbClr val="C00000"/>
                </a:solidFill>
                <a:latin typeface="Gill Sans Nova Cond XBd" panose="020B0A06020104020203" pitchFamily="34" charset="0"/>
              </a:rPr>
              <a:t> yang </a:t>
            </a:r>
            <a:r>
              <a:rPr lang="en-ID" sz="2600" dirty="0" err="1">
                <a:solidFill>
                  <a:srgbClr val="C00000"/>
                </a:solidFill>
                <a:latin typeface="Gill Sans Nova Cond XBd" panose="020B0A06020104020203" pitchFamily="34" charset="0"/>
              </a:rPr>
              <a:t>adil</a:t>
            </a:r>
            <a:r>
              <a:rPr lang="en-ID" sz="2600" dirty="0">
                <a:solidFill>
                  <a:srgbClr val="C00000"/>
                </a:solidFill>
                <a:latin typeface="Gill Sans Nova Cond XBd" panose="020B0A06020104020203" pitchFamily="34" charset="0"/>
              </a:rPr>
              <a:t> dan </a:t>
            </a:r>
            <a:r>
              <a:rPr lang="en-ID" sz="2600" dirty="0" err="1">
                <a:solidFill>
                  <a:srgbClr val="C00000"/>
                </a:solidFill>
                <a:latin typeface="Gill Sans Nova Cond XBd" panose="020B0A06020104020203" pitchFamily="34" charset="0"/>
              </a:rPr>
              <a:t>pengasih</a:t>
            </a:r>
            <a:r>
              <a:rPr lang="en-ID" sz="2600" dirty="0">
                <a:solidFill>
                  <a:srgbClr val="C00000"/>
                </a:solidFill>
                <a:latin typeface="Gill Sans Nova Cond XBd" panose="020B0A06020104020203" pitchFamily="34" charset="0"/>
              </a:rPr>
              <a:t>, </a:t>
            </a:r>
            <a:r>
              <a:rPr lang="en-ID" sz="2600" dirty="0" err="1">
                <a:solidFill>
                  <a:srgbClr val="C00000"/>
                </a:solidFill>
                <a:latin typeface="Gill Sans Nova Cond XBd" panose="020B0A06020104020203" pitchFamily="34" charset="0"/>
              </a:rPr>
              <a:t>menyelaraskan</a:t>
            </a:r>
            <a:r>
              <a:rPr lang="en-ID" sz="2600" dirty="0">
                <a:solidFill>
                  <a:srgbClr val="C00000"/>
                </a:solidFill>
                <a:latin typeface="Gill Sans Nova Cond XBd" panose="020B0A06020104020203" pitchFamily="34" charset="0"/>
              </a:rPr>
              <a:t> </a:t>
            </a:r>
            <a:r>
              <a:rPr lang="en-ID" sz="2600" dirty="0" err="1">
                <a:solidFill>
                  <a:srgbClr val="C00000"/>
                </a:solidFill>
                <a:latin typeface="Gill Sans Nova Cond XBd" panose="020B0A06020104020203" pitchFamily="34" charset="0"/>
              </a:rPr>
              <a:t>hidup</a:t>
            </a:r>
            <a:r>
              <a:rPr lang="en-ID" sz="2600" dirty="0">
                <a:solidFill>
                  <a:srgbClr val="C00000"/>
                </a:solidFill>
                <a:latin typeface="Gill Sans Nova Cond XBd" panose="020B0A06020104020203" pitchFamily="34" charset="0"/>
              </a:rPr>
              <a:t> </a:t>
            </a:r>
            <a:r>
              <a:rPr lang="en-ID" sz="2600" dirty="0" err="1">
                <a:solidFill>
                  <a:srgbClr val="C00000"/>
                </a:solidFill>
                <a:latin typeface="Gill Sans Nova Cond XBd" panose="020B0A06020104020203" pitchFamily="34" charset="0"/>
              </a:rPr>
              <a:t>kita</a:t>
            </a:r>
            <a:r>
              <a:rPr lang="en-ID" sz="2600" dirty="0">
                <a:solidFill>
                  <a:srgbClr val="C00000"/>
                </a:solidFill>
                <a:latin typeface="Gill Sans Nova Cond XBd" panose="020B0A06020104020203" pitchFamily="34" charset="0"/>
              </a:rPr>
              <a:t> </a:t>
            </a:r>
            <a:r>
              <a:rPr lang="en-ID" sz="2600" dirty="0" err="1">
                <a:solidFill>
                  <a:srgbClr val="C00000"/>
                </a:solidFill>
                <a:latin typeface="Gill Sans Nova Cond XBd" panose="020B0A06020104020203" pitchFamily="34" charset="0"/>
              </a:rPr>
              <a:t>dengan</a:t>
            </a:r>
            <a:r>
              <a:rPr lang="en-ID" sz="2600" dirty="0">
                <a:solidFill>
                  <a:srgbClr val="C00000"/>
                </a:solidFill>
                <a:latin typeface="Gill Sans Nova Cond XBd" panose="020B0A06020104020203" pitchFamily="34" charset="0"/>
              </a:rPr>
              <a:t> </a:t>
            </a:r>
            <a:r>
              <a:rPr lang="en-ID" sz="2600" dirty="0" err="1">
                <a:solidFill>
                  <a:srgbClr val="C00000"/>
                </a:solidFill>
                <a:latin typeface="Gill Sans Nova Cond XBd" panose="020B0A06020104020203" pitchFamily="34" charset="0"/>
              </a:rPr>
              <a:t>prinsip</a:t>
            </a:r>
            <a:r>
              <a:rPr lang="en-ID" sz="2600" dirty="0">
                <a:solidFill>
                  <a:srgbClr val="C00000"/>
                </a:solidFill>
                <a:latin typeface="Gill Sans Nova Cond XBd" panose="020B0A06020104020203" pitchFamily="34" charset="0"/>
              </a:rPr>
              <a:t>-</a:t>
            </a:r>
            <a:r>
              <a:rPr lang="en-ID" sz="2600" dirty="0" err="1">
                <a:solidFill>
                  <a:srgbClr val="C00000"/>
                </a:solidFill>
                <a:latin typeface="Gill Sans Nova Cond XBd" panose="020B0A06020104020203" pitchFamily="34" charset="0"/>
              </a:rPr>
              <a:t>prinsip</a:t>
            </a:r>
            <a:r>
              <a:rPr lang="en-ID" sz="2600" dirty="0">
                <a:solidFill>
                  <a:srgbClr val="C00000"/>
                </a:solidFill>
                <a:latin typeface="Gill Sans Nova Cond XBd" panose="020B0A06020104020203" pitchFamily="34" charset="0"/>
              </a:rPr>
              <a:t>-Nya, dan </a:t>
            </a:r>
            <a:r>
              <a:rPr lang="en-ID" sz="2600" dirty="0" err="1">
                <a:solidFill>
                  <a:srgbClr val="C00000"/>
                </a:solidFill>
                <a:latin typeface="Gill Sans Nova Cond XBd" panose="020B0A06020104020203" pitchFamily="34" charset="0"/>
              </a:rPr>
              <a:t>berkomitmen</a:t>
            </a:r>
            <a:r>
              <a:rPr lang="en-ID" sz="2600" dirty="0">
                <a:solidFill>
                  <a:srgbClr val="C00000"/>
                </a:solidFill>
                <a:latin typeface="Gill Sans Nova Cond XBd" panose="020B0A06020104020203" pitchFamily="34" charset="0"/>
              </a:rPr>
              <a:t> </a:t>
            </a:r>
            <a:r>
              <a:rPr lang="en-ID" sz="2600" dirty="0" err="1">
                <a:solidFill>
                  <a:srgbClr val="C00000"/>
                </a:solidFill>
                <a:latin typeface="Gill Sans Nova Cond XBd" panose="020B0A06020104020203" pitchFamily="34" charset="0"/>
              </a:rPr>
              <a:t>penuh</a:t>
            </a:r>
            <a:r>
              <a:rPr lang="en-ID" sz="2600" dirty="0">
                <a:solidFill>
                  <a:srgbClr val="C00000"/>
                </a:solidFill>
                <a:latin typeface="Gill Sans Nova Cond XBd" panose="020B0A06020104020203" pitchFamily="34" charset="0"/>
              </a:rPr>
              <a:t> </a:t>
            </a:r>
            <a:r>
              <a:rPr lang="en-ID" sz="2600" dirty="0" err="1">
                <a:solidFill>
                  <a:srgbClr val="C00000"/>
                </a:solidFill>
                <a:latin typeface="Gill Sans Nova Cond XBd" panose="020B0A06020104020203" pitchFamily="34" charset="0"/>
              </a:rPr>
              <a:t>untuk</a:t>
            </a:r>
            <a:r>
              <a:rPr lang="en-ID" sz="2600" dirty="0">
                <a:solidFill>
                  <a:srgbClr val="C00000"/>
                </a:solidFill>
                <a:latin typeface="Gill Sans Nova Cond XBd" panose="020B0A06020104020203" pitchFamily="34" charset="0"/>
              </a:rPr>
              <a:t> </a:t>
            </a:r>
            <a:r>
              <a:rPr lang="en-ID" sz="2600" dirty="0" err="1">
                <a:solidFill>
                  <a:srgbClr val="C00000"/>
                </a:solidFill>
                <a:latin typeface="Gill Sans Nova Cond XBd" panose="020B0A06020104020203" pitchFamily="34" charset="0"/>
              </a:rPr>
              <a:t>tujuan</a:t>
            </a:r>
            <a:r>
              <a:rPr lang="en-ID" sz="2600" dirty="0">
                <a:solidFill>
                  <a:srgbClr val="C00000"/>
                </a:solidFill>
                <a:latin typeface="Gill Sans Nova Cond XBd" panose="020B0A06020104020203" pitchFamily="34" charset="0"/>
              </a:rPr>
              <a:t> </a:t>
            </a:r>
            <a:r>
              <a:rPr lang="en-ID" sz="2600" dirty="0" err="1">
                <a:solidFill>
                  <a:srgbClr val="C00000"/>
                </a:solidFill>
                <a:latin typeface="Gill Sans Nova Cond XBd" panose="020B0A06020104020203" pitchFamily="34" charset="0"/>
              </a:rPr>
              <a:t>kerajaan</a:t>
            </a:r>
            <a:r>
              <a:rPr lang="en-ID" sz="2600" dirty="0">
                <a:solidFill>
                  <a:srgbClr val="C00000"/>
                </a:solidFill>
                <a:latin typeface="Gill Sans Nova Cond XBd" panose="020B0A06020104020203" pitchFamily="34" charset="0"/>
              </a:rPr>
              <a:t>-Nya, </a:t>
            </a:r>
            <a:r>
              <a:rPr lang="en-ID" sz="2600" dirty="0" err="1">
                <a:solidFill>
                  <a:srgbClr val="C00000"/>
                </a:solidFill>
                <a:latin typeface="Gill Sans Nova Cond XBd" panose="020B0A06020104020203" pitchFamily="34" charset="0"/>
              </a:rPr>
              <a:t>apapun</a:t>
            </a:r>
            <a:r>
              <a:rPr lang="en-ID" sz="2600" dirty="0">
                <a:solidFill>
                  <a:srgbClr val="C00000"/>
                </a:solidFill>
                <a:latin typeface="Gill Sans Nova Cond XBd" panose="020B0A06020104020203" pitchFamily="34" charset="0"/>
              </a:rPr>
              <a:t> yang </a:t>
            </a:r>
            <a:r>
              <a:rPr lang="en-ID" sz="2600" dirty="0" err="1">
                <a:solidFill>
                  <a:srgbClr val="C00000"/>
                </a:solidFill>
                <a:latin typeface="Gill Sans Nova Cond XBd" panose="020B0A06020104020203" pitchFamily="34" charset="0"/>
              </a:rPr>
              <a:t>terjadi</a:t>
            </a:r>
            <a:r>
              <a:rPr lang="en-ID" sz="2600" dirty="0">
                <a:solidFill>
                  <a:srgbClr val="C00000"/>
                </a:solidFill>
                <a:latin typeface="Gill Sans Nova Cond XBd" panose="020B0A06020104020203" pitchFamily="34" charset="0"/>
              </a:rPr>
              <a:t>. </a:t>
            </a:r>
            <a:r>
              <a:rPr lang="en-ID" sz="2600" dirty="0" err="1">
                <a:latin typeface="Franklin Gothic Medium Cond" panose="020B0606030402020204" pitchFamily="34" charset="0"/>
              </a:rPr>
              <a:t>Prinsip-prinsip</a:t>
            </a:r>
            <a:r>
              <a:rPr lang="en-ID" sz="2600" dirty="0">
                <a:latin typeface="Franklin Gothic Medium Cond" panose="020B0606030402020204" pitchFamily="34" charset="0"/>
              </a:rPr>
              <a:t> </a:t>
            </a:r>
            <a:r>
              <a:rPr lang="en-ID" sz="2600" dirty="0" err="1">
                <a:latin typeface="Franklin Gothic Medium Cond" panose="020B0606030402020204" pitchFamily="34" charset="0"/>
              </a:rPr>
              <a:t>ini</a:t>
            </a:r>
            <a:r>
              <a:rPr lang="en-ID" sz="2600" dirty="0">
                <a:latin typeface="Franklin Gothic Medium Cond" panose="020B0606030402020204" pitchFamily="34" charset="0"/>
              </a:rPr>
              <a:t> </a:t>
            </a:r>
            <a:r>
              <a:rPr lang="en-ID" sz="2600" dirty="0" err="1">
                <a:latin typeface="Franklin Gothic Medium Cond" panose="020B0606030402020204" pitchFamily="34" charset="0"/>
              </a:rPr>
              <a:t>akan</a:t>
            </a:r>
            <a:r>
              <a:rPr lang="en-ID" sz="2600" dirty="0">
                <a:latin typeface="Franklin Gothic Medium Cond" panose="020B0606030402020204" pitchFamily="34" charset="0"/>
              </a:rPr>
              <a:t> </a:t>
            </a:r>
            <a:r>
              <a:rPr lang="en-ID" sz="2600" dirty="0" err="1">
                <a:latin typeface="Franklin Gothic Medium Cond" panose="020B0606030402020204" pitchFamily="34" charset="0"/>
              </a:rPr>
              <a:t>memberi</a:t>
            </a:r>
            <a:r>
              <a:rPr lang="en-ID" sz="2600" dirty="0">
                <a:latin typeface="Franklin Gothic Medium Cond" panose="020B0606030402020204" pitchFamily="34" charset="0"/>
              </a:rPr>
              <a:t> </a:t>
            </a:r>
            <a:r>
              <a:rPr lang="en-ID" sz="2600" dirty="0" err="1">
                <a:latin typeface="Franklin Gothic Medium Cond" panose="020B0606030402020204" pitchFamily="34" charset="0"/>
              </a:rPr>
              <a:t>kita</a:t>
            </a:r>
            <a:r>
              <a:rPr lang="en-ID" sz="2600" dirty="0">
                <a:latin typeface="Franklin Gothic Medium Cond" panose="020B0606030402020204" pitchFamily="34" charset="0"/>
              </a:rPr>
              <a:t> </a:t>
            </a:r>
            <a:r>
              <a:rPr lang="en-ID" sz="2600" dirty="0" err="1">
                <a:latin typeface="Franklin Gothic Medium Cond" panose="020B0606030402020204" pitchFamily="34" charset="0"/>
              </a:rPr>
              <a:t>energi</a:t>
            </a:r>
            <a:r>
              <a:rPr lang="en-ID" sz="2600" dirty="0">
                <a:latin typeface="Franklin Gothic Medium Cond" panose="020B0606030402020204" pitchFamily="34" charset="0"/>
              </a:rPr>
              <a:t> yang </a:t>
            </a:r>
            <a:r>
              <a:rPr lang="en-ID" sz="2600" dirty="0" err="1">
                <a:latin typeface="Franklin Gothic Medium Cond" panose="020B0606030402020204" pitchFamily="34" charset="0"/>
              </a:rPr>
              <a:t>penuh</a:t>
            </a:r>
            <a:r>
              <a:rPr lang="en-ID" sz="2600" dirty="0">
                <a:latin typeface="Franklin Gothic Medium Cond" panose="020B0606030402020204" pitchFamily="34" charset="0"/>
              </a:rPr>
              <a:t> dan </a:t>
            </a:r>
            <a:r>
              <a:rPr lang="en-ID" sz="2600" dirty="0" err="1">
                <a:latin typeface="Franklin Gothic Medium Cond" panose="020B0606030402020204" pitchFamily="34" charset="0"/>
              </a:rPr>
              <a:t>selalu</a:t>
            </a:r>
            <a:r>
              <a:rPr lang="en-ID" sz="2600" dirty="0">
                <a:latin typeface="Franklin Gothic Medium Cond" panose="020B0606030402020204" pitchFamily="34" charset="0"/>
              </a:rPr>
              <a:t> </a:t>
            </a:r>
            <a:r>
              <a:rPr lang="en-ID" sz="2600" dirty="0" err="1">
                <a:latin typeface="Franklin Gothic Medium Cond" panose="020B0606030402020204" pitchFamily="34" charset="0"/>
              </a:rPr>
              <a:t>dibarui</a:t>
            </a:r>
            <a:r>
              <a:rPr lang="en-ID" sz="2600" dirty="0">
                <a:latin typeface="Franklin Gothic Medium Cond" panose="020B0606030402020204" pitchFamily="34" charset="0"/>
              </a:rPr>
              <a:t> </a:t>
            </a:r>
            <a:r>
              <a:rPr lang="en-ID" sz="2600" dirty="0" err="1">
                <a:latin typeface="Franklin Gothic Medium Cond" panose="020B0606030402020204" pitchFamily="34" charset="0"/>
              </a:rPr>
              <a:t>untuk</a:t>
            </a:r>
            <a:r>
              <a:rPr lang="en-ID" sz="2600" dirty="0">
                <a:latin typeface="Franklin Gothic Medium Cond" panose="020B0606030402020204" pitchFamily="34" charset="0"/>
              </a:rPr>
              <a:t> </a:t>
            </a:r>
            <a:r>
              <a:rPr lang="en-ID" sz="2600" dirty="0" err="1">
                <a:latin typeface="Franklin Gothic Medium Cond" panose="020B0606030402020204" pitchFamily="34" charset="0"/>
              </a:rPr>
              <a:t>berjuang</a:t>
            </a:r>
            <a:r>
              <a:rPr lang="en-ID" sz="2600" dirty="0">
                <a:latin typeface="Franklin Gothic Medium Cond" panose="020B0606030402020204" pitchFamily="34" charset="0"/>
              </a:rPr>
              <a:t> dan </a:t>
            </a:r>
            <a:r>
              <a:rPr lang="en-ID" sz="2600" dirty="0" err="1">
                <a:latin typeface="Franklin Gothic Medium Cond" panose="020B0606030402020204" pitchFamily="34" charset="0"/>
              </a:rPr>
              <a:t>mengatasi</a:t>
            </a:r>
            <a:r>
              <a:rPr lang="en-ID" sz="2600" dirty="0">
                <a:latin typeface="Franklin Gothic Medium Cond" panose="020B0606030402020204" pitchFamily="34" charset="0"/>
              </a:rPr>
              <a:t> </a:t>
            </a:r>
            <a:r>
              <a:rPr lang="en-ID" sz="2600" dirty="0" err="1">
                <a:latin typeface="Franklin Gothic Medium Cond" panose="020B0606030402020204" pitchFamily="34" charset="0"/>
              </a:rPr>
              <a:t>cawan</a:t>
            </a:r>
            <a:r>
              <a:rPr lang="en-ID" sz="2600" dirty="0">
                <a:latin typeface="Franklin Gothic Medium Cond" panose="020B0606030402020204" pitchFamily="34" charset="0"/>
              </a:rPr>
              <a:t> </a:t>
            </a:r>
            <a:r>
              <a:rPr lang="en-ID" sz="2600" dirty="0" err="1">
                <a:latin typeface="Franklin Gothic Medium Cond" panose="020B0606030402020204" pitchFamily="34" charset="0"/>
              </a:rPr>
              <a:t>lebur</a:t>
            </a:r>
            <a:r>
              <a:rPr lang="en-ID" sz="2600" dirty="0">
                <a:latin typeface="Franklin Gothic Medium Cond" panose="020B0606030402020204" pitchFamily="34" charset="0"/>
              </a:rPr>
              <a:t> </a:t>
            </a:r>
            <a:r>
              <a:rPr lang="en-ID" sz="2600" dirty="0" err="1">
                <a:latin typeface="Franklin Gothic Medium Cond" panose="020B0606030402020204" pitchFamily="34" charset="0"/>
              </a:rPr>
              <a:t>dalam</a:t>
            </a:r>
            <a:r>
              <a:rPr lang="en-ID" sz="2600" dirty="0">
                <a:latin typeface="Franklin Gothic Medium Cond" panose="020B0606030402020204" pitchFamily="34" charset="0"/>
              </a:rPr>
              <a:t> </a:t>
            </a:r>
            <a:r>
              <a:rPr lang="en-ID" sz="2600" dirty="0" err="1">
                <a:latin typeface="Franklin Gothic Medium Cond" panose="020B0606030402020204" pitchFamily="34" charset="0"/>
              </a:rPr>
              <a:t>kehidupan</a:t>
            </a:r>
            <a:r>
              <a:rPr lang="en-ID" sz="2600" dirty="0">
                <a:latin typeface="Franklin Gothic Medium Cond" panose="020B0606030402020204" pitchFamily="34" charset="0"/>
              </a:rPr>
              <a:t> </a:t>
            </a:r>
            <a:r>
              <a:rPr lang="en-ID" sz="2600" dirty="0" err="1">
                <a:latin typeface="Franklin Gothic Medium Cond" panose="020B0606030402020204" pitchFamily="34" charset="0"/>
              </a:rPr>
              <a:t>ini</a:t>
            </a:r>
            <a:r>
              <a:rPr lang="en-ID" sz="2600" dirty="0">
                <a:latin typeface="Franklin Gothic Medium Cond" panose="020B0606030402020204" pitchFamily="34" charset="0"/>
              </a:rPr>
              <a:t>.</a:t>
            </a:r>
          </a:p>
        </p:txBody>
      </p:sp>
      <p:pic>
        <p:nvPicPr>
          <p:cNvPr id="4" name="Picture 3">
            <a:extLst>
              <a:ext uri="{FF2B5EF4-FFF2-40B4-BE49-F238E27FC236}">
                <a16:creationId xmlns:a16="http://schemas.microsoft.com/office/drawing/2014/main" id="{3BFFF8D2-A7D3-8B35-995F-AD2FAC5AE2E0}"/>
              </a:ext>
            </a:extLst>
          </p:cNvPr>
          <p:cNvPicPr>
            <a:picLocks noChangeAspect="1"/>
          </p:cNvPicPr>
          <p:nvPr/>
        </p:nvPicPr>
        <p:blipFill>
          <a:blip r:embed="rId2"/>
          <a:stretch>
            <a:fillRect/>
          </a:stretch>
        </p:blipFill>
        <p:spPr>
          <a:xfrm>
            <a:off x="4820434" y="2398082"/>
            <a:ext cx="4123673" cy="2061836"/>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27" name="Freeform: Shape 26">
            <a:extLst>
              <a:ext uri="{FF2B5EF4-FFF2-40B4-BE49-F238E27FC236}">
                <a16:creationId xmlns:a16="http://schemas.microsoft.com/office/drawing/2014/main" id="{9A0D773F-7A7D-4DBB-9DEA-86BB8B8F4B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036218" y="6209414"/>
            <a:ext cx="5107781" cy="648586"/>
          </a:xfrm>
          <a:custGeom>
            <a:avLst/>
            <a:gdLst>
              <a:gd name="connsiteX0" fmla="*/ 0 w 10753706"/>
              <a:gd name="connsiteY0" fmla="*/ 0 h 1027260"/>
              <a:gd name="connsiteX1" fmla="*/ 10753706 w 10753706"/>
              <a:gd name="connsiteY1" fmla="*/ 0 h 1027260"/>
              <a:gd name="connsiteX2" fmla="*/ 10748809 w 10753706"/>
              <a:gd name="connsiteY2" fmla="*/ 2522 h 1027260"/>
              <a:gd name="connsiteX3" fmla="*/ 10725330 w 10753706"/>
              <a:gd name="connsiteY3" fmla="*/ 11977 h 1027260"/>
              <a:gd name="connsiteX4" fmla="*/ 10615423 w 10753706"/>
              <a:gd name="connsiteY4" fmla="*/ 52967 h 1027260"/>
              <a:gd name="connsiteX5" fmla="*/ 10533936 w 10753706"/>
              <a:gd name="connsiteY5" fmla="*/ 53095 h 1027260"/>
              <a:gd name="connsiteX6" fmla="*/ 10466876 w 10753706"/>
              <a:gd name="connsiteY6" fmla="*/ 45180 h 1027260"/>
              <a:gd name="connsiteX7" fmla="*/ 10355090 w 10753706"/>
              <a:gd name="connsiteY7" fmla="*/ 89741 h 1027260"/>
              <a:gd name="connsiteX8" fmla="*/ 10087145 w 10753706"/>
              <a:gd name="connsiteY8" fmla="*/ 66115 h 1027260"/>
              <a:gd name="connsiteX9" fmla="*/ 10015902 w 10753706"/>
              <a:gd name="connsiteY9" fmla="*/ 76178 h 1027260"/>
              <a:gd name="connsiteX10" fmla="*/ 9806005 w 10753706"/>
              <a:gd name="connsiteY10" fmla="*/ 102435 h 1027260"/>
              <a:gd name="connsiteX11" fmla="*/ 9602583 w 10753706"/>
              <a:gd name="connsiteY11" fmla="*/ 179170 h 1027260"/>
              <a:gd name="connsiteX12" fmla="*/ 9469719 w 10753706"/>
              <a:gd name="connsiteY12" fmla="*/ 174721 h 1027260"/>
              <a:gd name="connsiteX13" fmla="*/ 9408692 w 10753706"/>
              <a:gd name="connsiteY13" fmla="*/ 189513 h 1027260"/>
              <a:gd name="connsiteX14" fmla="*/ 9364151 w 10753706"/>
              <a:gd name="connsiteY14" fmla="*/ 194072 h 1027260"/>
              <a:gd name="connsiteX15" fmla="*/ 9337751 w 10753706"/>
              <a:gd name="connsiteY15" fmla="*/ 197579 h 1027260"/>
              <a:gd name="connsiteX16" fmla="*/ 9297166 w 10753706"/>
              <a:gd name="connsiteY16" fmla="*/ 216558 h 1027260"/>
              <a:gd name="connsiteX17" fmla="*/ 9123859 w 10753706"/>
              <a:gd name="connsiteY17" fmla="*/ 237356 h 1027260"/>
              <a:gd name="connsiteX18" fmla="*/ 8950741 w 10753706"/>
              <a:gd name="connsiteY18" fmla="*/ 238020 h 1027260"/>
              <a:gd name="connsiteX19" fmla="*/ 8718236 w 10753706"/>
              <a:gd name="connsiteY19" fmla="*/ 303148 h 1027260"/>
              <a:gd name="connsiteX20" fmla="*/ 8694011 w 10753706"/>
              <a:gd name="connsiteY20" fmla="*/ 308812 h 1027260"/>
              <a:gd name="connsiteX21" fmla="*/ 8611976 w 10753706"/>
              <a:gd name="connsiteY21" fmla="*/ 324819 h 1027260"/>
              <a:gd name="connsiteX22" fmla="*/ 8562074 w 10753706"/>
              <a:gd name="connsiteY22" fmla="*/ 337971 h 1027260"/>
              <a:gd name="connsiteX23" fmla="*/ 8501724 w 10753706"/>
              <a:gd name="connsiteY23" fmla="*/ 360865 h 1027260"/>
              <a:gd name="connsiteX24" fmla="*/ 8504489 w 10753706"/>
              <a:gd name="connsiteY24" fmla="*/ 364790 h 1027260"/>
              <a:gd name="connsiteX25" fmla="*/ 8492774 w 10753706"/>
              <a:gd name="connsiteY25" fmla="*/ 366181 h 1027260"/>
              <a:gd name="connsiteX26" fmla="*/ 8466405 w 10753706"/>
              <a:gd name="connsiteY26" fmla="*/ 368724 h 1027260"/>
              <a:gd name="connsiteX27" fmla="*/ 8427069 w 10753706"/>
              <a:gd name="connsiteY27" fmla="*/ 387211 h 1027260"/>
              <a:gd name="connsiteX28" fmla="*/ 8387766 w 10753706"/>
              <a:gd name="connsiteY28" fmla="*/ 377161 h 1027260"/>
              <a:gd name="connsiteX29" fmla="*/ 8315874 w 10753706"/>
              <a:gd name="connsiteY29" fmla="*/ 395527 h 1027260"/>
              <a:gd name="connsiteX30" fmla="*/ 8274474 w 10753706"/>
              <a:gd name="connsiteY30" fmla="*/ 405112 h 1027260"/>
              <a:gd name="connsiteX31" fmla="*/ 8234664 w 10753706"/>
              <a:gd name="connsiteY31" fmla="*/ 410219 h 1027260"/>
              <a:gd name="connsiteX32" fmla="*/ 8211268 w 10753706"/>
              <a:gd name="connsiteY32" fmla="*/ 416791 h 1027260"/>
              <a:gd name="connsiteX33" fmla="*/ 8188615 w 10753706"/>
              <a:gd name="connsiteY33" fmla="*/ 421755 h 1027260"/>
              <a:gd name="connsiteX34" fmla="*/ 8179981 w 10753706"/>
              <a:gd name="connsiteY34" fmla="*/ 420402 h 1027260"/>
              <a:gd name="connsiteX35" fmla="*/ 8179307 w 10753706"/>
              <a:gd name="connsiteY35" fmla="*/ 422516 h 1027260"/>
              <a:gd name="connsiteX36" fmla="*/ 8147929 w 10753706"/>
              <a:gd name="connsiteY36" fmla="*/ 450302 h 1027260"/>
              <a:gd name="connsiteX37" fmla="*/ 8089136 w 10753706"/>
              <a:gd name="connsiteY37" fmla="*/ 465283 h 1027260"/>
              <a:gd name="connsiteX38" fmla="*/ 8049973 w 10753706"/>
              <a:gd name="connsiteY38" fmla="*/ 454121 h 1027260"/>
              <a:gd name="connsiteX39" fmla="*/ 7965913 w 10753706"/>
              <a:gd name="connsiteY39" fmla="*/ 464415 h 1027260"/>
              <a:gd name="connsiteX40" fmla="*/ 7945093 w 10753706"/>
              <a:gd name="connsiteY40" fmla="*/ 464798 h 1027260"/>
              <a:gd name="connsiteX41" fmla="*/ 7935335 w 10753706"/>
              <a:gd name="connsiteY41" fmla="*/ 462442 h 1027260"/>
              <a:gd name="connsiteX42" fmla="*/ 7904779 w 10753706"/>
              <a:gd name="connsiteY42" fmla="*/ 471429 h 1027260"/>
              <a:gd name="connsiteX43" fmla="*/ 7855604 w 10753706"/>
              <a:gd name="connsiteY43" fmla="*/ 480199 h 1027260"/>
              <a:gd name="connsiteX44" fmla="*/ 7832630 w 10753706"/>
              <a:gd name="connsiteY44" fmla="*/ 485371 h 1027260"/>
              <a:gd name="connsiteX45" fmla="*/ 7812438 w 10753706"/>
              <a:gd name="connsiteY45" fmla="*/ 485391 h 1027260"/>
              <a:gd name="connsiteX46" fmla="*/ 7701399 w 10753706"/>
              <a:gd name="connsiteY46" fmla="*/ 495197 h 1027260"/>
              <a:gd name="connsiteX47" fmla="*/ 7674778 w 10753706"/>
              <a:gd name="connsiteY47" fmla="*/ 494723 h 1027260"/>
              <a:gd name="connsiteX48" fmla="*/ 7660445 w 10753706"/>
              <a:gd name="connsiteY48" fmla="*/ 490194 h 1027260"/>
              <a:gd name="connsiteX49" fmla="*/ 7651781 w 10753706"/>
              <a:gd name="connsiteY49" fmla="*/ 493084 h 1027260"/>
              <a:gd name="connsiteX50" fmla="*/ 7584807 w 10753706"/>
              <a:gd name="connsiteY50" fmla="*/ 499490 h 1027260"/>
              <a:gd name="connsiteX51" fmla="*/ 7541324 w 10753706"/>
              <a:gd name="connsiteY51" fmla="*/ 504184 h 1027260"/>
              <a:gd name="connsiteX52" fmla="*/ 7541756 w 10753706"/>
              <a:gd name="connsiteY52" fmla="*/ 512184 h 1027260"/>
              <a:gd name="connsiteX53" fmla="*/ 7503906 w 10753706"/>
              <a:gd name="connsiteY53" fmla="*/ 518551 h 1027260"/>
              <a:gd name="connsiteX54" fmla="*/ 7460411 w 10753706"/>
              <a:gd name="connsiteY54" fmla="*/ 517415 h 1027260"/>
              <a:gd name="connsiteX55" fmla="*/ 7460116 w 10753706"/>
              <a:gd name="connsiteY55" fmla="*/ 517548 h 1027260"/>
              <a:gd name="connsiteX56" fmla="*/ 7297810 w 10753706"/>
              <a:gd name="connsiteY56" fmla="*/ 563947 h 1027260"/>
              <a:gd name="connsiteX57" fmla="*/ 6946388 w 10753706"/>
              <a:gd name="connsiteY57" fmla="*/ 665244 h 1027260"/>
              <a:gd name="connsiteX58" fmla="*/ 6741704 w 10753706"/>
              <a:gd name="connsiteY58" fmla="*/ 679365 h 1027260"/>
              <a:gd name="connsiteX59" fmla="*/ 6624680 w 10753706"/>
              <a:gd name="connsiteY59" fmla="*/ 677674 h 1027260"/>
              <a:gd name="connsiteX60" fmla="*/ 6605700 w 10753706"/>
              <a:gd name="connsiteY60" fmla="*/ 683566 h 1027260"/>
              <a:gd name="connsiteX61" fmla="*/ 6576922 w 10753706"/>
              <a:gd name="connsiteY61" fmla="*/ 683030 h 1027260"/>
              <a:gd name="connsiteX62" fmla="*/ 6405123 w 10753706"/>
              <a:gd name="connsiteY62" fmla="*/ 721946 h 1027260"/>
              <a:gd name="connsiteX63" fmla="*/ 6368938 w 10753706"/>
              <a:gd name="connsiteY63" fmla="*/ 717341 h 1027260"/>
              <a:gd name="connsiteX64" fmla="*/ 6295102 w 10753706"/>
              <a:gd name="connsiteY64" fmla="*/ 729508 h 1027260"/>
              <a:gd name="connsiteX65" fmla="*/ 6202084 w 10753706"/>
              <a:gd name="connsiteY65" fmla="*/ 767091 h 1027260"/>
              <a:gd name="connsiteX66" fmla="*/ 6067157 w 10753706"/>
              <a:gd name="connsiteY66" fmla="*/ 790339 h 1027260"/>
              <a:gd name="connsiteX67" fmla="*/ 6061443 w 10753706"/>
              <a:gd name="connsiteY67" fmla="*/ 796151 h 1027260"/>
              <a:gd name="connsiteX68" fmla="*/ 6051406 w 10753706"/>
              <a:gd name="connsiteY68" fmla="*/ 800684 h 1027260"/>
              <a:gd name="connsiteX69" fmla="*/ 6049097 w 10753706"/>
              <a:gd name="connsiteY69" fmla="*/ 800636 h 1027260"/>
              <a:gd name="connsiteX70" fmla="*/ 6034222 w 10753706"/>
              <a:gd name="connsiteY70" fmla="*/ 804110 h 1027260"/>
              <a:gd name="connsiteX71" fmla="*/ 6033121 w 10753706"/>
              <a:gd name="connsiteY71" fmla="*/ 806078 h 1027260"/>
              <a:gd name="connsiteX72" fmla="*/ 6023593 w 10753706"/>
              <a:gd name="connsiteY72" fmla="*/ 808842 h 1027260"/>
              <a:gd name="connsiteX73" fmla="*/ 6006639 w 10753706"/>
              <a:gd name="connsiteY73" fmla="*/ 815304 h 1027260"/>
              <a:gd name="connsiteX74" fmla="*/ 6001762 w 10753706"/>
              <a:gd name="connsiteY74" fmla="*/ 815557 h 1027260"/>
              <a:gd name="connsiteX75" fmla="*/ 5973534 w 10753706"/>
              <a:gd name="connsiteY75" fmla="*/ 823815 h 1027260"/>
              <a:gd name="connsiteX76" fmla="*/ 5972336 w 10753706"/>
              <a:gd name="connsiteY76" fmla="*/ 823476 h 1027260"/>
              <a:gd name="connsiteX77" fmla="*/ 5960841 w 10753706"/>
              <a:gd name="connsiteY77" fmla="*/ 823819 h 1027260"/>
              <a:gd name="connsiteX78" fmla="*/ 5940719 w 10753706"/>
              <a:gd name="connsiteY78" fmla="*/ 825514 h 1027260"/>
              <a:gd name="connsiteX79" fmla="*/ 5884298 w 10753706"/>
              <a:gd name="connsiteY79" fmla="*/ 823806 h 1027260"/>
              <a:gd name="connsiteX80" fmla="*/ 5854779 w 10753706"/>
              <a:gd name="connsiteY80" fmla="*/ 832365 h 1027260"/>
              <a:gd name="connsiteX81" fmla="*/ 5848382 w 10753706"/>
              <a:gd name="connsiteY81" fmla="*/ 833844 h 1027260"/>
              <a:gd name="connsiteX82" fmla="*/ 5848066 w 10753706"/>
              <a:gd name="connsiteY82" fmla="*/ 833772 h 1027260"/>
              <a:gd name="connsiteX83" fmla="*/ 5840944 w 10753706"/>
              <a:gd name="connsiteY83" fmla="*/ 835132 h 1027260"/>
              <a:gd name="connsiteX84" fmla="*/ 5836719 w 10753706"/>
              <a:gd name="connsiteY84" fmla="*/ 836539 h 1027260"/>
              <a:gd name="connsiteX85" fmla="*/ 5824311 w 10753706"/>
              <a:gd name="connsiteY85" fmla="*/ 839408 h 1027260"/>
              <a:gd name="connsiteX86" fmla="*/ 5818788 w 10753706"/>
              <a:gd name="connsiteY86" fmla="*/ 839727 h 1027260"/>
              <a:gd name="connsiteX87" fmla="*/ 5763953 w 10753706"/>
              <a:gd name="connsiteY87" fmla="*/ 834282 h 1027260"/>
              <a:gd name="connsiteX88" fmla="*/ 5667748 w 10753706"/>
              <a:gd name="connsiteY88" fmla="*/ 840211 h 1027260"/>
              <a:gd name="connsiteX89" fmla="*/ 5573108 w 10753706"/>
              <a:gd name="connsiteY89" fmla="*/ 847611 h 1027260"/>
              <a:gd name="connsiteX90" fmla="*/ 5539137 w 10753706"/>
              <a:gd name="connsiteY90" fmla="*/ 851033 h 1027260"/>
              <a:gd name="connsiteX91" fmla="*/ 5510651 w 10753706"/>
              <a:gd name="connsiteY91" fmla="*/ 844215 h 1027260"/>
              <a:gd name="connsiteX92" fmla="*/ 5457331 w 10753706"/>
              <a:gd name="connsiteY92" fmla="*/ 839159 h 1027260"/>
              <a:gd name="connsiteX93" fmla="*/ 5410613 w 10753706"/>
              <a:gd name="connsiteY93" fmla="*/ 834358 h 1027260"/>
              <a:gd name="connsiteX94" fmla="*/ 5370040 w 10753706"/>
              <a:gd name="connsiteY94" fmla="*/ 862127 h 1027260"/>
              <a:gd name="connsiteX95" fmla="*/ 5318778 w 10753706"/>
              <a:gd name="connsiteY95" fmla="*/ 855310 h 1027260"/>
              <a:gd name="connsiteX96" fmla="*/ 5298645 w 10753706"/>
              <a:gd name="connsiteY96" fmla="*/ 855171 h 1027260"/>
              <a:gd name="connsiteX97" fmla="*/ 5253828 w 10753706"/>
              <a:gd name="connsiteY97" fmla="*/ 859670 h 1027260"/>
              <a:gd name="connsiteX98" fmla="*/ 5216955 w 10753706"/>
              <a:gd name="connsiteY98" fmla="*/ 866245 h 1027260"/>
              <a:gd name="connsiteX99" fmla="*/ 5214344 w 10753706"/>
              <a:gd name="connsiteY99" fmla="*/ 868102 h 1027260"/>
              <a:gd name="connsiteX100" fmla="*/ 5195561 w 10753706"/>
              <a:gd name="connsiteY100" fmla="*/ 869949 h 1027260"/>
              <a:gd name="connsiteX101" fmla="*/ 5182555 w 10753706"/>
              <a:gd name="connsiteY101" fmla="*/ 873542 h 1027260"/>
              <a:gd name="connsiteX102" fmla="*/ 5172552 w 10753706"/>
              <a:gd name="connsiteY102" fmla="*/ 878801 h 1027260"/>
              <a:gd name="connsiteX103" fmla="*/ 5027993 w 10753706"/>
              <a:gd name="connsiteY103" fmla="*/ 889666 h 1027260"/>
              <a:gd name="connsiteX104" fmla="*/ 4939844 w 10753706"/>
              <a:gd name="connsiteY104" fmla="*/ 934802 h 1027260"/>
              <a:gd name="connsiteX105" fmla="*/ 4792576 w 10753706"/>
              <a:gd name="connsiteY105" fmla="*/ 934820 h 1027260"/>
              <a:gd name="connsiteX106" fmla="*/ 4602423 w 10753706"/>
              <a:gd name="connsiteY106" fmla="*/ 958063 h 1027260"/>
              <a:gd name="connsiteX107" fmla="*/ 4290656 w 10753706"/>
              <a:gd name="connsiteY107" fmla="*/ 969152 h 1027260"/>
              <a:gd name="connsiteX108" fmla="*/ 3952334 w 10753706"/>
              <a:gd name="connsiteY108" fmla="*/ 954043 h 1027260"/>
              <a:gd name="connsiteX109" fmla="*/ 3858560 w 10753706"/>
              <a:gd name="connsiteY109" fmla="*/ 948781 h 1027260"/>
              <a:gd name="connsiteX110" fmla="*/ 3846597 w 10753706"/>
              <a:gd name="connsiteY110" fmla="*/ 948382 h 1027260"/>
              <a:gd name="connsiteX111" fmla="*/ 3736044 w 10753706"/>
              <a:gd name="connsiteY111" fmla="*/ 947759 h 1027260"/>
              <a:gd name="connsiteX112" fmla="*/ 3713136 w 10753706"/>
              <a:gd name="connsiteY112" fmla="*/ 946963 h 1027260"/>
              <a:gd name="connsiteX113" fmla="*/ 3695939 w 10753706"/>
              <a:gd name="connsiteY113" fmla="*/ 943639 h 1027260"/>
              <a:gd name="connsiteX114" fmla="*/ 3694125 w 10753706"/>
              <a:gd name="connsiteY114" fmla="*/ 940567 h 1027260"/>
              <a:gd name="connsiteX115" fmla="*/ 3681925 w 10753706"/>
              <a:gd name="connsiteY115" fmla="*/ 939706 h 1027260"/>
              <a:gd name="connsiteX116" fmla="*/ 3679204 w 10753706"/>
              <a:gd name="connsiteY116" fmla="*/ 938926 h 1027260"/>
              <a:gd name="connsiteX117" fmla="*/ 3615656 w 10753706"/>
              <a:gd name="connsiteY117" fmla="*/ 940320 h 1027260"/>
              <a:gd name="connsiteX118" fmla="*/ 3567983 w 10753706"/>
              <a:gd name="connsiteY118" fmla="*/ 935596 h 1027260"/>
              <a:gd name="connsiteX119" fmla="*/ 3422423 w 10753706"/>
              <a:gd name="connsiteY119" fmla="*/ 932129 h 1027260"/>
              <a:gd name="connsiteX120" fmla="*/ 3310925 w 10753706"/>
              <a:gd name="connsiteY120" fmla="*/ 911072 h 1027260"/>
              <a:gd name="connsiteX121" fmla="*/ 3139421 w 10753706"/>
              <a:gd name="connsiteY121" fmla="*/ 934151 h 1027260"/>
              <a:gd name="connsiteX122" fmla="*/ 2996922 w 10753706"/>
              <a:gd name="connsiteY122" fmla="*/ 927537 h 1027260"/>
              <a:gd name="connsiteX123" fmla="*/ 2982785 w 10753706"/>
              <a:gd name="connsiteY123" fmla="*/ 931453 h 1027260"/>
              <a:gd name="connsiteX124" fmla="*/ 2967478 w 10753706"/>
              <a:gd name="connsiteY124" fmla="*/ 933397 h 1027260"/>
              <a:gd name="connsiteX125" fmla="*/ 2948552 w 10753706"/>
              <a:gd name="connsiteY125" fmla="*/ 932961 h 1027260"/>
              <a:gd name="connsiteX126" fmla="*/ 2944404 w 10753706"/>
              <a:gd name="connsiteY126" fmla="*/ 934452 h 1027260"/>
              <a:gd name="connsiteX127" fmla="*/ 2908608 w 10753706"/>
              <a:gd name="connsiteY127" fmla="*/ 937205 h 1027260"/>
              <a:gd name="connsiteX128" fmla="*/ 2904443 w 10753706"/>
              <a:gd name="connsiteY128" fmla="*/ 936455 h 1027260"/>
              <a:gd name="connsiteX129" fmla="*/ 2868935 w 10753706"/>
              <a:gd name="connsiteY129" fmla="*/ 938022 h 1027260"/>
              <a:gd name="connsiteX130" fmla="*/ 2868586 w 10753706"/>
              <a:gd name="connsiteY130" fmla="*/ 937487 h 1027260"/>
              <a:gd name="connsiteX131" fmla="*/ 2859191 w 10753706"/>
              <a:gd name="connsiteY131" fmla="*/ 935503 h 1027260"/>
              <a:gd name="connsiteX132" fmla="*/ 2840915 w 10753706"/>
              <a:gd name="connsiteY132" fmla="*/ 932977 h 1027260"/>
              <a:gd name="connsiteX133" fmla="*/ 2763509 w 10753706"/>
              <a:gd name="connsiteY133" fmla="*/ 921850 h 1027260"/>
              <a:gd name="connsiteX134" fmla="*/ 2756121 w 10753706"/>
              <a:gd name="connsiteY134" fmla="*/ 921864 h 1027260"/>
              <a:gd name="connsiteX135" fmla="*/ 2755998 w 10753706"/>
              <a:gd name="connsiteY135" fmla="*/ 921739 h 1027260"/>
              <a:gd name="connsiteX136" fmla="*/ 2748255 w 10753706"/>
              <a:gd name="connsiteY136" fmla="*/ 921505 h 1027260"/>
              <a:gd name="connsiteX137" fmla="*/ 2694601 w 10753706"/>
              <a:gd name="connsiteY137" fmla="*/ 915575 h 1027260"/>
              <a:gd name="connsiteX138" fmla="*/ 2635357 w 10753706"/>
              <a:gd name="connsiteY138" fmla="*/ 910976 h 1027260"/>
              <a:gd name="connsiteX139" fmla="*/ 2601047 w 10753706"/>
              <a:gd name="connsiteY139" fmla="*/ 910263 h 1027260"/>
              <a:gd name="connsiteX140" fmla="*/ 2507482 w 10753706"/>
              <a:gd name="connsiteY140" fmla="*/ 906211 h 1027260"/>
              <a:gd name="connsiteX141" fmla="*/ 2413884 w 10753706"/>
              <a:gd name="connsiteY141" fmla="*/ 900545 h 1027260"/>
              <a:gd name="connsiteX142" fmla="*/ 2368912 w 10753706"/>
              <a:gd name="connsiteY142" fmla="*/ 888755 h 1027260"/>
              <a:gd name="connsiteX143" fmla="*/ 2349490 w 10753706"/>
              <a:gd name="connsiteY143" fmla="*/ 889719 h 1027260"/>
              <a:gd name="connsiteX144" fmla="*/ 2344290 w 10753706"/>
              <a:gd name="connsiteY144" fmla="*/ 890584 h 1027260"/>
              <a:gd name="connsiteX145" fmla="*/ 2336488 w 10753706"/>
              <a:gd name="connsiteY145" fmla="*/ 891058 h 1027260"/>
              <a:gd name="connsiteX146" fmla="*/ 2329015 w 10753706"/>
              <a:gd name="connsiteY146" fmla="*/ 891627 h 1027260"/>
              <a:gd name="connsiteX147" fmla="*/ 2293898 w 10753706"/>
              <a:gd name="connsiteY147" fmla="*/ 896431 h 1027260"/>
              <a:gd name="connsiteX148" fmla="*/ 2243927 w 10753706"/>
              <a:gd name="connsiteY148" fmla="*/ 888076 h 1027260"/>
              <a:gd name="connsiteX149" fmla="*/ 2223920 w 10753706"/>
              <a:gd name="connsiteY149" fmla="*/ 887331 h 1027260"/>
              <a:gd name="connsiteX150" fmla="*/ 2213081 w 10753706"/>
              <a:gd name="connsiteY150" fmla="*/ 886302 h 1027260"/>
              <a:gd name="connsiteX151" fmla="*/ 2212307 w 10753706"/>
              <a:gd name="connsiteY151" fmla="*/ 885829 h 1027260"/>
              <a:gd name="connsiteX152" fmla="*/ 2152321 w 10753706"/>
              <a:gd name="connsiteY152" fmla="*/ 894418 h 1027260"/>
              <a:gd name="connsiteX153" fmla="*/ 2140985 w 10753706"/>
              <a:gd name="connsiteY153" fmla="*/ 895968 h 1027260"/>
              <a:gd name="connsiteX154" fmla="*/ 2121210 w 10753706"/>
              <a:gd name="connsiteY154" fmla="*/ 899354 h 1027260"/>
              <a:gd name="connsiteX155" fmla="*/ 2119146 w 10753706"/>
              <a:gd name="connsiteY155" fmla="*/ 899033 h 1027260"/>
              <a:gd name="connsiteX156" fmla="*/ 2105666 w 10753706"/>
              <a:gd name="connsiteY156" fmla="*/ 902240 h 1027260"/>
              <a:gd name="connsiteX157" fmla="*/ 2094924 w 10753706"/>
              <a:gd name="connsiteY157" fmla="*/ 907203 h 1027260"/>
              <a:gd name="connsiteX158" fmla="*/ 1949478 w 10753706"/>
              <a:gd name="connsiteY158" fmla="*/ 913748 h 1027260"/>
              <a:gd name="connsiteX159" fmla="*/ 1749684 w 10753706"/>
              <a:gd name="connsiteY159" fmla="*/ 942223 h 1027260"/>
              <a:gd name="connsiteX160" fmla="*/ 1585576 w 10753706"/>
              <a:gd name="connsiteY160" fmla="*/ 954170 h 1027260"/>
              <a:gd name="connsiteX161" fmla="*/ 1476250 w 10753706"/>
              <a:gd name="connsiteY161" fmla="*/ 950653 h 1027260"/>
              <a:gd name="connsiteX162" fmla="*/ 1433927 w 10753706"/>
              <a:gd name="connsiteY162" fmla="*/ 959926 h 1027260"/>
              <a:gd name="connsiteX163" fmla="*/ 1414893 w 10753706"/>
              <a:gd name="connsiteY163" fmla="*/ 957671 h 1027260"/>
              <a:gd name="connsiteX164" fmla="*/ 1411585 w 10753706"/>
              <a:gd name="connsiteY164" fmla="*/ 957179 h 1027260"/>
              <a:gd name="connsiteX165" fmla="*/ 1398896 w 10753706"/>
              <a:gd name="connsiteY165" fmla="*/ 957460 h 1027260"/>
              <a:gd name="connsiteX166" fmla="*/ 1394632 w 10753706"/>
              <a:gd name="connsiteY166" fmla="*/ 954725 h 1027260"/>
              <a:gd name="connsiteX167" fmla="*/ 1375043 w 10753706"/>
              <a:gd name="connsiteY167" fmla="*/ 953132 h 1027260"/>
              <a:gd name="connsiteX168" fmla="*/ 1351876 w 10753706"/>
              <a:gd name="connsiteY168" fmla="*/ 954436 h 1027260"/>
              <a:gd name="connsiteX169" fmla="*/ 1242676 w 10753706"/>
              <a:gd name="connsiteY169" fmla="*/ 963767 h 1027260"/>
              <a:gd name="connsiteX170" fmla="*/ 1205993 w 10753706"/>
              <a:gd name="connsiteY170" fmla="*/ 974080 h 1027260"/>
              <a:gd name="connsiteX171" fmla="*/ 1052221 w 10753706"/>
              <a:gd name="connsiteY171" fmla="*/ 963954 h 1027260"/>
              <a:gd name="connsiteX172" fmla="*/ 968270 w 10753706"/>
              <a:gd name="connsiteY172" fmla="*/ 964761 h 1027260"/>
              <a:gd name="connsiteX173" fmla="*/ 874493 w 10753706"/>
              <a:gd name="connsiteY173" fmla="*/ 998122 h 1027260"/>
              <a:gd name="connsiteX174" fmla="*/ 814411 w 10753706"/>
              <a:gd name="connsiteY174" fmla="*/ 1007391 h 1027260"/>
              <a:gd name="connsiteX175" fmla="*/ 688604 w 10753706"/>
              <a:gd name="connsiteY175" fmla="*/ 1015631 h 1027260"/>
              <a:gd name="connsiteX176" fmla="*/ 618171 w 10753706"/>
              <a:gd name="connsiteY176" fmla="*/ 1027260 h 1027260"/>
              <a:gd name="connsiteX177" fmla="*/ 570379 w 10753706"/>
              <a:gd name="connsiteY177" fmla="*/ 1023487 h 1027260"/>
              <a:gd name="connsiteX178" fmla="*/ 482519 w 10753706"/>
              <a:gd name="connsiteY178" fmla="*/ 1002108 h 1027260"/>
              <a:gd name="connsiteX179" fmla="*/ 475319 w 10753706"/>
              <a:gd name="connsiteY179" fmla="*/ 1009922 h 1027260"/>
              <a:gd name="connsiteX180" fmla="*/ 431104 w 10753706"/>
              <a:gd name="connsiteY180" fmla="*/ 1009317 h 1027260"/>
              <a:gd name="connsiteX181" fmla="*/ 363782 w 10753706"/>
              <a:gd name="connsiteY181" fmla="*/ 1007585 h 1027260"/>
              <a:gd name="connsiteX182" fmla="*/ 325533 w 10753706"/>
              <a:gd name="connsiteY182" fmla="*/ 1008502 h 1027260"/>
              <a:gd name="connsiteX183" fmla="*/ 220429 w 10753706"/>
              <a:gd name="connsiteY183" fmla="*/ 1008927 h 1027260"/>
              <a:gd name="connsiteX184" fmla="*/ 114676 w 10753706"/>
              <a:gd name="connsiteY184" fmla="*/ 1007765 h 1027260"/>
              <a:gd name="connsiteX185" fmla="*/ 13470 w 10753706"/>
              <a:gd name="connsiteY185" fmla="*/ 998544 h 1027260"/>
              <a:gd name="connsiteX186" fmla="*/ 0 w 10753706"/>
              <a:gd name="connsiteY186" fmla="*/ 997355 h 102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10753706" h="1027260">
                <a:moveTo>
                  <a:pt x="0" y="0"/>
                </a:moveTo>
                <a:lnTo>
                  <a:pt x="10753706" y="0"/>
                </a:lnTo>
                <a:lnTo>
                  <a:pt x="10748809" y="2522"/>
                </a:lnTo>
                <a:cubicBezTo>
                  <a:pt x="10744031" y="4644"/>
                  <a:pt x="10737551" y="7204"/>
                  <a:pt x="10725330" y="11977"/>
                </a:cubicBezTo>
                <a:cubicBezTo>
                  <a:pt x="10700888" y="21523"/>
                  <a:pt x="10652058" y="39304"/>
                  <a:pt x="10615423" y="52967"/>
                </a:cubicBezTo>
                <a:cubicBezTo>
                  <a:pt x="10598524" y="49017"/>
                  <a:pt x="10550674" y="61360"/>
                  <a:pt x="10533936" y="53095"/>
                </a:cubicBezTo>
                <a:cubicBezTo>
                  <a:pt x="10519435" y="55674"/>
                  <a:pt x="10480156" y="49393"/>
                  <a:pt x="10466876" y="45180"/>
                </a:cubicBezTo>
                <a:cubicBezTo>
                  <a:pt x="10443145" y="68059"/>
                  <a:pt x="10382269" y="71294"/>
                  <a:pt x="10355090" y="89741"/>
                </a:cubicBezTo>
                <a:cubicBezTo>
                  <a:pt x="10286222" y="95376"/>
                  <a:pt x="10146285" y="63529"/>
                  <a:pt x="10087145" y="66115"/>
                </a:cubicBezTo>
                <a:cubicBezTo>
                  <a:pt x="10067575" y="79584"/>
                  <a:pt x="10043111" y="68921"/>
                  <a:pt x="10015902" y="76178"/>
                </a:cubicBezTo>
                <a:cubicBezTo>
                  <a:pt x="9952302" y="84628"/>
                  <a:pt x="9893286" y="103337"/>
                  <a:pt x="9806005" y="102435"/>
                </a:cubicBezTo>
                <a:cubicBezTo>
                  <a:pt x="9782247" y="141133"/>
                  <a:pt x="9674787" y="151643"/>
                  <a:pt x="9602583" y="179170"/>
                </a:cubicBezTo>
                <a:cubicBezTo>
                  <a:pt x="9557658" y="187584"/>
                  <a:pt x="9478290" y="154235"/>
                  <a:pt x="9469719" y="174721"/>
                </a:cubicBezTo>
                <a:cubicBezTo>
                  <a:pt x="9443779" y="165070"/>
                  <a:pt x="9431317" y="185692"/>
                  <a:pt x="9408692" y="189513"/>
                </a:cubicBezTo>
                <a:cubicBezTo>
                  <a:pt x="9387154" y="183843"/>
                  <a:pt x="9380475" y="191089"/>
                  <a:pt x="9364151" y="194072"/>
                </a:cubicBezTo>
                <a:cubicBezTo>
                  <a:pt x="9354686" y="190222"/>
                  <a:pt x="9340485" y="191782"/>
                  <a:pt x="9337751" y="197579"/>
                </a:cubicBezTo>
                <a:cubicBezTo>
                  <a:pt x="9349566" y="209270"/>
                  <a:pt x="9297468" y="207714"/>
                  <a:pt x="9297166" y="216558"/>
                </a:cubicBezTo>
                <a:cubicBezTo>
                  <a:pt x="9269057" y="220999"/>
                  <a:pt x="9139630" y="221783"/>
                  <a:pt x="9123859" y="237356"/>
                </a:cubicBezTo>
                <a:cubicBezTo>
                  <a:pt x="9068176" y="249209"/>
                  <a:pt x="8975349" y="235349"/>
                  <a:pt x="8950741" y="238020"/>
                </a:cubicBezTo>
                <a:cubicBezTo>
                  <a:pt x="8916265" y="215428"/>
                  <a:pt x="8822808" y="292026"/>
                  <a:pt x="8718236" y="303148"/>
                </a:cubicBezTo>
                <a:cubicBezTo>
                  <a:pt x="8703111" y="302060"/>
                  <a:pt x="8695551" y="302792"/>
                  <a:pt x="8694011" y="308812"/>
                </a:cubicBezTo>
                <a:cubicBezTo>
                  <a:pt x="8661810" y="312764"/>
                  <a:pt x="8637956" y="329628"/>
                  <a:pt x="8611976" y="324819"/>
                </a:cubicBezTo>
                <a:cubicBezTo>
                  <a:pt x="8621849" y="336388"/>
                  <a:pt x="8562809" y="325917"/>
                  <a:pt x="8562074" y="337971"/>
                </a:cubicBezTo>
                <a:cubicBezTo>
                  <a:pt x="8543699" y="343978"/>
                  <a:pt x="8511321" y="356396"/>
                  <a:pt x="8501724" y="360865"/>
                </a:cubicBezTo>
                <a:lnTo>
                  <a:pt x="8504489" y="364790"/>
                </a:lnTo>
                <a:lnTo>
                  <a:pt x="8492774" y="366181"/>
                </a:lnTo>
                <a:lnTo>
                  <a:pt x="8466405" y="368724"/>
                </a:lnTo>
                <a:cubicBezTo>
                  <a:pt x="8455454" y="372229"/>
                  <a:pt x="8440175" y="385805"/>
                  <a:pt x="8427069" y="387211"/>
                </a:cubicBezTo>
                <a:cubicBezTo>
                  <a:pt x="8400442" y="392215"/>
                  <a:pt x="8397079" y="382989"/>
                  <a:pt x="8387766" y="377161"/>
                </a:cubicBezTo>
                <a:cubicBezTo>
                  <a:pt x="8369233" y="378548"/>
                  <a:pt x="8334756" y="390869"/>
                  <a:pt x="8315874" y="395527"/>
                </a:cubicBezTo>
                <a:cubicBezTo>
                  <a:pt x="8306664" y="400500"/>
                  <a:pt x="8272845" y="393679"/>
                  <a:pt x="8274474" y="405112"/>
                </a:cubicBezTo>
                <a:cubicBezTo>
                  <a:pt x="8255483" y="406194"/>
                  <a:pt x="8244963" y="408376"/>
                  <a:pt x="8234664" y="410219"/>
                </a:cubicBezTo>
                <a:lnTo>
                  <a:pt x="8211268" y="416791"/>
                </a:lnTo>
                <a:cubicBezTo>
                  <a:pt x="8204720" y="419941"/>
                  <a:pt x="8197411" y="422004"/>
                  <a:pt x="8188615" y="421755"/>
                </a:cubicBezTo>
                <a:lnTo>
                  <a:pt x="8179981" y="420402"/>
                </a:lnTo>
                <a:lnTo>
                  <a:pt x="8179307" y="422516"/>
                </a:lnTo>
                <a:cubicBezTo>
                  <a:pt x="8179027" y="425797"/>
                  <a:pt x="8175790" y="448341"/>
                  <a:pt x="8147929" y="450302"/>
                </a:cubicBezTo>
                <a:cubicBezTo>
                  <a:pt x="8130300" y="457967"/>
                  <a:pt x="8114933" y="461015"/>
                  <a:pt x="8089136" y="465283"/>
                </a:cubicBezTo>
                <a:cubicBezTo>
                  <a:pt x="8072810" y="465920"/>
                  <a:pt x="8069376" y="451569"/>
                  <a:pt x="8049973" y="454121"/>
                </a:cubicBezTo>
                <a:cubicBezTo>
                  <a:pt x="7974508" y="471465"/>
                  <a:pt x="8006050" y="447139"/>
                  <a:pt x="7965913" y="464415"/>
                </a:cubicBezTo>
                <a:cubicBezTo>
                  <a:pt x="7958234" y="466025"/>
                  <a:pt x="7951405" y="465800"/>
                  <a:pt x="7945093" y="464798"/>
                </a:cubicBezTo>
                <a:lnTo>
                  <a:pt x="7935335" y="462442"/>
                </a:lnTo>
                <a:lnTo>
                  <a:pt x="7904779" y="471429"/>
                </a:lnTo>
                <a:cubicBezTo>
                  <a:pt x="7889387" y="474999"/>
                  <a:pt x="7872867" y="477951"/>
                  <a:pt x="7855604" y="480199"/>
                </a:cubicBezTo>
                <a:cubicBezTo>
                  <a:pt x="7850005" y="476378"/>
                  <a:pt x="7838628" y="483595"/>
                  <a:pt x="7832630" y="485371"/>
                </a:cubicBezTo>
                <a:cubicBezTo>
                  <a:pt x="7831473" y="482645"/>
                  <a:pt x="7816623" y="482661"/>
                  <a:pt x="7812438" y="485391"/>
                </a:cubicBezTo>
                <a:cubicBezTo>
                  <a:pt x="7709470" y="505049"/>
                  <a:pt x="7759426" y="473956"/>
                  <a:pt x="7701399" y="495197"/>
                </a:cubicBezTo>
                <a:cubicBezTo>
                  <a:pt x="7690986" y="496989"/>
                  <a:pt x="7682397" y="496365"/>
                  <a:pt x="7674778" y="494723"/>
                </a:cubicBezTo>
                <a:lnTo>
                  <a:pt x="7660445" y="490194"/>
                </a:lnTo>
                <a:lnTo>
                  <a:pt x="7651781" y="493084"/>
                </a:lnTo>
                <a:cubicBezTo>
                  <a:pt x="7616113" y="496548"/>
                  <a:pt x="7603273" y="491735"/>
                  <a:pt x="7584807" y="499490"/>
                </a:cubicBezTo>
                <a:cubicBezTo>
                  <a:pt x="7549256" y="490212"/>
                  <a:pt x="7563949" y="500167"/>
                  <a:pt x="7541324" y="504184"/>
                </a:cubicBezTo>
                <a:cubicBezTo>
                  <a:pt x="7523851" y="508307"/>
                  <a:pt x="7559546" y="509825"/>
                  <a:pt x="7541756" y="512184"/>
                </a:cubicBezTo>
                <a:cubicBezTo>
                  <a:pt x="7520963" y="510864"/>
                  <a:pt x="7525755" y="520497"/>
                  <a:pt x="7503906" y="518551"/>
                </a:cubicBezTo>
                <a:cubicBezTo>
                  <a:pt x="7505924" y="510774"/>
                  <a:pt x="7464361" y="523683"/>
                  <a:pt x="7460411" y="517415"/>
                </a:cubicBezTo>
                <a:lnTo>
                  <a:pt x="7460116" y="517548"/>
                </a:lnTo>
                <a:cubicBezTo>
                  <a:pt x="7447785" y="530928"/>
                  <a:pt x="7310141" y="550568"/>
                  <a:pt x="7297810" y="563947"/>
                </a:cubicBezTo>
                <a:cubicBezTo>
                  <a:pt x="7221791" y="605698"/>
                  <a:pt x="7039072" y="646008"/>
                  <a:pt x="6946388" y="665244"/>
                </a:cubicBezTo>
                <a:cubicBezTo>
                  <a:pt x="6853704" y="684480"/>
                  <a:pt x="6804875" y="677485"/>
                  <a:pt x="6741704" y="679365"/>
                </a:cubicBezTo>
                <a:lnTo>
                  <a:pt x="6624680" y="677674"/>
                </a:lnTo>
                <a:lnTo>
                  <a:pt x="6605700" y="683566"/>
                </a:lnTo>
                <a:cubicBezTo>
                  <a:pt x="6603309" y="685184"/>
                  <a:pt x="6599550" y="685647"/>
                  <a:pt x="6576922" y="683030"/>
                </a:cubicBezTo>
                <a:cubicBezTo>
                  <a:pt x="6527275" y="698355"/>
                  <a:pt x="6440981" y="702347"/>
                  <a:pt x="6405123" y="721946"/>
                </a:cubicBezTo>
                <a:cubicBezTo>
                  <a:pt x="6407963" y="715467"/>
                  <a:pt x="6383450" y="712913"/>
                  <a:pt x="6368938" y="717341"/>
                </a:cubicBezTo>
                <a:cubicBezTo>
                  <a:pt x="6377914" y="692119"/>
                  <a:pt x="6315316" y="744281"/>
                  <a:pt x="6295102" y="729508"/>
                </a:cubicBezTo>
                <a:cubicBezTo>
                  <a:pt x="6300358" y="744473"/>
                  <a:pt x="6240070" y="776254"/>
                  <a:pt x="6202084" y="767091"/>
                </a:cubicBezTo>
                <a:cubicBezTo>
                  <a:pt x="6152826" y="774744"/>
                  <a:pt x="6122010" y="790367"/>
                  <a:pt x="6067157" y="790339"/>
                </a:cubicBezTo>
                <a:cubicBezTo>
                  <a:pt x="6066310" y="792484"/>
                  <a:pt x="6064283" y="794403"/>
                  <a:pt x="6061443" y="796151"/>
                </a:cubicBezTo>
                <a:lnTo>
                  <a:pt x="6051406" y="800684"/>
                </a:lnTo>
                <a:lnTo>
                  <a:pt x="6049097" y="800636"/>
                </a:lnTo>
                <a:cubicBezTo>
                  <a:pt x="6040408" y="801393"/>
                  <a:pt x="6036299" y="802645"/>
                  <a:pt x="6034222" y="804110"/>
                </a:cubicBezTo>
                <a:lnTo>
                  <a:pt x="6033121" y="806078"/>
                </a:lnTo>
                <a:lnTo>
                  <a:pt x="6023593" y="808842"/>
                </a:lnTo>
                <a:lnTo>
                  <a:pt x="6006639" y="815304"/>
                </a:lnTo>
                <a:lnTo>
                  <a:pt x="6001762" y="815557"/>
                </a:lnTo>
                <a:lnTo>
                  <a:pt x="5973534" y="823815"/>
                </a:lnTo>
                <a:lnTo>
                  <a:pt x="5972336" y="823476"/>
                </a:lnTo>
                <a:cubicBezTo>
                  <a:pt x="5969004" y="822901"/>
                  <a:pt x="5965329" y="822833"/>
                  <a:pt x="5960841" y="823819"/>
                </a:cubicBezTo>
                <a:cubicBezTo>
                  <a:pt x="5955860" y="815655"/>
                  <a:pt x="5953515" y="821882"/>
                  <a:pt x="5940719" y="825514"/>
                </a:cubicBezTo>
                <a:cubicBezTo>
                  <a:pt x="5930130" y="813644"/>
                  <a:pt x="5900943" y="827979"/>
                  <a:pt x="5884298" y="823806"/>
                </a:cubicBezTo>
                <a:cubicBezTo>
                  <a:pt x="5875133" y="826741"/>
                  <a:pt x="5865250" y="829630"/>
                  <a:pt x="5854779" y="832365"/>
                </a:cubicBezTo>
                <a:lnTo>
                  <a:pt x="5848382" y="833844"/>
                </a:lnTo>
                <a:lnTo>
                  <a:pt x="5848066" y="833772"/>
                </a:lnTo>
                <a:cubicBezTo>
                  <a:pt x="5846273" y="833879"/>
                  <a:pt x="5844018" y="834284"/>
                  <a:pt x="5840944" y="835132"/>
                </a:cubicBezTo>
                <a:lnTo>
                  <a:pt x="5836719" y="836539"/>
                </a:lnTo>
                <a:lnTo>
                  <a:pt x="5824311" y="839408"/>
                </a:lnTo>
                <a:lnTo>
                  <a:pt x="5818788" y="839727"/>
                </a:lnTo>
                <a:cubicBezTo>
                  <a:pt x="5797008" y="838594"/>
                  <a:pt x="5786883" y="822081"/>
                  <a:pt x="5763953" y="834282"/>
                </a:cubicBezTo>
                <a:cubicBezTo>
                  <a:pt x="5726813" y="837521"/>
                  <a:pt x="5699446" y="830949"/>
                  <a:pt x="5667748" y="840211"/>
                </a:cubicBezTo>
                <a:cubicBezTo>
                  <a:pt x="5632959" y="843205"/>
                  <a:pt x="5601436" y="842280"/>
                  <a:pt x="5573108" y="847611"/>
                </a:cubicBezTo>
                <a:cubicBezTo>
                  <a:pt x="5560030" y="845832"/>
                  <a:pt x="5549547" y="851598"/>
                  <a:pt x="5539137" y="851033"/>
                </a:cubicBezTo>
                <a:cubicBezTo>
                  <a:pt x="5528728" y="850467"/>
                  <a:pt x="5529256" y="837509"/>
                  <a:pt x="5510651" y="844215"/>
                </a:cubicBezTo>
                <a:cubicBezTo>
                  <a:pt x="5494241" y="833607"/>
                  <a:pt x="5466101" y="839171"/>
                  <a:pt x="5457331" y="839159"/>
                </a:cubicBezTo>
                <a:lnTo>
                  <a:pt x="5410613" y="834358"/>
                </a:lnTo>
                <a:lnTo>
                  <a:pt x="5370040" y="862127"/>
                </a:lnTo>
                <a:cubicBezTo>
                  <a:pt x="5357863" y="856469"/>
                  <a:pt x="5319115" y="868069"/>
                  <a:pt x="5318778" y="855310"/>
                </a:cubicBezTo>
                <a:cubicBezTo>
                  <a:pt x="5303920" y="857760"/>
                  <a:pt x="5296727" y="863736"/>
                  <a:pt x="5298645" y="855171"/>
                </a:cubicBezTo>
                <a:cubicBezTo>
                  <a:pt x="5287819" y="855897"/>
                  <a:pt x="5267444" y="857825"/>
                  <a:pt x="5253828" y="859670"/>
                </a:cubicBezTo>
                <a:lnTo>
                  <a:pt x="5216955" y="866245"/>
                </a:lnTo>
                <a:lnTo>
                  <a:pt x="5214344" y="868102"/>
                </a:lnTo>
                <a:cubicBezTo>
                  <a:pt x="5210778" y="868719"/>
                  <a:pt x="5200859" y="869042"/>
                  <a:pt x="5195561" y="869949"/>
                </a:cubicBezTo>
                <a:lnTo>
                  <a:pt x="5182555" y="873542"/>
                </a:lnTo>
                <a:cubicBezTo>
                  <a:pt x="5178496" y="875023"/>
                  <a:pt x="5175066" y="876746"/>
                  <a:pt x="5172552" y="878801"/>
                </a:cubicBezTo>
                <a:cubicBezTo>
                  <a:pt x="5121406" y="873797"/>
                  <a:pt x="5080096" y="886529"/>
                  <a:pt x="5027993" y="889666"/>
                </a:cubicBezTo>
                <a:cubicBezTo>
                  <a:pt x="4999924" y="877115"/>
                  <a:pt x="4946973" y="919452"/>
                  <a:pt x="4939844" y="934802"/>
                </a:cubicBezTo>
                <a:cubicBezTo>
                  <a:pt x="4895154" y="940701"/>
                  <a:pt x="4844006" y="928240"/>
                  <a:pt x="4792576" y="934820"/>
                </a:cubicBezTo>
                <a:lnTo>
                  <a:pt x="4602423" y="958063"/>
                </a:lnTo>
                <a:cubicBezTo>
                  <a:pt x="4488530" y="967131"/>
                  <a:pt x="4399004" y="969822"/>
                  <a:pt x="4290656" y="969152"/>
                </a:cubicBezTo>
                <a:cubicBezTo>
                  <a:pt x="4182308" y="968482"/>
                  <a:pt x="4046938" y="971167"/>
                  <a:pt x="3952334" y="954043"/>
                </a:cubicBezTo>
                <a:lnTo>
                  <a:pt x="3858560" y="948781"/>
                </a:lnTo>
                <a:lnTo>
                  <a:pt x="3846597" y="948382"/>
                </a:lnTo>
                <a:cubicBezTo>
                  <a:pt x="3807516" y="956616"/>
                  <a:pt x="3767475" y="941640"/>
                  <a:pt x="3736044" y="947759"/>
                </a:cubicBezTo>
                <a:cubicBezTo>
                  <a:pt x="3727323" y="948128"/>
                  <a:pt x="3719828" y="947771"/>
                  <a:pt x="3713136" y="946963"/>
                </a:cubicBezTo>
                <a:lnTo>
                  <a:pt x="3695939" y="943639"/>
                </a:lnTo>
                <a:lnTo>
                  <a:pt x="3694125" y="940567"/>
                </a:lnTo>
                <a:lnTo>
                  <a:pt x="3681925" y="939706"/>
                </a:lnTo>
                <a:lnTo>
                  <a:pt x="3679204" y="938926"/>
                </a:lnTo>
                <a:cubicBezTo>
                  <a:pt x="3668160" y="939028"/>
                  <a:pt x="3634193" y="940875"/>
                  <a:pt x="3615656" y="940320"/>
                </a:cubicBezTo>
                <a:cubicBezTo>
                  <a:pt x="3582626" y="936974"/>
                  <a:pt x="3593904" y="949140"/>
                  <a:pt x="3567983" y="935596"/>
                </a:cubicBezTo>
                <a:cubicBezTo>
                  <a:pt x="3504185" y="939048"/>
                  <a:pt x="3482818" y="922224"/>
                  <a:pt x="3422423" y="932129"/>
                </a:cubicBezTo>
                <a:cubicBezTo>
                  <a:pt x="3369166" y="933413"/>
                  <a:pt x="3329486" y="910108"/>
                  <a:pt x="3310925" y="911072"/>
                </a:cubicBezTo>
                <a:cubicBezTo>
                  <a:pt x="3261363" y="909787"/>
                  <a:pt x="3198415" y="933574"/>
                  <a:pt x="3139421" y="934151"/>
                </a:cubicBezTo>
                <a:cubicBezTo>
                  <a:pt x="3088799" y="931012"/>
                  <a:pt x="3038941" y="938464"/>
                  <a:pt x="2996922" y="927537"/>
                </a:cubicBezTo>
                <a:cubicBezTo>
                  <a:pt x="2992673" y="929234"/>
                  <a:pt x="2987900" y="930498"/>
                  <a:pt x="2982785" y="931453"/>
                </a:cubicBezTo>
                <a:lnTo>
                  <a:pt x="2967478" y="933397"/>
                </a:lnTo>
                <a:lnTo>
                  <a:pt x="2948552" y="932961"/>
                </a:lnTo>
                <a:lnTo>
                  <a:pt x="2944404" y="934452"/>
                </a:lnTo>
                <a:lnTo>
                  <a:pt x="2908608" y="937205"/>
                </a:lnTo>
                <a:lnTo>
                  <a:pt x="2904443" y="936455"/>
                </a:lnTo>
                <a:lnTo>
                  <a:pt x="2868935" y="938022"/>
                </a:lnTo>
                <a:lnTo>
                  <a:pt x="2868586" y="937487"/>
                </a:lnTo>
                <a:cubicBezTo>
                  <a:pt x="2866994" y="936327"/>
                  <a:pt x="2864292" y="935538"/>
                  <a:pt x="2859191" y="935503"/>
                </a:cubicBezTo>
                <a:cubicBezTo>
                  <a:pt x="2869075" y="927418"/>
                  <a:pt x="2856828" y="932364"/>
                  <a:pt x="2840915" y="932977"/>
                </a:cubicBezTo>
                <a:lnTo>
                  <a:pt x="2763509" y="921850"/>
                </a:lnTo>
                <a:lnTo>
                  <a:pt x="2756121" y="921864"/>
                </a:lnTo>
                <a:cubicBezTo>
                  <a:pt x="2756081" y="921822"/>
                  <a:pt x="2756039" y="921781"/>
                  <a:pt x="2755998" y="921739"/>
                </a:cubicBezTo>
                <a:cubicBezTo>
                  <a:pt x="2754445" y="921476"/>
                  <a:pt x="2752036" y="921380"/>
                  <a:pt x="2748255" y="921505"/>
                </a:cubicBezTo>
                <a:lnTo>
                  <a:pt x="2694601" y="915575"/>
                </a:lnTo>
                <a:cubicBezTo>
                  <a:pt x="2671223" y="919874"/>
                  <a:pt x="2666972" y="913376"/>
                  <a:pt x="2635357" y="910976"/>
                </a:cubicBezTo>
                <a:cubicBezTo>
                  <a:pt x="2621906" y="915051"/>
                  <a:pt x="2611315" y="913542"/>
                  <a:pt x="2601047" y="910263"/>
                </a:cubicBezTo>
                <a:cubicBezTo>
                  <a:pt x="2570084" y="912074"/>
                  <a:pt x="2542135" y="907435"/>
                  <a:pt x="2507482" y="906211"/>
                </a:cubicBezTo>
                <a:cubicBezTo>
                  <a:pt x="2469706" y="911437"/>
                  <a:pt x="2450920" y="901812"/>
                  <a:pt x="2413884" y="900545"/>
                </a:cubicBezTo>
                <a:cubicBezTo>
                  <a:pt x="2381338" y="909664"/>
                  <a:pt x="2387753" y="892438"/>
                  <a:pt x="2368912" y="888755"/>
                </a:cubicBezTo>
                <a:lnTo>
                  <a:pt x="2349490" y="889719"/>
                </a:lnTo>
                <a:lnTo>
                  <a:pt x="2344290" y="890584"/>
                </a:lnTo>
                <a:cubicBezTo>
                  <a:pt x="2340673" y="891041"/>
                  <a:pt x="2338228" y="891167"/>
                  <a:pt x="2336488" y="891058"/>
                </a:cubicBezTo>
                <a:lnTo>
                  <a:pt x="2329015" y="891627"/>
                </a:lnTo>
                <a:cubicBezTo>
                  <a:pt x="2316843" y="893039"/>
                  <a:pt x="2305064" y="894669"/>
                  <a:pt x="2293898" y="896431"/>
                </a:cubicBezTo>
                <a:cubicBezTo>
                  <a:pt x="2282637" y="890404"/>
                  <a:pt x="2242346" y="900851"/>
                  <a:pt x="2243927" y="888076"/>
                </a:cubicBezTo>
                <a:cubicBezTo>
                  <a:pt x="2228778" y="890081"/>
                  <a:pt x="2220725" y="895845"/>
                  <a:pt x="2223920" y="887331"/>
                </a:cubicBezTo>
                <a:cubicBezTo>
                  <a:pt x="2218877" y="887756"/>
                  <a:pt x="2215583" y="887254"/>
                  <a:pt x="2213081" y="886302"/>
                </a:cubicBezTo>
                <a:lnTo>
                  <a:pt x="2212307" y="885829"/>
                </a:lnTo>
                <a:lnTo>
                  <a:pt x="2152321" y="894418"/>
                </a:lnTo>
                <a:lnTo>
                  <a:pt x="2140985" y="895968"/>
                </a:lnTo>
                <a:lnTo>
                  <a:pt x="2121210" y="899354"/>
                </a:lnTo>
                <a:lnTo>
                  <a:pt x="2119146" y="899033"/>
                </a:lnTo>
                <a:lnTo>
                  <a:pt x="2105666" y="902240"/>
                </a:lnTo>
                <a:cubicBezTo>
                  <a:pt x="2101407" y="903601"/>
                  <a:pt x="2097735" y="905221"/>
                  <a:pt x="2094924" y="907203"/>
                </a:cubicBezTo>
                <a:cubicBezTo>
                  <a:pt x="2044793" y="900664"/>
                  <a:pt x="2001785" y="912168"/>
                  <a:pt x="1949478" y="913748"/>
                </a:cubicBezTo>
                <a:cubicBezTo>
                  <a:pt x="1891937" y="919585"/>
                  <a:pt x="1810334" y="935486"/>
                  <a:pt x="1749684" y="942223"/>
                </a:cubicBezTo>
                <a:lnTo>
                  <a:pt x="1585576" y="954170"/>
                </a:lnTo>
                <a:cubicBezTo>
                  <a:pt x="1549165" y="943719"/>
                  <a:pt x="1511425" y="950847"/>
                  <a:pt x="1476250" y="950653"/>
                </a:cubicBezTo>
                <a:cubicBezTo>
                  <a:pt x="1488515" y="961596"/>
                  <a:pt x="1432660" y="946795"/>
                  <a:pt x="1433927" y="959926"/>
                </a:cubicBezTo>
                <a:cubicBezTo>
                  <a:pt x="1427485" y="959475"/>
                  <a:pt x="1421205" y="958623"/>
                  <a:pt x="1414893" y="957671"/>
                </a:cubicBezTo>
                <a:lnTo>
                  <a:pt x="1411585" y="957179"/>
                </a:lnTo>
                <a:lnTo>
                  <a:pt x="1398896" y="957460"/>
                </a:lnTo>
                <a:lnTo>
                  <a:pt x="1394632" y="954725"/>
                </a:lnTo>
                <a:lnTo>
                  <a:pt x="1375043" y="953132"/>
                </a:lnTo>
                <a:cubicBezTo>
                  <a:pt x="1367813" y="952970"/>
                  <a:pt x="1360155" y="953305"/>
                  <a:pt x="1351876" y="954436"/>
                </a:cubicBezTo>
                <a:cubicBezTo>
                  <a:pt x="1325912" y="963028"/>
                  <a:pt x="1274459" y="952492"/>
                  <a:pt x="1242676" y="963767"/>
                </a:cubicBezTo>
                <a:cubicBezTo>
                  <a:pt x="1230276" y="966918"/>
                  <a:pt x="1216715" y="977098"/>
                  <a:pt x="1205993" y="974080"/>
                </a:cubicBezTo>
                <a:cubicBezTo>
                  <a:pt x="1174251" y="974112"/>
                  <a:pt x="1086982" y="964420"/>
                  <a:pt x="1052221" y="963954"/>
                </a:cubicBezTo>
                <a:cubicBezTo>
                  <a:pt x="1038515" y="970622"/>
                  <a:pt x="1009522" y="962342"/>
                  <a:pt x="968270" y="964761"/>
                </a:cubicBezTo>
                <a:cubicBezTo>
                  <a:pt x="943437" y="973698"/>
                  <a:pt x="900136" y="991017"/>
                  <a:pt x="874493" y="998122"/>
                </a:cubicBezTo>
                <a:cubicBezTo>
                  <a:pt x="848849" y="1005226"/>
                  <a:pt x="853424" y="1009427"/>
                  <a:pt x="814411" y="1007391"/>
                </a:cubicBezTo>
                <a:cubicBezTo>
                  <a:pt x="765926" y="1022821"/>
                  <a:pt x="732885" y="1009859"/>
                  <a:pt x="688604" y="1015631"/>
                </a:cubicBezTo>
                <a:cubicBezTo>
                  <a:pt x="638045" y="1020877"/>
                  <a:pt x="677999" y="1011556"/>
                  <a:pt x="618171" y="1027260"/>
                </a:cubicBezTo>
                <a:cubicBezTo>
                  <a:pt x="609680" y="1023165"/>
                  <a:pt x="583253" y="1020277"/>
                  <a:pt x="570379" y="1023487"/>
                </a:cubicBezTo>
                <a:cubicBezTo>
                  <a:pt x="543992" y="1022523"/>
                  <a:pt x="505183" y="1001686"/>
                  <a:pt x="482519" y="1002108"/>
                </a:cubicBezTo>
                <a:cubicBezTo>
                  <a:pt x="464011" y="1002285"/>
                  <a:pt x="495211" y="1007995"/>
                  <a:pt x="475319" y="1009922"/>
                </a:cubicBezTo>
                <a:cubicBezTo>
                  <a:pt x="450818" y="1011135"/>
                  <a:pt x="454804" y="1022539"/>
                  <a:pt x="431104" y="1009317"/>
                </a:cubicBezTo>
                <a:cubicBezTo>
                  <a:pt x="406857" y="1014651"/>
                  <a:pt x="399686" y="1008456"/>
                  <a:pt x="363782" y="1007585"/>
                </a:cubicBezTo>
                <a:cubicBezTo>
                  <a:pt x="350440" y="1012231"/>
                  <a:pt x="338145" y="1011245"/>
                  <a:pt x="325533" y="1008502"/>
                </a:cubicBezTo>
                <a:cubicBezTo>
                  <a:pt x="291944" y="1011745"/>
                  <a:pt x="259251" y="1008497"/>
                  <a:pt x="220429" y="1008927"/>
                </a:cubicBezTo>
                <a:cubicBezTo>
                  <a:pt x="180594" y="1015852"/>
                  <a:pt x="156150" y="1007265"/>
                  <a:pt x="114676" y="1007765"/>
                </a:cubicBezTo>
                <a:cubicBezTo>
                  <a:pt x="85718" y="1006195"/>
                  <a:pt x="43316" y="1001491"/>
                  <a:pt x="13470" y="998544"/>
                </a:cubicBezTo>
                <a:lnTo>
                  <a:pt x="0" y="997355"/>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9938406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61EDF8A-BF6C-56FC-0DCB-75E2D51AADD3}"/>
              </a:ext>
            </a:extLst>
          </p:cNvPr>
          <p:cNvPicPr>
            <a:picLocks noChangeAspect="1"/>
          </p:cNvPicPr>
          <p:nvPr/>
        </p:nvPicPr>
        <p:blipFill rotWithShape="1">
          <a:blip r:embed="rId2"/>
          <a:srcRect t="14169" b="20903"/>
          <a:stretch/>
        </p:blipFill>
        <p:spPr>
          <a:xfrm>
            <a:off x="20" y="10"/>
            <a:ext cx="9143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a:extLst>
              <a:ext uri="{FF2B5EF4-FFF2-40B4-BE49-F238E27FC236}">
                <a16:creationId xmlns:a16="http://schemas.microsoft.com/office/drawing/2014/main" id="{0EBC0608-694B-03C5-B034-29473EAC9E6C}"/>
              </a:ext>
            </a:extLst>
          </p:cNvPr>
          <p:cNvSpPr>
            <a:spLocks noGrp="1"/>
          </p:cNvSpPr>
          <p:nvPr>
            <p:ph idx="1"/>
          </p:nvPr>
        </p:nvSpPr>
        <p:spPr>
          <a:xfrm>
            <a:off x="313057" y="3895090"/>
            <a:ext cx="8517886" cy="2452687"/>
          </a:xfrm>
        </p:spPr>
        <p:txBody>
          <a:bodyPr anchor="ctr">
            <a:noAutofit/>
          </a:bodyPr>
          <a:lstStyle/>
          <a:p>
            <a:pPr marL="0" indent="0">
              <a:buNone/>
            </a:pPr>
            <a:r>
              <a:rPr lang="en-ID" dirty="0" err="1">
                <a:latin typeface="Gill Sans Ultra Bold" panose="020B0A02020104020203" pitchFamily="34" charset="0"/>
              </a:rPr>
              <a:t>Dibutuhkan</a:t>
            </a:r>
            <a:r>
              <a:rPr lang="en-ID" dirty="0">
                <a:latin typeface="Gill Sans Ultra Bold" panose="020B0A02020104020203" pitchFamily="34" charset="0"/>
              </a:rPr>
              <a:t> </a:t>
            </a:r>
            <a:r>
              <a:rPr lang="en-ID" dirty="0" err="1">
                <a:latin typeface="Gill Sans Ultra Bold" panose="020B0A02020104020203" pitchFamily="34" charset="0"/>
              </a:rPr>
              <a:t>komitmen</a:t>
            </a:r>
            <a:r>
              <a:rPr lang="en-ID" dirty="0">
                <a:latin typeface="Gill Sans Ultra Bold" panose="020B0A02020104020203" pitchFamily="34" charset="0"/>
              </a:rPr>
              <a:t> yang </a:t>
            </a:r>
            <a:r>
              <a:rPr lang="en-ID" dirty="0" err="1">
                <a:latin typeface="Gill Sans Ultra Bold" panose="020B0A02020104020203" pitchFamily="34" charset="0"/>
              </a:rPr>
              <a:t>radikal</a:t>
            </a:r>
            <a:r>
              <a:rPr lang="en-ID" dirty="0">
                <a:latin typeface="Gill Sans Ultra Bold" panose="020B0A02020104020203" pitchFamily="34" charset="0"/>
              </a:rPr>
              <a:t> </a:t>
            </a:r>
            <a:r>
              <a:rPr lang="en-ID" dirty="0" err="1">
                <a:latin typeface="Gill Sans Ultra Bold" panose="020B0A02020104020203" pitchFamily="34" charset="0"/>
              </a:rPr>
              <a:t>dari</a:t>
            </a:r>
            <a:r>
              <a:rPr lang="en-ID" dirty="0">
                <a:latin typeface="Gill Sans Ultra Bold" panose="020B0A02020104020203" pitchFamily="34" charset="0"/>
              </a:rPr>
              <a:t> </a:t>
            </a:r>
            <a:r>
              <a:rPr lang="en-ID" dirty="0" err="1">
                <a:latin typeface="Gill Sans Ultra Bold" panose="020B0A02020104020203" pitchFamily="34" charset="0"/>
              </a:rPr>
              <a:t>setiap</a:t>
            </a:r>
            <a:r>
              <a:rPr lang="en-ID" dirty="0">
                <a:latin typeface="Gill Sans Ultra Bold" panose="020B0A02020104020203" pitchFamily="34" charset="0"/>
              </a:rPr>
              <a:t> orang </a:t>
            </a:r>
            <a:r>
              <a:rPr lang="en-ID" dirty="0" err="1">
                <a:latin typeface="Gill Sans Ultra Bold" panose="020B0A02020104020203" pitchFamily="34" charset="0"/>
              </a:rPr>
              <a:t>beriman</a:t>
            </a:r>
            <a:r>
              <a:rPr lang="en-ID" dirty="0">
                <a:latin typeface="Gill Sans Ultra Bold" panose="020B0A02020104020203" pitchFamily="34" charset="0"/>
              </a:rPr>
              <a:t>.</a:t>
            </a:r>
            <a:r>
              <a:rPr lang="en-ID" dirty="0">
                <a:latin typeface="Berlin Sans FB" panose="020E0602020502020306" pitchFamily="34" charset="0"/>
              </a:rPr>
              <a:t> </a:t>
            </a:r>
          </a:p>
          <a:p>
            <a:pPr marL="0" indent="0">
              <a:buNone/>
            </a:pPr>
            <a:r>
              <a:rPr lang="en-ID" dirty="0">
                <a:latin typeface="Franklin Gothic Demi" panose="020B0703020102020204" pitchFamily="34" charset="0"/>
              </a:rPr>
              <a:t>Tindakan </a:t>
            </a:r>
            <a:r>
              <a:rPr lang="en-ID" dirty="0" err="1">
                <a:latin typeface="Franklin Gothic Demi" panose="020B0703020102020204" pitchFamily="34" charset="0"/>
              </a:rPr>
              <a:t>radikal</a:t>
            </a:r>
            <a:r>
              <a:rPr lang="en-ID" dirty="0">
                <a:latin typeface="Franklin Gothic Demi" panose="020B0703020102020204" pitchFamily="34" charset="0"/>
              </a:rPr>
              <a:t> </a:t>
            </a:r>
            <a:r>
              <a:rPr lang="en-ID" dirty="0" err="1">
                <a:latin typeface="Franklin Gothic Demi" panose="020B0703020102020204" pitchFamily="34" charset="0"/>
              </a:rPr>
              <a:t>diperlukan</a:t>
            </a:r>
            <a:r>
              <a:rPr lang="en-ID" dirty="0">
                <a:latin typeface="Franklin Gothic Demi" panose="020B0703020102020204" pitchFamily="34" charset="0"/>
              </a:rPr>
              <a:t> </a:t>
            </a:r>
            <a:r>
              <a:rPr lang="en-ID" dirty="0" err="1">
                <a:latin typeface="Franklin Gothic Demi" panose="020B0703020102020204" pitchFamily="34" charset="0"/>
              </a:rPr>
              <a:t>bukan</a:t>
            </a:r>
            <a:r>
              <a:rPr lang="en-ID" dirty="0">
                <a:latin typeface="Franklin Gothic Demi" panose="020B0703020102020204" pitchFamily="34" charset="0"/>
              </a:rPr>
              <a:t> </a:t>
            </a:r>
            <a:r>
              <a:rPr lang="en-ID" dirty="0" err="1">
                <a:latin typeface="Franklin Gothic Demi" panose="020B0703020102020204" pitchFamily="34" charset="0"/>
              </a:rPr>
              <a:t>karena</a:t>
            </a:r>
            <a:r>
              <a:rPr lang="en-ID" dirty="0">
                <a:latin typeface="Franklin Gothic Demi" panose="020B0703020102020204" pitchFamily="34" charset="0"/>
              </a:rPr>
              <a:t> Allah </a:t>
            </a:r>
            <a:r>
              <a:rPr lang="en-ID" dirty="0" err="1">
                <a:latin typeface="Franklin Gothic Demi" panose="020B0703020102020204" pitchFamily="34" charset="0"/>
              </a:rPr>
              <a:t>telah</a:t>
            </a:r>
            <a:r>
              <a:rPr lang="en-ID" dirty="0">
                <a:latin typeface="Franklin Gothic Demi" panose="020B0703020102020204" pitchFamily="34" charset="0"/>
              </a:rPr>
              <a:t> </a:t>
            </a:r>
            <a:r>
              <a:rPr lang="en-ID" dirty="0" err="1">
                <a:latin typeface="Franklin Gothic Demi" panose="020B0703020102020204" pitchFamily="34" charset="0"/>
              </a:rPr>
              <a:t>menjadikan</a:t>
            </a:r>
            <a:r>
              <a:rPr lang="en-ID" dirty="0">
                <a:latin typeface="Franklin Gothic Demi" panose="020B0703020102020204" pitchFamily="34" charset="0"/>
              </a:rPr>
              <a:t> </a:t>
            </a:r>
            <a:r>
              <a:rPr lang="en-ID" dirty="0" err="1">
                <a:latin typeface="Franklin Gothic Demi" panose="020B0703020102020204" pitchFamily="34" charset="0"/>
              </a:rPr>
              <a:t>kehidupan</a:t>
            </a:r>
            <a:r>
              <a:rPr lang="en-ID" dirty="0">
                <a:latin typeface="Franklin Gothic Demi" panose="020B0703020102020204" pitchFamily="34" charset="0"/>
              </a:rPr>
              <a:t> Kristen </a:t>
            </a:r>
            <a:r>
              <a:rPr lang="en-ID" dirty="0" err="1">
                <a:latin typeface="Franklin Gothic Demi" panose="020B0703020102020204" pitchFamily="34" charset="0"/>
              </a:rPr>
              <a:t>sulit</a:t>
            </a:r>
            <a:r>
              <a:rPr lang="en-ID" dirty="0">
                <a:latin typeface="Franklin Gothic Demi" panose="020B0703020102020204" pitchFamily="34" charset="0"/>
              </a:rPr>
              <a:t>, </a:t>
            </a:r>
            <a:r>
              <a:rPr lang="en-ID" dirty="0" err="1">
                <a:latin typeface="Franklin Gothic Demi" panose="020B0703020102020204" pitchFamily="34" charset="0"/>
              </a:rPr>
              <a:t>tetapi</a:t>
            </a:r>
            <a:r>
              <a:rPr lang="en-ID" dirty="0">
                <a:latin typeface="Franklin Gothic Demi" panose="020B0703020102020204" pitchFamily="34" charset="0"/>
              </a:rPr>
              <a:t> </a:t>
            </a:r>
            <a:r>
              <a:rPr lang="en-ID" dirty="0" err="1">
                <a:latin typeface="Franklin Gothic Demi" panose="020B0703020102020204" pitchFamily="34" charset="0"/>
              </a:rPr>
              <a:t>karena</a:t>
            </a:r>
            <a:r>
              <a:rPr lang="en-ID" dirty="0">
                <a:latin typeface="Franklin Gothic Demi" panose="020B0703020102020204" pitchFamily="34" charset="0"/>
              </a:rPr>
              <a:t> </a:t>
            </a:r>
            <a:r>
              <a:rPr lang="en-ID" dirty="0" err="1">
                <a:latin typeface="Franklin Gothic Demi" panose="020B0703020102020204" pitchFamily="34" charset="0"/>
              </a:rPr>
              <a:t>kita</a:t>
            </a:r>
            <a:r>
              <a:rPr lang="en-ID" dirty="0">
                <a:latin typeface="Franklin Gothic Demi" panose="020B0703020102020204" pitchFamily="34" charset="0"/>
              </a:rPr>
              <a:t> dan </a:t>
            </a:r>
            <a:r>
              <a:rPr lang="en-ID" dirty="0" err="1">
                <a:latin typeface="Franklin Gothic Demi" panose="020B0703020102020204" pitchFamily="34" charset="0"/>
              </a:rPr>
              <a:t>budaya</a:t>
            </a:r>
            <a:r>
              <a:rPr lang="en-ID" dirty="0">
                <a:latin typeface="Franklin Gothic Demi" panose="020B0703020102020204" pitchFamily="34" charset="0"/>
              </a:rPr>
              <a:t> </a:t>
            </a:r>
            <a:r>
              <a:rPr lang="en-ID" dirty="0" err="1">
                <a:latin typeface="Franklin Gothic Demi" panose="020B0703020102020204" pitchFamily="34" charset="0"/>
              </a:rPr>
              <a:t>kita</a:t>
            </a:r>
            <a:r>
              <a:rPr lang="en-ID" dirty="0">
                <a:latin typeface="Franklin Gothic Demi" panose="020B0703020102020204" pitchFamily="34" charset="0"/>
              </a:rPr>
              <a:t> </a:t>
            </a:r>
            <a:r>
              <a:rPr lang="en-ID" dirty="0" err="1">
                <a:latin typeface="Franklin Gothic Demi" panose="020B0703020102020204" pitchFamily="34" charset="0"/>
              </a:rPr>
              <a:t>tanpa</a:t>
            </a:r>
            <a:r>
              <a:rPr lang="en-ID" dirty="0">
                <a:latin typeface="Franklin Gothic Demi" panose="020B0703020102020204" pitchFamily="34" charset="0"/>
              </a:rPr>
              <a:t> </a:t>
            </a:r>
            <a:r>
              <a:rPr lang="en-ID" dirty="0" err="1">
                <a:latin typeface="Franklin Gothic Demi" panose="020B0703020102020204" pitchFamily="34" charset="0"/>
              </a:rPr>
              <a:t>disadari</a:t>
            </a:r>
            <a:r>
              <a:rPr lang="en-ID" dirty="0">
                <a:latin typeface="Franklin Gothic Demi" panose="020B0703020102020204" pitchFamily="34" charset="0"/>
              </a:rPr>
              <a:t> </a:t>
            </a:r>
            <a:r>
              <a:rPr lang="en-ID" dirty="0" err="1">
                <a:latin typeface="Franklin Gothic Demi" panose="020B0703020102020204" pitchFamily="34" charset="0"/>
              </a:rPr>
              <a:t>selangkah</a:t>
            </a:r>
            <a:r>
              <a:rPr lang="en-ID" dirty="0">
                <a:latin typeface="Franklin Gothic Demi" panose="020B0703020102020204" pitchFamily="34" charset="0"/>
              </a:rPr>
              <a:t> demi </a:t>
            </a:r>
            <a:r>
              <a:rPr lang="en-ID" dirty="0" err="1">
                <a:latin typeface="Franklin Gothic Demi" panose="020B0703020102020204" pitchFamily="34" charset="0"/>
              </a:rPr>
              <a:t>selangkah</a:t>
            </a:r>
            <a:r>
              <a:rPr lang="en-ID" dirty="0">
                <a:latin typeface="Franklin Gothic Demi" panose="020B0703020102020204" pitchFamily="34" charset="0"/>
              </a:rPr>
              <a:t> </a:t>
            </a:r>
            <a:r>
              <a:rPr lang="en-ID" dirty="0" err="1">
                <a:latin typeface="Franklin Gothic Demi" panose="020B0703020102020204" pitchFamily="34" charset="0"/>
              </a:rPr>
              <a:t>telah</a:t>
            </a:r>
            <a:r>
              <a:rPr lang="en-ID" dirty="0">
                <a:latin typeface="Franklin Gothic Demi" panose="020B0703020102020204" pitchFamily="34" charset="0"/>
              </a:rPr>
              <a:t> </a:t>
            </a:r>
            <a:r>
              <a:rPr lang="en-ID" dirty="0" err="1">
                <a:latin typeface="Franklin Gothic Demi" panose="020B0703020102020204" pitchFamily="34" charset="0"/>
              </a:rPr>
              <a:t>menyimpang</a:t>
            </a:r>
            <a:r>
              <a:rPr lang="en-ID" dirty="0">
                <a:latin typeface="Franklin Gothic Demi" panose="020B0703020102020204" pitchFamily="34" charset="0"/>
              </a:rPr>
              <a:t> </a:t>
            </a:r>
            <a:r>
              <a:rPr lang="en-ID" dirty="0" err="1">
                <a:latin typeface="Franklin Gothic Demi" panose="020B0703020102020204" pitchFamily="34" charset="0"/>
              </a:rPr>
              <a:t>jauh</a:t>
            </a:r>
            <a:r>
              <a:rPr lang="en-ID" dirty="0">
                <a:latin typeface="Franklin Gothic Demi" panose="020B0703020102020204" pitchFamily="34" charset="0"/>
              </a:rPr>
              <a:t> </a:t>
            </a:r>
            <a:r>
              <a:rPr lang="en-ID" dirty="0" err="1">
                <a:latin typeface="Franklin Gothic Demi" panose="020B0703020102020204" pitchFamily="34" charset="0"/>
              </a:rPr>
              <a:t>dari</a:t>
            </a:r>
            <a:r>
              <a:rPr lang="en-ID" dirty="0">
                <a:latin typeface="Franklin Gothic Demi" panose="020B0703020102020204" pitchFamily="34" charset="0"/>
              </a:rPr>
              <a:t> </a:t>
            </a:r>
            <a:r>
              <a:rPr lang="en-ID" dirty="0" err="1">
                <a:latin typeface="Franklin Gothic Demi" panose="020B0703020102020204" pitchFamily="34" charset="0"/>
              </a:rPr>
              <a:t>rencana</a:t>
            </a:r>
            <a:r>
              <a:rPr lang="en-ID" dirty="0">
                <a:latin typeface="Franklin Gothic Demi" panose="020B0703020102020204" pitchFamily="34" charset="0"/>
              </a:rPr>
              <a:t> Allah </a:t>
            </a:r>
            <a:r>
              <a:rPr lang="en-ID" dirty="0" err="1">
                <a:latin typeface="Franklin Gothic Demi" panose="020B0703020102020204" pitchFamily="34" charset="0"/>
              </a:rPr>
              <a:t>bagi</a:t>
            </a:r>
            <a:r>
              <a:rPr lang="en-ID" dirty="0">
                <a:latin typeface="Franklin Gothic Demi" panose="020B0703020102020204" pitchFamily="34" charset="0"/>
              </a:rPr>
              <a:t> </a:t>
            </a:r>
            <a:r>
              <a:rPr lang="en-ID" dirty="0" err="1">
                <a:latin typeface="Franklin Gothic Demi" panose="020B0703020102020204" pitchFamily="34" charset="0"/>
              </a:rPr>
              <a:t>kita</a:t>
            </a:r>
            <a:r>
              <a:rPr lang="en-ID" dirty="0">
                <a:latin typeface="Franklin Gothic Demi" panose="020B0703020102020204" pitchFamily="34" charset="0"/>
              </a:rPr>
              <a:t>.</a:t>
            </a:r>
          </a:p>
        </p:txBody>
      </p:sp>
    </p:spTree>
    <p:extLst>
      <p:ext uri="{BB962C8B-B14F-4D97-AF65-F5344CB8AC3E}">
        <p14:creationId xmlns:p14="http://schemas.microsoft.com/office/powerpoint/2010/main" val="41611150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1F8E2A40-7D73-B8BD-C5A1-4AEB932D89D4}"/>
              </a:ext>
            </a:extLst>
          </p:cNvPr>
          <p:cNvPicPr>
            <a:picLocks noChangeAspect="1"/>
          </p:cNvPicPr>
          <p:nvPr/>
        </p:nvPicPr>
        <p:blipFill rotWithShape="1">
          <a:blip r:embed="rId2"/>
          <a:srcRect l="15153" r="34679"/>
          <a:stretch/>
        </p:blipFill>
        <p:spPr>
          <a:xfrm>
            <a:off x="20" y="10"/>
            <a:ext cx="4587406"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3" name="Content Placeholder 2">
            <a:extLst>
              <a:ext uri="{FF2B5EF4-FFF2-40B4-BE49-F238E27FC236}">
                <a16:creationId xmlns:a16="http://schemas.microsoft.com/office/drawing/2014/main" id="{AA0AD8EE-C62A-C6A0-AE62-197FEA7460FB}"/>
              </a:ext>
            </a:extLst>
          </p:cNvPr>
          <p:cNvSpPr>
            <a:spLocks noGrp="1"/>
          </p:cNvSpPr>
          <p:nvPr>
            <p:ph idx="1"/>
          </p:nvPr>
        </p:nvSpPr>
        <p:spPr>
          <a:xfrm>
            <a:off x="4628066" y="340518"/>
            <a:ext cx="4363533" cy="2885282"/>
          </a:xfrm>
        </p:spPr>
        <p:txBody>
          <a:bodyPr>
            <a:noAutofit/>
          </a:bodyPr>
          <a:lstStyle/>
          <a:p>
            <a:pPr marL="0" indent="0">
              <a:buNone/>
            </a:pPr>
            <a:r>
              <a:rPr lang="en-ID" dirty="0" err="1">
                <a:solidFill>
                  <a:srgbClr val="C00000"/>
                </a:solidFill>
                <a:latin typeface="Impact" panose="020B0806030902050204" pitchFamily="34" charset="0"/>
              </a:rPr>
              <a:t>Matius</a:t>
            </a:r>
            <a:r>
              <a:rPr lang="en-ID" dirty="0">
                <a:solidFill>
                  <a:srgbClr val="C00000"/>
                </a:solidFill>
                <a:latin typeface="Impact" panose="020B0806030902050204" pitchFamily="34" charset="0"/>
              </a:rPr>
              <a:t> 5:29</a:t>
            </a:r>
            <a:r>
              <a:rPr lang="en-ID" dirty="0">
                <a:solidFill>
                  <a:srgbClr val="C00000"/>
                </a:solidFill>
                <a:latin typeface="Franklin Gothic Medium Cond" panose="020B0606030402020204" pitchFamily="34" charset="0"/>
              </a:rPr>
              <a:t> </a:t>
            </a:r>
          </a:p>
          <a:p>
            <a:pPr marL="0" indent="0">
              <a:buNone/>
            </a:pPr>
            <a:r>
              <a:rPr lang="en-ID" sz="2400" dirty="0">
                <a:solidFill>
                  <a:srgbClr val="C00000"/>
                </a:solidFill>
                <a:latin typeface="Franklin Gothic Medium Cond" panose="020B0606030402020204" pitchFamily="34" charset="0"/>
              </a:rPr>
              <a:t>"</a:t>
            </a:r>
            <a:r>
              <a:rPr lang="en-ID" sz="2400" dirty="0" err="1">
                <a:solidFill>
                  <a:srgbClr val="C00000"/>
                </a:solidFill>
                <a:latin typeface="Franklin Gothic Demi Cond" panose="020B0706030402020204" pitchFamily="34" charset="0"/>
              </a:rPr>
              <a:t>Maka</a:t>
            </a:r>
            <a:r>
              <a:rPr lang="en-ID" sz="2400" dirty="0">
                <a:solidFill>
                  <a:srgbClr val="C00000"/>
                </a:solidFill>
                <a:latin typeface="Franklin Gothic Demi Cond" panose="020B0706030402020204" pitchFamily="34" charset="0"/>
              </a:rPr>
              <a:t> </a:t>
            </a:r>
            <a:r>
              <a:rPr lang="en-ID" sz="2400" dirty="0" err="1">
                <a:solidFill>
                  <a:srgbClr val="C00000"/>
                </a:solidFill>
                <a:latin typeface="Franklin Gothic Demi Cond" panose="020B0706030402020204" pitchFamily="34" charset="0"/>
              </a:rPr>
              <a:t>jika</a:t>
            </a:r>
            <a:r>
              <a:rPr lang="en-ID" sz="2400" dirty="0">
                <a:solidFill>
                  <a:srgbClr val="C00000"/>
                </a:solidFill>
                <a:latin typeface="Franklin Gothic Demi Cond" panose="020B0706030402020204" pitchFamily="34" charset="0"/>
              </a:rPr>
              <a:t> </a:t>
            </a:r>
            <a:r>
              <a:rPr lang="en-ID" sz="2400" dirty="0" err="1">
                <a:solidFill>
                  <a:srgbClr val="C00000"/>
                </a:solidFill>
                <a:latin typeface="Franklin Gothic Demi Cond" panose="020B0706030402020204" pitchFamily="34" charset="0"/>
              </a:rPr>
              <a:t>matamu</a:t>
            </a:r>
            <a:r>
              <a:rPr lang="en-ID" sz="2400" dirty="0">
                <a:solidFill>
                  <a:srgbClr val="C00000"/>
                </a:solidFill>
                <a:latin typeface="Franklin Gothic Demi Cond" panose="020B0706030402020204" pitchFamily="34" charset="0"/>
              </a:rPr>
              <a:t> yang </a:t>
            </a:r>
            <a:r>
              <a:rPr lang="en-ID" sz="2400" dirty="0" err="1">
                <a:solidFill>
                  <a:srgbClr val="C00000"/>
                </a:solidFill>
                <a:latin typeface="Franklin Gothic Demi Cond" panose="020B0706030402020204" pitchFamily="34" charset="0"/>
              </a:rPr>
              <a:t>kanan</a:t>
            </a:r>
            <a:r>
              <a:rPr lang="en-ID" sz="2400" dirty="0">
                <a:solidFill>
                  <a:srgbClr val="C00000"/>
                </a:solidFill>
                <a:latin typeface="Franklin Gothic Demi Cond" panose="020B0706030402020204" pitchFamily="34" charset="0"/>
              </a:rPr>
              <a:t> </a:t>
            </a:r>
            <a:r>
              <a:rPr lang="en-ID" sz="2400" dirty="0" err="1">
                <a:solidFill>
                  <a:srgbClr val="C00000"/>
                </a:solidFill>
                <a:latin typeface="Franklin Gothic Demi Cond" panose="020B0706030402020204" pitchFamily="34" charset="0"/>
              </a:rPr>
              <a:t>menyesatkan</a:t>
            </a:r>
            <a:r>
              <a:rPr lang="en-ID" sz="2400" dirty="0">
                <a:solidFill>
                  <a:srgbClr val="C00000"/>
                </a:solidFill>
                <a:latin typeface="Franklin Gothic Demi Cond" panose="020B0706030402020204" pitchFamily="34" charset="0"/>
              </a:rPr>
              <a:t> </a:t>
            </a:r>
            <a:r>
              <a:rPr lang="en-ID" sz="2400" dirty="0" err="1">
                <a:solidFill>
                  <a:srgbClr val="C00000"/>
                </a:solidFill>
                <a:latin typeface="Franklin Gothic Demi Cond" panose="020B0706030402020204" pitchFamily="34" charset="0"/>
              </a:rPr>
              <a:t>engkau</a:t>
            </a:r>
            <a:r>
              <a:rPr lang="en-ID" sz="2400" dirty="0">
                <a:solidFill>
                  <a:srgbClr val="C00000"/>
                </a:solidFill>
                <a:latin typeface="Franklin Gothic Demi Cond" panose="020B0706030402020204" pitchFamily="34" charset="0"/>
              </a:rPr>
              <a:t>, </a:t>
            </a:r>
            <a:r>
              <a:rPr lang="en-ID" sz="2400" dirty="0" err="1">
                <a:solidFill>
                  <a:srgbClr val="C00000"/>
                </a:solidFill>
                <a:latin typeface="Franklin Gothic Demi Cond" panose="020B0706030402020204" pitchFamily="34" charset="0"/>
              </a:rPr>
              <a:t>cungkillah</a:t>
            </a:r>
            <a:r>
              <a:rPr lang="en-ID" sz="2400" dirty="0">
                <a:solidFill>
                  <a:srgbClr val="C00000"/>
                </a:solidFill>
                <a:latin typeface="Franklin Gothic Demi Cond" panose="020B0706030402020204" pitchFamily="34" charset="0"/>
              </a:rPr>
              <a:t> dan </a:t>
            </a:r>
            <a:r>
              <a:rPr lang="en-ID" sz="2400" dirty="0" err="1">
                <a:solidFill>
                  <a:srgbClr val="C00000"/>
                </a:solidFill>
                <a:latin typeface="Franklin Gothic Demi Cond" panose="020B0706030402020204" pitchFamily="34" charset="0"/>
              </a:rPr>
              <a:t>buanglah</a:t>
            </a:r>
            <a:r>
              <a:rPr lang="en-ID" sz="2400" dirty="0">
                <a:solidFill>
                  <a:srgbClr val="C00000"/>
                </a:solidFill>
                <a:latin typeface="Franklin Gothic Demi Cond" panose="020B0706030402020204" pitchFamily="34" charset="0"/>
              </a:rPr>
              <a:t> </a:t>
            </a:r>
            <a:r>
              <a:rPr lang="en-ID" sz="2400" dirty="0" err="1">
                <a:solidFill>
                  <a:srgbClr val="C00000"/>
                </a:solidFill>
                <a:latin typeface="Franklin Gothic Demi Cond" panose="020B0706030402020204" pitchFamily="34" charset="0"/>
              </a:rPr>
              <a:t>itu</a:t>
            </a:r>
            <a:r>
              <a:rPr lang="en-ID" sz="2400" dirty="0">
                <a:solidFill>
                  <a:srgbClr val="C00000"/>
                </a:solidFill>
                <a:latin typeface="Franklin Gothic Demi Cond" panose="020B0706030402020204" pitchFamily="34" charset="0"/>
              </a:rPr>
              <a:t>, </a:t>
            </a:r>
            <a:r>
              <a:rPr lang="en-ID" sz="2400" dirty="0" err="1">
                <a:solidFill>
                  <a:srgbClr val="C00000"/>
                </a:solidFill>
                <a:latin typeface="Franklin Gothic Demi Cond" panose="020B0706030402020204" pitchFamily="34" charset="0"/>
              </a:rPr>
              <a:t>karena</a:t>
            </a:r>
            <a:r>
              <a:rPr lang="en-ID" sz="2400" dirty="0">
                <a:solidFill>
                  <a:srgbClr val="C00000"/>
                </a:solidFill>
                <a:latin typeface="Franklin Gothic Demi Cond" panose="020B0706030402020204" pitchFamily="34" charset="0"/>
              </a:rPr>
              <a:t> </a:t>
            </a:r>
            <a:r>
              <a:rPr lang="en-ID" sz="2400" dirty="0" err="1">
                <a:solidFill>
                  <a:srgbClr val="C00000"/>
                </a:solidFill>
                <a:latin typeface="Franklin Gothic Demi Cond" panose="020B0706030402020204" pitchFamily="34" charset="0"/>
              </a:rPr>
              <a:t>lebih</a:t>
            </a:r>
            <a:r>
              <a:rPr lang="en-ID" sz="2400" dirty="0">
                <a:solidFill>
                  <a:srgbClr val="C00000"/>
                </a:solidFill>
                <a:latin typeface="Franklin Gothic Demi Cond" panose="020B0706030402020204" pitchFamily="34" charset="0"/>
              </a:rPr>
              <a:t> </a:t>
            </a:r>
            <a:r>
              <a:rPr lang="en-ID" sz="2400" dirty="0" err="1">
                <a:solidFill>
                  <a:srgbClr val="C00000"/>
                </a:solidFill>
                <a:latin typeface="Franklin Gothic Demi Cond" panose="020B0706030402020204" pitchFamily="34" charset="0"/>
              </a:rPr>
              <a:t>baik</a:t>
            </a:r>
            <a:r>
              <a:rPr lang="en-ID" sz="2400" dirty="0">
                <a:solidFill>
                  <a:srgbClr val="C00000"/>
                </a:solidFill>
                <a:latin typeface="Franklin Gothic Demi Cond" panose="020B0706030402020204" pitchFamily="34" charset="0"/>
              </a:rPr>
              <a:t> </a:t>
            </a:r>
            <a:r>
              <a:rPr lang="en-ID" sz="2400" dirty="0" err="1">
                <a:solidFill>
                  <a:srgbClr val="C00000"/>
                </a:solidFill>
                <a:latin typeface="Franklin Gothic Demi Cond" panose="020B0706030402020204" pitchFamily="34" charset="0"/>
              </a:rPr>
              <a:t>bagimu</a:t>
            </a:r>
            <a:r>
              <a:rPr lang="en-ID" sz="2400" dirty="0">
                <a:solidFill>
                  <a:srgbClr val="C00000"/>
                </a:solidFill>
                <a:latin typeface="Franklin Gothic Demi Cond" panose="020B0706030402020204" pitchFamily="34" charset="0"/>
              </a:rPr>
              <a:t> </a:t>
            </a:r>
            <a:r>
              <a:rPr lang="en-ID" sz="2400" dirty="0" err="1">
                <a:solidFill>
                  <a:srgbClr val="C00000"/>
                </a:solidFill>
                <a:latin typeface="Franklin Gothic Demi Cond" panose="020B0706030402020204" pitchFamily="34" charset="0"/>
              </a:rPr>
              <a:t>jika</a:t>
            </a:r>
            <a:r>
              <a:rPr lang="en-ID" sz="2400" dirty="0">
                <a:solidFill>
                  <a:srgbClr val="C00000"/>
                </a:solidFill>
                <a:latin typeface="Franklin Gothic Demi Cond" panose="020B0706030402020204" pitchFamily="34" charset="0"/>
              </a:rPr>
              <a:t> </a:t>
            </a:r>
            <a:r>
              <a:rPr lang="en-ID" sz="2400" dirty="0" err="1">
                <a:solidFill>
                  <a:srgbClr val="C00000"/>
                </a:solidFill>
                <a:latin typeface="Franklin Gothic Demi Cond" panose="020B0706030402020204" pitchFamily="34" charset="0"/>
              </a:rPr>
              <a:t>satu</a:t>
            </a:r>
            <a:r>
              <a:rPr lang="en-ID" sz="2400" dirty="0">
                <a:solidFill>
                  <a:srgbClr val="C00000"/>
                </a:solidFill>
                <a:latin typeface="Franklin Gothic Demi Cond" panose="020B0706030402020204" pitchFamily="34" charset="0"/>
              </a:rPr>
              <a:t> </a:t>
            </a:r>
            <a:r>
              <a:rPr lang="en-ID" sz="2400" dirty="0" err="1">
                <a:solidFill>
                  <a:srgbClr val="C00000"/>
                </a:solidFill>
                <a:latin typeface="Franklin Gothic Demi Cond" panose="020B0706030402020204" pitchFamily="34" charset="0"/>
              </a:rPr>
              <a:t>dari</a:t>
            </a:r>
            <a:r>
              <a:rPr lang="en-ID" sz="2400" dirty="0">
                <a:solidFill>
                  <a:srgbClr val="C00000"/>
                </a:solidFill>
                <a:latin typeface="Franklin Gothic Demi Cond" panose="020B0706030402020204" pitchFamily="34" charset="0"/>
              </a:rPr>
              <a:t> </a:t>
            </a:r>
            <a:r>
              <a:rPr lang="en-ID" sz="2400" dirty="0" err="1">
                <a:solidFill>
                  <a:srgbClr val="C00000"/>
                </a:solidFill>
                <a:latin typeface="Franklin Gothic Demi Cond" panose="020B0706030402020204" pitchFamily="34" charset="0"/>
              </a:rPr>
              <a:t>anggota</a:t>
            </a:r>
            <a:r>
              <a:rPr lang="en-ID" sz="2400" dirty="0">
                <a:solidFill>
                  <a:srgbClr val="C00000"/>
                </a:solidFill>
                <a:latin typeface="Franklin Gothic Demi Cond" panose="020B0706030402020204" pitchFamily="34" charset="0"/>
              </a:rPr>
              <a:t> </a:t>
            </a:r>
            <a:r>
              <a:rPr lang="en-ID" sz="2400" dirty="0" err="1">
                <a:solidFill>
                  <a:srgbClr val="C00000"/>
                </a:solidFill>
                <a:latin typeface="Franklin Gothic Demi Cond" panose="020B0706030402020204" pitchFamily="34" charset="0"/>
              </a:rPr>
              <a:t>tubuhmu</a:t>
            </a:r>
            <a:r>
              <a:rPr lang="en-ID" sz="2400" dirty="0">
                <a:solidFill>
                  <a:srgbClr val="C00000"/>
                </a:solidFill>
                <a:latin typeface="Franklin Gothic Demi Cond" panose="020B0706030402020204" pitchFamily="34" charset="0"/>
              </a:rPr>
              <a:t> </a:t>
            </a:r>
            <a:r>
              <a:rPr lang="en-ID" sz="2400" dirty="0" err="1">
                <a:solidFill>
                  <a:srgbClr val="C00000"/>
                </a:solidFill>
                <a:latin typeface="Franklin Gothic Demi Cond" panose="020B0706030402020204" pitchFamily="34" charset="0"/>
              </a:rPr>
              <a:t>binasa</a:t>
            </a:r>
            <a:r>
              <a:rPr lang="en-ID" sz="2400" dirty="0">
                <a:solidFill>
                  <a:srgbClr val="C00000"/>
                </a:solidFill>
                <a:latin typeface="Franklin Gothic Demi Cond" panose="020B0706030402020204" pitchFamily="34" charset="0"/>
              </a:rPr>
              <a:t>, </a:t>
            </a:r>
            <a:r>
              <a:rPr lang="en-ID" sz="2400" dirty="0" err="1">
                <a:solidFill>
                  <a:srgbClr val="C00000"/>
                </a:solidFill>
                <a:latin typeface="Franklin Gothic Demi Cond" panose="020B0706030402020204" pitchFamily="34" charset="0"/>
              </a:rPr>
              <a:t>dari</a:t>
            </a:r>
            <a:r>
              <a:rPr lang="en-ID" sz="2400" dirty="0">
                <a:solidFill>
                  <a:srgbClr val="C00000"/>
                </a:solidFill>
                <a:latin typeface="Franklin Gothic Demi Cond" panose="020B0706030402020204" pitchFamily="34" charset="0"/>
              </a:rPr>
              <a:t> pada </a:t>
            </a:r>
            <a:r>
              <a:rPr lang="en-ID" sz="2400" dirty="0" err="1">
                <a:solidFill>
                  <a:srgbClr val="C00000"/>
                </a:solidFill>
                <a:latin typeface="Franklin Gothic Demi Cond" panose="020B0706030402020204" pitchFamily="34" charset="0"/>
              </a:rPr>
              <a:t>tubuhmu</a:t>
            </a:r>
            <a:r>
              <a:rPr lang="en-ID" sz="2400" dirty="0">
                <a:solidFill>
                  <a:srgbClr val="C00000"/>
                </a:solidFill>
                <a:latin typeface="Franklin Gothic Demi Cond" panose="020B0706030402020204" pitchFamily="34" charset="0"/>
              </a:rPr>
              <a:t> </a:t>
            </a:r>
            <a:r>
              <a:rPr lang="en-ID" sz="2400" dirty="0" err="1">
                <a:solidFill>
                  <a:srgbClr val="C00000"/>
                </a:solidFill>
                <a:latin typeface="Franklin Gothic Demi Cond" panose="020B0706030402020204" pitchFamily="34" charset="0"/>
              </a:rPr>
              <a:t>dengan</a:t>
            </a:r>
            <a:r>
              <a:rPr lang="en-ID" sz="2400" dirty="0">
                <a:solidFill>
                  <a:srgbClr val="C00000"/>
                </a:solidFill>
                <a:latin typeface="Franklin Gothic Demi Cond" panose="020B0706030402020204" pitchFamily="34" charset="0"/>
              </a:rPr>
              <a:t> </a:t>
            </a:r>
            <a:r>
              <a:rPr lang="en-ID" sz="2400" dirty="0" err="1">
                <a:solidFill>
                  <a:srgbClr val="C00000"/>
                </a:solidFill>
                <a:latin typeface="Franklin Gothic Demi Cond" panose="020B0706030402020204" pitchFamily="34" charset="0"/>
              </a:rPr>
              <a:t>utuh</a:t>
            </a:r>
            <a:r>
              <a:rPr lang="en-ID" sz="2400" dirty="0">
                <a:solidFill>
                  <a:srgbClr val="C00000"/>
                </a:solidFill>
                <a:latin typeface="Franklin Gothic Demi Cond" panose="020B0706030402020204" pitchFamily="34" charset="0"/>
              </a:rPr>
              <a:t> </a:t>
            </a:r>
            <a:r>
              <a:rPr lang="en-ID" sz="2400" dirty="0" err="1">
                <a:solidFill>
                  <a:srgbClr val="C00000"/>
                </a:solidFill>
                <a:latin typeface="Franklin Gothic Demi Cond" panose="020B0706030402020204" pitchFamily="34" charset="0"/>
              </a:rPr>
              <a:t>dicampakkan</a:t>
            </a:r>
            <a:r>
              <a:rPr lang="en-ID" sz="2400" dirty="0">
                <a:solidFill>
                  <a:srgbClr val="C00000"/>
                </a:solidFill>
                <a:latin typeface="Franklin Gothic Demi Cond" panose="020B0706030402020204" pitchFamily="34" charset="0"/>
              </a:rPr>
              <a:t> </a:t>
            </a:r>
            <a:r>
              <a:rPr lang="en-ID" sz="2400" dirty="0" err="1">
                <a:solidFill>
                  <a:srgbClr val="C00000"/>
                </a:solidFill>
                <a:latin typeface="Franklin Gothic Demi Cond" panose="020B0706030402020204" pitchFamily="34" charset="0"/>
              </a:rPr>
              <a:t>ke</a:t>
            </a:r>
            <a:r>
              <a:rPr lang="en-ID" sz="2400" dirty="0">
                <a:solidFill>
                  <a:srgbClr val="C00000"/>
                </a:solidFill>
                <a:latin typeface="Franklin Gothic Demi Cond" panose="020B0706030402020204" pitchFamily="34" charset="0"/>
              </a:rPr>
              <a:t> </a:t>
            </a:r>
            <a:r>
              <a:rPr lang="en-ID" sz="2400" dirty="0" err="1">
                <a:solidFill>
                  <a:srgbClr val="C00000"/>
                </a:solidFill>
                <a:latin typeface="Franklin Gothic Demi Cond" panose="020B0706030402020204" pitchFamily="34" charset="0"/>
              </a:rPr>
              <a:t>dalam</a:t>
            </a:r>
            <a:r>
              <a:rPr lang="en-ID" sz="2400" dirty="0">
                <a:solidFill>
                  <a:srgbClr val="C00000"/>
                </a:solidFill>
                <a:latin typeface="Franklin Gothic Demi Cond" panose="020B0706030402020204" pitchFamily="34" charset="0"/>
              </a:rPr>
              <a:t> </a:t>
            </a:r>
            <a:r>
              <a:rPr lang="en-ID" sz="2400" dirty="0" err="1">
                <a:solidFill>
                  <a:srgbClr val="C00000"/>
                </a:solidFill>
                <a:latin typeface="Franklin Gothic Demi Cond" panose="020B0706030402020204" pitchFamily="34" charset="0"/>
              </a:rPr>
              <a:t>neraka</a:t>
            </a:r>
            <a:r>
              <a:rPr lang="en-ID" sz="2400" dirty="0">
                <a:solidFill>
                  <a:srgbClr val="C00000"/>
                </a:solidFill>
                <a:latin typeface="Franklin Gothic Medium Cond" panose="020B0606030402020204" pitchFamily="34" charset="0"/>
              </a:rPr>
              <a:t>".</a:t>
            </a:r>
          </a:p>
          <a:p>
            <a:pPr marL="0" indent="0">
              <a:buNone/>
            </a:pPr>
            <a:endParaRPr lang="en-ID" dirty="0">
              <a:solidFill>
                <a:srgbClr val="C00000"/>
              </a:solidFill>
              <a:latin typeface="Franklin Gothic Medium Cond" panose="020B0606030402020204" pitchFamily="34" charset="0"/>
            </a:endParaRPr>
          </a:p>
        </p:txBody>
      </p:sp>
      <p:sp>
        <p:nvSpPr>
          <p:cNvPr id="6" name="TextBox 5">
            <a:extLst>
              <a:ext uri="{FF2B5EF4-FFF2-40B4-BE49-F238E27FC236}">
                <a16:creationId xmlns:a16="http://schemas.microsoft.com/office/drawing/2014/main" id="{D04E591C-FDCE-22BB-9010-879DA6B033F4}"/>
              </a:ext>
            </a:extLst>
          </p:cNvPr>
          <p:cNvSpPr txBox="1"/>
          <p:nvPr/>
        </p:nvSpPr>
        <p:spPr>
          <a:xfrm>
            <a:off x="4155438" y="3839826"/>
            <a:ext cx="4836161" cy="2677656"/>
          </a:xfrm>
          <a:prstGeom prst="rect">
            <a:avLst/>
          </a:prstGeom>
          <a:noFill/>
        </p:spPr>
        <p:txBody>
          <a:bodyPr wrap="square">
            <a:spAutoFit/>
          </a:bodyPr>
          <a:lstStyle/>
          <a:p>
            <a:pPr marL="0" indent="0">
              <a:buNone/>
            </a:pPr>
            <a:r>
              <a:rPr lang="en-ID" sz="2400" dirty="0" err="1">
                <a:latin typeface="Amasis MT Pro Black" panose="02040A04050005020304" pitchFamily="18" charset="0"/>
              </a:rPr>
              <a:t>Meskipun</a:t>
            </a:r>
            <a:r>
              <a:rPr lang="en-ID" sz="2400" dirty="0">
                <a:latin typeface="Amasis MT Pro Black" panose="02040A04050005020304" pitchFamily="18" charset="0"/>
              </a:rPr>
              <a:t> </a:t>
            </a:r>
            <a:r>
              <a:rPr lang="en-ID" sz="2400" dirty="0" err="1">
                <a:latin typeface="Amasis MT Pro Black" panose="02040A04050005020304" pitchFamily="18" charset="0"/>
              </a:rPr>
              <a:t>dalam</a:t>
            </a:r>
            <a:r>
              <a:rPr lang="en-ID" sz="2400" dirty="0">
                <a:latin typeface="Amasis MT Pro Black" panose="02040A04050005020304" pitchFamily="18" charset="0"/>
              </a:rPr>
              <a:t> </a:t>
            </a:r>
            <a:r>
              <a:rPr lang="en-ID" sz="2400" dirty="0" err="1">
                <a:latin typeface="Amasis MT Pro Black" panose="02040A04050005020304" pitchFamily="18" charset="0"/>
              </a:rPr>
              <a:t>ayat</a:t>
            </a:r>
            <a:r>
              <a:rPr lang="en-ID" sz="2400" dirty="0">
                <a:latin typeface="Amasis MT Pro Black" panose="02040A04050005020304" pitchFamily="18" charset="0"/>
              </a:rPr>
              <a:t> </a:t>
            </a:r>
            <a:r>
              <a:rPr lang="en-ID" sz="2400" dirty="0" err="1">
                <a:latin typeface="Amasis MT Pro Black" panose="02040A04050005020304" pitchFamily="18" charset="0"/>
              </a:rPr>
              <a:t>ini</a:t>
            </a:r>
            <a:r>
              <a:rPr lang="en-ID" sz="2400" dirty="0">
                <a:latin typeface="Amasis MT Pro Black" panose="02040A04050005020304" pitchFamily="18" charset="0"/>
              </a:rPr>
              <a:t> </a:t>
            </a:r>
            <a:r>
              <a:rPr lang="en-ID" sz="2400" dirty="0" err="1">
                <a:latin typeface="Amasis MT Pro Black" panose="02040A04050005020304" pitchFamily="18" charset="0"/>
              </a:rPr>
              <a:t>Yesus</a:t>
            </a:r>
            <a:r>
              <a:rPr lang="en-ID" sz="2400" dirty="0">
                <a:latin typeface="Amasis MT Pro Black" panose="02040A04050005020304" pitchFamily="18" charset="0"/>
              </a:rPr>
              <a:t> </a:t>
            </a:r>
            <a:r>
              <a:rPr lang="en-ID" sz="2400" dirty="0" err="1">
                <a:latin typeface="Amasis MT Pro Black" panose="02040A04050005020304" pitchFamily="18" charset="0"/>
              </a:rPr>
              <a:t>berbicara</a:t>
            </a:r>
            <a:r>
              <a:rPr lang="en-ID" sz="2400" dirty="0">
                <a:latin typeface="Amasis MT Pro Black" panose="02040A04050005020304" pitchFamily="18" charset="0"/>
              </a:rPr>
              <a:t> </a:t>
            </a:r>
            <a:r>
              <a:rPr lang="en-ID" sz="2400" dirty="0" err="1">
                <a:latin typeface="Amasis MT Pro Black" panose="02040A04050005020304" pitchFamily="18" charset="0"/>
              </a:rPr>
              <a:t>dalam</a:t>
            </a:r>
            <a:r>
              <a:rPr lang="en-ID" sz="2400" dirty="0">
                <a:latin typeface="Amasis MT Pro Black" panose="02040A04050005020304" pitchFamily="18" charset="0"/>
              </a:rPr>
              <a:t> </a:t>
            </a:r>
            <a:r>
              <a:rPr lang="en-ID" sz="2400" dirty="0" err="1">
                <a:latin typeface="Amasis MT Pro Black" panose="02040A04050005020304" pitchFamily="18" charset="0"/>
              </a:rPr>
              <a:t>konteks</a:t>
            </a:r>
            <a:r>
              <a:rPr lang="en-ID" sz="2400" dirty="0">
                <a:latin typeface="Amasis MT Pro Black" panose="02040A04050005020304" pitchFamily="18" charset="0"/>
              </a:rPr>
              <a:t> </a:t>
            </a:r>
            <a:r>
              <a:rPr lang="en-ID" sz="2400" dirty="0" err="1">
                <a:latin typeface="Amasis MT Pro Black" panose="02040A04050005020304" pitchFamily="18" charset="0"/>
              </a:rPr>
              <a:t>dosa</a:t>
            </a:r>
            <a:r>
              <a:rPr lang="en-ID" sz="2400" dirty="0">
                <a:latin typeface="Amasis MT Pro Black" panose="02040A04050005020304" pitchFamily="18" charset="0"/>
              </a:rPr>
              <a:t> </a:t>
            </a:r>
            <a:r>
              <a:rPr lang="en-ID" sz="2400" dirty="0" err="1">
                <a:latin typeface="Amasis MT Pro Black" panose="02040A04050005020304" pitchFamily="18" charset="0"/>
              </a:rPr>
              <a:t>seksual</a:t>
            </a:r>
            <a:r>
              <a:rPr lang="en-ID" sz="2400" dirty="0">
                <a:latin typeface="Amasis MT Pro Black" panose="02040A04050005020304" pitchFamily="18" charset="0"/>
              </a:rPr>
              <a:t>, </a:t>
            </a:r>
            <a:r>
              <a:rPr lang="en-ID" sz="2400" dirty="0" err="1">
                <a:latin typeface="Amasis MT Pro Black" panose="02040A04050005020304" pitchFamily="18" charset="0"/>
              </a:rPr>
              <a:t>namun</a:t>
            </a:r>
            <a:r>
              <a:rPr lang="en-ID" sz="2400" dirty="0">
                <a:latin typeface="Amasis MT Pro Black" panose="02040A04050005020304" pitchFamily="18" charset="0"/>
              </a:rPr>
              <a:t> </a:t>
            </a:r>
            <a:r>
              <a:rPr lang="en-ID" sz="2400" dirty="0" err="1">
                <a:latin typeface="Amasis MT Pro Black" panose="02040A04050005020304" pitchFamily="18" charset="0"/>
              </a:rPr>
              <a:t>prinsip-prinsipnya</a:t>
            </a:r>
            <a:r>
              <a:rPr lang="en-ID" sz="2400" dirty="0">
                <a:latin typeface="Amasis MT Pro Black" panose="02040A04050005020304" pitchFamily="18" charset="0"/>
              </a:rPr>
              <a:t> </a:t>
            </a:r>
            <a:r>
              <a:rPr lang="en-ID" sz="2400" dirty="0" err="1">
                <a:latin typeface="Amasis MT Pro Black" panose="02040A04050005020304" pitchFamily="18" charset="0"/>
              </a:rPr>
              <a:t>dapat</a:t>
            </a:r>
            <a:r>
              <a:rPr lang="en-ID" sz="2400" dirty="0">
                <a:latin typeface="Amasis MT Pro Black" panose="02040A04050005020304" pitchFamily="18" charset="0"/>
              </a:rPr>
              <a:t> </a:t>
            </a:r>
            <a:r>
              <a:rPr lang="en-ID" sz="2400" dirty="0" err="1">
                <a:latin typeface="Amasis MT Pro Black" panose="02040A04050005020304" pitchFamily="18" charset="0"/>
              </a:rPr>
              <a:t>diterapkan</a:t>
            </a:r>
            <a:r>
              <a:rPr lang="en-ID" sz="2400" dirty="0">
                <a:latin typeface="Amasis MT Pro Black" panose="02040A04050005020304" pitchFamily="18" charset="0"/>
              </a:rPr>
              <a:t> pada </a:t>
            </a:r>
            <a:r>
              <a:rPr lang="en-ID" sz="2400" dirty="0" err="1">
                <a:latin typeface="Amasis MT Pro Black" panose="02040A04050005020304" pitchFamily="18" charset="0"/>
              </a:rPr>
              <a:t>pertumbuhan</a:t>
            </a:r>
            <a:r>
              <a:rPr lang="en-ID" sz="2400" dirty="0">
                <a:latin typeface="Amasis MT Pro Black" panose="02040A04050005020304" pitchFamily="18" charset="0"/>
              </a:rPr>
              <a:t> </a:t>
            </a:r>
            <a:r>
              <a:rPr lang="en-ID" sz="2400" dirty="0" err="1">
                <a:latin typeface="Amasis MT Pro Black" panose="02040A04050005020304" pitchFamily="18" charset="0"/>
              </a:rPr>
              <a:t>kita</a:t>
            </a:r>
            <a:r>
              <a:rPr lang="en-ID" sz="2400" dirty="0">
                <a:latin typeface="Amasis MT Pro Black" panose="02040A04050005020304" pitchFamily="18" charset="0"/>
              </a:rPr>
              <a:t> </a:t>
            </a:r>
            <a:r>
              <a:rPr lang="en-ID" sz="2400" dirty="0" err="1">
                <a:latin typeface="Amasis MT Pro Black" panose="02040A04050005020304" pitchFamily="18" charset="0"/>
              </a:rPr>
              <a:t>dalam</a:t>
            </a:r>
            <a:r>
              <a:rPr lang="en-ID" sz="2400" dirty="0">
                <a:latin typeface="Amasis MT Pro Black" panose="02040A04050005020304" pitchFamily="18" charset="0"/>
              </a:rPr>
              <a:t> </a:t>
            </a:r>
            <a:r>
              <a:rPr lang="en-ID" sz="2400" dirty="0" err="1">
                <a:latin typeface="Amasis MT Pro Black" panose="02040A04050005020304" pitchFamily="18" charset="0"/>
              </a:rPr>
              <a:t>Kristus</a:t>
            </a:r>
            <a:r>
              <a:rPr lang="en-ID" sz="2400" dirty="0">
                <a:latin typeface="Amasis MT Pro Black" panose="02040A04050005020304" pitchFamily="18" charset="0"/>
              </a:rPr>
              <a:t> </a:t>
            </a:r>
            <a:r>
              <a:rPr lang="en-ID" sz="2400" dirty="0" err="1">
                <a:latin typeface="Amasis MT Pro Black" panose="02040A04050005020304" pitchFamily="18" charset="0"/>
              </a:rPr>
              <a:t>secara</a:t>
            </a:r>
            <a:r>
              <a:rPr lang="en-ID" sz="2400" dirty="0">
                <a:latin typeface="Amasis MT Pro Black" panose="02040A04050005020304" pitchFamily="18" charset="0"/>
              </a:rPr>
              <a:t> </a:t>
            </a:r>
            <a:r>
              <a:rPr lang="en-ID" sz="2400" dirty="0" err="1">
                <a:latin typeface="Amasis MT Pro Black" panose="02040A04050005020304" pitchFamily="18" charset="0"/>
              </a:rPr>
              <a:t>umum</a:t>
            </a:r>
            <a:r>
              <a:rPr lang="en-ID" sz="2400" dirty="0">
                <a:latin typeface="Amasis MT Pro Black" panose="02040A04050005020304" pitchFamily="18" charset="0"/>
              </a:rPr>
              <a:t>.</a:t>
            </a:r>
          </a:p>
        </p:txBody>
      </p:sp>
    </p:spTree>
    <p:extLst>
      <p:ext uri="{BB962C8B-B14F-4D97-AF65-F5344CB8AC3E}">
        <p14:creationId xmlns:p14="http://schemas.microsoft.com/office/powerpoint/2010/main" val="10013629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ADF572-8526-56D2-D3CA-0F1F129210C4}"/>
              </a:ext>
            </a:extLst>
          </p:cNvPr>
          <p:cNvSpPr>
            <a:spLocks noGrp="1"/>
          </p:cNvSpPr>
          <p:nvPr>
            <p:ph type="title"/>
          </p:nvPr>
        </p:nvSpPr>
        <p:spPr>
          <a:xfrm>
            <a:off x="0" y="0"/>
            <a:ext cx="9144000" cy="1341121"/>
          </a:xfrm>
          <a:solidFill>
            <a:srgbClr val="002060"/>
          </a:solidFill>
        </p:spPr>
        <p:txBody>
          <a:bodyPr>
            <a:normAutofit/>
          </a:bodyPr>
          <a:lstStyle/>
          <a:p>
            <a:pPr algn="ctr"/>
            <a:r>
              <a:rPr lang="en-ID" sz="2800" dirty="0" err="1">
                <a:solidFill>
                  <a:schemeClr val="bg1"/>
                </a:solidFill>
                <a:latin typeface="Bernard MT Condensed" panose="02050806060905020404" pitchFamily="18" charset="0"/>
                <a:cs typeface="Aharoni" panose="02010803020104030203" pitchFamily="2" charset="-79"/>
              </a:rPr>
              <a:t>Apakah</a:t>
            </a:r>
            <a:r>
              <a:rPr lang="en-ID" sz="2800" dirty="0">
                <a:solidFill>
                  <a:schemeClr val="bg1"/>
                </a:solidFill>
                <a:latin typeface="Bernard MT Condensed" panose="02050806060905020404" pitchFamily="18" charset="0"/>
                <a:cs typeface="Aharoni" panose="02010803020104030203" pitchFamily="2" charset="-79"/>
              </a:rPr>
              <a:t> </a:t>
            </a:r>
            <a:r>
              <a:rPr lang="en-ID" sz="2800" dirty="0" err="1">
                <a:solidFill>
                  <a:schemeClr val="bg1"/>
                </a:solidFill>
                <a:latin typeface="Bernard MT Condensed" panose="02050806060905020404" pitchFamily="18" charset="0"/>
                <a:cs typeface="Aharoni" panose="02010803020104030203" pitchFamily="2" charset="-79"/>
              </a:rPr>
              <a:t>pengajaran</a:t>
            </a:r>
            <a:r>
              <a:rPr lang="en-ID" sz="2800" dirty="0">
                <a:solidFill>
                  <a:schemeClr val="bg1"/>
                </a:solidFill>
                <a:latin typeface="Bernard MT Condensed" panose="02050806060905020404" pitchFamily="18" charset="0"/>
                <a:cs typeface="Aharoni" panose="02010803020104030203" pitchFamily="2" charset="-79"/>
              </a:rPr>
              <a:t> </a:t>
            </a:r>
            <a:r>
              <a:rPr lang="en-ID" sz="2800" dirty="0" err="1">
                <a:solidFill>
                  <a:schemeClr val="bg1"/>
                </a:solidFill>
                <a:latin typeface="Bernard MT Condensed" panose="02050806060905020404" pitchFamily="18" charset="0"/>
                <a:cs typeface="Aharoni" panose="02010803020104030203" pitchFamily="2" charset="-79"/>
              </a:rPr>
              <a:t>Yesus</a:t>
            </a:r>
            <a:r>
              <a:rPr lang="en-ID" sz="2800" dirty="0">
                <a:solidFill>
                  <a:schemeClr val="bg1"/>
                </a:solidFill>
                <a:latin typeface="Bernard MT Condensed" panose="02050806060905020404" pitchFamily="18" charset="0"/>
                <a:cs typeface="Aharoni" panose="02010803020104030203" pitchFamily="2" charset="-79"/>
              </a:rPr>
              <a:t> di </a:t>
            </a:r>
            <a:r>
              <a:rPr lang="en-ID" sz="2800" dirty="0" err="1">
                <a:solidFill>
                  <a:schemeClr val="bg1"/>
                </a:solidFill>
                <a:latin typeface="Bernard MT Condensed" panose="02050806060905020404" pitchFamily="18" charset="0"/>
                <a:cs typeface="Aharoni" panose="02010803020104030203" pitchFamily="2" charset="-79"/>
              </a:rPr>
              <a:t>Matius</a:t>
            </a:r>
            <a:r>
              <a:rPr lang="en-ID" sz="2800" dirty="0">
                <a:solidFill>
                  <a:schemeClr val="bg1"/>
                </a:solidFill>
                <a:latin typeface="Bernard MT Condensed" panose="02050806060905020404" pitchFamily="18" charset="0"/>
                <a:cs typeface="Aharoni" panose="02010803020104030203" pitchFamily="2" charset="-79"/>
              </a:rPr>
              <a:t> 5:29 </a:t>
            </a:r>
            <a:r>
              <a:rPr lang="en-ID" sz="2800" dirty="0" err="1">
                <a:solidFill>
                  <a:schemeClr val="bg1"/>
                </a:solidFill>
                <a:latin typeface="Bernard MT Condensed" panose="02050806060905020404" pitchFamily="18" charset="0"/>
                <a:cs typeface="Aharoni" panose="02010803020104030203" pitchFamily="2" charset="-79"/>
              </a:rPr>
              <a:t>ini</a:t>
            </a:r>
            <a:r>
              <a:rPr lang="en-ID" sz="2800" dirty="0">
                <a:solidFill>
                  <a:schemeClr val="bg1"/>
                </a:solidFill>
                <a:latin typeface="Bernard MT Condensed" panose="02050806060905020404" pitchFamily="18" charset="0"/>
                <a:cs typeface="Aharoni" panose="02010803020104030203" pitchFamily="2" charset="-79"/>
              </a:rPr>
              <a:t> </a:t>
            </a:r>
            <a:r>
              <a:rPr lang="en-ID" sz="2800" dirty="0" err="1">
                <a:solidFill>
                  <a:schemeClr val="bg1"/>
                </a:solidFill>
                <a:latin typeface="Bernard MT Condensed" panose="02050806060905020404" pitchFamily="18" charset="0"/>
                <a:cs typeface="Aharoni" panose="02010803020104030203" pitchFamily="2" charset="-79"/>
              </a:rPr>
              <a:t>benar-benar</a:t>
            </a:r>
            <a:r>
              <a:rPr lang="en-ID" sz="2800" dirty="0">
                <a:solidFill>
                  <a:schemeClr val="bg1"/>
                </a:solidFill>
                <a:latin typeface="Bernard MT Condensed" panose="02050806060905020404" pitchFamily="18" charset="0"/>
                <a:cs typeface="Aharoni" panose="02010803020104030203" pitchFamily="2" charset="-79"/>
              </a:rPr>
              <a:t> </a:t>
            </a:r>
            <a:br>
              <a:rPr lang="en-ID" sz="2800" dirty="0">
                <a:solidFill>
                  <a:schemeClr val="bg1"/>
                </a:solidFill>
                <a:latin typeface="Bernard MT Condensed" panose="02050806060905020404" pitchFamily="18" charset="0"/>
                <a:cs typeface="Aharoni" panose="02010803020104030203" pitchFamily="2" charset="-79"/>
              </a:rPr>
            </a:br>
            <a:r>
              <a:rPr lang="en-ID" sz="2800" dirty="0" err="1">
                <a:solidFill>
                  <a:schemeClr val="bg1"/>
                </a:solidFill>
                <a:latin typeface="Bernard MT Condensed" panose="02050806060905020404" pitchFamily="18" charset="0"/>
                <a:cs typeface="Aharoni" panose="02010803020104030203" pitchFamily="2" charset="-79"/>
              </a:rPr>
              <a:t>dimaksudkan</a:t>
            </a:r>
            <a:r>
              <a:rPr lang="en-ID" sz="2800" dirty="0">
                <a:solidFill>
                  <a:schemeClr val="bg1"/>
                </a:solidFill>
                <a:latin typeface="Bernard MT Condensed" panose="02050806060905020404" pitchFamily="18" charset="0"/>
                <a:cs typeface="Aharoni" panose="02010803020104030203" pitchFamily="2" charset="-79"/>
              </a:rPr>
              <a:t> agar </a:t>
            </a:r>
            <a:r>
              <a:rPr lang="en-ID" sz="2800" dirty="0" err="1">
                <a:solidFill>
                  <a:schemeClr val="bg1"/>
                </a:solidFill>
                <a:latin typeface="Bernard MT Condensed" panose="02050806060905020404" pitchFamily="18" charset="0"/>
                <a:cs typeface="Aharoni" panose="02010803020104030203" pitchFamily="2" charset="-79"/>
              </a:rPr>
              <a:t>kita</a:t>
            </a:r>
            <a:r>
              <a:rPr lang="en-ID" sz="2800" dirty="0">
                <a:solidFill>
                  <a:schemeClr val="bg1"/>
                </a:solidFill>
                <a:latin typeface="Bernard MT Condensed" panose="02050806060905020404" pitchFamily="18" charset="0"/>
                <a:cs typeface="Aharoni" panose="02010803020104030203" pitchFamily="2" charset="-79"/>
              </a:rPr>
              <a:t> </a:t>
            </a:r>
            <a:r>
              <a:rPr lang="en-ID" sz="2800" dirty="0" err="1">
                <a:solidFill>
                  <a:schemeClr val="bg1"/>
                </a:solidFill>
                <a:latin typeface="Bernard MT Condensed" panose="02050806060905020404" pitchFamily="18" charset="0"/>
                <a:cs typeface="Aharoni" panose="02010803020104030203" pitchFamily="2" charset="-79"/>
              </a:rPr>
              <a:t>melukai</a:t>
            </a:r>
            <a:r>
              <a:rPr lang="en-ID" sz="2800" dirty="0">
                <a:solidFill>
                  <a:schemeClr val="bg1"/>
                </a:solidFill>
                <a:latin typeface="Bernard MT Condensed" panose="02050806060905020404" pitchFamily="18" charset="0"/>
                <a:cs typeface="Aharoni" panose="02010803020104030203" pitchFamily="2" charset="-79"/>
              </a:rPr>
              <a:t> </a:t>
            </a:r>
            <a:r>
              <a:rPr lang="en-ID" sz="2800" dirty="0" err="1">
                <a:solidFill>
                  <a:schemeClr val="bg1"/>
                </a:solidFill>
                <a:latin typeface="Bernard MT Condensed" panose="02050806060905020404" pitchFamily="18" charset="0"/>
                <a:cs typeface="Aharoni" panose="02010803020104030203" pitchFamily="2" charset="-79"/>
              </a:rPr>
              <a:t>diri</a:t>
            </a:r>
            <a:r>
              <a:rPr lang="en-ID" sz="2800" dirty="0">
                <a:solidFill>
                  <a:schemeClr val="bg1"/>
                </a:solidFill>
                <a:latin typeface="Bernard MT Condensed" panose="02050806060905020404" pitchFamily="18" charset="0"/>
                <a:cs typeface="Aharoni" panose="02010803020104030203" pitchFamily="2" charset="-79"/>
              </a:rPr>
              <a:t> </a:t>
            </a:r>
            <a:r>
              <a:rPr lang="en-ID" sz="2800" dirty="0" err="1">
                <a:solidFill>
                  <a:schemeClr val="bg1"/>
                </a:solidFill>
                <a:latin typeface="Bernard MT Condensed" panose="02050806060905020404" pitchFamily="18" charset="0"/>
                <a:cs typeface="Aharoni" panose="02010803020104030203" pitchFamily="2" charset="-79"/>
              </a:rPr>
              <a:t>kita</a:t>
            </a:r>
            <a:r>
              <a:rPr lang="en-ID" sz="2800" dirty="0">
                <a:solidFill>
                  <a:schemeClr val="bg1"/>
                </a:solidFill>
                <a:latin typeface="Bernard MT Condensed" panose="02050806060905020404" pitchFamily="18" charset="0"/>
                <a:cs typeface="Aharoni" panose="02010803020104030203" pitchFamily="2" charset="-79"/>
              </a:rPr>
              <a:t> </a:t>
            </a:r>
            <a:r>
              <a:rPr lang="en-ID" sz="2800" dirty="0" err="1">
                <a:solidFill>
                  <a:schemeClr val="bg1"/>
                </a:solidFill>
                <a:latin typeface="Bernard MT Condensed" panose="02050806060905020404" pitchFamily="18" charset="0"/>
                <a:cs typeface="Aharoni" panose="02010803020104030203" pitchFamily="2" charset="-79"/>
              </a:rPr>
              <a:t>sendiri</a:t>
            </a:r>
            <a:r>
              <a:rPr lang="en-ID" sz="2800" dirty="0">
                <a:solidFill>
                  <a:schemeClr val="bg1"/>
                </a:solidFill>
                <a:latin typeface="Bernard MT Condensed" panose="02050806060905020404" pitchFamily="18" charset="0"/>
                <a:cs typeface="Aharoni" panose="02010803020104030203" pitchFamily="2" charset="-79"/>
              </a:rPr>
              <a:t>?</a:t>
            </a:r>
          </a:p>
        </p:txBody>
      </p:sp>
      <p:sp>
        <p:nvSpPr>
          <p:cNvPr id="3" name="Content Placeholder 2">
            <a:extLst>
              <a:ext uri="{FF2B5EF4-FFF2-40B4-BE49-F238E27FC236}">
                <a16:creationId xmlns:a16="http://schemas.microsoft.com/office/drawing/2014/main" id="{980BB3B2-1F5A-1CA8-0628-2285CD30B327}"/>
              </a:ext>
            </a:extLst>
          </p:cNvPr>
          <p:cNvSpPr>
            <a:spLocks noGrp="1"/>
          </p:cNvSpPr>
          <p:nvPr>
            <p:ph idx="1"/>
          </p:nvPr>
        </p:nvSpPr>
        <p:spPr>
          <a:xfrm>
            <a:off x="466725" y="1595120"/>
            <a:ext cx="8210550" cy="5130800"/>
          </a:xfrm>
        </p:spPr>
        <p:txBody>
          <a:bodyPr>
            <a:noAutofit/>
          </a:bodyPr>
          <a:lstStyle/>
          <a:p>
            <a:pPr>
              <a:buFont typeface="Wingdings" panose="05000000000000000000" pitchFamily="2" charset="2"/>
              <a:buChar char="q"/>
            </a:pPr>
            <a:r>
              <a:rPr lang="en-ID" sz="2400" dirty="0" err="1">
                <a:latin typeface="Amasis MT Pro Black" panose="02040A04050005020304" pitchFamily="18" charset="0"/>
              </a:rPr>
              <a:t>Yesus</a:t>
            </a:r>
            <a:r>
              <a:rPr lang="en-ID" sz="2400" dirty="0">
                <a:latin typeface="Amasis MT Pro Black" panose="02040A04050005020304" pitchFamily="18" charset="0"/>
              </a:rPr>
              <a:t> </a:t>
            </a:r>
            <a:r>
              <a:rPr lang="en-ID" sz="2400" dirty="0" err="1">
                <a:latin typeface="Amasis MT Pro Black" panose="02040A04050005020304" pitchFamily="18" charset="0"/>
              </a:rPr>
              <a:t>tidak</a:t>
            </a:r>
            <a:r>
              <a:rPr lang="en-ID" sz="2400" dirty="0">
                <a:latin typeface="Amasis MT Pro Black" panose="02040A04050005020304" pitchFamily="18" charset="0"/>
              </a:rPr>
              <a:t> </a:t>
            </a:r>
            <a:r>
              <a:rPr lang="en-ID" sz="2400" dirty="0" err="1">
                <a:latin typeface="Amasis MT Pro Black" panose="02040A04050005020304" pitchFamily="18" charset="0"/>
              </a:rPr>
              <a:t>memanggil</a:t>
            </a:r>
            <a:r>
              <a:rPr lang="en-ID" sz="2400" dirty="0">
                <a:latin typeface="Amasis MT Pro Black" panose="02040A04050005020304" pitchFamily="18" charset="0"/>
              </a:rPr>
              <a:t> </a:t>
            </a:r>
            <a:r>
              <a:rPr lang="en-ID" sz="2400" dirty="0" err="1">
                <a:latin typeface="Amasis MT Pro Black" panose="02040A04050005020304" pitchFamily="18" charset="0"/>
              </a:rPr>
              <a:t>kita</a:t>
            </a:r>
            <a:r>
              <a:rPr lang="en-ID" sz="2400" dirty="0">
                <a:latin typeface="Amasis MT Pro Black" panose="02040A04050005020304" pitchFamily="18" charset="0"/>
              </a:rPr>
              <a:t> </a:t>
            </a:r>
            <a:r>
              <a:rPr lang="en-ID" sz="2400" dirty="0" err="1">
                <a:latin typeface="Amasis MT Pro Black" panose="02040A04050005020304" pitchFamily="18" charset="0"/>
              </a:rPr>
              <a:t>untuk</a:t>
            </a:r>
            <a:r>
              <a:rPr lang="en-ID" sz="2400" dirty="0">
                <a:latin typeface="Amasis MT Pro Black" panose="02040A04050005020304" pitchFamily="18" charset="0"/>
              </a:rPr>
              <a:t> </a:t>
            </a:r>
            <a:r>
              <a:rPr lang="en-ID" sz="2400" dirty="0" err="1">
                <a:latin typeface="Amasis MT Pro Black" panose="02040A04050005020304" pitchFamily="18" charset="0"/>
              </a:rPr>
              <a:t>menyakiti</a:t>
            </a:r>
            <a:r>
              <a:rPr lang="en-ID" sz="2400" dirty="0">
                <a:latin typeface="Amasis MT Pro Black" panose="02040A04050005020304" pitchFamily="18" charset="0"/>
              </a:rPr>
              <a:t> </a:t>
            </a:r>
            <a:r>
              <a:rPr lang="en-ID" sz="2400" dirty="0" err="1">
                <a:latin typeface="Amasis MT Pro Black" panose="02040A04050005020304" pitchFamily="18" charset="0"/>
              </a:rPr>
              <a:t>tubuh</a:t>
            </a:r>
            <a:r>
              <a:rPr lang="en-ID" sz="2400" dirty="0">
                <a:latin typeface="Amasis MT Pro Black" panose="02040A04050005020304" pitchFamily="18" charset="0"/>
              </a:rPr>
              <a:t> </a:t>
            </a:r>
            <a:r>
              <a:rPr lang="en-ID" sz="2400" dirty="0" err="1">
                <a:latin typeface="Amasis MT Pro Black" panose="02040A04050005020304" pitchFamily="18" charset="0"/>
              </a:rPr>
              <a:t>kita</a:t>
            </a:r>
            <a:r>
              <a:rPr lang="en-ID" sz="2400" dirty="0">
                <a:latin typeface="Amasis MT Pro Black" panose="02040A04050005020304" pitchFamily="18" charset="0"/>
              </a:rPr>
              <a:t> </a:t>
            </a:r>
            <a:r>
              <a:rPr lang="en-ID" sz="2400" dirty="0" err="1">
                <a:latin typeface="Amasis MT Pro Black" panose="02040A04050005020304" pitchFamily="18" charset="0"/>
              </a:rPr>
              <a:t>secara</a:t>
            </a:r>
            <a:r>
              <a:rPr lang="en-ID" sz="2400" dirty="0">
                <a:latin typeface="Amasis MT Pro Black" panose="02040A04050005020304" pitchFamily="18" charset="0"/>
              </a:rPr>
              <a:t> </a:t>
            </a:r>
            <a:r>
              <a:rPr lang="en-ID" sz="2400" dirty="0" err="1">
                <a:latin typeface="Amasis MT Pro Black" panose="02040A04050005020304" pitchFamily="18" charset="0"/>
              </a:rPr>
              <a:t>fisik</a:t>
            </a:r>
            <a:r>
              <a:rPr lang="en-ID" sz="2400" dirty="0">
                <a:latin typeface="Franklin Gothic Medium Cond" panose="020B0606030402020204" pitchFamily="34" charset="0"/>
              </a:rPr>
              <a:t>, </a:t>
            </a:r>
            <a:r>
              <a:rPr lang="en-ID" sz="2400" dirty="0" err="1">
                <a:latin typeface="Franklin Gothic Medium Cond" panose="020B0606030402020204" pitchFamily="34" charset="0"/>
              </a:rPr>
              <a:t>Sebaliknya</a:t>
            </a:r>
            <a:r>
              <a:rPr lang="en-ID" sz="2400" dirty="0">
                <a:solidFill>
                  <a:srgbClr val="C00000"/>
                </a:solidFill>
                <a:latin typeface="Franklin Gothic Medium Cond" panose="020B0606030402020204" pitchFamily="34" charset="0"/>
              </a:rPr>
              <a:t>, </a:t>
            </a:r>
            <a:r>
              <a:rPr lang="en-ID" sz="2400" dirty="0" err="1">
                <a:solidFill>
                  <a:srgbClr val="C00000"/>
                </a:solidFill>
                <a:latin typeface="Eras Demi ITC" panose="020B0805030504020804" pitchFamily="34" charset="0"/>
              </a:rPr>
              <a:t>Dia</a:t>
            </a:r>
            <a:r>
              <a:rPr lang="en-ID" sz="2400" dirty="0">
                <a:solidFill>
                  <a:srgbClr val="C00000"/>
                </a:solidFill>
                <a:latin typeface="Eras Demi ITC" panose="020B0805030504020804" pitchFamily="34" charset="0"/>
              </a:rPr>
              <a:t> </a:t>
            </a:r>
            <a:r>
              <a:rPr lang="en-ID" sz="2400" dirty="0" err="1">
                <a:solidFill>
                  <a:srgbClr val="C00000"/>
                </a:solidFill>
                <a:latin typeface="Eras Demi ITC" panose="020B0805030504020804" pitchFamily="34" charset="0"/>
              </a:rPr>
              <a:t>memanggil</a:t>
            </a:r>
            <a:r>
              <a:rPr lang="en-ID" sz="2400" dirty="0">
                <a:solidFill>
                  <a:srgbClr val="C00000"/>
                </a:solidFill>
                <a:latin typeface="Eras Demi ITC" panose="020B0805030504020804" pitchFamily="34" charset="0"/>
              </a:rPr>
              <a:t> </a:t>
            </a:r>
            <a:r>
              <a:rPr lang="en-ID" sz="2400" dirty="0" err="1">
                <a:solidFill>
                  <a:srgbClr val="C00000"/>
                </a:solidFill>
                <a:latin typeface="Eras Demi ITC" panose="020B0805030504020804" pitchFamily="34" charset="0"/>
              </a:rPr>
              <a:t>kita</a:t>
            </a:r>
            <a:r>
              <a:rPr lang="en-ID" sz="2400" dirty="0">
                <a:solidFill>
                  <a:srgbClr val="C00000"/>
                </a:solidFill>
                <a:latin typeface="Eras Demi ITC" panose="020B0805030504020804" pitchFamily="34" charset="0"/>
              </a:rPr>
              <a:t> </a:t>
            </a:r>
            <a:r>
              <a:rPr lang="en-ID" sz="2400" dirty="0" err="1">
                <a:solidFill>
                  <a:srgbClr val="C00000"/>
                </a:solidFill>
                <a:latin typeface="Eras Demi ITC" panose="020B0805030504020804" pitchFamily="34" charset="0"/>
              </a:rPr>
              <a:t>untuk</a:t>
            </a:r>
            <a:r>
              <a:rPr lang="en-ID" sz="2400" dirty="0">
                <a:solidFill>
                  <a:srgbClr val="C00000"/>
                </a:solidFill>
                <a:latin typeface="Eras Demi ITC" panose="020B0805030504020804" pitchFamily="34" charset="0"/>
              </a:rPr>
              <a:t> </a:t>
            </a:r>
            <a:r>
              <a:rPr lang="en-ID" sz="2400" dirty="0" err="1">
                <a:solidFill>
                  <a:srgbClr val="C00000"/>
                </a:solidFill>
                <a:latin typeface="Eras Demi ITC" panose="020B0805030504020804" pitchFamily="34" charset="0"/>
              </a:rPr>
              <a:t>mengendalikan</a:t>
            </a:r>
            <a:r>
              <a:rPr lang="en-ID" sz="2400" dirty="0">
                <a:solidFill>
                  <a:srgbClr val="C00000"/>
                </a:solidFill>
                <a:latin typeface="Eras Demi ITC" panose="020B0805030504020804" pitchFamily="34" charset="0"/>
              </a:rPr>
              <a:t> </a:t>
            </a:r>
            <a:r>
              <a:rPr lang="en-ID" sz="2400" dirty="0" err="1">
                <a:solidFill>
                  <a:srgbClr val="C00000"/>
                </a:solidFill>
                <a:latin typeface="Eras Demi ITC" panose="020B0805030504020804" pitchFamily="34" charset="0"/>
              </a:rPr>
              <a:t>pikiran</a:t>
            </a:r>
            <a:r>
              <a:rPr lang="en-ID" sz="2400" dirty="0">
                <a:solidFill>
                  <a:srgbClr val="C00000"/>
                </a:solidFill>
                <a:latin typeface="Eras Demi ITC" panose="020B0805030504020804" pitchFamily="34" charset="0"/>
              </a:rPr>
              <a:t> </a:t>
            </a:r>
            <a:r>
              <a:rPr lang="en-ID" sz="2400" dirty="0" err="1">
                <a:solidFill>
                  <a:srgbClr val="C00000"/>
                </a:solidFill>
                <a:latin typeface="Eras Demi ITC" panose="020B0805030504020804" pitchFamily="34" charset="0"/>
              </a:rPr>
              <a:t>kita</a:t>
            </a:r>
            <a:r>
              <a:rPr lang="en-ID" sz="2400" dirty="0">
                <a:solidFill>
                  <a:srgbClr val="C00000"/>
                </a:solidFill>
                <a:latin typeface="Eras Demi ITC" panose="020B0805030504020804" pitchFamily="34" charset="0"/>
              </a:rPr>
              <a:t> dan </a:t>
            </a:r>
            <a:r>
              <a:rPr lang="en-ID" sz="2400" dirty="0" err="1">
                <a:solidFill>
                  <a:srgbClr val="C00000"/>
                </a:solidFill>
                <a:latin typeface="Eras Demi ITC" panose="020B0805030504020804" pitchFamily="34" charset="0"/>
              </a:rPr>
              <a:t>kemudian</a:t>
            </a:r>
            <a:r>
              <a:rPr lang="en-ID" sz="2400" dirty="0">
                <a:solidFill>
                  <a:srgbClr val="C00000"/>
                </a:solidFill>
                <a:latin typeface="Eras Demi ITC" panose="020B0805030504020804" pitchFamily="34" charset="0"/>
              </a:rPr>
              <a:t> </a:t>
            </a:r>
            <a:r>
              <a:rPr lang="en-ID" sz="2400" dirty="0" err="1">
                <a:solidFill>
                  <a:srgbClr val="C00000"/>
                </a:solidFill>
                <a:latin typeface="Eras Demi ITC" panose="020B0805030504020804" pitchFamily="34" charset="0"/>
              </a:rPr>
              <a:t>tubuh</a:t>
            </a:r>
            <a:r>
              <a:rPr lang="en-ID" sz="2400" dirty="0">
                <a:solidFill>
                  <a:srgbClr val="C00000"/>
                </a:solidFill>
                <a:latin typeface="Eras Demi ITC" panose="020B0805030504020804" pitchFamily="34" charset="0"/>
              </a:rPr>
              <a:t> </a:t>
            </a:r>
            <a:r>
              <a:rPr lang="en-ID" sz="2400" dirty="0" err="1">
                <a:solidFill>
                  <a:srgbClr val="C00000"/>
                </a:solidFill>
                <a:latin typeface="Eras Demi ITC" panose="020B0805030504020804" pitchFamily="34" charset="0"/>
              </a:rPr>
              <a:t>kita</a:t>
            </a:r>
            <a:r>
              <a:rPr lang="en-ID" sz="2400" dirty="0">
                <a:solidFill>
                  <a:srgbClr val="C00000"/>
                </a:solidFill>
                <a:latin typeface="Eras Demi ITC" panose="020B0805030504020804" pitchFamily="34" charset="0"/>
              </a:rPr>
              <a:t>, </a:t>
            </a:r>
            <a:r>
              <a:rPr lang="en-ID" sz="2400" dirty="0" err="1">
                <a:solidFill>
                  <a:srgbClr val="C00000"/>
                </a:solidFill>
                <a:latin typeface="Eras Demi ITC" panose="020B0805030504020804" pitchFamily="34" charset="0"/>
              </a:rPr>
              <a:t>tidak</a:t>
            </a:r>
            <a:r>
              <a:rPr lang="en-ID" sz="2400" dirty="0">
                <a:solidFill>
                  <a:srgbClr val="C00000"/>
                </a:solidFill>
                <a:latin typeface="Eras Demi ITC" panose="020B0805030504020804" pitchFamily="34" charset="0"/>
              </a:rPr>
              <a:t> </a:t>
            </a:r>
            <a:r>
              <a:rPr lang="en-ID" sz="2400" dirty="0" err="1">
                <a:solidFill>
                  <a:srgbClr val="C00000"/>
                </a:solidFill>
                <a:latin typeface="Eras Demi ITC" panose="020B0805030504020804" pitchFamily="34" charset="0"/>
              </a:rPr>
              <a:t>peduli</a:t>
            </a:r>
            <a:r>
              <a:rPr lang="en-ID" sz="2400" dirty="0">
                <a:solidFill>
                  <a:srgbClr val="C00000"/>
                </a:solidFill>
                <a:latin typeface="Eras Demi ITC" panose="020B0805030504020804" pitchFamily="34" charset="0"/>
              </a:rPr>
              <a:t> </a:t>
            </a:r>
            <a:r>
              <a:rPr lang="en-ID" sz="2400" dirty="0" err="1">
                <a:solidFill>
                  <a:srgbClr val="C00000"/>
                </a:solidFill>
                <a:latin typeface="Eras Demi ITC" panose="020B0805030504020804" pitchFamily="34" charset="0"/>
              </a:rPr>
              <a:t>berapapun</a:t>
            </a:r>
            <a:r>
              <a:rPr lang="en-ID" sz="2400" dirty="0">
                <a:solidFill>
                  <a:srgbClr val="C00000"/>
                </a:solidFill>
                <a:latin typeface="Eras Demi ITC" panose="020B0805030504020804" pitchFamily="34" charset="0"/>
              </a:rPr>
              <a:t> </a:t>
            </a:r>
            <a:r>
              <a:rPr lang="en-ID" sz="2400" dirty="0" err="1">
                <a:solidFill>
                  <a:srgbClr val="C00000"/>
                </a:solidFill>
                <a:latin typeface="Eras Demi ITC" panose="020B0805030504020804" pitchFamily="34" charset="0"/>
              </a:rPr>
              <a:t>harganya</a:t>
            </a:r>
            <a:r>
              <a:rPr lang="en-ID" sz="2400" dirty="0">
                <a:solidFill>
                  <a:srgbClr val="C00000"/>
                </a:solidFill>
                <a:latin typeface="Eras Demi ITC" panose="020B0805030504020804" pitchFamily="34" charset="0"/>
              </a:rPr>
              <a:t>.    </a:t>
            </a:r>
          </a:p>
          <a:p>
            <a:pPr marL="0" indent="0">
              <a:buNone/>
            </a:pPr>
            <a:endParaRPr lang="en-ID" sz="2400" dirty="0">
              <a:solidFill>
                <a:srgbClr val="C00000"/>
              </a:solidFill>
              <a:latin typeface="Franklin Gothic Medium Cond" panose="020B0606030402020204" pitchFamily="34" charset="0"/>
            </a:endParaRPr>
          </a:p>
          <a:p>
            <a:pPr>
              <a:buFont typeface="Wingdings" panose="05000000000000000000" pitchFamily="2" charset="2"/>
              <a:buChar char="q"/>
            </a:pPr>
            <a:r>
              <a:rPr lang="en-ID" sz="2400" dirty="0" err="1">
                <a:latin typeface="Franklin Gothic Medium Cond" panose="020B0606030402020204" pitchFamily="34" charset="0"/>
              </a:rPr>
              <a:t>Perhatikan</a:t>
            </a:r>
            <a:r>
              <a:rPr lang="en-ID" sz="2400" dirty="0">
                <a:latin typeface="Franklin Gothic Medium Cond" panose="020B0606030402020204" pitchFamily="34" charset="0"/>
              </a:rPr>
              <a:t> </a:t>
            </a:r>
            <a:r>
              <a:rPr lang="en-ID" sz="2400" dirty="0" err="1">
                <a:latin typeface="Franklin Gothic Medium Cond" panose="020B0606030402020204" pitchFamily="34" charset="0"/>
              </a:rPr>
              <a:t>bahwa</a:t>
            </a:r>
            <a:r>
              <a:rPr lang="en-ID" sz="2400" dirty="0">
                <a:latin typeface="Franklin Gothic Medium Cond" panose="020B0606030402020204" pitchFamily="34" charset="0"/>
              </a:rPr>
              <a:t> </a:t>
            </a:r>
            <a:r>
              <a:rPr lang="en-ID" sz="2400" dirty="0" err="1">
                <a:latin typeface="Franklin Gothic Medium Cond" panose="020B0606030402020204" pitchFamily="34" charset="0"/>
              </a:rPr>
              <a:t>ayat-ayat</a:t>
            </a:r>
            <a:r>
              <a:rPr lang="en-ID" sz="2400" dirty="0">
                <a:latin typeface="Franklin Gothic Medium Cond" panose="020B0606030402020204" pitchFamily="34" charset="0"/>
              </a:rPr>
              <a:t> </a:t>
            </a:r>
            <a:r>
              <a:rPr lang="en-ID" sz="2400" dirty="0" err="1">
                <a:latin typeface="Franklin Gothic Medium Cond" panose="020B0606030402020204" pitchFamily="34" charset="0"/>
              </a:rPr>
              <a:t>tersebut</a:t>
            </a:r>
            <a:r>
              <a:rPr lang="en-ID" sz="2400" dirty="0">
                <a:latin typeface="Franklin Gothic Medium Cond" panose="020B0606030402020204" pitchFamily="34" charset="0"/>
              </a:rPr>
              <a:t> </a:t>
            </a:r>
            <a:r>
              <a:rPr lang="en-ID" sz="2400" dirty="0" err="1">
                <a:latin typeface="Franklin Gothic Medium Cond" panose="020B0606030402020204" pitchFamily="34" charset="0"/>
              </a:rPr>
              <a:t>tidak</a:t>
            </a:r>
            <a:r>
              <a:rPr lang="en-ID" sz="2400" dirty="0">
                <a:latin typeface="Franklin Gothic Medium Cond" panose="020B0606030402020204" pitchFamily="34" charset="0"/>
              </a:rPr>
              <a:t> </a:t>
            </a:r>
            <a:r>
              <a:rPr lang="en-ID" sz="2400" dirty="0" err="1">
                <a:latin typeface="Franklin Gothic Medium Cond" panose="020B0606030402020204" pitchFamily="34" charset="0"/>
              </a:rPr>
              <a:t>mengatakan</a:t>
            </a:r>
            <a:r>
              <a:rPr lang="en-ID" sz="2400" dirty="0">
                <a:latin typeface="Franklin Gothic Medium Cond" panose="020B0606030402020204" pitchFamily="34" charset="0"/>
              </a:rPr>
              <a:t> </a:t>
            </a:r>
            <a:r>
              <a:rPr lang="en-ID" sz="2400" dirty="0" err="1">
                <a:latin typeface="Franklin Gothic Medium Cond" panose="020B0606030402020204" pitchFamily="34" charset="0"/>
              </a:rPr>
              <a:t>bahwa</a:t>
            </a:r>
            <a:r>
              <a:rPr lang="en-ID" sz="2400" dirty="0">
                <a:latin typeface="Franklin Gothic Medium Cond" panose="020B0606030402020204" pitchFamily="34" charset="0"/>
              </a:rPr>
              <a:t> </a:t>
            </a:r>
            <a:r>
              <a:rPr lang="en-ID" sz="2400" dirty="0" err="1">
                <a:latin typeface="Franklin Gothic Medium Cond" panose="020B0606030402020204" pitchFamily="34" charset="0"/>
              </a:rPr>
              <a:t>kita</a:t>
            </a:r>
            <a:r>
              <a:rPr lang="en-ID" sz="2400" dirty="0">
                <a:latin typeface="Franklin Gothic Medium Cond" panose="020B0606030402020204" pitchFamily="34" charset="0"/>
              </a:rPr>
              <a:t> </a:t>
            </a:r>
            <a:r>
              <a:rPr lang="en-ID" sz="2400" dirty="0" err="1">
                <a:latin typeface="Franklin Gothic Medium Cond" panose="020B0606030402020204" pitchFamily="34" charset="0"/>
              </a:rPr>
              <a:t>harus</a:t>
            </a:r>
            <a:r>
              <a:rPr lang="en-ID" sz="2400" dirty="0">
                <a:latin typeface="Franklin Gothic Medium Cond" panose="020B0606030402020204" pitchFamily="34" charset="0"/>
              </a:rPr>
              <a:t> </a:t>
            </a:r>
            <a:r>
              <a:rPr lang="en-ID" sz="2400" dirty="0" err="1">
                <a:latin typeface="Franklin Gothic Medium Cond" panose="020B0606030402020204" pitchFamily="34" charset="0"/>
              </a:rPr>
              <a:t>berdoa</a:t>
            </a:r>
            <a:r>
              <a:rPr lang="en-ID" sz="2400" dirty="0">
                <a:latin typeface="Franklin Gothic Medium Cond" panose="020B0606030402020204" pitchFamily="34" charset="0"/>
              </a:rPr>
              <a:t> dan </a:t>
            </a:r>
            <a:r>
              <a:rPr lang="en-ID" sz="2400" dirty="0" err="1">
                <a:latin typeface="Franklin Gothic Medium Cond" panose="020B0606030402020204" pitchFamily="34" charset="0"/>
              </a:rPr>
              <a:t>bahwa</a:t>
            </a:r>
            <a:r>
              <a:rPr lang="en-ID" sz="2400" dirty="0">
                <a:latin typeface="Franklin Gothic Medium Cond" panose="020B0606030402020204" pitchFamily="34" charset="0"/>
              </a:rPr>
              <a:t> Allah </a:t>
            </a:r>
            <a:r>
              <a:rPr lang="en-ID" sz="2400" dirty="0" err="1">
                <a:latin typeface="Franklin Gothic Medium Cond" panose="020B0606030402020204" pitchFamily="34" charset="0"/>
              </a:rPr>
              <a:t>akan</a:t>
            </a:r>
            <a:r>
              <a:rPr lang="en-ID" sz="2400" dirty="0">
                <a:latin typeface="Franklin Gothic Medium Cond" panose="020B0606030402020204" pitchFamily="34" charset="0"/>
              </a:rPr>
              <a:t> </a:t>
            </a:r>
            <a:r>
              <a:rPr lang="en-ID" sz="2400" dirty="0" err="1">
                <a:latin typeface="Franklin Gothic Medium Cond" panose="020B0606030402020204" pitchFamily="34" charset="0"/>
              </a:rPr>
              <a:t>segera</a:t>
            </a:r>
            <a:r>
              <a:rPr lang="en-ID" sz="2400" dirty="0">
                <a:latin typeface="Franklin Gothic Medium Cond" panose="020B0606030402020204" pitchFamily="34" charset="0"/>
              </a:rPr>
              <a:t> </a:t>
            </a:r>
            <a:r>
              <a:rPr lang="en-ID" sz="2400" dirty="0" err="1">
                <a:latin typeface="Franklin Gothic Medium Cond" panose="020B0606030402020204" pitchFamily="34" charset="0"/>
              </a:rPr>
              <a:t>menghapus</a:t>
            </a:r>
            <a:r>
              <a:rPr lang="en-ID" sz="2400" dirty="0">
                <a:latin typeface="Franklin Gothic Medium Cond" panose="020B0606030402020204" pitchFamily="34" charset="0"/>
              </a:rPr>
              <a:t> </a:t>
            </a:r>
            <a:r>
              <a:rPr lang="en-ID" sz="2400" dirty="0" err="1">
                <a:latin typeface="Franklin Gothic Medium Cond" panose="020B0606030402020204" pitchFamily="34" charset="0"/>
              </a:rPr>
              <a:t>kecenderungan</a:t>
            </a:r>
            <a:r>
              <a:rPr lang="en-ID" sz="2400" dirty="0">
                <a:latin typeface="Franklin Gothic Medium Cond" panose="020B0606030402020204" pitchFamily="34" charset="0"/>
              </a:rPr>
              <a:t> </a:t>
            </a:r>
            <a:r>
              <a:rPr lang="en-ID" sz="2400" dirty="0" err="1">
                <a:latin typeface="Franklin Gothic Medium Cond" panose="020B0606030402020204" pitchFamily="34" charset="0"/>
              </a:rPr>
              <a:t>berdosa</a:t>
            </a:r>
            <a:r>
              <a:rPr lang="en-ID" sz="2400" dirty="0">
                <a:latin typeface="Franklin Gothic Medium Cond" panose="020B0606030402020204" pitchFamily="34" charset="0"/>
              </a:rPr>
              <a:t> </a:t>
            </a:r>
            <a:r>
              <a:rPr lang="en-ID" sz="2400" dirty="0" err="1">
                <a:latin typeface="Franklin Gothic Medium Cond" panose="020B0606030402020204" pitchFamily="34" charset="0"/>
              </a:rPr>
              <a:t>dari</a:t>
            </a:r>
            <a:r>
              <a:rPr lang="en-ID" sz="2400" dirty="0">
                <a:latin typeface="Franklin Gothic Medium Cond" panose="020B0606030402020204" pitchFamily="34" charset="0"/>
              </a:rPr>
              <a:t> </a:t>
            </a:r>
            <a:r>
              <a:rPr lang="en-ID" sz="2400" dirty="0" err="1">
                <a:latin typeface="Franklin Gothic Medium Cond" panose="020B0606030402020204" pitchFamily="34" charset="0"/>
              </a:rPr>
              <a:t>kehidupan</a:t>
            </a:r>
            <a:r>
              <a:rPr lang="en-ID" sz="2400" dirty="0">
                <a:latin typeface="Franklin Gothic Medium Cond" panose="020B0606030402020204" pitchFamily="34" charset="0"/>
              </a:rPr>
              <a:t> </a:t>
            </a:r>
            <a:r>
              <a:rPr lang="en-ID" sz="2400" dirty="0" err="1">
                <a:latin typeface="Franklin Gothic Medium Cond" panose="020B0606030402020204" pitchFamily="34" charset="0"/>
              </a:rPr>
              <a:t>kita</a:t>
            </a:r>
            <a:r>
              <a:rPr lang="en-ID" sz="2400" dirty="0">
                <a:latin typeface="Franklin Gothic Medium Cond" panose="020B0606030402020204" pitchFamily="34" charset="0"/>
              </a:rPr>
              <a:t>. </a:t>
            </a:r>
            <a:r>
              <a:rPr lang="en-ID" sz="2400" dirty="0" err="1">
                <a:latin typeface="Franklin Gothic Medium Cond" panose="020B0606030402020204" pitchFamily="34" charset="0"/>
              </a:rPr>
              <a:t>Terkadang</a:t>
            </a:r>
            <a:r>
              <a:rPr lang="en-ID" sz="2400" dirty="0">
                <a:latin typeface="Franklin Gothic Medium Cond" panose="020B0606030402020204" pitchFamily="34" charset="0"/>
              </a:rPr>
              <a:t> Allah </a:t>
            </a:r>
            <a:r>
              <a:rPr lang="en-ID" sz="2400" dirty="0" err="1">
                <a:latin typeface="Franklin Gothic Medium Cond" panose="020B0606030402020204" pitchFamily="34" charset="0"/>
              </a:rPr>
              <a:t>dengan</a:t>
            </a:r>
            <a:r>
              <a:rPr lang="en-ID" sz="2400" dirty="0">
                <a:latin typeface="Franklin Gothic Medium Cond" panose="020B0606030402020204" pitchFamily="34" charset="0"/>
              </a:rPr>
              <a:t> </a:t>
            </a:r>
            <a:r>
              <a:rPr lang="en-ID" sz="2400" dirty="0" err="1">
                <a:latin typeface="Franklin Gothic Medium Cond" panose="020B0606030402020204" pitchFamily="34" charset="0"/>
              </a:rPr>
              <a:t>murah</a:t>
            </a:r>
            <a:r>
              <a:rPr lang="en-ID" sz="2400" dirty="0">
                <a:latin typeface="Franklin Gothic Medium Cond" panose="020B0606030402020204" pitchFamily="34" charset="0"/>
              </a:rPr>
              <a:t> </a:t>
            </a:r>
            <a:r>
              <a:rPr lang="en-ID" sz="2400" dirty="0" err="1">
                <a:latin typeface="Franklin Gothic Medium Cond" panose="020B0606030402020204" pitchFamily="34" charset="0"/>
              </a:rPr>
              <a:t>hati</a:t>
            </a:r>
            <a:r>
              <a:rPr lang="en-ID" sz="2400" dirty="0">
                <a:latin typeface="Franklin Gothic Medium Cond" panose="020B0606030402020204" pitchFamily="34" charset="0"/>
              </a:rPr>
              <a:t> </a:t>
            </a:r>
            <a:r>
              <a:rPr lang="en-ID" sz="2400" dirty="0" err="1">
                <a:latin typeface="Franklin Gothic Medium Cond" panose="020B0606030402020204" pitchFamily="34" charset="0"/>
              </a:rPr>
              <a:t>melakukan</a:t>
            </a:r>
            <a:r>
              <a:rPr lang="en-ID" sz="2400" dirty="0">
                <a:latin typeface="Franklin Gothic Medium Cond" panose="020B0606030402020204" pitchFamily="34" charset="0"/>
              </a:rPr>
              <a:t> </a:t>
            </a:r>
            <a:r>
              <a:rPr lang="en-ID" sz="2400" dirty="0" err="1">
                <a:latin typeface="Franklin Gothic Medium Cond" panose="020B0606030402020204" pitchFamily="34" charset="0"/>
              </a:rPr>
              <a:t>ini</a:t>
            </a:r>
            <a:r>
              <a:rPr lang="en-ID" sz="2400" dirty="0">
                <a:latin typeface="Franklin Gothic Medium Cond" panose="020B0606030402020204" pitchFamily="34" charset="0"/>
              </a:rPr>
              <a:t> </a:t>
            </a:r>
            <a:r>
              <a:rPr lang="en-ID" sz="2400" dirty="0" err="1">
                <a:latin typeface="Franklin Gothic Medium Cond" panose="020B0606030402020204" pitchFamily="34" charset="0"/>
              </a:rPr>
              <a:t>untuk</a:t>
            </a:r>
            <a:r>
              <a:rPr lang="en-ID" sz="2400" dirty="0">
                <a:latin typeface="Franklin Gothic Medium Cond" panose="020B0606030402020204" pitchFamily="34" charset="0"/>
              </a:rPr>
              <a:t> </a:t>
            </a:r>
            <a:r>
              <a:rPr lang="en-ID" sz="2400" dirty="0" err="1">
                <a:latin typeface="Franklin Gothic Medium Cond" panose="020B0606030402020204" pitchFamily="34" charset="0"/>
              </a:rPr>
              <a:t>kita</a:t>
            </a:r>
            <a:r>
              <a:rPr lang="en-ID" sz="2400" dirty="0">
                <a:latin typeface="Franklin Gothic Medium Cond" panose="020B0606030402020204" pitchFamily="34" charset="0"/>
              </a:rPr>
              <a:t>, </a:t>
            </a:r>
            <a:r>
              <a:rPr lang="en-ID" sz="2400" dirty="0" err="1">
                <a:latin typeface="Franklin Gothic Medium Cond" panose="020B0606030402020204" pitchFamily="34" charset="0"/>
              </a:rPr>
              <a:t>tetapi</a:t>
            </a:r>
            <a:r>
              <a:rPr lang="en-ID" sz="2400" dirty="0">
                <a:latin typeface="Franklin Gothic Medium Cond" panose="020B0606030402020204" pitchFamily="34" charset="0"/>
              </a:rPr>
              <a:t> </a:t>
            </a:r>
            <a:r>
              <a:rPr lang="en-ID" sz="2400" dirty="0" err="1">
                <a:latin typeface="Gill Sans Ultra Bold Condensed" panose="020B0A06020104020203" pitchFamily="34" charset="0"/>
              </a:rPr>
              <a:t>sering</a:t>
            </a:r>
            <a:r>
              <a:rPr lang="en-ID" sz="2400" dirty="0">
                <a:latin typeface="Gill Sans Ultra Bold Condensed" panose="020B0A06020104020203" pitchFamily="34" charset="0"/>
              </a:rPr>
              <a:t> kali </a:t>
            </a:r>
            <a:r>
              <a:rPr lang="en-ID" sz="2400" dirty="0" err="1">
                <a:latin typeface="Gill Sans Ultra Bold Condensed" panose="020B0A06020104020203" pitchFamily="34" charset="0"/>
              </a:rPr>
              <a:t>Dia</a:t>
            </a:r>
            <a:r>
              <a:rPr lang="en-ID" sz="2400" dirty="0">
                <a:latin typeface="Gill Sans Ultra Bold Condensed" panose="020B0A06020104020203" pitchFamily="34" charset="0"/>
              </a:rPr>
              <a:t> </a:t>
            </a:r>
            <a:r>
              <a:rPr lang="en-ID" sz="2400" dirty="0" err="1">
                <a:latin typeface="Gill Sans Ultra Bold Condensed" panose="020B0A06020104020203" pitchFamily="34" charset="0"/>
              </a:rPr>
              <a:t>memanggil</a:t>
            </a:r>
            <a:r>
              <a:rPr lang="en-ID" sz="2400" dirty="0">
                <a:latin typeface="Gill Sans Ultra Bold Condensed" panose="020B0A06020104020203" pitchFamily="34" charset="0"/>
              </a:rPr>
              <a:t> </a:t>
            </a:r>
            <a:r>
              <a:rPr lang="en-ID" sz="2400" dirty="0" err="1">
                <a:latin typeface="Gill Sans Ultra Bold Condensed" panose="020B0A06020104020203" pitchFamily="34" charset="0"/>
              </a:rPr>
              <a:t>kita</a:t>
            </a:r>
            <a:r>
              <a:rPr lang="en-ID" sz="2400" dirty="0">
                <a:latin typeface="Gill Sans Ultra Bold Condensed" panose="020B0A06020104020203" pitchFamily="34" charset="0"/>
              </a:rPr>
              <a:t> </a:t>
            </a:r>
            <a:r>
              <a:rPr lang="en-ID" sz="2400" dirty="0" err="1">
                <a:latin typeface="Gill Sans Ultra Bold Condensed" panose="020B0A06020104020203" pitchFamily="34" charset="0"/>
              </a:rPr>
              <a:t>untuk</a:t>
            </a:r>
            <a:r>
              <a:rPr lang="en-ID" sz="2400" dirty="0">
                <a:latin typeface="Gill Sans Ultra Bold Condensed" panose="020B0A06020104020203" pitchFamily="34" charset="0"/>
              </a:rPr>
              <a:t> </a:t>
            </a:r>
            <a:r>
              <a:rPr lang="en-ID" sz="2400" dirty="0" err="1">
                <a:latin typeface="Gill Sans Ultra Bold Condensed" panose="020B0A06020104020203" pitchFamily="34" charset="0"/>
              </a:rPr>
              <a:t>membuat</a:t>
            </a:r>
            <a:r>
              <a:rPr lang="en-ID" sz="2400" dirty="0">
                <a:latin typeface="Gill Sans Ultra Bold Condensed" panose="020B0A06020104020203" pitchFamily="34" charset="0"/>
              </a:rPr>
              <a:t> </a:t>
            </a:r>
            <a:r>
              <a:rPr lang="en-ID" sz="2400" dirty="0" err="1">
                <a:latin typeface="Gill Sans Ultra Bold Condensed" panose="020B0A06020104020203" pitchFamily="34" charset="0"/>
              </a:rPr>
              <a:t>komitmen</a:t>
            </a:r>
            <a:r>
              <a:rPr lang="en-ID" sz="2400" dirty="0">
                <a:latin typeface="Gill Sans Ultra Bold Condensed" panose="020B0A06020104020203" pitchFamily="34" charset="0"/>
              </a:rPr>
              <a:t> </a:t>
            </a:r>
            <a:r>
              <a:rPr lang="en-ID" sz="2400" dirty="0" err="1">
                <a:latin typeface="Gill Sans Ultra Bold Condensed" panose="020B0A06020104020203" pitchFamily="34" charset="0"/>
              </a:rPr>
              <a:t>radikal</a:t>
            </a:r>
            <a:r>
              <a:rPr lang="en-ID" sz="2400" dirty="0">
                <a:latin typeface="Gill Sans Ultra Bold Condensed" panose="020B0A06020104020203" pitchFamily="34" charset="0"/>
              </a:rPr>
              <a:t> </a:t>
            </a:r>
            <a:r>
              <a:rPr lang="en-ID" sz="2400" dirty="0" err="1">
                <a:latin typeface="Gill Sans Ultra Bold Condensed" panose="020B0A06020104020203" pitchFamily="34" charset="0"/>
              </a:rPr>
              <a:t>untuk</a:t>
            </a:r>
            <a:r>
              <a:rPr lang="en-ID" sz="2400" dirty="0">
                <a:latin typeface="Gill Sans Ultra Bold Condensed" panose="020B0A06020104020203" pitchFamily="34" charset="0"/>
              </a:rPr>
              <a:t> </a:t>
            </a:r>
            <a:r>
              <a:rPr lang="en-ID" sz="2400" dirty="0" err="1">
                <a:latin typeface="Gill Sans Ultra Bold Condensed" panose="020B0A06020104020203" pitchFamily="34" charset="0"/>
              </a:rPr>
              <a:t>melepaskan</a:t>
            </a:r>
            <a:r>
              <a:rPr lang="en-ID" sz="2400" dirty="0">
                <a:latin typeface="Gill Sans Ultra Bold Condensed" panose="020B0A06020104020203" pitchFamily="34" charset="0"/>
              </a:rPr>
              <a:t> </a:t>
            </a:r>
            <a:r>
              <a:rPr lang="en-ID" sz="2400" dirty="0" err="1">
                <a:latin typeface="Gill Sans Ultra Bold Condensed" panose="020B0A06020104020203" pitchFamily="34" charset="0"/>
              </a:rPr>
              <a:t>sesuatu</a:t>
            </a:r>
            <a:r>
              <a:rPr lang="en-ID" sz="2400" dirty="0">
                <a:latin typeface="Gill Sans Ultra Bold Condensed" panose="020B0A06020104020203" pitchFamily="34" charset="0"/>
              </a:rPr>
              <a:t>, </a:t>
            </a:r>
            <a:r>
              <a:rPr lang="en-ID" sz="2400" dirty="0" err="1">
                <a:latin typeface="Gill Sans Ultra Bold Condensed" panose="020B0A06020104020203" pitchFamily="34" charset="0"/>
              </a:rPr>
              <a:t>atau</a:t>
            </a:r>
            <a:r>
              <a:rPr lang="en-ID" sz="2400" dirty="0">
                <a:latin typeface="Gill Sans Ultra Bold Condensed" panose="020B0A06020104020203" pitchFamily="34" charset="0"/>
              </a:rPr>
              <a:t> </a:t>
            </a:r>
            <a:r>
              <a:rPr lang="en-ID" sz="2400" dirty="0" err="1">
                <a:latin typeface="Gill Sans Ultra Bold Condensed" panose="020B0A06020104020203" pitchFamily="34" charset="0"/>
              </a:rPr>
              <a:t>mulai</a:t>
            </a:r>
            <a:r>
              <a:rPr lang="en-ID" sz="2400" dirty="0">
                <a:latin typeface="Gill Sans Ultra Bold Condensed" panose="020B0A06020104020203" pitchFamily="34" charset="0"/>
              </a:rPr>
              <a:t> </a:t>
            </a:r>
            <a:r>
              <a:rPr lang="en-ID" sz="2400" dirty="0" err="1">
                <a:latin typeface="Gill Sans Ultra Bold Condensed" panose="020B0A06020104020203" pitchFamily="34" charset="0"/>
              </a:rPr>
              <a:t>melakukan</a:t>
            </a:r>
            <a:r>
              <a:rPr lang="en-ID" sz="2400" dirty="0">
                <a:latin typeface="Gill Sans Ultra Bold Condensed" panose="020B0A06020104020203" pitchFamily="34" charset="0"/>
              </a:rPr>
              <a:t> </a:t>
            </a:r>
            <a:r>
              <a:rPr lang="en-ID" sz="2400" dirty="0" err="1">
                <a:latin typeface="Gill Sans Ultra Bold Condensed" panose="020B0A06020104020203" pitchFamily="34" charset="0"/>
              </a:rPr>
              <a:t>sesuatu</a:t>
            </a:r>
            <a:r>
              <a:rPr lang="en-ID" sz="2400" dirty="0">
                <a:latin typeface="Gill Sans Ultra Bold Condensed" panose="020B0A06020104020203" pitchFamily="34" charset="0"/>
              </a:rPr>
              <a:t>, yang </a:t>
            </a:r>
            <a:r>
              <a:rPr lang="en-ID" sz="2400" dirty="0" err="1">
                <a:latin typeface="Gill Sans Ultra Bold Condensed" panose="020B0A06020104020203" pitchFamily="34" charset="0"/>
              </a:rPr>
              <a:t>mungkin</a:t>
            </a:r>
            <a:r>
              <a:rPr lang="en-ID" sz="2400" dirty="0">
                <a:latin typeface="Gill Sans Ultra Bold Condensed" panose="020B0A06020104020203" pitchFamily="34" charset="0"/>
              </a:rPr>
              <a:t> </a:t>
            </a:r>
            <a:r>
              <a:rPr lang="en-ID" sz="2400" dirty="0" err="1">
                <a:latin typeface="Gill Sans Ultra Bold Condensed" panose="020B0A06020104020203" pitchFamily="34" charset="0"/>
              </a:rPr>
              <a:t>tidak</a:t>
            </a:r>
            <a:r>
              <a:rPr lang="en-ID" sz="2400" dirty="0">
                <a:latin typeface="Gill Sans Ultra Bold Condensed" panose="020B0A06020104020203" pitchFamily="34" charset="0"/>
              </a:rPr>
              <a:t> </a:t>
            </a:r>
            <a:r>
              <a:rPr lang="en-ID" sz="2400" dirty="0" err="1">
                <a:latin typeface="Gill Sans Ultra Bold Condensed" panose="020B0A06020104020203" pitchFamily="34" charset="0"/>
              </a:rPr>
              <a:t>ingin</a:t>
            </a:r>
            <a:r>
              <a:rPr lang="en-ID" sz="2400" dirty="0">
                <a:latin typeface="Gill Sans Ultra Bold Condensed" panose="020B0A06020104020203" pitchFamily="34" charset="0"/>
              </a:rPr>
              <a:t> </a:t>
            </a:r>
            <a:r>
              <a:rPr lang="en-ID" sz="2400" dirty="0" err="1">
                <a:latin typeface="Gill Sans Ultra Bold Condensed" panose="020B0A06020104020203" pitchFamily="34" charset="0"/>
              </a:rPr>
              <a:t>kita</a:t>
            </a:r>
            <a:r>
              <a:rPr lang="en-ID" sz="2400" dirty="0">
                <a:latin typeface="Gill Sans Ultra Bold Condensed" panose="020B0A06020104020203" pitchFamily="34" charset="0"/>
              </a:rPr>
              <a:t> </a:t>
            </a:r>
            <a:r>
              <a:rPr lang="en-ID" sz="2400" dirty="0" err="1">
                <a:latin typeface="Gill Sans Ultra Bold Condensed" panose="020B0A06020104020203" pitchFamily="34" charset="0"/>
              </a:rPr>
              <a:t>lakukan</a:t>
            </a:r>
            <a:r>
              <a:rPr lang="en-ID" sz="2400" dirty="0">
                <a:latin typeface="Gill Sans Ultra Bold Condensed" panose="020B0A06020104020203" pitchFamily="34" charset="0"/>
              </a:rPr>
              <a:t> </a:t>
            </a:r>
            <a:r>
              <a:rPr lang="en-ID" sz="2400" dirty="0" err="1">
                <a:latin typeface="Gill Sans Ultra Bold Condensed" panose="020B0A06020104020203" pitchFamily="34" charset="0"/>
              </a:rPr>
              <a:t>sama</a:t>
            </a:r>
            <a:r>
              <a:rPr lang="en-ID" sz="2400" dirty="0">
                <a:latin typeface="Gill Sans Ultra Bold Condensed" panose="020B0A06020104020203" pitchFamily="34" charset="0"/>
              </a:rPr>
              <a:t> </a:t>
            </a:r>
            <a:r>
              <a:rPr lang="en-ID" sz="2400" dirty="0" err="1">
                <a:latin typeface="Gill Sans Ultra Bold Condensed" panose="020B0A06020104020203" pitchFamily="34" charset="0"/>
              </a:rPr>
              <a:t>sekali</a:t>
            </a:r>
            <a:r>
              <a:rPr lang="en-ID" sz="2400" dirty="0">
                <a:latin typeface="Franklin Gothic Medium Cond" panose="020B0606030402020204" pitchFamily="34" charset="0"/>
              </a:rPr>
              <a:t>. </a:t>
            </a:r>
            <a:r>
              <a:rPr lang="en-ID" sz="2400" dirty="0" err="1">
                <a:latin typeface="Franklin Gothic Medium Cond" panose="020B0606030402020204" pitchFamily="34" charset="0"/>
              </a:rPr>
              <a:t>Semakin</a:t>
            </a:r>
            <a:r>
              <a:rPr lang="en-ID" sz="2400" dirty="0">
                <a:latin typeface="Franklin Gothic Medium Cond" panose="020B0606030402020204" pitchFamily="34" charset="0"/>
              </a:rPr>
              <a:t> </a:t>
            </a:r>
            <a:r>
              <a:rPr lang="en-ID" sz="2400" dirty="0" err="1">
                <a:latin typeface="Franklin Gothic Medium Cond" panose="020B0606030402020204" pitchFamily="34" charset="0"/>
              </a:rPr>
              <a:t>sering</a:t>
            </a:r>
            <a:r>
              <a:rPr lang="en-ID" sz="2400" dirty="0">
                <a:latin typeface="Franklin Gothic Medium Cond" panose="020B0606030402020204" pitchFamily="34" charset="0"/>
              </a:rPr>
              <a:t> </a:t>
            </a:r>
            <a:r>
              <a:rPr lang="en-ID" sz="2400" dirty="0" err="1">
                <a:latin typeface="Franklin Gothic Medium Cond" panose="020B0606030402020204" pitchFamily="34" charset="0"/>
              </a:rPr>
              <a:t>kita</a:t>
            </a:r>
            <a:r>
              <a:rPr lang="en-ID" sz="2400" dirty="0">
                <a:latin typeface="Franklin Gothic Medium Cond" panose="020B0606030402020204" pitchFamily="34" charset="0"/>
              </a:rPr>
              <a:t> </a:t>
            </a:r>
            <a:r>
              <a:rPr lang="en-ID" sz="2400" dirty="0" err="1">
                <a:latin typeface="Franklin Gothic Medium Cond" panose="020B0606030402020204" pitchFamily="34" charset="0"/>
              </a:rPr>
              <a:t>membuat</a:t>
            </a:r>
            <a:r>
              <a:rPr lang="en-ID" sz="2400" dirty="0">
                <a:latin typeface="Franklin Gothic Medium Cond" panose="020B0606030402020204" pitchFamily="34" charset="0"/>
              </a:rPr>
              <a:t> </a:t>
            </a:r>
            <a:r>
              <a:rPr lang="en-ID" sz="2400" dirty="0" err="1">
                <a:latin typeface="Franklin Gothic Medium Cond" panose="020B0606030402020204" pitchFamily="34" charset="0"/>
              </a:rPr>
              <a:t>pilihan</a:t>
            </a:r>
            <a:r>
              <a:rPr lang="en-ID" sz="2400" dirty="0">
                <a:latin typeface="Franklin Gothic Medium Cond" panose="020B0606030402020204" pitchFamily="34" charset="0"/>
              </a:rPr>
              <a:t> yang </a:t>
            </a:r>
            <a:r>
              <a:rPr lang="en-ID" sz="2400" dirty="0" err="1">
                <a:latin typeface="Franklin Gothic Medium Cond" panose="020B0606030402020204" pitchFamily="34" charset="0"/>
              </a:rPr>
              <a:t>benar</a:t>
            </a:r>
            <a:r>
              <a:rPr lang="en-ID" sz="2400" dirty="0">
                <a:latin typeface="Franklin Gothic Medium Cond" panose="020B0606030402020204" pitchFamily="34" charset="0"/>
              </a:rPr>
              <a:t>, </a:t>
            </a:r>
            <a:r>
              <a:rPr lang="en-ID" sz="2400" dirty="0" err="1">
                <a:latin typeface="Franklin Gothic Medium Cond" panose="020B0606030402020204" pitchFamily="34" charset="0"/>
              </a:rPr>
              <a:t>semakin</a:t>
            </a:r>
            <a:r>
              <a:rPr lang="en-ID" sz="2400" dirty="0">
                <a:latin typeface="Franklin Gothic Medium Cond" panose="020B0606030402020204" pitchFamily="34" charset="0"/>
              </a:rPr>
              <a:t> </a:t>
            </a:r>
            <a:r>
              <a:rPr lang="en-ID" sz="2400" dirty="0" err="1">
                <a:latin typeface="Franklin Gothic Medium Cond" panose="020B0606030402020204" pitchFamily="34" charset="0"/>
              </a:rPr>
              <a:t>kuat</a:t>
            </a:r>
            <a:r>
              <a:rPr lang="en-ID" sz="2400" dirty="0">
                <a:latin typeface="Franklin Gothic Medium Cond" panose="020B0606030402020204" pitchFamily="34" charset="0"/>
              </a:rPr>
              <a:t> </a:t>
            </a:r>
            <a:r>
              <a:rPr lang="en-ID" sz="2400" dirty="0" err="1">
                <a:latin typeface="Franklin Gothic Medium Cond" panose="020B0606030402020204" pitchFamily="34" charset="0"/>
              </a:rPr>
              <a:t>kita</a:t>
            </a:r>
            <a:r>
              <a:rPr lang="en-ID" sz="2400" dirty="0">
                <a:latin typeface="Franklin Gothic Medium Cond" panose="020B0606030402020204" pitchFamily="34" charset="0"/>
              </a:rPr>
              <a:t> </a:t>
            </a:r>
            <a:r>
              <a:rPr lang="en-ID" sz="2400" dirty="0" err="1">
                <a:latin typeface="Franklin Gothic Medium Cond" panose="020B0606030402020204" pitchFamily="34" charset="0"/>
              </a:rPr>
              <a:t>jadinya</a:t>
            </a:r>
            <a:r>
              <a:rPr lang="en-ID" sz="2400" dirty="0">
                <a:latin typeface="Franklin Gothic Medium Cond" panose="020B0606030402020204" pitchFamily="34" charset="0"/>
              </a:rPr>
              <a:t>, dan </a:t>
            </a:r>
            <a:r>
              <a:rPr lang="en-ID" sz="2400" dirty="0" err="1">
                <a:latin typeface="Franklin Gothic Medium Cond" panose="020B0606030402020204" pitchFamily="34" charset="0"/>
              </a:rPr>
              <a:t>semakin</a:t>
            </a:r>
            <a:r>
              <a:rPr lang="en-ID" sz="2400" dirty="0">
                <a:latin typeface="Franklin Gothic Medium Cond" panose="020B0606030402020204" pitchFamily="34" charset="0"/>
              </a:rPr>
              <a:t> </a:t>
            </a:r>
            <a:r>
              <a:rPr lang="en-ID" sz="2400" dirty="0" err="1">
                <a:latin typeface="Franklin Gothic Medium Cond" panose="020B0606030402020204" pitchFamily="34" charset="0"/>
              </a:rPr>
              <a:t>lemah</a:t>
            </a:r>
            <a:r>
              <a:rPr lang="en-ID" sz="2400" dirty="0">
                <a:latin typeface="Franklin Gothic Medium Cond" panose="020B0606030402020204" pitchFamily="34" charset="0"/>
              </a:rPr>
              <a:t> </a:t>
            </a:r>
            <a:r>
              <a:rPr lang="en-ID" sz="2400" dirty="0" err="1">
                <a:latin typeface="Franklin Gothic Medium Cond" panose="020B0606030402020204" pitchFamily="34" charset="0"/>
              </a:rPr>
              <a:t>kuasa</a:t>
            </a:r>
            <a:r>
              <a:rPr lang="en-ID" sz="2400" dirty="0">
                <a:latin typeface="Franklin Gothic Medium Cond" panose="020B0606030402020204" pitchFamily="34" charset="0"/>
              </a:rPr>
              <a:t> </a:t>
            </a:r>
            <a:r>
              <a:rPr lang="en-ID" sz="2400" dirty="0" err="1">
                <a:latin typeface="Franklin Gothic Medium Cond" panose="020B0606030402020204" pitchFamily="34" charset="0"/>
              </a:rPr>
              <a:t>pencobaan</a:t>
            </a:r>
            <a:r>
              <a:rPr lang="en-ID" sz="2400" dirty="0">
                <a:latin typeface="Franklin Gothic Medium Cond" panose="020B0606030402020204" pitchFamily="34" charset="0"/>
              </a:rPr>
              <a:t> </a:t>
            </a:r>
            <a:r>
              <a:rPr lang="en-ID" sz="2400" dirty="0" err="1">
                <a:latin typeface="Franklin Gothic Medium Cond" panose="020B0606030402020204" pitchFamily="34" charset="0"/>
              </a:rPr>
              <a:t>dalam</a:t>
            </a:r>
            <a:r>
              <a:rPr lang="en-ID" sz="2400" dirty="0">
                <a:latin typeface="Franklin Gothic Medium Cond" panose="020B0606030402020204" pitchFamily="34" charset="0"/>
              </a:rPr>
              <a:t> </a:t>
            </a:r>
            <a:r>
              <a:rPr lang="en-ID" sz="2400" dirty="0" err="1">
                <a:latin typeface="Franklin Gothic Medium Cond" panose="020B0606030402020204" pitchFamily="34" charset="0"/>
              </a:rPr>
              <a:t>hidup</a:t>
            </a:r>
            <a:r>
              <a:rPr lang="en-ID" sz="2400" dirty="0">
                <a:latin typeface="Franklin Gothic Medium Cond" panose="020B0606030402020204" pitchFamily="34" charset="0"/>
              </a:rPr>
              <a:t> </a:t>
            </a:r>
            <a:r>
              <a:rPr lang="en-ID" sz="2400" dirty="0" err="1">
                <a:latin typeface="Franklin Gothic Medium Cond" panose="020B0606030402020204" pitchFamily="34" charset="0"/>
              </a:rPr>
              <a:t>kita</a:t>
            </a:r>
            <a:r>
              <a:rPr lang="en-ID" sz="2400" dirty="0">
                <a:latin typeface="Franklin Gothic Medium Cond" panose="020B0606030402020204" pitchFamily="34" charset="0"/>
              </a:rPr>
              <a:t>.</a:t>
            </a:r>
          </a:p>
        </p:txBody>
      </p:sp>
    </p:spTree>
    <p:extLst>
      <p:ext uri="{BB962C8B-B14F-4D97-AF65-F5344CB8AC3E}">
        <p14:creationId xmlns:p14="http://schemas.microsoft.com/office/powerpoint/2010/main" val="324715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0091FF4-0C4A-AED6-EF45-5FD49499B2DB}"/>
              </a:ext>
            </a:extLst>
          </p:cNvPr>
          <p:cNvSpPr>
            <a:spLocks noGrp="1"/>
          </p:cNvSpPr>
          <p:nvPr>
            <p:ph type="title"/>
          </p:nvPr>
        </p:nvSpPr>
        <p:spPr>
          <a:xfrm>
            <a:off x="482600" y="321734"/>
            <a:ext cx="8178799" cy="1135737"/>
          </a:xfrm>
        </p:spPr>
        <p:txBody>
          <a:bodyPr>
            <a:normAutofit/>
          </a:bodyPr>
          <a:lstStyle/>
          <a:p>
            <a:pPr algn="ctr"/>
            <a:r>
              <a:rPr lang="fi-FI" sz="3600" dirty="0">
                <a:latin typeface="Impact" panose="020B0806030902050204" pitchFamily="34" charset="0"/>
              </a:rPr>
              <a:t>PERLUNYA BERTEKUN</a:t>
            </a:r>
            <a:br>
              <a:rPr lang="fi-FI" sz="3600" dirty="0"/>
            </a:br>
            <a:r>
              <a:rPr lang="fi-FI" sz="2400" dirty="0">
                <a:solidFill>
                  <a:srgbClr val="C00000"/>
                </a:solidFill>
                <a:latin typeface="Bernard MT Condensed" panose="02050806060905020404" pitchFamily="18" charset="0"/>
              </a:rPr>
              <a:t>Kamis, 04 Agustus 2022</a:t>
            </a:r>
            <a:endParaRPr lang="en-ID" sz="2400" dirty="0">
              <a:solidFill>
                <a:srgbClr val="C00000"/>
              </a:solidFill>
              <a:latin typeface="Bernard MT Condensed" panose="02050806060905020404" pitchFamily="18" charset="0"/>
            </a:endParaRPr>
          </a:p>
        </p:txBody>
      </p:sp>
      <p:sp>
        <p:nvSpPr>
          <p:cNvPr id="3" name="Content Placeholder 2">
            <a:extLst>
              <a:ext uri="{FF2B5EF4-FFF2-40B4-BE49-F238E27FC236}">
                <a16:creationId xmlns:a16="http://schemas.microsoft.com/office/drawing/2014/main" id="{5C0DA954-835C-0848-D22F-5598F4D06512}"/>
              </a:ext>
            </a:extLst>
          </p:cNvPr>
          <p:cNvSpPr>
            <a:spLocks noGrp="1"/>
          </p:cNvSpPr>
          <p:nvPr>
            <p:ph idx="1"/>
          </p:nvPr>
        </p:nvSpPr>
        <p:spPr>
          <a:xfrm>
            <a:off x="380272" y="1877952"/>
            <a:ext cx="4941210" cy="4741126"/>
          </a:xfrm>
        </p:spPr>
        <p:txBody>
          <a:bodyPr>
            <a:noAutofit/>
          </a:bodyPr>
          <a:lstStyle/>
          <a:p>
            <a:pPr marL="0" indent="0">
              <a:buNone/>
            </a:pPr>
            <a:r>
              <a:rPr lang="en-ID" sz="2400" dirty="0">
                <a:latin typeface="Amasis MT Pro Black" panose="02040A04050005020304" pitchFamily="18" charset="0"/>
              </a:rPr>
              <a:t>Ketika </a:t>
            </a:r>
            <a:r>
              <a:rPr lang="en-ID" sz="2400" dirty="0" err="1">
                <a:latin typeface="Amasis MT Pro Black" panose="02040A04050005020304" pitchFamily="18" charset="0"/>
              </a:rPr>
              <a:t>kita</a:t>
            </a:r>
            <a:r>
              <a:rPr lang="en-ID" sz="2400" dirty="0">
                <a:latin typeface="Amasis MT Pro Black" panose="02040A04050005020304" pitchFamily="18" charset="0"/>
              </a:rPr>
              <a:t> </a:t>
            </a:r>
            <a:r>
              <a:rPr lang="en-ID" sz="2400" dirty="0" err="1">
                <a:latin typeface="Amasis MT Pro Black" panose="02040A04050005020304" pitchFamily="18" charset="0"/>
              </a:rPr>
              <a:t>mengalami</a:t>
            </a:r>
            <a:r>
              <a:rPr lang="en-ID" sz="2400" dirty="0">
                <a:latin typeface="Amasis MT Pro Black" panose="02040A04050005020304" pitchFamily="18" charset="0"/>
              </a:rPr>
              <a:t> </a:t>
            </a:r>
            <a:r>
              <a:rPr lang="en-ID" sz="2400" dirty="0" err="1">
                <a:latin typeface="Amasis MT Pro Black" panose="02040A04050005020304" pitchFamily="18" charset="0"/>
              </a:rPr>
              <a:t>hidup</a:t>
            </a:r>
            <a:r>
              <a:rPr lang="en-ID" sz="2400" dirty="0">
                <a:latin typeface="Amasis MT Pro Black" panose="02040A04050005020304" pitchFamily="18" charset="0"/>
              </a:rPr>
              <a:t> di </a:t>
            </a:r>
            <a:r>
              <a:rPr lang="en-ID" sz="2400" dirty="0" err="1">
                <a:latin typeface="Amasis MT Pro Black" panose="02040A04050005020304" pitchFamily="18" charset="0"/>
              </a:rPr>
              <a:t>bawah</a:t>
            </a:r>
            <a:r>
              <a:rPr lang="en-ID" sz="2400" dirty="0">
                <a:latin typeface="Amasis MT Pro Black" panose="02040A04050005020304" pitchFamily="18" charset="0"/>
              </a:rPr>
              <a:t> </a:t>
            </a:r>
            <a:r>
              <a:rPr lang="en-ID" sz="2400" dirty="0" err="1">
                <a:latin typeface="Amasis MT Pro Black" panose="02040A04050005020304" pitchFamily="18" charset="0"/>
              </a:rPr>
              <a:t>tekanan</a:t>
            </a:r>
            <a:r>
              <a:rPr lang="en-ID" sz="2400" dirty="0">
                <a:latin typeface="Amasis MT Pro Black" panose="02040A04050005020304" pitchFamily="18" charset="0"/>
              </a:rPr>
              <a:t>, </a:t>
            </a:r>
            <a:r>
              <a:rPr lang="en-ID" sz="2400" dirty="0" err="1">
                <a:latin typeface="Amasis MT Pro Black" panose="02040A04050005020304" pitchFamily="18" charset="0"/>
              </a:rPr>
              <a:t>akan</a:t>
            </a:r>
            <a:r>
              <a:rPr lang="en-ID" sz="2400" dirty="0">
                <a:latin typeface="Amasis MT Pro Black" panose="02040A04050005020304" pitchFamily="18" charset="0"/>
              </a:rPr>
              <a:t> sangat </a:t>
            </a:r>
            <a:r>
              <a:rPr lang="en-ID" sz="2400" dirty="0" err="1">
                <a:latin typeface="Amasis MT Pro Black" panose="02040A04050005020304" pitchFamily="18" charset="0"/>
              </a:rPr>
              <a:t>sulit</a:t>
            </a:r>
            <a:r>
              <a:rPr lang="en-ID" sz="2400" dirty="0">
                <a:latin typeface="Amasis MT Pro Black" panose="02040A04050005020304" pitchFamily="18" charset="0"/>
              </a:rPr>
              <a:t> </a:t>
            </a:r>
            <a:r>
              <a:rPr lang="en-ID" sz="2400" dirty="0" err="1">
                <a:latin typeface="Amasis MT Pro Black" panose="02040A04050005020304" pitchFamily="18" charset="0"/>
              </a:rPr>
              <a:t>untuk</a:t>
            </a:r>
            <a:r>
              <a:rPr lang="en-ID" sz="2400" dirty="0">
                <a:latin typeface="Amasis MT Pro Black" panose="02040A04050005020304" pitchFamily="18" charset="0"/>
              </a:rPr>
              <a:t> </a:t>
            </a:r>
            <a:r>
              <a:rPr lang="en-ID" sz="2400" dirty="0" err="1">
                <a:latin typeface="Amasis MT Pro Black" panose="02040A04050005020304" pitchFamily="18" charset="0"/>
              </a:rPr>
              <a:t>tetap</a:t>
            </a:r>
            <a:r>
              <a:rPr lang="en-ID" sz="2400" dirty="0">
                <a:latin typeface="Amasis MT Pro Black" panose="02040A04050005020304" pitchFamily="18" charset="0"/>
              </a:rPr>
              <a:t> </a:t>
            </a:r>
            <a:r>
              <a:rPr lang="en-ID" sz="2400" dirty="0" err="1">
                <a:latin typeface="Amasis MT Pro Black" panose="02040A04050005020304" pitchFamily="18" charset="0"/>
              </a:rPr>
              <a:t>berpegang</a:t>
            </a:r>
            <a:r>
              <a:rPr lang="en-ID" sz="2400" dirty="0">
                <a:latin typeface="Amasis MT Pro Black" panose="02040A04050005020304" pitchFamily="18" charset="0"/>
              </a:rPr>
              <a:t> pada Allah dan </a:t>
            </a:r>
            <a:r>
              <a:rPr lang="en-ID" sz="2400" dirty="0" err="1">
                <a:latin typeface="Amasis MT Pro Black" panose="02040A04050005020304" pitchFamily="18" charset="0"/>
              </a:rPr>
              <a:t>janji</a:t>
            </a:r>
            <a:r>
              <a:rPr lang="en-ID" sz="2400" dirty="0">
                <a:latin typeface="Amasis MT Pro Black" panose="02040A04050005020304" pitchFamily="18" charset="0"/>
              </a:rPr>
              <a:t>-</a:t>
            </a:r>
            <a:r>
              <a:rPr lang="en-ID" sz="2400" dirty="0" err="1">
                <a:latin typeface="Amasis MT Pro Black" panose="02040A04050005020304" pitchFamily="18" charset="0"/>
              </a:rPr>
              <a:t>janji</a:t>
            </a:r>
            <a:r>
              <a:rPr lang="en-ID" sz="2400" dirty="0">
                <a:latin typeface="Amasis MT Pro Black" panose="02040A04050005020304" pitchFamily="18" charset="0"/>
              </a:rPr>
              <a:t>-Nya</a:t>
            </a:r>
            <a:r>
              <a:rPr lang="en-ID" sz="2400" dirty="0"/>
              <a:t>. </a:t>
            </a:r>
          </a:p>
          <a:p>
            <a:pPr marL="0" indent="0">
              <a:buNone/>
            </a:pPr>
            <a:endParaRPr lang="en-ID" sz="2400" dirty="0"/>
          </a:p>
          <a:p>
            <a:pPr marL="0" indent="0">
              <a:buNone/>
            </a:pPr>
            <a:r>
              <a:rPr lang="en-ID" dirty="0">
                <a:latin typeface="Impact" panose="020B0806030902050204" pitchFamily="34" charset="0"/>
              </a:rPr>
              <a:t>Oleh </a:t>
            </a:r>
            <a:r>
              <a:rPr lang="en-ID" dirty="0" err="1">
                <a:latin typeface="Impact" panose="020B0806030902050204" pitchFamily="34" charset="0"/>
              </a:rPr>
              <a:t>karena</a:t>
            </a:r>
            <a:r>
              <a:rPr lang="en-ID" dirty="0">
                <a:latin typeface="Impact" panose="020B0806030902050204" pitchFamily="34" charset="0"/>
              </a:rPr>
              <a:t> </a:t>
            </a:r>
            <a:r>
              <a:rPr lang="en-ID" dirty="0" err="1">
                <a:latin typeface="Impact" panose="020B0806030902050204" pitchFamily="34" charset="0"/>
              </a:rPr>
              <a:t>itu</a:t>
            </a:r>
            <a:r>
              <a:rPr lang="en-ID" dirty="0">
                <a:latin typeface="Impact" panose="020B0806030902050204" pitchFamily="34" charset="0"/>
              </a:rPr>
              <a:t>, salah </a:t>
            </a:r>
            <a:r>
              <a:rPr lang="en-ID" dirty="0" err="1">
                <a:latin typeface="Impact" panose="020B0806030902050204" pitchFamily="34" charset="0"/>
              </a:rPr>
              <a:t>satu</a:t>
            </a:r>
            <a:r>
              <a:rPr lang="en-ID" dirty="0">
                <a:latin typeface="Impact" panose="020B0806030902050204" pitchFamily="34" charset="0"/>
              </a:rPr>
              <a:t> </a:t>
            </a:r>
            <a:r>
              <a:rPr lang="en-ID" dirty="0" err="1">
                <a:latin typeface="Impact" panose="020B0806030902050204" pitchFamily="34" charset="0"/>
              </a:rPr>
              <a:t>kekuatan</a:t>
            </a:r>
            <a:r>
              <a:rPr lang="en-ID" dirty="0">
                <a:latin typeface="Impact" panose="020B0806030902050204" pitchFamily="34" charset="0"/>
              </a:rPr>
              <a:t> </a:t>
            </a:r>
            <a:r>
              <a:rPr lang="en-ID" dirty="0" err="1">
                <a:latin typeface="Impact" panose="020B0806030902050204" pitchFamily="34" charset="0"/>
              </a:rPr>
              <a:t>penting</a:t>
            </a:r>
            <a:r>
              <a:rPr lang="en-ID" dirty="0">
                <a:latin typeface="Impact" panose="020B0806030902050204" pitchFamily="34" charset="0"/>
              </a:rPr>
              <a:t> orang Kristen </a:t>
            </a:r>
            <a:r>
              <a:rPr lang="en-ID" dirty="0" err="1">
                <a:latin typeface="Impact" panose="020B0806030902050204" pitchFamily="34" charset="0"/>
              </a:rPr>
              <a:t>adalah</a:t>
            </a:r>
            <a:r>
              <a:rPr lang="en-ID" dirty="0">
                <a:latin typeface="Impact" panose="020B0806030902050204" pitchFamily="34" charset="0"/>
              </a:rPr>
              <a:t> </a:t>
            </a:r>
            <a:r>
              <a:rPr lang="en-ID" dirty="0" err="1">
                <a:latin typeface="Impact" panose="020B0806030902050204" pitchFamily="34" charset="0"/>
              </a:rPr>
              <a:t>ketekunan</a:t>
            </a:r>
            <a:r>
              <a:rPr lang="en-ID" dirty="0">
                <a:latin typeface="Impact" panose="020B0806030902050204" pitchFamily="34" charset="0"/>
              </a:rPr>
              <a:t>, </a:t>
            </a:r>
            <a:r>
              <a:rPr lang="en-ID" dirty="0" err="1">
                <a:latin typeface="Impact" panose="020B0806030902050204" pitchFamily="34" charset="0"/>
              </a:rPr>
              <a:t>sebab</a:t>
            </a:r>
            <a:r>
              <a:rPr lang="en-ID" dirty="0">
                <a:latin typeface="Impact" panose="020B0806030902050204" pitchFamily="34" charset="0"/>
              </a:rPr>
              <a:t> </a:t>
            </a:r>
            <a:r>
              <a:rPr lang="en-ID" dirty="0" err="1">
                <a:latin typeface="Impact" panose="020B0806030902050204" pitchFamily="34" charset="0"/>
              </a:rPr>
              <a:t>dengan</a:t>
            </a:r>
            <a:r>
              <a:rPr lang="en-ID" dirty="0">
                <a:latin typeface="Impact" panose="020B0806030902050204" pitchFamily="34" charset="0"/>
              </a:rPr>
              <a:t> </a:t>
            </a:r>
            <a:r>
              <a:rPr lang="en-ID" dirty="0" err="1">
                <a:latin typeface="Impact" panose="020B0806030902050204" pitchFamily="34" charset="0"/>
              </a:rPr>
              <a:t>ketekunan</a:t>
            </a:r>
            <a:r>
              <a:rPr lang="en-ID" dirty="0">
                <a:latin typeface="Impact" panose="020B0806030902050204" pitchFamily="34" charset="0"/>
              </a:rPr>
              <a:t> </a:t>
            </a:r>
            <a:r>
              <a:rPr lang="en-ID" dirty="0" err="1">
                <a:latin typeface="Impact" panose="020B0806030902050204" pitchFamily="34" charset="0"/>
              </a:rPr>
              <a:t>kita</a:t>
            </a:r>
            <a:r>
              <a:rPr lang="en-ID" dirty="0">
                <a:latin typeface="Impact" panose="020B0806030902050204" pitchFamily="34" charset="0"/>
              </a:rPr>
              <a:t> </a:t>
            </a:r>
            <a:r>
              <a:rPr lang="en-ID" dirty="0" err="1">
                <a:latin typeface="Impact" panose="020B0806030902050204" pitchFamily="34" charset="0"/>
              </a:rPr>
              <a:t>mendapat</a:t>
            </a:r>
            <a:r>
              <a:rPr lang="en-ID" dirty="0">
                <a:latin typeface="Impact" panose="020B0806030902050204" pitchFamily="34" charset="0"/>
              </a:rPr>
              <a:t> </a:t>
            </a:r>
            <a:r>
              <a:rPr lang="en-ID" dirty="0" err="1">
                <a:latin typeface="Impact" panose="020B0806030902050204" pitchFamily="34" charset="0"/>
              </a:rPr>
              <a:t>kekuatan</a:t>
            </a:r>
            <a:r>
              <a:rPr lang="en-ID" dirty="0">
                <a:latin typeface="Impact" panose="020B0806030902050204" pitchFamily="34" charset="0"/>
              </a:rPr>
              <a:t> </a:t>
            </a:r>
            <a:r>
              <a:rPr lang="en-ID" dirty="0" err="1">
                <a:latin typeface="Impact" panose="020B0806030902050204" pitchFamily="34" charset="0"/>
              </a:rPr>
              <a:t>untuk</a:t>
            </a:r>
            <a:r>
              <a:rPr lang="en-ID" dirty="0">
                <a:latin typeface="Impact" panose="020B0806030902050204" pitchFamily="34" charset="0"/>
              </a:rPr>
              <a:t> </a:t>
            </a:r>
            <a:r>
              <a:rPr lang="en-ID" dirty="0" err="1">
                <a:latin typeface="Impact" panose="020B0806030902050204" pitchFamily="34" charset="0"/>
              </a:rPr>
              <a:t>terus</a:t>
            </a:r>
            <a:r>
              <a:rPr lang="en-ID" dirty="0">
                <a:latin typeface="Impact" panose="020B0806030902050204" pitchFamily="34" charset="0"/>
              </a:rPr>
              <a:t> </a:t>
            </a:r>
            <a:r>
              <a:rPr lang="en-ID" dirty="0" err="1">
                <a:latin typeface="Impact" panose="020B0806030902050204" pitchFamily="34" charset="0"/>
              </a:rPr>
              <a:t>maju</a:t>
            </a:r>
            <a:r>
              <a:rPr lang="en-ID" dirty="0">
                <a:latin typeface="Impact" panose="020B0806030902050204" pitchFamily="34" charset="0"/>
              </a:rPr>
              <a:t> </a:t>
            </a:r>
            <a:r>
              <a:rPr lang="en-ID" dirty="0" err="1">
                <a:latin typeface="Impact" panose="020B0806030902050204" pitchFamily="34" charset="0"/>
              </a:rPr>
              <a:t>meski</a:t>
            </a:r>
            <a:r>
              <a:rPr lang="en-ID" dirty="0">
                <a:latin typeface="Impact" panose="020B0806030902050204" pitchFamily="34" charset="0"/>
              </a:rPr>
              <a:t> </a:t>
            </a:r>
            <a:r>
              <a:rPr lang="en-ID" dirty="0" err="1">
                <a:latin typeface="Impact" panose="020B0806030902050204" pitchFamily="34" charset="0"/>
              </a:rPr>
              <a:t>ingin</a:t>
            </a:r>
            <a:r>
              <a:rPr lang="en-ID" dirty="0">
                <a:latin typeface="Impact" panose="020B0806030902050204" pitchFamily="34" charset="0"/>
              </a:rPr>
              <a:t> </a:t>
            </a:r>
            <a:r>
              <a:rPr lang="en-ID" dirty="0" err="1">
                <a:latin typeface="Impact" panose="020B0806030902050204" pitchFamily="34" charset="0"/>
              </a:rPr>
              <a:t>menyerah</a:t>
            </a:r>
            <a:r>
              <a:rPr lang="en-ID" dirty="0">
                <a:latin typeface="Impact" panose="020B0806030902050204" pitchFamily="34" charset="0"/>
              </a:rPr>
              <a:t>.</a:t>
            </a:r>
          </a:p>
        </p:txBody>
      </p:sp>
      <p:grpSp>
        <p:nvGrpSpPr>
          <p:cNvPr id="11" name="Group 10">
            <a:extLst>
              <a:ext uri="{FF2B5EF4-FFF2-40B4-BE49-F238E27FC236}">
                <a16:creationId xmlns:a16="http://schemas.microsoft.com/office/drawing/2014/main" id="{828A5161-06F1-46CF-8AD7-844680A59E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4601497"/>
            <a:ext cx="760545" cy="2017580"/>
            <a:chOff x="0" y="4601497"/>
            <a:chExt cx="1014060" cy="2017580"/>
          </a:xfrm>
        </p:grpSpPr>
        <p:sp>
          <p:nvSpPr>
            <p:cNvPr id="12" name="Isosceles Triangle 11">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Picture 3">
            <a:extLst>
              <a:ext uri="{FF2B5EF4-FFF2-40B4-BE49-F238E27FC236}">
                <a16:creationId xmlns:a16="http://schemas.microsoft.com/office/drawing/2014/main" id="{F713F68D-AB37-D5DA-6DB8-21E0F73D48C9}"/>
              </a:ext>
            </a:extLst>
          </p:cNvPr>
          <p:cNvPicPr>
            <a:picLocks noChangeAspect="1"/>
          </p:cNvPicPr>
          <p:nvPr/>
        </p:nvPicPr>
        <p:blipFill>
          <a:blip r:embed="rId2"/>
          <a:stretch>
            <a:fillRect/>
          </a:stretch>
        </p:blipFill>
        <p:spPr>
          <a:xfrm>
            <a:off x="5484397" y="2737262"/>
            <a:ext cx="3496688" cy="2185430"/>
          </a:xfrm>
          <a:prstGeom prst="rect">
            <a:avLst/>
          </a:prstGeom>
        </p:spPr>
      </p:pic>
      <p:grpSp>
        <p:nvGrpSpPr>
          <p:cNvPr id="15" name="Group 14">
            <a:extLst>
              <a:ext uri="{FF2B5EF4-FFF2-40B4-BE49-F238E27FC236}">
                <a16:creationId xmlns:a16="http://schemas.microsoft.com/office/drawing/2014/main" id="{5995D10D-E9C9-47DB-AE7E-801FEF38F5C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414467" y="1"/>
            <a:ext cx="729532" cy="1935307"/>
            <a:chOff x="10918968" y="713127"/>
            <a:chExt cx="1273032" cy="2532832"/>
          </a:xfrm>
        </p:grpSpPr>
        <p:sp>
          <p:nvSpPr>
            <p:cNvPr id="16" name="Rectangle 15">
              <a:extLst>
                <a:ext uri="{FF2B5EF4-FFF2-40B4-BE49-F238E27FC236}">
                  <a16:creationId xmlns:a16="http://schemas.microsoft.com/office/drawing/2014/main" id="{CC1A72C6-3DE4-4EC3-9AD5-9E0D40D8CE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Isosceles Triangle 16">
              <a:extLst>
                <a:ext uri="{FF2B5EF4-FFF2-40B4-BE49-F238E27FC236}">
                  <a16:creationId xmlns:a16="http://schemas.microsoft.com/office/drawing/2014/main" id="{0B0DA1F1-C391-4EDF-9FE0-23E86E1377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26586908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pattern&#10;&#10;Description automatically generated">
            <a:extLst>
              <a:ext uri="{FF2B5EF4-FFF2-40B4-BE49-F238E27FC236}">
                <a16:creationId xmlns:a16="http://schemas.microsoft.com/office/drawing/2014/main" id="{41FECA59-5426-A2B8-50F8-7953D7DA9CFA}"/>
              </a:ext>
            </a:extLst>
          </p:cNvPr>
          <p:cNvPicPr>
            <a:picLocks noChangeAspect="1"/>
          </p:cNvPicPr>
          <p:nvPr/>
        </p:nvPicPr>
        <p:blipFill>
          <a:blip r:embed="rId2">
            <a:duotone>
              <a:prstClr val="black"/>
              <a:schemeClr val="accent4">
                <a:tint val="45000"/>
                <a:satMod val="400000"/>
              </a:schemeClr>
            </a:duotone>
            <a:extLst>
              <a:ext uri="{BEBA8EAE-BF5A-486C-A8C5-ECC9F3942E4B}">
                <a14:imgProps xmlns:a14="http://schemas.microsoft.com/office/drawing/2010/main">
                  <a14:imgLayer r:embed="rId3">
                    <a14:imgEffect>
                      <a14:colorTemperature colorTemp="6096"/>
                    </a14:imgEffect>
                    <a14:imgEffect>
                      <a14:saturation sat="200000"/>
                    </a14:imgEffect>
                    <a14:imgEffect>
                      <a14:brightnessContrast bright="-67000" contrast="-74000"/>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a:extLst>
              <a:ext uri="{FF2B5EF4-FFF2-40B4-BE49-F238E27FC236}">
                <a16:creationId xmlns:a16="http://schemas.microsoft.com/office/drawing/2014/main" id="{862D5C96-CF8D-2580-EC90-02F8170F4333}"/>
              </a:ext>
            </a:extLst>
          </p:cNvPr>
          <p:cNvSpPr>
            <a:spLocks noGrp="1"/>
          </p:cNvSpPr>
          <p:nvPr>
            <p:ph type="title"/>
          </p:nvPr>
        </p:nvSpPr>
        <p:spPr>
          <a:xfrm>
            <a:off x="415290" y="308928"/>
            <a:ext cx="8343900" cy="1189353"/>
          </a:xfrm>
        </p:spPr>
        <p:txBody>
          <a:bodyPr>
            <a:noAutofit/>
          </a:bodyPr>
          <a:lstStyle/>
          <a:p>
            <a:pPr algn="ctr"/>
            <a:r>
              <a:rPr lang="en-ID" sz="3200" dirty="0" err="1">
                <a:solidFill>
                  <a:schemeClr val="bg1"/>
                </a:solidFill>
                <a:latin typeface="Franklin Gothic Demi" panose="020B0703020102020204" pitchFamily="34" charset="0"/>
              </a:rPr>
              <a:t>Kisah</a:t>
            </a:r>
            <a:r>
              <a:rPr lang="en-ID" sz="3200" dirty="0">
                <a:solidFill>
                  <a:schemeClr val="bg1"/>
                </a:solidFill>
                <a:latin typeface="Franklin Gothic Demi" panose="020B0703020102020204" pitchFamily="34" charset="0"/>
              </a:rPr>
              <a:t> </a:t>
            </a:r>
            <a:r>
              <a:rPr lang="en-ID" sz="3200" dirty="0" err="1">
                <a:solidFill>
                  <a:schemeClr val="bg1"/>
                </a:solidFill>
                <a:latin typeface="Franklin Gothic Demi" panose="020B0703020102020204" pitchFamily="34" charset="0"/>
              </a:rPr>
              <a:t>pergumulan</a:t>
            </a:r>
            <a:r>
              <a:rPr lang="en-ID" sz="3200" dirty="0">
                <a:solidFill>
                  <a:schemeClr val="bg1"/>
                </a:solidFill>
                <a:latin typeface="Franklin Gothic Demi" panose="020B0703020102020204" pitchFamily="34" charset="0"/>
              </a:rPr>
              <a:t> Yakub </a:t>
            </a:r>
            <a:r>
              <a:rPr lang="en-ID" sz="3200" dirty="0" err="1">
                <a:solidFill>
                  <a:schemeClr val="bg1"/>
                </a:solidFill>
                <a:latin typeface="Franklin Gothic Demi" panose="020B0703020102020204" pitchFamily="34" charset="0"/>
              </a:rPr>
              <a:t>dengan</a:t>
            </a:r>
            <a:r>
              <a:rPr lang="en-ID" sz="3200" dirty="0">
                <a:solidFill>
                  <a:schemeClr val="bg1"/>
                </a:solidFill>
                <a:latin typeface="Franklin Gothic Demi" panose="020B0703020102020204" pitchFamily="34" charset="0"/>
              </a:rPr>
              <a:t> Allah </a:t>
            </a:r>
            <a:r>
              <a:rPr lang="en-ID" sz="3200" dirty="0" err="1">
                <a:solidFill>
                  <a:schemeClr val="bg1"/>
                </a:solidFill>
                <a:latin typeface="Franklin Gothic Demi" panose="020B0703020102020204" pitchFamily="34" charset="0"/>
              </a:rPr>
              <a:t>dalam</a:t>
            </a:r>
            <a:r>
              <a:rPr lang="en-ID" sz="3200" dirty="0">
                <a:solidFill>
                  <a:schemeClr val="bg1"/>
                </a:solidFill>
                <a:latin typeface="Franklin Gothic Demi" panose="020B0703020102020204" pitchFamily="34" charset="0"/>
              </a:rPr>
              <a:t> </a:t>
            </a:r>
            <a:r>
              <a:rPr lang="en-ID" sz="3200" dirty="0" err="1">
                <a:solidFill>
                  <a:schemeClr val="bg1"/>
                </a:solidFill>
                <a:latin typeface="Franklin Gothic Demi" panose="020B0703020102020204" pitchFamily="34" charset="0"/>
              </a:rPr>
              <a:t>Kejadian</a:t>
            </a:r>
            <a:r>
              <a:rPr lang="en-ID" sz="3200" dirty="0">
                <a:solidFill>
                  <a:schemeClr val="bg1"/>
                </a:solidFill>
                <a:latin typeface="Franklin Gothic Demi" panose="020B0703020102020204" pitchFamily="34" charset="0"/>
              </a:rPr>
              <a:t> 32 </a:t>
            </a:r>
            <a:r>
              <a:rPr lang="en-ID" sz="3200" dirty="0" err="1">
                <a:solidFill>
                  <a:schemeClr val="bg1"/>
                </a:solidFill>
                <a:latin typeface="Franklin Gothic Demi" panose="020B0703020102020204" pitchFamily="34" charset="0"/>
              </a:rPr>
              <a:t>memberi</a:t>
            </a:r>
            <a:r>
              <a:rPr lang="en-ID" sz="3200" dirty="0">
                <a:solidFill>
                  <a:schemeClr val="bg1"/>
                </a:solidFill>
                <a:latin typeface="Franklin Gothic Demi" panose="020B0703020102020204" pitchFamily="34" charset="0"/>
              </a:rPr>
              <a:t> </a:t>
            </a:r>
            <a:r>
              <a:rPr lang="en-ID" sz="3200" dirty="0" err="1">
                <a:solidFill>
                  <a:schemeClr val="bg1"/>
                </a:solidFill>
                <a:latin typeface="Franklin Gothic Demi" panose="020B0703020102020204" pitchFamily="34" charset="0"/>
              </a:rPr>
              <a:t>kita</a:t>
            </a:r>
            <a:r>
              <a:rPr lang="en-ID" sz="3200" dirty="0">
                <a:solidFill>
                  <a:schemeClr val="bg1"/>
                </a:solidFill>
                <a:latin typeface="Franklin Gothic Demi" panose="020B0703020102020204" pitchFamily="34" charset="0"/>
              </a:rPr>
              <a:t> </a:t>
            </a:r>
            <a:r>
              <a:rPr lang="en-ID" sz="3200" dirty="0" err="1">
                <a:solidFill>
                  <a:schemeClr val="bg1"/>
                </a:solidFill>
                <a:latin typeface="Franklin Gothic Demi" panose="020B0703020102020204" pitchFamily="34" charset="0"/>
              </a:rPr>
              <a:t>pelajaran</a:t>
            </a:r>
            <a:r>
              <a:rPr lang="en-ID" sz="3200" dirty="0">
                <a:solidFill>
                  <a:schemeClr val="bg1"/>
                </a:solidFill>
                <a:latin typeface="Franklin Gothic Demi" panose="020B0703020102020204" pitchFamily="34" charset="0"/>
              </a:rPr>
              <a:t> </a:t>
            </a:r>
            <a:r>
              <a:rPr lang="en-ID" sz="3200" dirty="0" err="1">
                <a:solidFill>
                  <a:schemeClr val="bg1"/>
                </a:solidFill>
                <a:latin typeface="Franklin Gothic Demi" panose="020B0703020102020204" pitchFamily="34" charset="0"/>
              </a:rPr>
              <a:t>penting</a:t>
            </a:r>
            <a:r>
              <a:rPr lang="en-ID" sz="3200" dirty="0">
                <a:solidFill>
                  <a:schemeClr val="bg1"/>
                </a:solidFill>
                <a:latin typeface="Franklin Gothic Demi" panose="020B0703020102020204" pitchFamily="34" charset="0"/>
              </a:rPr>
              <a:t> </a:t>
            </a:r>
            <a:r>
              <a:rPr lang="en-ID" sz="3200" dirty="0" err="1">
                <a:solidFill>
                  <a:schemeClr val="bg1"/>
                </a:solidFill>
                <a:latin typeface="Franklin Gothic Demi" panose="020B0703020102020204" pitchFamily="34" charset="0"/>
              </a:rPr>
              <a:t>tentang</a:t>
            </a:r>
            <a:r>
              <a:rPr lang="en-ID" sz="3200" dirty="0">
                <a:solidFill>
                  <a:schemeClr val="bg1"/>
                </a:solidFill>
                <a:latin typeface="Franklin Gothic Demi" panose="020B0703020102020204" pitchFamily="34" charset="0"/>
              </a:rPr>
              <a:t> </a:t>
            </a:r>
            <a:r>
              <a:rPr lang="en-ID" sz="3200" dirty="0" err="1">
                <a:solidFill>
                  <a:srgbClr val="FFFF00"/>
                </a:solidFill>
                <a:latin typeface="Gill Sans Ultra Bold" panose="020B0A02020104020203" pitchFamily="34" charset="0"/>
              </a:rPr>
              <a:t>ketekunan</a:t>
            </a:r>
            <a:r>
              <a:rPr lang="en-ID" sz="3200" dirty="0">
                <a:solidFill>
                  <a:schemeClr val="bg1"/>
                </a:solidFill>
                <a:latin typeface="Franklin Gothic Demi" panose="020B0703020102020204" pitchFamily="34" charset="0"/>
              </a:rPr>
              <a:t>.</a:t>
            </a:r>
          </a:p>
        </p:txBody>
      </p:sp>
      <p:sp>
        <p:nvSpPr>
          <p:cNvPr id="3" name="Content Placeholder 2">
            <a:extLst>
              <a:ext uri="{FF2B5EF4-FFF2-40B4-BE49-F238E27FC236}">
                <a16:creationId xmlns:a16="http://schemas.microsoft.com/office/drawing/2014/main" id="{6A3228AD-37D5-9F69-769A-E2A8232E566C}"/>
              </a:ext>
            </a:extLst>
          </p:cNvPr>
          <p:cNvSpPr>
            <a:spLocks noGrp="1"/>
          </p:cNvSpPr>
          <p:nvPr>
            <p:ph idx="1"/>
          </p:nvPr>
        </p:nvSpPr>
        <p:spPr>
          <a:xfrm>
            <a:off x="628650" y="1825625"/>
            <a:ext cx="7886700" cy="793114"/>
          </a:xfrm>
        </p:spPr>
        <p:txBody>
          <a:bodyPr>
            <a:normAutofit lnSpcReduction="10000"/>
          </a:bodyPr>
          <a:lstStyle/>
          <a:p>
            <a:pPr marL="0" indent="0">
              <a:buNone/>
            </a:pPr>
            <a:r>
              <a:rPr lang="en-ID" dirty="0" err="1">
                <a:solidFill>
                  <a:schemeClr val="accent4">
                    <a:lumMod val="60000"/>
                    <a:lumOff val="40000"/>
                  </a:schemeClr>
                </a:solidFill>
                <a:latin typeface="Impact" panose="020B0806030902050204" pitchFamily="34" charset="0"/>
              </a:rPr>
              <a:t>Apa</a:t>
            </a:r>
            <a:r>
              <a:rPr lang="en-ID" dirty="0">
                <a:solidFill>
                  <a:schemeClr val="accent4">
                    <a:lumMod val="60000"/>
                    <a:lumOff val="40000"/>
                  </a:schemeClr>
                </a:solidFill>
                <a:latin typeface="Impact" panose="020B0806030902050204" pitchFamily="34" charset="0"/>
              </a:rPr>
              <a:t> </a:t>
            </a:r>
            <a:r>
              <a:rPr lang="en-ID" dirty="0" err="1">
                <a:solidFill>
                  <a:schemeClr val="accent4">
                    <a:lumMod val="60000"/>
                    <a:lumOff val="40000"/>
                  </a:schemeClr>
                </a:solidFill>
                <a:latin typeface="Impact" panose="020B0806030902050204" pitchFamily="34" charset="0"/>
              </a:rPr>
              <a:t>yg</a:t>
            </a:r>
            <a:r>
              <a:rPr lang="en-ID" dirty="0">
                <a:solidFill>
                  <a:schemeClr val="accent4">
                    <a:lumMod val="60000"/>
                    <a:lumOff val="40000"/>
                  </a:schemeClr>
                </a:solidFill>
                <a:latin typeface="Impact" panose="020B0806030902050204" pitchFamily="34" charset="0"/>
              </a:rPr>
              <a:t> </a:t>
            </a:r>
            <a:r>
              <a:rPr lang="en-ID" dirty="0" err="1">
                <a:solidFill>
                  <a:schemeClr val="accent4">
                    <a:lumMod val="60000"/>
                    <a:lumOff val="40000"/>
                  </a:schemeClr>
                </a:solidFill>
                <a:latin typeface="Impact" panose="020B0806030902050204" pitchFamily="34" charset="0"/>
              </a:rPr>
              <a:t>menjadi</a:t>
            </a:r>
            <a:r>
              <a:rPr lang="en-ID" dirty="0">
                <a:solidFill>
                  <a:schemeClr val="accent4">
                    <a:lumMod val="60000"/>
                    <a:lumOff val="40000"/>
                  </a:schemeClr>
                </a:solidFill>
                <a:latin typeface="Impact" panose="020B0806030902050204" pitchFamily="34" charset="0"/>
              </a:rPr>
              <a:t> </a:t>
            </a:r>
            <a:r>
              <a:rPr lang="en-ID" dirty="0" err="1">
                <a:solidFill>
                  <a:schemeClr val="accent4">
                    <a:lumMod val="60000"/>
                    <a:lumOff val="40000"/>
                  </a:schemeClr>
                </a:solidFill>
                <a:latin typeface="Impact" panose="020B0806030902050204" pitchFamily="34" charset="0"/>
              </a:rPr>
              <a:t>pengalaman</a:t>
            </a:r>
            <a:r>
              <a:rPr lang="en-ID" dirty="0">
                <a:solidFill>
                  <a:schemeClr val="accent4">
                    <a:lumMod val="60000"/>
                    <a:lumOff val="40000"/>
                  </a:schemeClr>
                </a:solidFill>
                <a:latin typeface="Impact" panose="020B0806030902050204" pitchFamily="34" charset="0"/>
              </a:rPr>
              <a:t> Yakub yang </a:t>
            </a:r>
            <a:r>
              <a:rPr lang="en-ID" dirty="0" err="1">
                <a:solidFill>
                  <a:schemeClr val="accent4">
                    <a:lumMod val="60000"/>
                    <a:lumOff val="40000"/>
                  </a:schemeClr>
                </a:solidFill>
                <a:latin typeface="Impact" panose="020B0806030902050204" pitchFamily="34" charset="0"/>
              </a:rPr>
              <a:t>membuat</a:t>
            </a:r>
            <a:r>
              <a:rPr lang="en-ID" dirty="0">
                <a:solidFill>
                  <a:schemeClr val="accent4">
                    <a:lumMod val="60000"/>
                    <a:lumOff val="40000"/>
                  </a:schemeClr>
                </a:solidFill>
                <a:latin typeface="Impact" panose="020B0806030902050204" pitchFamily="34" charset="0"/>
              </a:rPr>
              <a:t> </a:t>
            </a:r>
            <a:r>
              <a:rPr lang="en-ID" dirty="0" err="1">
                <a:solidFill>
                  <a:schemeClr val="accent4">
                    <a:lumMod val="60000"/>
                    <a:lumOff val="40000"/>
                  </a:schemeClr>
                </a:solidFill>
                <a:latin typeface="Impact" panose="020B0806030902050204" pitchFamily="34" charset="0"/>
              </a:rPr>
              <a:t>dia</a:t>
            </a:r>
            <a:r>
              <a:rPr lang="en-ID" dirty="0">
                <a:solidFill>
                  <a:schemeClr val="accent4">
                    <a:lumMod val="60000"/>
                    <a:lumOff val="40000"/>
                  </a:schemeClr>
                </a:solidFill>
                <a:latin typeface="Impact" panose="020B0806030902050204" pitchFamily="34" charset="0"/>
              </a:rPr>
              <a:t> </a:t>
            </a:r>
            <a:r>
              <a:rPr lang="en-ID" dirty="0" err="1">
                <a:solidFill>
                  <a:schemeClr val="accent4">
                    <a:lumMod val="60000"/>
                    <a:lumOff val="40000"/>
                  </a:schemeClr>
                </a:solidFill>
                <a:latin typeface="Impact" panose="020B0806030902050204" pitchFamily="34" charset="0"/>
              </a:rPr>
              <a:t>bertumbuh</a:t>
            </a:r>
            <a:r>
              <a:rPr lang="en-ID" dirty="0">
                <a:solidFill>
                  <a:schemeClr val="accent4">
                    <a:lumMod val="60000"/>
                    <a:lumOff val="40000"/>
                  </a:schemeClr>
                </a:solidFill>
                <a:latin typeface="Impact" panose="020B0806030902050204" pitchFamily="34" charset="0"/>
              </a:rPr>
              <a:t> </a:t>
            </a:r>
            <a:r>
              <a:rPr lang="en-ID" dirty="0" err="1">
                <a:solidFill>
                  <a:schemeClr val="accent4">
                    <a:lumMod val="60000"/>
                    <a:lumOff val="40000"/>
                  </a:schemeClr>
                </a:solidFill>
                <a:latin typeface="Impact" panose="020B0806030902050204" pitchFamily="34" charset="0"/>
              </a:rPr>
              <a:t>dalam</a:t>
            </a:r>
            <a:r>
              <a:rPr lang="en-ID" dirty="0">
                <a:solidFill>
                  <a:schemeClr val="accent4">
                    <a:lumMod val="60000"/>
                    <a:lumOff val="40000"/>
                  </a:schemeClr>
                </a:solidFill>
                <a:latin typeface="Impact" panose="020B0806030902050204" pitchFamily="34" charset="0"/>
              </a:rPr>
              <a:t> </a:t>
            </a:r>
            <a:r>
              <a:rPr lang="en-ID" dirty="0" err="1">
                <a:solidFill>
                  <a:schemeClr val="accent4">
                    <a:lumMod val="60000"/>
                    <a:lumOff val="40000"/>
                  </a:schemeClr>
                </a:solidFill>
                <a:latin typeface="Impact" panose="020B0806030902050204" pitchFamily="34" charset="0"/>
              </a:rPr>
              <a:t>ketekunan</a:t>
            </a:r>
            <a:r>
              <a:rPr lang="en-ID" dirty="0">
                <a:solidFill>
                  <a:schemeClr val="accent4">
                    <a:lumMod val="60000"/>
                    <a:lumOff val="40000"/>
                  </a:schemeClr>
                </a:solidFill>
                <a:latin typeface="Impact" panose="020B0806030902050204" pitchFamily="34" charset="0"/>
              </a:rPr>
              <a:t>?</a:t>
            </a:r>
          </a:p>
          <a:p>
            <a:endParaRPr lang="en-ID" dirty="0">
              <a:solidFill>
                <a:schemeClr val="accent4">
                  <a:lumMod val="60000"/>
                  <a:lumOff val="40000"/>
                </a:schemeClr>
              </a:solidFill>
            </a:endParaRPr>
          </a:p>
        </p:txBody>
      </p:sp>
      <p:sp>
        <p:nvSpPr>
          <p:cNvPr id="5" name="TextBox 4">
            <a:extLst>
              <a:ext uri="{FF2B5EF4-FFF2-40B4-BE49-F238E27FC236}">
                <a16:creationId xmlns:a16="http://schemas.microsoft.com/office/drawing/2014/main" id="{44053BA3-C2C0-24E9-DEED-1AA1EF090C5B}"/>
              </a:ext>
            </a:extLst>
          </p:cNvPr>
          <p:cNvSpPr txBox="1"/>
          <p:nvPr/>
        </p:nvSpPr>
        <p:spPr>
          <a:xfrm>
            <a:off x="2133600" y="3038933"/>
            <a:ext cx="6551930" cy="3108543"/>
          </a:xfrm>
          <a:prstGeom prst="rect">
            <a:avLst/>
          </a:prstGeom>
          <a:noFill/>
        </p:spPr>
        <p:txBody>
          <a:bodyPr wrap="square">
            <a:spAutoFit/>
          </a:bodyPr>
          <a:lstStyle/>
          <a:p>
            <a:r>
              <a:rPr lang="en-ID" sz="2800" dirty="0">
                <a:solidFill>
                  <a:schemeClr val="bg1"/>
                </a:solidFill>
                <a:latin typeface="Franklin Gothic Demi" panose="020B0703020102020204" pitchFamily="34" charset="0"/>
              </a:rPr>
              <a:t>Ketika Yakub </a:t>
            </a:r>
            <a:r>
              <a:rPr lang="en-ID" sz="2800" dirty="0" err="1">
                <a:solidFill>
                  <a:schemeClr val="bg1"/>
                </a:solidFill>
                <a:latin typeface="Franklin Gothic Demi" panose="020B0703020102020204" pitchFamily="34" charset="0"/>
              </a:rPr>
              <a:t>menipu</a:t>
            </a:r>
            <a:r>
              <a:rPr lang="en-ID" sz="2800" dirty="0">
                <a:solidFill>
                  <a:schemeClr val="bg1"/>
                </a:solidFill>
                <a:latin typeface="Franklin Gothic Demi" panose="020B0703020102020204" pitchFamily="34" charset="0"/>
              </a:rPr>
              <a:t> </a:t>
            </a:r>
            <a:r>
              <a:rPr lang="en-ID" sz="2800" dirty="0" err="1">
                <a:solidFill>
                  <a:schemeClr val="bg1"/>
                </a:solidFill>
                <a:latin typeface="Franklin Gothic Demi" panose="020B0703020102020204" pitchFamily="34" charset="0"/>
              </a:rPr>
              <a:t>saudaranya</a:t>
            </a:r>
            <a:r>
              <a:rPr lang="en-ID" sz="2800" dirty="0">
                <a:solidFill>
                  <a:schemeClr val="bg1"/>
                </a:solidFill>
                <a:latin typeface="Franklin Gothic Demi" panose="020B0703020102020204" pitchFamily="34" charset="0"/>
              </a:rPr>
              <a:t>, Esau, dan </a:t>
            </a:r>
            <a:r>
              <a:rPr lang="en-ID" sz="2800" dirty="0" err="1">
                <a:solidFill>
                  <a:schemeClr val="bg1"/>
                </a:solidFill>
                <a:latin typeface="Franklin Gothic Demi" panose="020B0703020102020204" pitchFamily="34" charset="0"/>
              </a:rPr>
              <a:t>ayahnya</a:t>
            </a:r>
            <a:r>
              <a:rPr lang="en-ID" sz="2800" dirty="0">
                <a:solidFill>
                  <a:schemeClr val="bg1"/>
                </a:solidFill>
                <a:latin typeface="Franklin Gothic Demi" panose="020B0703020102020204" pitchFamily="34" charset="0"/>
              </a:rPr>
              <a:t> </a:t>
            </a:r>
            <a:r>
              <a:rPr lang="en-ID" sz="2800" dirty="0" err="1">
                <a:solidFill>
                  <a:schemeClr val="bg1"/>
                </a:solidFill>
                <a:latin typeface="Franklin Gothic Demi" panose="020B0703020102020204" pitchFamily="34" charset="0"/>
              </a:rPr>
              <a:t>untuk</a:t>
            </a:r>
            <a:r>
              <a:rPr lang="en-ID" sz="2800" dirty="0">
                <a:solidFill>
                  <a:schemeClr val="bg1"/>
                </a:solidFill>
                <a:latin typeface="Franklin Gothic Demi" panose="020B0703020102020204" pitchFamily="34" charset="0"/>
              </a:rPr>
              <a:t> </a:t>
            </a:r>
            <a:r>
              <a:rPr lang="en-ID" sz="2800" dirty="0" err="1">
                <a:solidFill>
                  <a:schemeClr val="bg1"/>
                </a:solidFill>
                <a:latin typeface="Franklin Gothic Demi" panose="020B0703020102020204" pitchFamily="34" charset="0"/>
              </a:rPr>
              <a:t>memberinya</a:t>
            </a:r>
            <a:r>
              <a:rPr lang="en-ID" sz="2800" dirty="0">
                <a:solidFill>
                  <a:schemeClr val="bg1"/>
                </a:solidFill>
                <a:latin typeface="Franklin Gothic Demi" panose="020B0703020102020204" pitchFamily="34" charset="0"/>
              </a:rPr>
              <a:t> </a:t>
            </a:r>
            <a:r>
              <a:rPr lang="en-ID" sz="2800" dirty="0" err="1">
                <a:solidFill>
                  <a:schemeClr val="bg1"/>
                </a:solidFill>
                <a:latin typeface="Franklin Gothic Demi" panose="020B0703020102020204" pitchFamily="34" charset="0"/>
              </a:rPr>
              <a:t>hak</a:t>
            </a:r>
            <a:r>
              <a:rPr lang="en-ID" sz="2800" dirty="0">
                <a:solidFill>
                  <a:schemeClr val="bg1"/>
                </a:solidFill>
                <a:latin typeface="Franklin Gothic Demi" panose="020B0703020102020204" pitchFamily="34" charset="0"/>
              </a:rPr>
              <a:t> </a:t>
            </a:r>
            <a:r>
              <a:rPr lang="en-ID" sz="2800" dirty="0" err="1">
                <a:solidFill>
                  <a:schemeClr val="bg1"/>
                </a:solidFill>
                <a:latin typeface="Franklin Gothic Demi" panose="020B0703020102020204" pitchFamily="34" charset="0"/>
              </a:rPr>
              <a:t>kesulungan</a:t>
            </a:r>
            <a:r>
              <a:rPr lang="en-ID" sz="2800" dirty="0">
                <a:solidFill>
                  <a:schemeClr val="bg1"/>
                </a:solidFill>
                <a:latin typeface="Franklin Gothic Demi" panose="020B0703020102020204" pitchFamily="34" charset="0"/>
              </a:rPr>
              <a:t> [</a:t>
            </a:r>
            <a:r>
              <a:rPr lang="en-ID" sz="2800" dirty="0" err="1">
                <a:solidFill>
                  <a:schemeClr val="bg1"/>
                </a:solidFill>
                <a:latin typeface="Franklin Gothic Demi" panose="020B0703020102020204" pitchFamily="34" charset="0"/>
              </a:rPr>
              <a:t>Kejadian</a:t>
            </a:r>
            <a:r>
              <a:rPr lang="en-ID" sz="2800" dirty="0">
                <a:solidFill>
                  <a:schemeClr val="bg1"/>
                </a:solidFill>
                <a:latin typeface="Franklin Gothic Demi" panose="020B0703020102020204" pitchFamily="34" charset="0"/>
              </a:rPr>
              <a:t> 27], </a:t>
            </a:r>
            <a:r>
              <a:rPr lang="en-ID" sz="2800" dirty="0" err="1">
                <a:solidFill>
                  <a:srgbClr val="FFFF00"/>
                </a:solidFill>
                <a:latin typeface="Gill Sans Ultra Bold Condensed" panose="020B0A06020104020203" pitchFamily="34" charset="0"/>
              </a:rPr>
              <a:t>sejak</a:t>
            </a:r>
            <a:r>
              <a:rPr lang="en-ID" sz="2800" dirty="0">
                <a:solidFill>
                  <a:srgbClr val="FFFF00"/>
                </a:solidFill>
                <a:latin typeface="Gill Sans Ultra Bold Condensed" panose="020B0A06020104020203" pitchFamily="34" charset="0"/>
              </a:rPr>
              <a:t> </a:t>
            </a:r>
            <a:r>
              <a:rPr lang="en-ID" sz="2800" dirty="0" err="1">
                <a:solidFill>
                  <a:srgbClr val="FFFF00"/>
                </a:solidFill>
                <a:latin typeface="Gill Sans Ultra Bold Condensed" panose="020B0A06020104020203" pitchFamily="34" charset="0"/>
              </a:rPr>
              <a:t>saat</a:t>
            </a:r>
            <a:r>
              <a:rPr lang="en-ID" sz="2800" dirty="0">
                <a:solidFill>
                  <a:srgbClr val="FFFF00"/>
                </a:solidFill>
                <a:latin typeface="Gill Sans Ultra Bold Condensed" panose="020B0A06020104020203" pitchFamily="34" charset="0"/>
              </a:rPr>
              <a:t> </a:t>
            </a:r>
            <a:r>
              <a:rPr lang="en-ID" sz="2800" dirty="0" err="1">
                <a:solidFill>
                  <a:srgbClr val="FFFF00"/>
                </a:solidFill>
                <a:latin typeface="Gill Sans Ultra Bold Condensed" panose="020B0A06020104020203" pitchFamily="34" charset="0"/>
              </a:rPr>
              <a:t>itu</a:t>
            </a:r>
            <a:r>
              <a:rPr lang="en-ID" sz="2800" dirty="0">
                <a:solidFill>
                  <a:srgbClr val="FFFF00"/>
                </a:solidFill>
                <a:latin typeface="Gill Sans Ultra Bold Condensed" panose="020B0A06020104020203" pitchFamily="34" charset="0"/>
              </a:rPr>
              <a:t>, </a:t>
            </a:r>
            <a:r>
              <a:rPr lang="en-ID" sz="2800" dirty="0" err="1">
                <a:solidFill>
                  <a:srgbClr val="FFFF00"/>
                </a:solidFill>
                <a:latin typeface="Gill Sans Ultra Bold Condensed" panose="020B0A06020104020203" pitchFamily="34" charset="0"/>
              </a:rPr>
              <a:t>dia</a:t>
            </a:r>
            <a:r>
              <a:rPr lang="en-ID" sz="2800" dirty="0">
                <a:solidFill>
                  <a:srgbClr val="FFFF00"/>
                </a:solidFill>
                <a:latin typeface="Gill Sans Ultra Bold Condensed" panose="020B0A06020104020203" pitchFamily="34" charset="0"/>
              </a:rPr>
              <a:t> </a:t>
            </a:r>
            <a:r>
              <a:rPr lang="en-ID" sz="2800" dirty="0" err="1">
                <a:solidFill>
                  <a:srgbClr val="FFFF00"/>
                </a:solidFill>
                <a:latin typeface="Gill Sans Ultra Bold Condensed" panose="020B0A06020104020203" pitchFamily="34" charset="0"/>
              </a:rPr>
              <a:t>lari</a:t>
            </a:r>
            <a:r>
              <a:rPr lang="en-ID" sz="2800" dirty="0">
                <a:solidFill>
                  <a:srgbClr val="FFFF00"/>
                </a:solidFill>
                <a:latin typeface="Gill Sans Ultra Bold Condensed" panose="020B0A06020104020203" pitchFamily="34" charset="0"/>
              </a:rPr>
              <a:t> </a:t>
            </a:r>
            <a:r>
              <a:rPr lang="en-ID" sz="2800" dirty="0" err="1">
                <a:solidFill>
                  <a:srgbClr val="FFFF00"/>
                </a:solidFill>
                <a:latin typeface="Gill Sans Ultra Bold Condensed" panose="020B0A06020104020203" pitchFamily="34" charset="0"/>
              </a:rPr>
              <a:t>karena</a:t>
            </a:r>
            <a:r>
              <a:rPr lang="en-ID" sz="2800" dirty="0">
                <a:solidFill>
                  <a:srgbClr val="FFFF00"/>
                </a:solidFill>
                <a:latin typeface="Gill Sans Ultra Bold Condensed" panose="020B0A06020104020203" pitchFamily="34" charset="0"/>
              </a:rPr>
              <a:t> </a:t>
            </a:r>
            <a:r>
              <a:rPr lang="en-ID" sz="2800" dirty="0" err="1">
                <a:solidFill>
                  <a:srgbClr val="FFFF00"/>
                </a:solidFill>
                <a:latin typeface="Gill Sans Ultra Bold Condensed" panose="020B0A06020104020203" pitchFamily="34" charset="0"/>
              </a:rPr>
              <a:t>takut</a:t>
            </a:r>
            <a:r>
              <a:rPr lang="en-ID" sz="2800" dirty="0">
                <a:solidFill>
                  <a:srgbClr val="FFFF00"/>
                </a:solidFill>
                <a:latin typeface="Gill Sans Ultra Bold Condensed" panose="020B0A06020104020203" pitchFamily="34" charset="0"/>
              </a:rPr>
              <a:t> </a:t>
            </a:r>
            <a:r>
              <a:rPr lang="en-ID" sz="2800" dirty="0" err="1">
                <a:solidFill>
                  <a:srgbClr val="FFFF00"/>
                </a:solidFill>
                <a:latin typeface="Gill Sans Ultra Bold Condensed" panose="020B0A06020104020203" pitchFamily="34" charset="0"/>
              </a:rPr>
              <a:t>akan</a:t>
            </a:r>
            <a:r>
              <a:rPr lang="en-ID" sz="2800" dirty="0">
                <a:solidFill>
                  <a:srgbClr val="FFFF00"/>
                </a:solidFill>
                <a:latin typeface="Gill Sans Ultra Bold Condensed" panose="020B0A06020104020203" pitchFamily="34" charset="0"/>
              </a:rPr>
              <a:t> </a:t>
            </a:r>
            <a:r>
              <a:rPr lang="en-ID" sz="2800" dirty="0" err="1">
                <a:solidFill>
                  <a:srgbClr val="FFFF00"/>
                </a:solidFill>
                <a:latin typeface="Gill Sans Ultra Bold Condensed" panose="020B0A06020104020203" pitchFamily="34" charset="0"/>
              </a:rPr>
              <a:t>keinginan</a:t>
            </a:r>
            <a:r>
              <a:rPr lang="en-ID" sz="2800" dirty="0">
                <a:solidFill>
                  <a:srgbClr val="FFFF00"/>
                </a:solidFill>
                <a:latin typeface="Gill Sans Ultra Bold Condensed" panose="020B0A06020104020203" pitchFamily="34" charset="0"/>
              </a:rPr>
              <a:t> Esau </a:t>
            </a:r>
            <a:r>
              <a:rPr lang="en-ID" sz="2800" dirty="0" err="1">
                <a:solidFill>
                  <a:srgbClr val="FFFF00"/>
                </a:solidFill>
                <a:latin typeface="Gill Sans Ultra Bold Condensed" panose="020B0A06020104020203" pitchFamily="34" charset="0"/>
              </a:rPr>
              <a:t>untuk</a:t>
            </a:r>
            <a:r>
              <a:rPr lang="en-ID" sz="2800" dirty="0">
                <a:solidFill>
                  <a:srgbClr val="FFFF00"/>
                </a:solidFill>
                <a:latin typeface="Gill Sans Ultra Bold Condensed" panose="020B0A06020104020203" pitchFamily="34" charset="0"/>
              </a:rPr>
              <a:t> </a:t>
            </a:r>
            <a:r>
              <a:rPr lang="en-ID" sz="2800" dirty="0" err="1">
                <a:solidFill>
                  <a:srgbClr val="FFFF00"/>
                </a:solidFill>
                <a:latin typeface="Gill Sans Ultra Bold Condensed" panose="020B0A06020104020203" pitchFamily="34" charset="0"/>
              </a:rPr>
              <a:t>membunuhnya</a:t>
            </a:r>
            <a:r>
              <a:rPr lang="en-ID" sz="2800" dirty="0">
                <a:solidFill>
                  <a:srgbClr val="FFFF00"/>
                </a:solidFill>
                <a:latin typeface="Franklin Gothic Demi" panose="020B0703020102020204" pitchFamily="34" charset="0"/>
              </a:rPr>
              <a:t>.</a:t>
            </a:r>
            <a:r>
              <a:rPr lang="en-ID" sz="2800" dirty="0">
                <a:solidFill>
                  <a:schemeClr val="bg1"/>
                </a:solidFill>
                <a:latin typeface="Franklin Gothic Demi" panose="020B0703020102020204" pitchFamily="34" charset="0"/>
              </a:rPr>
              <a:t> </a:t>
            </a:r>
            <a:r>
              <a:rPr lang="en-ID" sz="2800" dirty="0" err="1">
                <a:solidFill>
                  <a:schemeClr val="bg1"/>
                </a:solidFill>
                <a:latin typeface="Eras Demi ITC" panose="020B0805030504020804" pitchFamily="34" charset="0"/>
              </a:rPr>
              <a:t>Dia</a:t>
            </a:r>
            <a:r>
              <a:rPr lang="en-ID" sz="2800" dirty="0">
                <a:solidFill>
                  <a:schemeClr val="bg1"/>
                </a:solidFill>
                <a:latin typeface="Eras Demi ITC" panose="020B0805030504020804" pitchFamily="34" charset="0"/>
              </a:rPr>
              <a:t> </a:t>
            </a:r>
            <a:r>
              <a:rPr lang="en-ID" sz="2800" dirty="0" err="1">
                <a:solidFill>
                  <a:schemeClr val="bg1"/>
                </a:solidFill>
                <a:latin typeface="Eras Demi ITC" panose="020B0805030504020804" pitchFamily="34" charset="0"/>
              </a:rPr>
              <a:t>berlari</a:t>
            </a:r>
            <a:r>
              <a:rPr lang="en-ID" sz="2800" dirty="0">
                <a:solidFill>
                  <a:schemeClr val="bg1"/>
                </a:solidFill>
                <a:latin typeface="Eras Demi ITC" panose="020B0805030504020804" pitchFamily="34" charset="0"/>
              </a:rPr>
              <a:t> </a:t>
            </a:r>
            <a:r>
              <a:rPr lang="en-ID" sz="2800" dirty="0" err="1">
                <a:solidFill>
                  <a:schemeClr val="bg1"/>
                </a:solidFill>
                <a:latin typeface="Eras Demi ITC" panose="020B0805030504020804" pitchFamily="34" charset="0"/>
              </a:rPr>
              <a:t>jauh</a:t>
            </a:r>
            <a:r>
              <a:rPr lang="en-ID" sz="2800" dirty="0">
                <a:solidFill>
                  <a:schemeClr val="bg1"/>
                </a:solidFill>
                <a:latin typeface="Eras Demi ITC" panose="020B0805030504020804" pitchFamily="34" charset="0"/>
              </a:rPr>
              <a:t> </a:t>
            </a:r>
            <a:r>
              <a:rPr lang="en-ID" sz="2800" dirty="0" err="1">
                <a:solidFill>
                  <a:schemeClr val="bg1"/>
                </a:solidFill>
                <a:latin typeface="Eras Demi ITC" panose="020B0805030504020804" pitchFamily="34" charset="0"/>
              </a:rPr>
              <a:t>meninggalkan</a:t>
            </a:r>
            <a:r>
              <a:rPr lang="en-ID" sz="2800" dirty="0">
                <a:solidFill>
                  <a:schemeClr val="bg1"/>
                </a:solidFill>
                <a:latin typeface="Eras Demi ITC" panose="020B0805030504020804" pitchFamily="34" charset="0"/>
              </a:rPr>
              <a:t> orang </a:t>
            </a:r>
            <a:r>
              <a:rPr lang="en-ID" sz="2800" dirty="0" err="1">
                <a:solidFill>
                  <a:schemeClr val="bg1"/>
                </a:solidFill>
                <a:latin typeface="Eras Demi ITC" panose="020B0805030504020804" pitchFamily="34" charset="0"/>
              </a:rPr>
              <a:t>tua</a:t>
            </a:r>
            <a:r>
              <a:rPr lang="en-ID" sz="2800" dirty="0">
                <a:solidFill>
                  <a:schemeClr val="bg1"/>
                </a:solidFill>
                <a:latin typeface="Eras Demi ITC" panose="020B0805030504020804" pitchFamily="34" charset="0"/>
              </a:rPr>
              <a:t>, </a:t>
            </a:r>
            <a:r>
              <a:rPr lang="en-ID" sz="2800" dirty="0" err="1">
                <a:solidFill>
                  <a:schemeClr val="bg1"/>
                </a:solidFill>
                <a:latin typeface="Eras Demi ITC" panose="020B0805030504020804" pitchFamily="34" charset="0"/>
              </a:rPr>
              <a:t>rumahnya</a:t>
            </a:r>
            <a:r>
              <a:rPr lang="en-ID" sz="2800" dirty="0">
                <a:solidFill>
                  <a:schemeClr val="bg1"/>
                </a:solidFill>
                <a:latin typeface="Eras Demi ITC" panose="020B0805030504020804" pitchFamily="34" charset="0"/>
              </a:rPr>
              <a:t> dan </a:t>
            </a:r>
            <a:r>
              <a:rPr lang="en-ID" sz="2800" dirty="0" err="1">
                <a:solidFill>
                  <a:schemeClr val="bg1"/>
                </a:solidFill>
                <a:latin typeface="Eras Demi ITC" panose="020B0805030504020804" pitchFamily="34" charset="0"/>
              </a:rPr>
              <a:t>lingkungannya</a:t>
            </a:r>
            <a:r>
              <a:rPr lang="en-ID" sz="2800" dirty="0">
                <a:solidFill>
                  <a:schemeClr val="bg1"/>
                </a:solidFill>
                <a:latin typeface="Eras Demi ITC" panose="020B0805030504020804" pitchFamily="34" charset="0"/>
              </a:rPr>
              <a:t>.   </a:t>
            </a:r>
          </a:p>
        </p:txBody>
      </p:sp>
      <p:sp>
        <p:nvSpPr>
          <p:cNvPr id="6" name="Rectangle 5">
            <a:extLst>
              <a:ext uri="{FF2B5EF4-FFF2-40B4-BE49-F238E27FC236}">
                <a16:creationId xmlns:a16="http://schemas.microsoft.com/office/drawing/2014/main" id="{4371D93D-BEA3-9755-C8CC-6936EDC1DD1D}"/>
              </a:ext>
            </a:extLst>
          </p:cNvPr>
          <p:cNvSpPr/>
          <p:nvPr/>
        </p:nvSpPr>
        <p:spPr>
          <a:xfrm>
            <a:off x="458470" y="3038933"/>
            <a:ext cx="1313181" cy="2400657"/>
          </a:xfrm>
          <a:prstGeom prst="rect">
            <a:avLst/>
          </a:prstGeom>
          <a:noFill/>
        </p:spPr>
        <p:txBody>
          <a:bodyPr wrap="none" lIns="91440" tIns="45720" rIns="91440" bIns="45720">
            <a:spAutoFit/>
          </a:bodyPr>
          <a:lstStyle/>
          <a:p>
            <a:pPr algn="ctr"/>
            <a:r>
              <a:rPr lang="en-ID" sz="15000" b="0" cap="none" spc="0" dirty="0">
                <a:ln w="0"/>
                <a:solidFill>
                  <a:srgbClr val="FFFF00"/>
                </a:solidFill>
                <a:effectLst>
                  <a:reflection blurRad="6350" stA="53000" endA="300" endPos="35500" dir="5400000" sy="-90000" algn="bl" rotWithShape="0"/>
                </a:effectLst>
                <a:latin typeface="Franklin Gothic Demi" panose="020B0703020102020204" pitchFamily="34" charset="0"/>
              </a:rPr>
              <a:t>1</a:t>
            </a:r>
            <a:endParaRPr lang="en-ID" sz="15000" b="0" cap="none" spc="0" dirty="0">
              <a:ln w="0"/>
              <a:solidFill>
                <a:srgbClr val="FFFF00"/>
              </a:solidFill>
              <a:effectLst>
                <a:reflection blurRad="6350" stA="53000" endA="300" endPos="35500" dir="5400000" sy="-90000" algn="bl" rotWithShape="0"/>
              </a:effectLst>
            </a:endParaRPr>
          </a:p>
        </p:txBody>
      </p:sp>
    </p:spTree>
    <p:extLst>
      <p:ext uri="{BB962C8B-B14F-4D97-AF65-F5344CB8AC3E}">
        <p14:creationId xmlns:p14="http://schemas.microsoft.com/office/powerpoint/2010/main" val="3525141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pattern&#10;&#10;Description automatically generated">
            <a:extLst>
              <a:ext uri="{FF2B5EF4-FFF2-40B4-BE49-F238E27FC236}">
                <a16:creationId xmlns:a16="http://schemas.microsoft.com/office/drawing/2014/main" id="{6CBB2F80-680C-A046-872E-3BC49C730ED9}"/>
              </a:ext>
            </a:extLst>
          </p:cNvPr>
          <p:cNvPicPr>
            <a:picLocks noChangeAspect="1"/>
          </p:cNvPicPr>
          <p:nvPr/>
        </p:nvPicPr>
        <p:blipFill>
          <a:blip r:embed="rId2">
            <a:duotone>
              <a:prstClr val="black"/>
              <a:schemeClr val="accent4">
                <a:tint val="45000"/>
                <a:satMod val="400000"/>
              </a:schemeClr>
            </a:duotone>
            <a:extLst>
              <a:ext uri="{BEBA8EAE-BF5A-486C-A8C5-ECC9F3942E4B}">
                <a14:imgProps xmlns:a14="http://schemas.microsoft.com/office/drawing/2010/main">
                  <a14:imgLayer r:embed="rId3">
                    <a14:imgEffect>
                      <a14:colorTemperature colorTemp="6096"/>
                    </a14:imgEffect>
                    <a14:imgEffect>
                      <a14:saturation sat="200000"/>
                    </a14:imgEffect>
                    <a14:imgEffect>
                      <a14:brightnessContrast bright="-67000" contrast="-74000"/>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a:extLst>
              <a:ext uri="{FF2B5EF4-FFF2-40B4-BE49-F238E27FC236}">
                <a16:creationId xmlns:a16="http://schemas.microsoft.com/office/drawing/2014/main" id="{6D2270A3-5CC5-48C9-5374-7A9262D9BD6A}"/>
              </a:ext>
            </a:extLst>
          </p:cNvPr>
          <p:cNvSpPr>
            <a:spLocks noGrp="1"/>
          </p:cNvSpPr>
          <p:nvPr>
            <p:ph type="title"/>
          </p:nvPr>
        </p:nvSpPr>
        <p:spPr>
          <a:xfrm>
            <a:off x="628650" y="365126"/>
            <a:ext cx="7886700" cy="1829434"/>
          </a:xfrm>
        </p:spPr>
        <p:txBody>
          <a:bodyPr>
            <a:normAutofit fontScale="90000"/>
          </a:bodyPr>
          <a:lstStyle/>
          <a:p>
            <a:r>
              <a:rPr lang="en-ID" dirty="0" err="1">
                <a:solidFill>
                  <a:schemeClr val="accent4">
                    <a:lumMod val="60000"/>
                    <a:lumOff val="40000"/>
                  </a:schemeClr>
                </a:solidFill>
                <a:latin typeface="Impact" panose="020B0806030902050204" pitchFamily="34" charset="0"/>
              </a:rPr>
              <a:t>Apa</a:t>
            </a:r>
            <a:r>
              <a:rPr lang="en-ID" dirty="0">
                <a:solidFill>
                  <a:schemeClr val="accent4">
                    <a:lumMod val="60000"/>
                    <a:lumOff val="40000"/>
                  </a:schemeClr>
                </a:solidFill>
                <a:latin typeface="Impact" panose="020B0806030902050204" pitchFamily="34" charset="0"/>
              </a:rPr>
              <a:t> yang </a:t>
            </a:r>
            <a:r>
              <a:rPr lang="en-ID" dirty="0" err="1">
                <a:solidFill>
                  <a:schemeClr val="accent4">
                    <a:lumMod val="60000"/>
                    <a:lumOff val="40000"/>
                  </a:schemeClr>
                </a:solidFill>
                <a:latin typeface="Impact" panose="020B0806030902050204" pitchFamily="34" charset="0"/>
              </a:rPr>
              <a:t>menjadi</a:t>
            </a:r>
            <a:r>
              <a:rPr lang="en-ID" dirty="0">
                <a:solidFill>
                  <a:schemeClr val="accent4">
                    <a:lumMod val="60000"/>
                    <a:lumOff val="40000"/>
                  </a:schemeClr>
                </a:solidFill>
                <a:latin typeface="Impact" panose="020B0806030902050204" pitchFamily="34" charset="0"/>
              </a:rPr>
              <a:t> </a:t>
            </a:r>
            <a:r>
              <a:rPr lang="en-ID" dirty="0" err="1">
                <a:solidFill>
                  <a:schemeClr val="accent4">
                    <a:lumMod val="60000"/>
                    <a:lumOff val="40000"/>
                  </a:schemeClr>
                </a:solidFill>
                <a:latin typeface="Impact" panose="020B0806030902050204" pitchFamily="34" charset="0"/>
              </a:rPr>
              <a:t>pengalaman</a:t>
            </a:r>
            <a:r>
              <a:rPr lang="en-ID" dirty="0">
                <a:solidFill>
                  <a:schemeClr val="accent4">
                    <a:lumMod val="60000"/>
                    <a:lumOff val="40000"/>
                  </a:schemeClr>
                </a:solidFill>
                <a:latin typeface="Impact" panose="020B0806030902050204" pitchFamily="34" charset="0"/>
              </a:rPr>
              <a:t> Yakub yang </a:t>
            </a:r>
            <a:r>
              <a:rPr lang="en-ID" dirty="0" err="1">
                <a:solidFill>
                  <a:schemeClr val="accent4">
                    <a:lumMod val="60000"/>
                    <a:lumOff val="40000"/>
                  </a:schemeClr>
                </a:solidFill>
                <a:latin typeface="Impact" panose="020B0806030902050204" pitchFamily="34" charset="0"/>
              </a:rPr>
              <a:t>membuat</a:t>
            </a:r>
            <a:r>
              <a:rPr lang="en-ID" dirty="0">
                <a:solidFill>
                  <a:schemeClr val="accent4">
                    <a:lumMod val="60000"/>
                    <a:lumOff val="40000"/>
                  </a:schemeClr>
                </a:solidFill>
                <a:latin typeface="Impact" panose="020B0806030902050204" pitchFamily="34" charset="0"/>
              </a:rPr>
              <a:t> </a:t>
            </a:r>
            <a:r>
              <a:rPr lang="en-ID" dirty="0" err="1">
                <a:solidFill>
                  <a:schemeClr val="accent4">
                    <a:lumMod val="60000"/>
                    <a:lumOff val="40000"/>
                  </a:schemeClr>
                </a:solidFill>
                <a:latin typeface="Impact" panose="020B0806030902050204" pitchFamily="34" charset="0"/>
              </a:rPr>
              <a:t>dia</a:t>
            </a:r>
            <a:r>
              <a:rPr lang="en-ID" dirty="0">
                <a:solidFill>
                  <a:schemeClr val="accent4">
                    <a:lumMod val="60000"/>
                    <a:lumOff val="40000"/>
                  </a:schemeClr>
                </a:solidFill>
                <a:latin typeface="Impact" panose="020B0806030902050204" pitchFamily="34" charset="0"/>
              </a:rPr>
              <a:t> </a:t>
            </a:r>
            <a:r>
              <a:rPr lang="en-ID" dirty="0" err="1">
                <a:solidFill>
                  <a:schemeClr val="accent4">
                    <a:lumMod val="60000"/>
                    <a:lumOff val="40000"/>
                  </a:schemeClr>
                </a:solidFill>
                <a:latin typeface="Impact" panose="020B0806030902050204" pitchFamily="34" charset="0"/>
              </a:rPr>
              <a:t>bertumbuh</a:t>
            </a:r>
            <a:r>
              <a:rPr lang="en-ID" dirty="0">
                <a:solidFill>
                  <a:schemeClr val="accent4">
                    <a:lumMod val="60000"/>
                    <a:lumOff val="40000"/>
                  </a:schemeClr>
                </a:solidFill>
                <a:latin typeface="Impact" panose="020B0806030902050204" pitchFamily="34" charset="0"/>
              </a:rPr>
              <a:t> </a:t>
            </a:r>
            <a:r>
              <a:rPr lang="en-ID" dirty="0" err="1">
                <a:solidFill>
                  <a:schemeClr val="accent4">
                    <a:lumMod val="60000"/>
                    <a:lumOff val="40000"/>
                  </a:schemeClr>
                </a:solidFill>
                <a:latin typeface="Impact" panose="020B0806030902050204" pitchFamily="34" charset="0"/>
              </a:rPr>
              <a:t>dalam</a:t>
            </a:r>
            <a:r>
              <a:rPr lang="en-ID" dirty="0">
                <a:solidFill>
                  <a:schemeClr val="accent4">
                    <a:lumMod val="60000"/>
                    <a:lumOff val="40000"/>
                  </a:schemeClr>
                </a:solidFill>
                <a:latin typeface="Impact" panose="020B0806030902050204" pitchFamily="34" charset="0"/>
              </a:rPr>
              <a:t> </a:t>
            </a:r>
            <a:r>
              <a:rPr lang="en-ID" dirty="0" err="1">
                <a:solidFill>
                  <a:schemeClr val="accent4">
                    <a:lumMod val="60000"/>
                    <a:lumOff val="40000"/>
                  </a:schemeClr>
                </a:solidFill>
                <a:latin typeface="Impact" panose="020B0806030902050204" pitchFamily="34" charset="0"/>
              </a:rPr>
              <a:t>ketekunan</a:t>
            </a:r>
            <a:r>
              <a:rPr lang="en-ID" dirty="0">
                <a:solidFill>
                  <a:schemeClr val="accent4">
                    <a:lumMod val="60000"/>
                    <a:lumOff val="40000"/>
                  </a:schemeClr>
                </a:solidFill>
                <a:latin typeface="Impact" panose="020B0806030902050204" pitchFamily="34" charset="0"/>
              </a:rPr>
              <a:t>?</a:t>
            </a:r>
            <a:endParaRPr lang="en-ID" dirty="0">
              <a:solidFill>
                <a:schemeClr val="accent4">
                  <a:lumMod val="60000"/>
                  <a:lumOff val="40000"/>
                </a:schemeClr>
              </a:solidFill>
            </a:endParaRPr>
          </a:p>
        </p:txBody>
      </p:sp>
      <p:sp>
        <p:nvSpPr>
          <p:cNvPr id="3" name="Content Placeholder 2">
            <a:extLst>
              <a:ext uri="{FF2B5EF4-FFF2-40B4-BE49-F238E27FC236}">
                <a16:creationId xmlns:a16="http://schemas.microsoft.com/office/drawing/2014/main" id="{64FE152A-0F4B-A89F-2199-2668EC215C42}"/>
              </a:ext>
            </a:extLst>
          </p:cNvPr>
          <p:cNvSpPr>
            <a:spLocks noGrp="1"/>
          </p:cNvSpPr>
          <p:nvPr>
            <p:ph idx="1"/>
          </p:nvPr>
        </p:nvSpPr>
        <p:spPr>
          <a:xfrm>
            <a:off x="2133600" y="2465705"/>
            <a:ext cx="6381750" cy="3650615"/>
          </a:xfrm>
        </p:spPr>
        <p:txBody>
          <a:bodyPr>
            <a:normAutofit lnSpcReduction="10000"/>
          </a:bodyPr>
          <a:lstStyle/>
          <a:p>
            <a:pPr marL="0" indent="0">
              <a:buNone/>
            </a:pPr>
            <a:r>
              <a:rPr lang="en-ID" dirty="0" err="1">
                <a:solidFill>
                  <a:srgbClr val="FFFF00"/>
                </a:solidFill>
                <a:latin typeface="Franklin Gothic Demi" panose="020B0703020102020204" pitchFamily="34" charset="0"/>
              </a:rPr>
              <a:t>Meskipun</a:t>
            </a:r>
            <a:r>
              <a:rPr lang="en-ID" dirty="0">
                <a:solidFill>
                  <a:srgbClr val="FFFF00"/>
                </a:solidFill>
                <a:latin typeface="Franklin Gothic Demi" panose="020B0703020102020204" pitchFamily="34" charset="0"/>
              </a:rPr>
              <a:t> </a:t>
            </a:r>
            <a:r>
              <a:rPr lang="en-ID" dirty="0" err="1">
                <a:solidFill>
                  <a:srgbClr val="FFFF00"/>
                </a:solidFill>
                <a:latin typeface="Franklin Gothic Demi" panose="020B0703020102020204" pitchFamily="34" charset="0"/>
              </a:rPr>
              <a:t>dia</a:t>
            </a:r>
            <a:r>
              <a:rPr lang="en-ID" dirty="0">
                <a:solidFill>
                  <a:srgbClr val="FFFF00"/>
                </a:solidFill>
                <a:latin typeface="Franklin Gothic Demi" panose="020B0703020102020204" pitchFamily="34" charset="0"/>
              </a:rPr>
              <a:t> </a:t>
            </a:r>
            <a:r>
              <a:rPr lang="en-ID" dirty="0" err="1">
                <a:solidFill>
                  <a:srgbClr val="FFFF00"/>
                </a:solidFill>
                <a:latin typeface="Franklin Gothic Demi" panose="020B0703020102020204" pitchFamily="34" charset="0"/>
              </a:rPr>
              <a:t>telah</a:t>
            </a:r>
            <a:r>
              <a:rPr lang="en-ID" dirty="0">
                <a:solidFill>
                  <a:srgbClr val="FFFF00"/>
                </a:solidFill>
                <a:latin typeface="Franklin Gothic Demi" panose="020B0703020102020204" pitchFamily="34" charset="0"/>
              </a:rPr>
              <a:t> </a:t>
            </a:r>
            <a:r>
              <a:rPr lang="en-ID" dirty="0" err="1">
                <a:solidFill>
                  <a:srgbClr val="FFFF00"/>
                </a:solidFill>
                <a:latin typeface="Franklin Gothic Demi" panose="020B0703020102020204" pitchFamily="34" charset="0"/>
              </a:rPr>
              <a:t>diberikan</a:t>
            </a:r>
            <a:r>
              <a:rPr lang="en-ID" dirty="0">
                <a:solidFill>
                  <a:srgbClr val="FFFF00"/>
                </a:solidFill>
                <a:latin typeface="Franklin Gothic Demi" panose="020B0703020102020204" pitchFamily="34" charset="0"/>
              </a:rPr>
              <a:t> </a:t>
            </a:r>
            <a:r>
              <a:rPr lang="en-ID" dirty="0" err="1">
                <a:solidFill>
                  <a:srgbClr val="FFFF00"/>
                </a:solidFill>
                <a:latin typeface="Franklin Gothic Demi" panose="020B0703020102020204" pitchFamily="34" charset="0"/>
              </a:rPr>
              <a:t>janji-janji</a:t>
            </a:r>
            <a:r>
              <a:rPr lang="en-ID" dirty="0">
                <a:solidFill>
                  <a:srgbClr val="FFFF00"/>
                </a:solidFill>
                <a:latin typeface="Franklin Gothic Demi" panose="020B0703020102020204" pitchFamily="34" charset="0"/>
              </a:rPr>
              <a:t> </a:t>
            </a:r>
            <a:r>
              <a:rPr lang="en-ID" dirty="0" err="1">
                <a:solidFill>
                  <a:srgbClr val="FFFF00"/>
                </a:solidFill>
                <a:latin typeface="Franklin Gothic Demi" panose="020B0703020102020204" pitchFamily="34" charset="0"/>
              </a:rPr>
              <a:t>indah</a:t>
            </a:r>
            <a:r>
              <a:rPr lang="en-ID" dirty="0">
                <a:solidFill>
                  <a:srgbClr val="FFFF00"/>
                </a:solidFill>
                <a:latin typeface="Franklin Gothic Demi" panose="020B0703020102020204" pitchFamily="34" charset="0"/>
              </a:rPr>
              <a:t> </a:t>
            </a:r>
            <a:r>
              <a:rPr lang="en-ID" dirty="0" err="1">
                <a:solidFill>
                  <a:srgbClr val="FFFF00"/>
                </a:solidFill>
                <a:latin typeface="Franklin Gothic Demi" panose="020B0703020102020204" pitchFamily="34" charset="0"/>
              </a:rPr>
              <a:t>tentang</a:t>
            </a:r>
            <a:r>
              <a:rPr lang="en-ID" dirty="0">
                <a:solidFill>
                  <a:srgbClr val="FFFF00"/>
                </a:solidFill>
                <a:latin typeface="Franklin Gothic Demi" panose="020B0703020102020204" pitchFamily="34" charset="0"/>
              </a:rPr>
              <a:t> </a:t>
            </a:r>
            <a:r>
              <a:rPr lang="en-ID" dirty="0" err="1">
                <a:solidFill>
                  <a:srgbClr val="FFFF00"/>
                </a:solidFill>
                <a:latin typeface="Franklin Gothic Demi" panose="020B0703020102020204" pitchFamily="34" charset="0"/>
              </a:rPr>
              <a:t>tuntunan</a:t>
            </a:r>
            <a:r>
              <a:rPr lang="en-ID" dirty="0">
                <a:solidFill>
                  <a:srgbClr val="FFFF00"/>
                </a:solidFill>
                <a:latin typeface="Franklin Gothic Demi" panose="020B0703020102020204" pitchFamily="34" charset="0"/>
              </a:rPr>
              <a:t> dan </a:t>
            </a:r>
            <a:r>
              <a:rPr lang="en-ID" dirty="0" err="1">
                <a:solidFill>
                  <a:srgbClr val="FFFF00"/>
                </a:solidFill>
                <a:latin typeface="Franklin Gothic Demi" panose="020B0703020102020204" pitchFamily="34" charset="0"/>
              </a:rPr>
              <a:t>berkat</a:t>
            </a:r>
            <a:r>
              <a:rPr lang="en-ID" dirty="0">
                <a:solidFill>
                  <a:srgbClr val="FFFF00"/>
                </a:solidFill>
                <a:latin typeface="Franklin Gothic Demi" panose="020B0703020102020204" pitchFamily="34" charset="0"/>
              </a:rPr>
              <a:t> Allah </a:t>
            </a:r>
            <a:r>
              <a:rPr lang="en-ID" dirty="0" err="1">
                <a:solidFill>
                  <a:srgbClr val="FFFF00"/>
                </a:solidFill>
                <a:latin typeface="Franklin Gothic Demi" panose="020B0703020102020204" pitchFamily="34" charset="0"/>
              </a:rPr>
              <a:t>dalam</a:t>
            </a:r>
            <a:r>
              <a:rPr lang="en-ID" dirty="0">
                <a:solidFill>
                  <a:srgbClr val="FFFF00"/>
                </a:solidFill>
                <a:latin typeface="Franklin Gothic Demi" panose="020B0703020102020204" pitchFamily="34" charset="0"/>
              </a:rPr>
              <a:t> </a:t>
            </a:r>
            <a:r>
              <a:rPr lang="en-ID" dirty="0" err="1">
                <a:solidFill>
                  <a:srgbClr val="FFFF00"/>
                </a:solidFill>
                <a:latin typeface="Franklin Gothic Demi" panose="020B0703020102020204" pitchFamily="34" charset="0"/>
              </a:rPr>
              <a:t>mimpinya</a:t>
            </a:r>
            <a:r>
              <a:rPr lang="en-ID" dirty="0">
                <a:solidFill>
                  <a:srgbClr val="FFFF00"/>
                </a:solidFill>
                <a:latin typeface="Franklin Gothic Demi" panose="020B0703020102020204" pitchFamily="34" charset="0"/>
              </a:rPr>
              <a:t> </a:t>
            </a:r>
            <a:r>
              <a:rPr lang="en-ID" dirty="0" err="1">
                <a:solidFill>
                  <a:srgbClr val="FFFF00"/>
                </a:solidFill>
                <a:latin typeface="Franklin Gothic Demi" panose="020B0703020102020204" pitchFamily="34" charset="0"/>
              </a:rPr>
              <a:t>tentang</a:t>
            </a:r>
            <a:r>
              <a:rPr lang="en-ID" dirty="0">
                <a:solidFill>
                  <a:srgbClr val="FFFF00"/>
                </a:solidFill>
                <a:latin typeface="Franklin Gothic Demi" panose="020B0703020102020204" pitchFamily="34" charset="0"/>
              </a:rPr>
              <a:t> </a:t>
            </a:r>
            <a:r>
              <a:rPr lang="en-ID" dirty="0" err="1">
                <a:solidFill>
                  <a:srgbClr val="FFFF00"/>
                </a:solidFill>
                <a:latin typeface="Franklin Gothic Demi" panose="020B0703020102020204" pitchFamily="34" charset="0"/>
              </a:rPr>
              <a:t>tangga</a:t>
            </a:r>
            <a:r>
              <a:rPr lang="en-ID" dirty="0">
                <a:solidFill>
                  <a:srgbClr val="FFFF00"/>
                </a:solidFill>
                <a:latin typeface="Franklin Gothic Demi" panose="020B0703020102020204" pitchFamily="34" charset="0"/>
              </a:rPr>
              <a:t> yang </a:t>
            </a:r>
            <a:r>
              <a:rPr lang="en-ID" dirty="0" err="1">
                <a:solidFill>
                  <a:srgbClr val="FFFF00"/>
                </a:solidFill>
                <a:latin typeface="Franklin Gothic Demi" panose="020B0703020102020204" pitchFamily="34" charset="0"/>
              </a:rPr>
              <a:t>mencapai</a:t>
            </a:r>
            <a:r>
              <a:rPr lang="en-ID" dirty="0">
                <a:solidFill>
                  <a:srgbClr val="FFFF00"/>
                </a:solidFill>
                <a:latin typeface="Franklin Gothic Demi" panose="020B0703020102020204" pitchFamily="34" charset="0"/>
              </a:rPr>
              <a:t> </a:t>
            </a:r>
            <a:r>
              <a:rPr lang="en-ID" dirty="0" err="1">
                <a:solidFill>
                  <a:srgbClr val="FFFF00"/>
                </a:solidFill>
                <a:latin typeface="Franklin Gothic Demi" panose="020B0703020102020204" pitchFamily="34" charset="0"/>
              </a:rPr>
              <a:t>surga</a:t>
            </a:r>
            <a:r>
              <a:rPr lang="en-ID" dirty="0">
                <a:solidFill>
                  <a:srgbClr val="FFFF00"/>
                </a:solidFill>
                <a:latin typeface="Franklin Gothic Demi" panose="020B0703020102020204" pitchFamily="34" charset="0"/>
              </a:rPr>
              <a:t> [</a:t>
            </a:r>
            <a:r>
              <a:rPr lang="en-ID" dirty="0" err="1">
                <a:solidFill>
                  <a:srgbClr val="FFFF00"/>
                </a:solidFill>
                <a:latin typeface="Franklin Gothic Demi" panose="020B0703020102020204" pitchFamily="34" charset="0"/>
              </a:rPr>
              <a:t>Kejadian</a:t>
            </a:r>
            <a:r>
              <a:rPr lang="en-ID" dirty="0">
                <a:solidFill>
                  <a:srgbClr val="FFFF00"/>
                </a:solidFill>
                <a:latin typeface="Franklin Gothic Demi" panose="020B0703020102020204" pitchFamily="34" charset="0"/>
              </a:rPr>
              <a:t> 28], </a:t>
            </a:r>
            <a:r>
              <a:rPr lang="en-ID" dirty="0" err="1">
                <a:solidFill>
                  <a:srgbClr val="FFFF00"/>
                </a:solidFill>
                <a:latin typeface="Gill Sans Ultra Bold Condensed" panose="020B0A06020104020203" pitchFamily="34" charset="0"/>
              </a:rPr>
              <a:t>dia</a:t>
            </a:r>
            <a:r>
              <a:rPr lang="en-ID" dirty="0">
                <a:solidFill>
                  <a:srgbClr val="FFFF00"/>
                </a:solidFill>
                <a:latin typeface="Gill Sans Ultra Bold Condensed" panose="020B0A06020104020203" pitchFamily="34" charset="0"/>
              </a:rPr>
              <a:t> </a:t>
            </a:r>
            <a:r>
              <a:rPr lang="en-ID" dirty="0" err="1">
                <a:solidFill>
                  <a:srgbClr val="FFFF00"/>
                </a:solidFill>
                <a:latin typeface="Gill Sans Ultra Bold Condensed" panose="020B0A06020104020203" pitchFamily="34" charset="0"/>
              </a:rPr>
              <a:t>masih</a:t>
            </a:r>
            <a:r>
              <a:rPr lang="en-ID" dirty="0">
                <a:solidFill>
                  <a:srgbClr val="FFFF00"/>
                </a:solidFill>
                <a:latin typeface="Gill Sans Ultra Bold Condensed" panose="020B0A06020104020203" pitchFamily="34" charset="0"/>
              </a:rPr>
              <a:t> </a:t>
            </a:r>
            <a:r>
              <a:rPr lang="en-ID" dirty="0" err="1">
                <a:solidFill>
                  <a:srgbClr val="FFFF00"/>
                </a:solidFill>
                <a:latin typeface="Gill Sans Ultra Bold Condensed" panose="020B0A06020104020203" pitchFamily="34" charset="0"/>
              </a:rPr>
              <a:t>merasa</a:t>
            </a:r>
            <a:r>
              <a:rPr lang="en-ID" dirty="0">
                <a:solidFill>
                  <a:srgbClr val="FFFF00"/>
                </a:solidFill>
                <a:latin typeface="Gill Sans Ultra Bold Condensed" panose="020B0A06020104020203" pitchFamily="34" charset="0"/>
              </a:rPr>
              <a:t> </a:t>
            </a:r>
            <a:r>
              <a:rPr lang="en-ID" dirty="0" err="1">
                <a:solidFill>
                  <a:srgbClr val="FFFF00"/>
                </a:solidFill>
                <a:latin typeface="Gill Sans Ultra Bold Condensed" panose="020B0A06020104020203" pitchFamily="34" charset="0"/>
              </a:rPr>
              <a:t>takut</a:t>
            </a:r>
            <a:r>
              <a:rPr lang="en-ID" dirty="0">
                <a:solidFill>
                  <a:srgbClr val="FFFF00"/>
                </a:solidFill>
                <a:latin typeface="Gill Sans Ultra Bold Condensed" panose="020B0A06020104020203" pitchFamily="34" charset="0"/>
              </a:rPr>
              <a:t>.</a:t>
            </a:r>
            <a:r>
              <a:rPr lang="en-ID" dirty="0">
                <a:solidFill>
                  <a:schemeClr val="bg1"/>
                </a:solidFill>
                <a:latin typeface="Gill Sans Ultra Bold Condensed" panose="020B0A06020104020203" pitchFamily="34" charset="0"/>
              </a:rPr>
              <a:t> </a:t>
            </a:r>
          </a:p>
          <a:p>
            <a:pPr marL="0" indent="0">
              <a:buNone/>
            </a:pPr>
            <a:r>
              <a:rPr lang="en-ID" dirty="0">
                <a:solidFill>
                  <a:schemeClr val="bg1"/>
                </a:solidFill>
                <a:latin typeface="Eras Demi ITC" panose="020B0805030504020804" pitchFamily="34" charset="0"/>
              </a:rPr>
              <a:t>Yakub sangat </a:t>
            </a:r>
            <a:r>
              <a:rPr lang="en-ID" dirty="0" err="1">
                <a:solidFill>
                  <a:schemeClr val="bg1"/>
                </a:solidFill>
                <a:latin typeface="Eras Demi ITC" panose="020B0805030504020804" pitchFamily="34" charset="0"/>
              </a:rPr>
              <a:t>membutuhkan</a:t>
            </a:r>
            <a:r>
              <a:rPr lang="en-ID" dirty="0">
                <a:solidFill>
                  <a:schemeClr val="bg1"/>
                </a:solidFill>
                <a:latin typeface="Eras Demi ITC" panose="020B0805030504020804" pitchFamily="34" charset="0"/>
              </a:rPr>
              <a:t> </a:t>
            </a:r>
            <a:r>
              <a:rPr lang="en-ID" dirty="0" err="1">
                <a:solidFill>
                  <a:schemeClr val="bg1"/>
                </a:solidFill>
                <a:latin typeface="Eras Demi ITC" panose="020B0805030504020804" pitchFamily="34" charset="0"/>
              </a:rPr>
              <a:t>jaminan</a:t>
            </a:r>
            <a:r>
              <a:rPr lang="en-ID" dirty="0">
                <a:solidFill>
                  <a:schemeClr val="bg1"/>
                </a:solidFill>
                <a:latin typeface="Eras Demi ITC" panose="020B0805030504020804" pitchFamily="34" charset="0"/>
              </a:rPr>
              <a:t> Allah </a:t>
            </a:r>
            <a:r>
              <a:rPr lang="en-ID" dirty="0" err="1">
                <a:solidFill>
                  <a:schemeClr val="bg1"/>
                </a:solidFill>
                <a:latin typeface="Eras Demi ITC" panose="020B0805030504020804" pitchFamily="34" charset="0"/>
              </a:rPr>
              <a:t>bahwa</a:t>
            </a:r>
            <a:r>
              <a:rPr lang="en-ID" dirty="0">
                <a:solidFill>
                  <a:schemeClr val="bg1"/>
                </a:solidFill>
                <a:latin typeface="Eras Demi ITC" panose="020B0805030504020804" pitchFamily="34" charset="0"/>
              </a:rPr>
              <a:t> </a:t>
            </a:r>
            <a:r>
              <a:rPr lang="en-ID" dirty="0" err="1">
                <a:solidFill>
                  <a:schemeClr val="bg1"/>
                </a:solidFill>
                <a:latin typeface="Eras Demi ITC" panose="020B0805030504020804" pitchFamily="34" charset="0"/>
              </a:rPr>
              <a:t>dia</a:t>
            </a:r>
            <a:r>
              <a:rPr lang="en-ID" dirty="0">
                <a:solidFill>
                  <a:schemeClr val="bg1"/>
                </a:solidFill>
                <a:latin typeface="Eras Demi ITC" panose="020B0805030504020804" pitchFamily="34" charset="0"/>
              </a:rPr>
              <a:t> </a:t>
            </a:r>
            <a:r>
              <a:rPr lang="en-ID" dirty="0" err="1">
                <a:solidFill>
                  <a:schemeClr val="bg1"/>
                </a:solidFill>
                <a:latin typeface="Eras Demi ITC" panose="020B0805030504020804" pitchFamily="34" charset="0"/>
              </a:rPr>
              <a:t>diterima</a:t>
            </a:r>
            <a:r>
              <a:rPr lang="en-ID" dirty="0">
                <a:solidFill>
                  <a:schemeClr val="bg1"/>
                </a:solidFill>
                <a:latin typeface="Eras Demi ITC" panose="020B0805030504020804" pitchFamily="34" charset="0"/>
              </a:rPr>
              <a:t> dan </a:t>
            </a:r>
            <a:r>
              <a:rPr lang="en-ID" dirty="0" err="1">
                <a:solidFill>
                  <a:schemeClr val="bg1"/>
                </a:solidFill>
                <a:latin typeface="Eras Demi ITC" panose="020B0805030504020804" pitchFamily="34" charset="0"/>
              </a:rPr>
              <a:t>bahwa</a:t>
            </a:r>
            <a:r>
              <a:rPr lang="en-ID" dirty="0">
                <a:solidFill>
                  <a:schemeClr val="bg1"/>
                </a:solidFill>
                <a:latin typeface="Eras Demi ITC" panose="020B0805030504020804" pitchFamily="34" charset="0"/>
              </a:rPr>
              <a:t> </a:t>
            </a:r>
            <a:r>
              <a:rPr lang="en-ID" dirty="0" err="1">
                <a:solidFill>
                  <a:schemeClr val="bg1"/>
                </a:solidFill>
                <a:latin typeface="Eras Demi ITC" panose="020B0805030504020804" pitchFamily="34" charset="0"/>
              </a:rPr>
              <a:t>janji-janji</a:t>
            </a:r>
            <a:r>
              <a:rPr lang="en-ID" dirty="0">
                <a:solidFill>
                  <a:schemeClr val="bg1"/>
                </a:solidFill>
                <a:latin typeface="Eras Demi ITC" panose="020B0805030504020804" pitchFamily="34" charset="0"/>
              </a:rPr>
              <a:t> yang </a:t>
            </a:r>
            <a:r>
              <a:rPr lang="en-ID" dirty="0" err="1">
                <a:solidFill>
                  <a:schemeClr val="bg1"/>
                </a:solidFill>
                <a:latin typeface="Eras Demi ITC" panose="020B0805030504020804" pitchFamily="34" charset="0"/>
              </a:rPr>
              <a:t>dibuat</a:t>
            </a:r>
            <a:r>
              <a:rPr lang="en-ID" dirty="0">
                <a:solidFill>
                  <a:schemeClr val="bg1"/>
                </a:solidFill>
                <a:latin typeface="Eras Demi ITC" panose="020B0805030504020804" pitchFamily="34" charset="0"/>
              </a:rPr>
              <a:t> </a:t>
            </a:r>
            <a:r>
              <a:rPr lang="en-ID" dirty="0" err="1">
                <a:solidFill>
                  <a:schemeClr val="bg1"/>
                </a:solidFill>
                <a:latin typeface="Eras Demi ITC" panose="020B0805030504020804" pitchFamily="34" charset="0"/>
              </a:rPr>
              <a:t>kepadanya</a:t>
            </a:r>
            <a:r>
              <a:rPr lang="en-ID" dirty="0">
                <a:solidFill>
                  <a:schemeClr val="bg1"/>
                </a:solidFill>
                <a:latin typeface="Eras Demi ITC" panose="020B0805030504020804" pitchFamily="34" charset="0"/>
              </a:rPr>
              <a:t> </a:t>
            </a:r>
            <a:r>
              <a:rPr lang="en-ID" dirty="0" err="1">
                <a:solidFill>
                  <a:schemeClr val="bg1"/>
                </a:solidFill>
                <a:latin typeface="Eras Demi ITC" panose="020B0805030504020804" pitchFamily="34" charset="0"/>
              </a:rPr>
              <a:t>bertahun-tahun</a:t>
            </a:r>
            <a:r>
              <a:rPr lang="en-ID" dirty="0">
                <a:solidFill>
                  <a:schemeClr val="bg1"/>
                </a:solidFill>
                <a:latin typeface="Eras Demi ITC" panose="020B0805030504020804" pitchFamily="34" charset="0"/>
              </a:rPr>
              <a:t> </a:t>
            </a:r>
            <a:r>
              <a:rPr lang="en-ID" dirty="0" err="1">
                <a:solidFill>
                  <a:schemeClr val="bg1"/>
                </a:solidFill>
                <a:latin typeface="Eras Demi ITC" panose="020B0805030504020804" pitchFamily="34" charset="0"/>
              </a:rPr>
              <a:t>sebelumnya</a:t>
            </a:r>
            <a:r>
              <a:rPr lang="en-ID" dirty="0">
                <a:solidFill>
                  <a:schemeClr val="bg1"/>
                </a:solidFill>
                <a:latin typeface="Eras Demi ITC" panose="020B0805030504020804" pitchFamily="34" charset="0"/>
              </a:rPr>
              <a:t> </a:t>
            </a:r>
            <a:r>
              <a:rPr lang="en-ID" dirty="0" err="1">
                <a:solidFill>
                  <a:schemeClr val="bg1"/>
                </a:solidFill>
                <a:latin typeface="Eras Demi ITC" panose="020B0805030504020804" pitchFamily="34" charset="0"/>
              </a:rPr>
              <a:t>masih</a:t>
            </a:r>
            <a:r>
              <a:rPr lang="en-ID" dirty="0">
                <a:solidFill>
                  <a:schemeClr val="bg1"/>
                </a:solidFill>
                <a:latin typeface="Eras Demi ITC" panose="020B0805030504020804" pitchFamily="34" charset="0"/>
              </a:rPr>
              <a:t> </a:t>
            </a:r>
            <a:r>
              <a:rPr lang="en-ID" dirty="0" err="1">
                <a:solidFill>
                  <a:schemeClr val="bg1"/>
                </a:solidFill>
                <a:latin typeface="Eras Demi ITC" panose="020B0805030504020804" pitchFamily="34" charset="0"/>
              </a:rPr>
              <a:t>benar</a:t>
            </a:r>
            <a:r>
              <a:rPr lang="en-ID" dirty="0">
                <a:solidFill>
                  <a:schemeClr val="bg1"/>
                </a:solidFill>
                <a:latin typeface="Eras Demi ITC" panose="020B0805030504020804" pitchFamily="34" charset="0"/>
              </a:rPr>
              <a:t>. </a:t>
            </a:r>
          </a:p>
        </p:txBody>
      </p:sp>
      <p:sp>
        <p:nvSpPr>
          <p:cNvPr id="4" name="Rectangle 3">
            <a:extLst>
              <a:ext uri="{FF2B5EF4-FFF2-40B4-BE49-F238E27FC236}">
                <a16:creationId xmlns:a16="http://schemas.microsoft.com/office/drawing/2014/main" id="{0E4583F7-3DAC-34E2-A49B-E1EF4673E031}"/>
              </a:ext>
            </a:extLst>
          </p:cNvPr>
          <p:cNvSpPr/>
          <p:nvPr/>
        </p:nvSpPr>
        <p:spPr>
          <a:xfrm>
            <a:off x="499110" y="2800965"/>
            <a:ext cx="1313181" cy="2400657"/>
          </a:xfrm>
          <a:prstGeom prst="rect">
            <a:avLst/>
          </a:prstGeom>
          <a:noFill/>
        </p:spPr>
        <p:txBody>
          <a:bodyPr wrap="none" lIns="91440" tIns="45720" rIns="91440" bIns="45720">
            <a:spAutoFit/>
          </a:bodyPr>
          <a:lstStyle/>
          <a:p>
            <a:pPr algn="ctr"/>
            <a:r>
              <a:rPr lang="en-US" sz="15000" dirty="0">
                <a:ln w="0"/>
                <a:solidFill>
                  <a:srgbClr val="FFFF00"/>
                </a:solidFill>
                <a:effectLst>
                  <a:reflection blurRad="6350" stA="53000" endA="300" endPos="35500" dir="5400000" sy="-90000" algn="bl" rotWithShape="0"/>
                </a:effectLst>
                <a:latin typeface="Franklin Gothic Demi" panose="020B0703020102020204" pitchFamily="34" charset="0"/>
              </a:rPr>
              <a:t>2</a:t>
            </a:r>
            <a:endParaRPr lang="en-ID" sz="15000" b="0" cap="none" spc="0" dirty="0">
              <a:ln w="0"/>
              <a:solidFill>
                <a:srgbClr val="FFFF00"/>
              </a:solidFill>
              <a:effectLst>
                <a:reflection blurRad="6350" stA="53000" endA="300" endPos="35500" dir="5400000" sy="-90000" algn="bl" rotWithShape="0"/>
              </a:effectLst>
            </a:endParaRPr>
          </a:p>
        </p:txBody>
      </p:sp>
    </p:spTree>
    <p:extLst>
      <p:ext uri="{BB962C8B-B14F-4D97-AF65-F5344CB8AC3E}">
        <p14:creationId xmlns:p14="http://schemas.microsoft.com/office/powerpoint/2010/main" val="16787708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Background pattern&#10;&#10;Description automatically generated">
            <a:extLst>
              <a:ext uri="{FF2B5EF4-FFF2-40B4-BE49-F238E27FC236}">
                <a16:creationId xmlns:a16="http://schemas.microsoft.com/office/drawing/2014/main" id="{0A6D41B8-C399-33B4-00AE-9A5CE0BCAF20}"/>
              </a:ext>
            </a:extLst>
          </p:cNvPr>
          <p:cNvPicPr>
            <a:picLocks noChangeAspect="1"/>
          </p:cNvPicPr>
          <p:nvPr/>
        </p:nvPicPr>
        <p:blipFill>
          <a:blip r:embed="rId2">
            <a:duotone>
              <a:prstClr val="black"/>
              <a:schemeClr val="accent4">
                <a:tint val="45000"/>
                <a:satMod val="400000"/>
              </a:schemeClr>
            </a:duotone>
            <a:extLst>
              <a:ext uri="{BEBA8EAE-BF5A-486C-A8C5-ECC9F3942E4B}">
                <a14:imgProps xmlns:a14="http://schemas.microsoft.com/office/drawing/2010/main">
                  <a14:imgLayer r:embed="rId3">
                    <a14:imgEffect>
                      <a14:colorTemperature colorTemp="6096"/>
                    </a14:imgEffect>
                    <a14:imgEffect>
                      <a14:saturation sat="200000"/>
                    </a14:imgEffect>
                    <a14:imgEffect>
                      <a14:brightnessContrast bright="-67000" contrast="-74000"/>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Content Placeholder 2">
            <a:extLst>
              <a:ext uri="{FF2B5EF4-FFF2-40B4-BE49-F238E27FC236}">
                <a16:creationId xmlns:a16="http://schemas.microsoft.com/office/drawing/2014/main" id="{2A771F15-84BE-39A6-786D-4CAE20C10C28}"/>
              </a:ext>
            </a:extLst>
          </p:cNvPr>
          <p:cNvSpPr>
            <a:spLocks noGrp="1"/>
          </p:cNvSpPr>
          <p:nvPr>
            <p:ph idx="1"/>
          </p:nvPr>
        </p:nvSpPr>
        <p:spPr>
          <a:xfrm>
            <a:off x="2235200" y="2367281"/>
            <a:ext cx="6280150" cy="4328160"/>
          </a:xfrm>
        </p:spPr>
        <p:txBody>
          <a:bodyPr>
            <a:normAutofit fontScale="92500" lnSpcReduction="10000"/>
          </a:bodyPr>
          <a:lstStyle/>
          <a:p>
            <a:pPr marL="0" indent="0">
              <a:buNone/>
            </a:pPr>
            <a:r>
              <a:rPr lang="en-ID" dirty="0">
                <a:solidFill>
                  <a:srgbClr val="FFFF00"/>
                </a:solidFill>
                <a:latin typeface="Franklin Gothic Demi" panose="020B0703020102020204" pitchFamily="34" charset="0"/>
              </a:rPr>
              <a:t>Dan </a:t>
            </a:r>
            <a:r>
              <a:rPr lang="en-ID" dirty="0" err="1">
                <a:solidFill>
                  <a:srgbClr val="FFFF00"/>
                </a:solidFill>
                <a:latin typeface="Franklin Gothic Demi" panose="020B0703020102020204" pitchFamily="34" charset="0"/>
              </a:rPr>
              <a:t>akhirnya</a:t>
            </a:r>
            <a:r>
              <a:rPr lang="en-ID" dirty="0">
                <a:solidFill>
                  <a:srgbClr val="FFFF00"/>
                </a:solidFill>
                <a:latin typeface="Franklin Gothic Demi" panose="020B0703020102020204" pitchFamily="34" charset="0"/>
              </a:rPr>
              <a:t> </a:t>
            </a:r>
            <a:r>
              <a:rPr lang="en-ID" dirty="0" err="1">
                <a:solidFill>
                  <a:srgbClr val="FFFF00"/>
                </a:solidFill>
                <a:latin typeface="Franklin Gothic Demi" panose="020B0703020102020204" pitchFamily="34" charset="0"/>
              </a:rPr>
              <a:t>saat</a:t>
            </a:r>
            <a:r>
              <a:rPr lang="en-ID" dirty="0">
                <a:solidFill>
                  <a:srgbClr val="FFFF00"/>
                </a:solidFill>
                <a:latin typeface="Franklin Gothic Demi" panose="020B0703020102020204" pitchFamily="34" charset="0"/>
              </a:rPr>
              <a:t> </a:t>
            </a:r>
            <a:r>
              <a:rPr lang="en-ID" dirty="0" err="1">
                <a:solidFill>
                  <a:srgbClr val="FFFF00"/>
                </a:solidFill>
                <a:latin typeface="Franklin Gothic Demi" panose="020B0703020102020204" pitchFamily="34" charset="0"/>
              </a:rPr>
              <a:t>dia</a:t>
            </a:r>
            <a:r>
              <a:rPr lang="en-ID" dirty="0">
                <a:solidFill>
                  <a:srgbClr val="FFFF00"/>
                </a:solidFill>
                <a:latin typeface="Franklin Gothic Demi" panose="020B0703020102020204" pitchFamily="34" charset="0"/>
              </a:rPr>
              <a:t> </a:t>
            </a:r>
            <a:r>
              <a:rPr lang="en-ID" dirty="0" err="1">
                <a:solidFill>
                  <a:srgbClr val="FFFF00"/>
                </a:solidFill>
                <a:latin typeface="Franklin Gothic Demi" panose="020B0703020102020204" pitchFamily="34" charset="0"/>
              </a:rPr>
              <a:t>melawan</a:t>
            </a:r>
            <a:r>
              <a:rPr lang="en-ID" dirty="0">
                <a:solidFill>
                  <a:srgbClr val="FFFF00"/>
                </a:solidFill>
                <a:latin typeface="Franklin Gothic Demi" panose="020B0703020102020204" pitchFamily="34" charset="0"/>
              </a:rPr>
              <a:t> </a:t>
            </a:r>
            <a:r>
              <a:rPr lang="en-ID" dirty="0" err="1">
                <a:solidFill>
                  <a:srgbClr val="FFFF00"/>
                </a:solidFill>
                <a:latin typeface="Franklin Gothic Demi" panose="020B0703020102020204" pitchFamily="34" charset="0"/>
              </a:rPr>
              <a:t>seseorang</a:t>
            </a:r>
            <a:r>
              <a:rPr lang="en-ID" dirty="0">
                <a:solidFill>
                  <a:srgbClr val="FFFF00"/>
                </a:solidFill>
                <a:latin typeface="Franklin Gothic Demi" panose="020B0703020102020204" pitchFamily="34" charset="0"/>
              </a:rPr>
              <a:t> yang </a:t>
            </a:r>
            <a:r>
              <a:rPr lang="en-ID" dirty="0" err="1">
                <a:solidFill>
                  <a:srgbClr val="FFFF00"/>
                </a:solidFill>
                <a:latin typeface="Franklin Gothic Demi" panose="020B0703020102020204" pitchFamily="34" charset="0"/>
              </a:rPr>
              <a:t>sebenarnya</a:t>
            </a:r>
            <a:r>
              <a:rPr lang="en-ID" dirty="0">
                <a:solidFill>
                  <a:srgbClr val="FFFF00"/>
                </a:solidFill>
                <a:latin typeface="Franklin Gothic Demi" panose="020B0703020102020204" pitchFamily="34" charset="0"/>
              </a:rPr>
              <a:t> </a:t>
            </a:r>
            <a:r>
              <a:rPr lang="en-ID" dirty="0" err="1">
                <a:solidFill>
                  <a:srgbClr val="FFFF00"/>
                </a:solidFill>
                <a:latin typeface="Franklin Gothic Demi" panose="020B0703020102020204" pitchFamily="34" charset="0"/>
              </a:rPr>
              <a:t>adalah</a:t>
            </a:r>
            <a:r>
              <a:rPr lang="en-ID" dirty="0">
                <a:solidFill>
                  <a:srgbClr val="FFFF00"/>
                </a:solidFill>
                <a:latin typeface="Franklin Gothic Demi" panose="020B0703020102020204" pitchFamily="34" charset="0"/>
              </a:rPr>
              <a:t> </a:t>
            </a:r>
            <a:r>
              <a:rPr lang="en-ID" dirty="0" err="1">
                <a:solidFill>
                  <a:srgbClr val="FFFF00"/>
                </a:solidFill>
                <a:latin typeface="Franklin Gothic Demi" panose="020B0703020102020204" pitchFamily="34" charset="0"/>
              </a:rPr>
              <a:t>Yesus</a:t>
            </a:r>
            <a:r>
              <a:rPr lang="en-ID" dirty="0">
                <a:solidFill>
                  <a:srgbClr val="FFFF00"/>
                </a:solidFill>
                <a:latin typeface="Franklin Gothic Demi" panose="020B0703020102020204" pitchFamily="34" charset="0"/>
              </a:rPr>
              <a:t>, </a:t>
            </a:r>
            <a:r>
              <a:rPr lang="en-ID" dirty="0" err="1">
                <a:solidFill>
                  <a:srgbClr val="FFFF00"/>
                </a:solidFill>
                <a:latin typeface="Franklin Gothic Demi" panose="020B0703020102020204" pitchFamily="34" charset="0"/>
              </a:rPr>
              <a:t>pangkal</a:t>
            </a:r>
            <a:r>
              <a:rPr lang="en-ID" dirty="0">
                <a:solidFill>
                  <a:srgbClr val="FFFF00"/>
                </a:solidFill>
                <a:latin typeface="Franklin Gothic Demi" panose="020B0703020102020204" pitchFamily="34" charset="0"/>
              </a:rPr>
              <a:t> </a:t>
            </a:r>
            <a:r>
              <a:rPr lang="en-ID" dirty="0" err="1">
                <a:solidFill>
                  <a:srgbClr val="FFFF00"/>
                </a:solidFill>
                <a:latin typeface="Franklin Gothic Demi" panose="020B0703020102020204" pitchFamily="34" charset="0"/>
              </a:rPr>
              <a:t>paha</a:t>
            </a:r>
            <a:r>
              <a:rPr lang="en-ID" dirty="0">
                <a:solidFill>
                  <a:srgbClr val="FFFF00"/>
                </a:solidFill>
                <a:latin typeface="Franklin Gothic Demi" panose="020B0703020102020204" pitchFamily="34" charset="0"/>
              </a:rPr>
              <a:t> Yakub </a:t>
            </a:r>
            <a:r>
              <a:rPr lang="en-ID" dirty="0" err="1">
                <a:solidFill>
                  <a:srgbClr val="FFFF00"/>
                </a:solidFill>
                <a:latin typeface="Franklin Gothic Demi" panose="020B0703020102020204" pitchFamily="34" charset="0"/>
              </a:rPr>
              <a:t>terkilir</a:t>
            </a:r>
            <a:r>
              <a:rPr lang="en-ID" dirty="0">
                <a:solidFill>
                  <a:srgbClr val="FFFF00"/>
                </a:solidFill>
                <a:latin typeface="Franklin Gothic Demi" panose="020B0703020102020204" pitchFamily="34" charset="0"/>
              </a:rPr>
              <a:t>.</a:t>
            </a:r>
            <a:r>
              <a:rPr lang="en-ID" dirty="0">
                <a:solidFill>
                  <a:schemeClr val="bg1"/>
                </a:solidFill>
                <a:latin typeface="Franklin Gothic Demi" panose="020B0703020102020204" pitchFamily="34" charset="0"/>
              </a:rPr>
              <a:t> </a:t>
            </a:r>
            <a:r>
              <a:rPr lang="en-ID" dirty="0" err="1">
                <a:solidFill>
                  <a:schemeClr val="bg1"/>
                </a:solidFill>
                <a:latin typeface="Franklin Gothic Demi" panose="020B0703020102020204" pitchFamily="34" charset="0"/>
              </a:rPr>
              <a:t>Sejak</a:t>
            </a:r>
            <a:r>
              <a:rPr lang="en-ID" dirty="0">
                <a:solidFill>
                  <a:schemeClr val="bg1"/>
                </a:solidFill>
                <a:latin typeface="Franklin Gothic Demi" panose="020B0703020102020204" pitchFamily="34" charset="0"/>
              </a:rPr>
              <a:t> </a:t>
            </a:r>
            <a:r>
              <a:rPr lang="en-ID" dirty="0" err="1">
                <a:solidFill>
                  <a:schemeClr val="bg1"/>
                </a:solidFill>
                <a:latin typeface="Franklin Gothic Demi" panose="020B0703020102020204" pitchFamily="34" charset="0"/>
              </a:rPr>
              <a:t>saat</a:t>
            </a:r>
            <a:r>
              <a:rPr lang="en-ID" dirty="0">
                <a:solidFill>
                  <a:schemeClr val="bg1"/>
                </a:solidFill>
                <a:latin typeface="Franklin Gothic Demi" panose="020B0703020102020204" pitchFamily="34" charset="0"/>
              </a:rPr>
              <a:t> </a:t>
            </a:r>
            <a:r>
              <a:rPr lang="en-ID" dirty="0" err="1">
                <a:solidFill>
                  <a:schemeClr val="bg1"/>
                </a:solidFill>
                <a:latin typeface="Franklin Gothic Demi" panose="020B0703020102020204" pitchFamily="34" charset="0"/>
              </a:rPr>
              <a:t>itu</a:t>
            </a:r>
            <a:r>
              <a:rPr lang="en-ID" dirty="0">
                <a:solidFill>
                  <a:schemeClr val="bg1"/>
                </a:solidFill>
                <a:latin typeface="Franklin Gothic Demi" panose="020B0703020102020204" pitchFamily="34" charset="0"/>
              </a:rPr>
              <a:t>, </a:t>
            </a:r>
            <a:r>
              <a:rPr lang="en-ID" dirty="0" err="1">
                <a:solidFill>
                  <a:schemeClr val="bg1"/>
                </a:solidFill>
                <a:latin typeface="Franklin Gothic Demi" panose="020B0703020102020204" pitchFamily="34" charset="0"/>
              </a:rPr>
              <a:t>tidak</a:t>
            </a:r>
            <a:r>
              <a:rPr lang="en-ID" dirty="0">
                <a:solidFill>
                  <a:schemeClr val="bg1"/>
                </a:solidFill>
                <a:latin typeface="Franklin Gothic Demi" panose="020B0703020102020204" pitchFamily="34" charset="0"/>
              </a:rPr>
              <a:t> </a:t>
            </a:r>
            <a:r>
              <a:rPr lang="en-ID" dirty="0" err="1">
                <a:solidFill>
                  <a:schemeClr val="bg1"/>
                </a:solidFill>
                <a:latin typeface="Franklin Gothic Demi" panose="020B0703020102020204" pitchFamily="34" charset="0"/>
              </a:rPr>
              <a:t>mungkin</a:t>
            </a:r>
            <a:r>
              <a:rPr lang="en-ID" dirty="0">
                <a:solidFill>
                  <a:schemeClr val="bg1"/>
                </a:solidFill>
                <a:latin typeface="Franklin Gothic Demi" panose="020B0703020102020204" pitchFamily="34" charset="0"/>
              </a:rPr>
              <a:t> </a:t>
            </a:r>
            <a:r>
              <a:rPr lang="en-ID" dirty="0" err="1">
                <a:solidFill>
                  <a:schemeClr val="bg1"/>
                </a:solidFill>
                <a:latin typeface="Franklin Gothic Demi" panose="020B0703020102020204" pitchFamily="34" charset="0"/>
              </a:rPr>
              <a:t>untuk</a:t>
            </a:r>
            <a:r>
              <a:rPr lang="en-ID" dirty="0">
                <a:solidFill>
                  <a:schemeClr val="bg1"/>
                </a:solidFill>
                <a:latin typeface="Franklin Gothic Demi" panose="020B0703020102020204" pitchFamily="34" charset="0"/>
              </a:rPr>
              <a:t> </a:t>
            </a:r>
            <a:r>
              <a:rPr lang="en-ID" dirty="0" err="1">
                <a:solidFill>
                  <a:schemeClr val="bg1"/>
                </a:solidFill>
                <a:latin typeface="Franklin Gothic Demi" panose="020B0703020102020204" pitchFamily="34" charset="0"/>
              </a:rPr>
              <a:t>bertarung</a:t>
            </a:r>
            <a:r>
              <a:rPr lang="en-ID" dirty="0">
                <a:solidFill>
                  <a:schemeClr val="bg1"/>
                </a:solidFill>
                <a:latin typeface="Franklin Gothic Demi" panose="020B0703020102020204" pitchFamily="34" charset="0"/>
              </a:rPr>
              <a:t>, </a:t>
            </a:r>
            <a:r>
              <a:rPr lang="en-ID" dirty="0" err="1">
                <a:solidFill>
                  <a:schemeClr val="bg1"/>
                </a:solidFill>
                <a:latin typeface="Franklin Gothic Demi" panose="020B0703020102020204" pitchFamily="34" charset="0"/>
              </a:rPr>
              <a:t>karena</a:t>
            </a:r>
            <a:r>
              <a:rPr lang="en-ID" dirty="0">
                <a:solidFill>
                  <a:schemeClr val="bg1"/>
                </a:solidFill>
                <a:latin typeface="Franklin Gothic Demi" panose="020B0703020102020204" pitchFamily="34" charset="0"/>
              </a:rPr>
              <a:t> rasa </a:t>
            </a:r>
            <a:r>
              <a:rPr lang="en-ID" dirty="0" err="1">
                <a:solidFill>
                  <a:schemeClr val="bg1"/>
                </a:solidFill>
                <a:latin typeface="Franklin Gothic Demi" panose="020B0703020102020204" pitchFamily="34" charset="0"/>
              </a:rPr>
              <a:t>sakitnya</a:t>
            </a:r>
            <a:r>
              <a:rPr lang="en-ID" dirty="0">
                <a:solidFill>
                  <a:schemeClr val="bg1"/>
                </a:solidFill>
                <a:latin typeface="Franklin Gothic Demi" panose="020B0703020102020204" pitchFamily="34" charset="0"/>
              </a:rPr>
              <a:t> </a:t>
            </a:r>
            <a:r>
              <a:rPr lang="en-ID" dirty="0" err="1">
                <a:solidFill>
                  <a:schemeClr val="bg1"/>
                </a:solidFill>
                <a:latin typeface="Franklin Gothic Demi" panose="020B0703020102020204" pitchFamily="34" charset="0"/>
              </a:rPr>
              <a:t>akan</a:t>
            </a:r>
            <a:r>
              <a:rPr lang="en-ID" dirty="0">
                <a:solidFill>
                  <a:schemeClr val="bg1"/>
                </a:solidFill>
                <a:latin typeface="Franklin Gothic Demi" panose="020B0703020102020204" pitchFamily="34" charset="0"/>
              </a:rPr>
              <a:t> </a:t>
            </a:r>
            <a:r>
              <a:rPr lang="en-ID" dirty="0" err="1">
                <a:solidFill>
                  <a:schemeClr val="bg1"/>
                </a:solidFill>
                <a:latin typeface="Franklin Gothic Demi" panose="020B0703020102020204" pitchFamily="34" charset="0"/>
              </a:rPr>
              <a:t>terlalu</a:t>
            </a:r>
            <a:r>
              <a:rPr lang="en-ID" dirty="0">
                <a:solidFill>
                  <a:schemeClr val="bg1"/>
                </a:solidFill>
                <a:latin typeface="Franklin Gothic Demi" panose="020B0703020102020204" pitchFamily="34" charset="0"/>
              </a:rPr>
              <a:t> </a:t>
            </a:r>
            <a:r>
              <a:rPr lang="en-ID" dirty="0" err="1">
                <a:solidFill>
                  <a:schemeClr val="bg1"/>
                </a:solidFill>
                <a:latin typeface="Franklin Gothic Demi" panose="020B0703020102020204" pitchFamily="34" charset="0"/>
              </a:rPr>
              <a:t>menyiksa</a:t>
            </a:r>
            <a:r>
              <a:rPr lang="en-ID" dirty="0">
                <a:solidFill>
                  <a:schemeClr val="bg1"/>
                </a:solidFill>
                <a:latin typeface="Franklin Gothic Demi" panose="020B0703020102020204" pitchFamily="34" charset="0"/>
              </a:rPr>
              <a:t>. </a:t>
            </a:r>
            <a:r>
              <a:rPr lang="en-ID" dirty="0" err="1">
                <a:solidFill>
                  <a:schemeClr val="bg1"/>
                </a:solidFill>
                <a:latin typeface="Gill Sans Ultra Bold Condensed" panose="020B0A06020104020203" pitchFamily="34" charset="0"/>
              </a:rPr>
              <a:t>Kini</a:t>
            </a:r>
            <a:r>
              <a:rPr lang="en-ID" dirty="0">
                <a:solidFill>
                  <a:schemeClr val="bg1"/>
                </a:solidFill>
                <a:latin typeface="Gill Sans Ultra Bold Condensed" panose="020B0A06020104020203" pitchFamily="34" charset="0"/>
              </a:rPr>
              <a:t> yang </a:t>
            </a:r>
            <a:r>
              <a:rPr lang="en-ID" dirty="0" err="1">
                <a:solidFill>
                  <a:schemeClr val="bg1"/>
                </a:solidFill>
                <a:latin typeface="Gill Sans Ultra Bold Condensed" panose="020B0A06020104020203" pitchFamily="34" charset="0"/>
              </a:rPr>
              <a:t>dapat</a:t>
            </a:r>
            <a:r>
              <a:rPr lang="en-ID" dirty="0">
                <a:solidFill>
                  <a:schemeClr val="bg1"/>
                </a:solidFill>
                <a:latin typeface="Gill Sans Ultra Bold Condensed" panose="020B0A06020104020203" pitchFamily="34" charset="0"/>
              </a:rPr>
              <a:t> Yakub </a:t>
            </a:r>
            <a:r>
              <a:rPr lang="en-ID" dirty="0" err="1">
                <a:solidFill>
                  <a:schemeClr val="bg1"/>
                </a:solidFill>
                <a:latin typeface="Gill Sans Ultra Bold Condensed" panose="020B0A06020104020203" pitchFamily="34" charset="0"/>
              </a:rPr>
              <a:t>lakukan</a:t>
            </a:r>
            <a:r>
              <a:rPr lang="en-ID" dirty="0">
                <a:solidFill>
                  <a:schemeClr val="bg1"/>
                </a:solidFill>
                <a:latin typeface="Gill Sans Ultra Bold Condensed" panose="020B0A06020104020203" pitchFamily="34" charset="0"/>
              </a:rPr>
              <a:t> </a:t>
            </a:r>
            <a:r>
              <a:rPr lang="en-ID" dirty="0" err="1">
                <a:solidFill>
                  <a:schemeClr val="bg1"/>
                </a:solidFill>
                <a:latin typeface="Gill Sans Ultra Bold Condensed" panose="020B0A06020104020203" pitchFamily="34" charset="0"/>
              </a:rPr>
              <a:t>adalah</a:t>
            </a:r>
            <a:r>
              <a:rPr lang="en-ID" dirty="0">
                <a:solidFill>
                  <a:schemeClr val="bg1"/>
                </a:solidFill>
                <a:latin typeface="Gill Sans Ultra Bold Condensed" panose="020B0A06020104020203" pitchFamily="34" charset="0"/>
              </a:rPr>
              <a:t> </a:t>
            </a:r>
            <a:r>
              <a:rPr lang="en-ID" dirty="0" err="1">
                <a:solidFill>
                  <a:schemeClr val="bg1"/>
                </a:solidFill>
                <a:latin typeface="Gill Sans Ultra Bold Condensed" panose="020B0A06020104020203" pitchFamily="34" charset="0"/>
              </a:rPr>
              <a:t>bertahan</a:t>
            </a:r>
            <a:r>
              <a:rPr lang="en-ID" dirty="0">
                <a:solidFill>
                  <a:schemeClr val="bg1"/>
                </a:solidFill>
                <a:latin typeface="Gill Sans Ultra Bold Condensed" panose="020B0A06020104020203" pitchFamily="34" charset="0"/>
              </a:rPr>
              <a:t> dan </a:t>
            </a:r>
            <a:r>
              <a:rPr lang="en-ID" dirty="0" err="1">
                <a:solidFill>
                  <a:schemeClr val="bg1"/>
                </a:solidFill>
                <a:latin typeface="Gill Sans Ultra Bold Condensed" panose="020B0A06020104020203" pitchFamily="34" charset="0"/>
              </a:rPr>
              <a:t>terus</a:t>
            </a:r>
            <a:r>
              <a:rPr lang="en-ID" dirty="0">
                <a:solidFill>
                  <a:schemeClr val="bg1"/>
                </a:solidFill>
                <a:latin typeface="Gill Sans Ultra Bold Condensed" panose="020B0A06020104020203" pitchFamily="34" charset="0"/>
              </a:rPr>
              <a:t> </a:t>
            </a:r>
            <a:r>
              <a:rPr lang="en-ID" dirty="0" err="1">
                <a:solidFill>
                  <a:schemeClr val="bg1"/>
                </a:solidFill>
                <a:latin typeface="Gill Sans Ultra Bold Condensed" panose="020B0A06020104020203" pitchFamily="34" charset="0"/>
              </a:rPr>
              <a:t>bertahan</a:t>
            </a:r>
            <a:r>
              <a:rPr lang="en-ID" dirty="0">
                <a:solidFill>
                  <a:schemeClr val="bg1"/>
                </a:solidFill>
                <a:latin typeface="Gill Sans Ultra Bold Condensed" panose="020B0A06020104020203" pitchFamily="34" charset="0"/>
              </a:rPr>
              <a:t>. </a:t>
            </a:r>
            <a:r>
              <a:rPr lang="en-ID" dirty="0">
                <a:solidFill>
                  <a:schemeClr val="bg1"/>
                </a:solidFill>
                <a:latin typeface="Eras Demi ITC" panose="020B0805030504020804" pitchFamily="34" charset="0"/>
              </a:rPr>
              <a:t>Yakub </a:t>
            </a:r>
            <a:r>
              <a:rPr lang="en-ID" dirty="0" err="1">
                <a:solidFill>
                  <a:schemeClr val="bg1"/>
                </a:solidFill>
                <a:latin typeface="Eras Demi ITC" panose="020B0805030504020804" pitchFamily="34" charset="0"/>
              </a:rPr>
              <a:t>bergantung</a:t>
            </a:r>
            <a:r>
              <a:rPr lang="en-ID" dirty="0">
                <a:solidFill>
                  <a:schemeClr val="bg1"/>
                </a:solidFill>
                <a:latin typeface="Eras Demi ITC" panose="020B0805030504020804" pitchFamily="34" charset="0"/>
              </a:rPr>
              <a:t> pada </a:t>
            </a:r>
            <a:r>
              <a:rPr lang="en-ID" dirty="0" err="1">
                <a:solidFill>
                  <a:schemeClr val="bg1"/>
                </a:solidFill>
                <a:latin typeface="Eras Demi ITC" panose="020B0805030504020804" pitchFamily="34" charset="0"/>
              </a:rPr>
              <a:t>Yesus</a:t>
            </a:r>
            <a:r>
              <a:rPr lang="en-ID" dirty="0">
                <a:solidFill>
                  <a:schemeClr val="bg1"/>
                </a:solidFill>
                <a:latin typeface="Eras Demi ITC" panose="020B0805030504020804" pitchFamily="34" charset="0"/>
              </a:rPr>
              <a:t> </a:t>
            </a:r>
            <a:r>
              <a:rPr lang="en-ID" dirty="0" err="1">
                <a:solidFill>
                  <a:schemeClr val="bg1"/>
                </a:solidFill>
                <a:latin typeface="Eras Demi ITC" panose="020B0805030504020804" pitchFamily="34" charset="0"/>
              </a:rPr>
              <a:t>melalui</a:t>
            </a:r>
            <a:r>
              <a:rPr lang="en-ID" dirty="0">
                <a:solidFill>
                  <a:schemeClr val="bg1"/>
                </a:solidFill>
                <a:latin typeface="Eras Demi ITC" panose="020B0805030504020804" pitchFamily="34" charset="0"/>
              </a:rPr>
              <a:t> rasa </a:t>
            </a:r>
            <a:r>
              <a:rPr lang="en-ID" dirty="0" err="1">
                <a:solidFill>
                  <a:schemeClr val="bg1"/>
                </a:solidFill>
                <a:latin typeface="Eras Demi ITC" panose="020B0805030504020804" pitchFamily="34" charset="0"/>
              </a:rPr>
              <a:t>sakit</a:t>
            </a:r>
            <a:r>
              <a:rPr lang="en-ID" dirty="0">
                <a:solidFill>
                  <a:schemeClr val="bg1"/>
                </a:solidFill>
                <a:latin typeface="Eras Demi ITC" panose="020B0805030504020804" pitchFamily="34" charset="0"/>
              </a:rPr>
              <a:t> yang </a:t>
            </a:r>
            <a:r>
              <a:rPr lang="en-ID" dirty="0" err="1">
                <a:solidFill>
                  <a:schemeClr val="bg1"/>
                </a:solidFill>
                <a:latin typeface="Eras Demi ITC" panose="020B0805030504020804" pitchFamily="34" charset="0"/>
              </a:rPr>
              <a:t>tak</a:t>
            </a:r>
            <a:r>
              <a:rPr lang="en-ID" dirty="0">
                <a:solidFill>
                  <a:schemeClr val="bg1"/>
                </a:solidFill>
                <a:latin typeface="Eras Demi ITC" panose="020B0805030504020804" pitchFamily="34" charset="0"/>
              </a:rPr>
              <a:t> </a:t>
            </a:r>
            <a:r>
              <a:rPr lang="en-ID" dirty="0" err="1">
                <a:solidFill>
                  <a:schemeClr val="bg1"/>
                </a:solidFill>
                <a:latin typeface="Eras Demi ITC" panose="020B0805030504020804" pitchFamily="34" charset="0"/>
              </a:rPr>
              <a:t>tertahankan</a:t>
            </a:r>
            <a:r>
              <a:rPr lang="en-ID" dirty="0">
                <a:solidFill>
                  <a:schemeClr val="bg1"/>
                </a:solidFill>
                <a:latin typeface="Eras Demi ITC" panose="020B0805030504020804" pitchFamily="34" charset="0"/>
              </a:rPr>
              <a:t> </a:t>
            </a:r>
            <a:r>
              <a:rPr lang="en-ID" dirty="0" err="1">
                <a:solidFill>
                  <a:schemeClr val="bg1"/>
                </a:solidFill>
                <a:latin typeface="Eras Demi ITC" panose="020B0805030504020804" pitchFamily="34" charset="0"/>
              </a:rPr>
              <a:t>sampai</a:t>
            </a:r>
            <a:r>
              <a:rPr lang="en-ID" dirty="0">
                <a:solidFill>
                  <a:schemeClr val="bg1"/>
                </a:solidFill>
                <a:latin typeface="Eras Demi ITC" panose="020B0805030504020804" pitchFamily="34" charset="0"/>
              </a:rPr>
              <a:t> </a:t>
            </a:r>
            <a:r>
              <a:rPr lang="en-ID" dirty="0" err="1">
                <a:solidFill>
                  <a:schemeClr val="bg1"/>
                </a:solidFill>
                <a:latin typeface="Eras Demi ITC" panose="020B0805030504020804" pitchFamily="34" charset="0"/>
              </a:rPr>
              <a:t>dia</a:t>
            </a:r>
            <a:r>
              <a:rPr lang="en-ID" dirty="0">
                <a:solidFill>
                  <a:schemeClr val="bg1"/>
                </a:solidFill>
                <a:latin typeface="Eras Demi ITC" panose="020B0805030504020804" pitchFamily="34" charset="0"/>
              </a:rPr>
              <a:t> </a:t>
            </a:r>
            <a:r>
              <a:rPr lang="en-ID" dirty="0" err="1">
                <a:solidFill>
                  <a:schemeClr val="bg1"/>
                </a:solidFill>
                <a:latin typeface="Eras Demi ITC" panose="020B0805030504020804" pitchFamily="34" charset="0"/>
              </a:rPr>
              <a:t>menerima</a:t>
            </a:r>
            <a:r>
              <a:rPr lang="en-ID" dirty="0">
                <a:solidFill>
                  <a:schemeClr val="bg1"/>
                </a:solidFill>
                <a:latin typeface="Eras Demi ITC" panose="020B0805030504020804" pitchFamily="34" charset="0"/>
              </a:rPr>
              <a:t> </a:t>
            </a:r>
            <a:r>
              <a:rPr lang="en-ID" dirty="0" err="1">
                <a:solidFill>
                  <a:schemeClr val="bg1"/>
                </a:solidFill>
                <a:latin typeface="Eras Demi ITC" panose="020B0805030504020804" pitchFamily="34" charset="0"/>
              </a:rPr>
              <a:t>jaminan</a:t>
            </a:r>
            <a:r>
              <a:rPr lang="en-ID" dirty="0">
                <a:solidFill>
                  <a:schemeClr val="bg1"/>
                </a:solidFill>
                <a:latin typeface="Eras Demi ITC" panose="020B0805030504020804" pitchFamily="34" charset="0"/>
              </a:rPr>
              <a:t> </a:t>
            </a:r>
            <a:r>
              <a:rPr lang="en-ID" dirty="0" err="1">
                <a:solidFill>
                  <a:schemeClr val="bg1"/>
                </a:solidFill>
                <a:latin typeface="Eras Demi ITC" panose="020B0805030504020804" pitchFamily="34" charset="0"/>
              </a:rPr>
              <a:t>berkat</a:t>
            </a:r>
            <a:r>
              <a:rPr lang="en-ID" dirty="0">
                <a:solidFill>
                  <a:schemeClr val="bg1"/>
                </a:solidFill>
                <a:latin typeface="Eras Demi ITC" panose="020B0805030504020804" pitchFamily="34" charset="0"/>
              </a:rPr>
              <a:t>-Nya. </a:t>
            </a:r>
            <a:r>
              <a:rPr lang="en-ID" dirty="0" err="1">
                <a:solidFill>
                  <a:schemeClr val="bg1"/>
                </a:solidFill>
                <a:latin typeface="Gill Sans Ultra Bold" panose="020B0A02020104020203" pitchFamily="34" charset="0"/>
              </a:rPr>
              <a:t>Akhirnya</a:t>
            </a:r>
            <a:r>
              <a:rPr lang="en-ID" dirty="0">
                <a:solidFill>
                  <a:schemeClr val="bg1"/>
                </a:solidFill>
                <a:latin typeface="Gill Sans Ultra Bold" panose="020B0A02020104020203" pitchFamily="34" charset="0"/>
              </a:rPr>
              <a:t> </a:t>
            </a:r>
            <a:r>
              <a:rPr lang="en-ID" dirty="0" err="1">
                <a:solidFill>
                  <a:schemeClr val="bg1"/>
                </a:solidFill>
                <a:latin typeface="Gill Sans Ultra Bold" panose="020B0A02020104020203" pitchFamily="34" charset="0"/>
              </a:rPr>
              <a:t>berkat</a:t>
            </a:r>
            <a:r>
              <a:rPr lang="en-ID" dirty="0">
                <a:solidFill>
                  <a:schemeClr val="bg1"/>
                </a:solidFill>
                <a:latin typeface="Gill Sans Ultra Bold" panose="020B0A02020104020203" pitchFamily="34" charset="0"/>
              </a:rPr>
              <a:t> Yakub </a:t>
            </a:r>
            <a:r>
              <a:rPr lang="en-ID" dirty="0" err="1">
                <a:solidFill>
                  <a:schemeClr val="bg1"/>
                </a:solidFill>
                <a:latin typeface="Gill Sans Ultra Bold" panose="020B0A02020104020203" pitchFamily="34" charset="0"/>
              </a:rPr>
              <a:t>datang</a:t>
            </a:r>
            <a:r>
              <a:rPr lang="en-ID" dirty="0">
                <a:solidFill>
                  <a:schemeClr val="bg1"/>
                </a:solidFill>
                <a:latin typeface="Gill Sans Ultra Bold" panose="020B0A02020104020203" pitchFamily="34" charset="0"/>
              </a:rPr>
              <a:t> </a:t>
            </a:r>
            <a:r>
              <a:rPr lang="en-ID" dirty="0" err="1">
                <a:solidFill>
                  <a:schemeClr val="bg1"/>
                </a:solidFill>
                <a:latin typeface="Gill Sans Ultra Bold" panose="020B0A02020104020203" pitchFamily="34" charset="0"/>
              </a:rPr>
              <a:t>karena</a:t>
            </a:r>
            <a:r>
              <a:rPr lang="en-ID" dirty="0">
                <a:solidFill>
                  <a:schemeClr val="bg1"/>
                </a:solidFill>
                <a:latin typeface="Gill Sans Ultra Bold" panose="020B0A02020104020203" pitchFamily="34" charset="0"/>
              </a:rPr>
              <a:t> </a:t>
            </a:r>
            <a:r>
              <a:rPr lang="en-ID" dirty="0" err="1">
                <a:solidFill>
                  <a:schemeClr val="bg1"/>
                </a:solidFill>
                <a:latin typeface="Gill Sans Ultra Bold" panose="020B0A02020104020203" pitchFamily="34" charset="0"/>
              </a:rPr>
              <a:t>dia</a:t>
            </a:r>
            <a:r>
              <a:rPr lang="en-ID" dirty="0">
                <a:solidFill>
                  <a:schemeClr val="bg1"/>
                </a:solidFill>
                <a:latin typeface="Gill Sans Ultra Bold" panose="020B0A02020104020203" pitchFamily="34" charset="0"/>
              </a:rPr>
              <a:t> </a:t>
            </a:r>
            <a:r>
              <a:rPr lang="en-ID" dirty="0" err="1">
                <a:solidFill>
                  <a:schemeClr val="bg1"/>
                </a:solidFill>
                <a:latin typeface="Gill Sans Ultra Bold" panose="020B0A02020104020203" pitchFamily="34" charset="0"/>
              </a:rPr>
              <a:t>bertahan</a:t>
            </a:r>
            <a:r>
              <a:rPr lang="en-ID" dirty="0">
                <a:solidFill>
                  <a:schemeClr val="bg1"/>
                </a:solidFill>
                <a:latin typeface="Gill Sans Ultra Bold" panose="020B0A02020104020203" pitchFamily="34" charset="0"/>
              </a:rPr>
              <a:t> </a:t>
            </a:r>
            <a:r>
              <a:rPr lang="en-ID" dirty="0" err="1">
                <a:solidFill>
                  <a:schemeClr val="bg1"/>
                </a:solidFill>
                <a:latin typeface="Gill Sans Ultra Bold" panose="020B0A02020104020203" pitchFamily="34" charset="0"/>
              </a:rPr>
              <a:t>melalui</a:t>
            </a:r>
            <a:r>
              <a:rPr lang="en-ID" dirty="0">
                <a:solidFill>
                  <a:schemeClr val="bg1"/>
                </a:solidFill>
                <a:latin typeface="Gill Sans Ultra Bold" panose="020B0A02020104020203" pitchFamily="34" charset="0"/>
              </a:rPr>
              <a:t> rasa </a:t>
            </a:r>
            <a:r>
              <a:rPr lang="en-ID" dirty="0" err="1">
                <a:solidFill>
                  <a:schemeClr val="bg1"/>
                </a:solidFill>
                <a:latin typeface="Gill Sans Ultra Bold" panose="020B0A02020104020203" pitchFamily="34" charset="0"/>
              </a:rPr>
              <a:t>sakit</a:t>
            </a:r>
            <a:r>
              <a:rPr lang="en-ID" dirty="0">
                <a:solidFill>
                  <a:schemeClr val="bg1"/>
                </a:solidFill>
                <a:latin typeface="Gill Sans Ultra Bold" panose="020B0A02020104020203" pitchFamily="34" charset="0"/>
              </a:rPr>
              <a:t>. </a:t>
            </a:r>
          </a:p>
        </p:txBody>
      </p:sp>
      <p:sp>
        <p:nvSpPr>
          <p:cNvPr id="4" name="Title 1">
            <a:extLst>
              <a:ext uri="{FF2B5EF4-FFF2-40B4-BE49-F238E27FC236}">
                <a16:creationId xmlns:a16="http://schemas.microsoft.com/office/drawing/2014/main" id="{78DC25C6-1632-8CBA-F7B9-CB6B6A825F43}"/>
              </a:ext>
            </a:extLst>
          </p:cNvPr>
          <p:cNvSpPr txBox="1">
            <a:spLocks/>
          </p:cNvSpPr>
          <p:nvPr/>
        </p:nvSpPr>
        <p:spPr>
          <a:xfrm>
            <a:off x="781050" y="365760"/>
            <a:ext cx="7886700" cy="171704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ID" sz="4000" dirty="0" err="1">
                <a:solidFill>
                  <a:schemeClr val="accent4">
                    <a:lumMod val="60000"/>
                    <a:lumOff val="40000"/>
                  </a:schemeClr>
                </a:solidFill>
                <a:latin typeface="Impact" panose="020B0806030902050204" pitchFamily="34" charset="0"/>
              </a:rPr>
              <a:t>Apa</a:t>
            </a:r>
            <a:r>
              <a:rPr lang="en-ID" sz="4000" dirty="0">
                <a:solidFill>
                  <a:schemeClr val="accent4">
                    <a:lumMod val="60000"/>
                    <a:lumOff val="40000"/>
                  </a:schemeClr>
                </a:solidFill>
                <a:latin typeface="Impact" panose="020B0806030902050204" pitchFamily="34" charset="0"/>
              </a:rPr>
              <a:t> yang </a:t>
            </a:r>
            <a:r>
              <a:rPr lang="en-ID" sz="4000" dirty="0" err="1">
                <a:solidFill>
                  <a:schemeClr val="accent4">
                    <a:lumMod val="60000"/>
                    <a:lumOff val="40000"/>
                  </a:schemeClr>
                </a:solidFill>
                <a:latin typeface="Impact" panose="020B0806030902050204" pitchFamily="34" charset="0"/>
              </a:rPr>
              <a:t>menjadi</a:t>
            </a:r>
            <a:r>
              <a:rPr lang="en-ID" sz="4000" dirty="0">
                <a:solidFill>
                  <a:schemeClr val="accent4">
                    <a:lumMod val="60000"/>
                    <a:lumOff val="40000"/>
                  </a:schemeClr>
                </a:solidFill>
                <a:latin typeface="Impact" panose="020B0806030902050204" pitchFamily="34" charset="0"/>
              </a:rPr>
              <a:t> </a:t>
            </a:r>
            <a:r>
              <a:rPr lang="en-ID" sz="4000" dirty="0" err="1">
                <a:solidFill>
                  <a:schemeClr val="accent4">
                    <a:lumMod val="60000"/>
                    <a:lumOff val="40000"/>
                  </a:schemeClr>
                </a:solidFill>
                <a:latin typeface="Impact" panose="020B0806030902050204" pitchFamily="34" charset="0"/>
              </a:rPr>
              <a:t>pengalaman</a:t>
            </a:r>
            <a:r>
              <a:rPr lang="en-ID" sz="4000" dirty="0">
                <a:solidFill>
                  <a:schemeClr val="accent4">
                    <a:lumMod val="60000"/>
                    <a:lumOff val="40000"/>
                  </a:schemeClr>
                </a:solidFill>
                <a:latin typeface="Impact" panose="020B0806030902050204" pitchFamily="34" charset="0"/>
              </a:rPr>
              <a:t> Yakub yang </a:t>
            </a:r>
            <a:r>
              <a:rPr lang="en-ID" sz="4000" dirty="0" err="1">
                <a:solidFill>
                  <a:schemeClr val="accent4">
                    <a:lumMod val="60000"/>
                    <a:lumOff val="40000"/>
                  </a:schemeClr>
                </a:solidFill>
                <a:latin typeface="Impact" panose="020B0806030902050204" pitchFamily="34" charset="0"/>
              </a:rPr>
              <a:t>membuat</a:t>
            </a:r>
            <a:r>
              <a:rPr lang="en-ID" sz="4000" dirty="0">
                <a:solidFill>
                  <a:schemeClr val="accent4">
                    <a:lumMod val="60000"/>
                    <a:lumOff val="40000"/>
                  </a:schemeClr>
                </a:solidFill>
                <a:latin typeface="Impact" panose="020B0806030902050204" pitchFamily="34" charset="0"/>
              </a:rPr>
              <a:t> </a:t>
            </a:r>
            <a:r>
              <a:rPr lang="en-ID" sz="4000" dirty="0" err="1">
                <a:solidFill>
                  <a:schemeClr val="accent4">
                    <a:lumMod val="60000"/>
                    <a:lumOff val="40000"/>
                  </a:schemeClr>
                </a:solidFill>
                <a:latin typeface="Impact" panose="020B0806030902050204" pitchFamily="34" charset="0"/>
              </a:rPr>
              <a:t>dia</a:t>
            </a:r>
            <a:r>
              <a:rPr lang="en-ID" sz="4000" dirty="0">
                <a:solidFill>
                  <a:schemeClr val="accent4">
                    <a:lumMod val="60000"/>
                    <a:lumOff val="40000"/>
                  </a:schemeClr>
                </a:solidFill>
                <a:latin typeface="Impact" panose="020B0806030902050204" pitchFamily="34" charset="0"/>
              </a:rPr>
              <a:t> </a:t>
            </a:r>
            <a:r>
              <a:rPr lang="en-ID" sz="4000" dirty="0" err="1">
                <a:solidFill>
                  <a:schemeClr val="accent4">
                    <a:lumMod val="60000"/>
                    <a:lumOff val="40000"/>
                  </a:schemeClr>
                </a:solidFill>
                <a:latin typeface="Impact" panose="020B0806030902050204" pitchFamily="34" charset="0"/>
              </a:rPr>
              <a:t>bertumbuh</a:t>
            </a:r>
            <a:r>
              <a:rPr lang="en-ID" sz="4000" dirty="0">
                <a:solidFill>
                  <a:schemeClr val="accent4">
                    <a:lumMod val="60000"/>
                    <a:lumOff val="40000"/>
                  </a:schemeClr>
                </a:solidFill>
                <a:latin typeface="Impact" panose="020B0806030902050204" pitchFamily="34" charset="0"/>
              </a:rPr>
              <a:t> </a:t>
            </a:r>
            <a:r>
              <a:rPr lang="en-ID" sz="4000" dirty="0" err="1">
                <a:solidFill>
                  <a:schemeClr val="accent4">
                    <a:lumMod val="60000"/>
                    <a:lumOff val="40000"/>
                  </a:schemeClr>
                </a:solidFill>
                <a:latin typeface="Impact" panose="020B0806030902050204" pitchFamily="34" charset="0"/>
              </a:rPr>
              <a:t>dalam</a:t>
            </a:r>
            <a:r>
              <a:rPr lang="en-ID" sz="4000" dirty="0">
                <a:solidFill>
                  <a:schemeClr val="accent4">
                    <a:lumMod val="60000"/>
                    <a:lumOff val="40000"/>
                  </a:schemeClr>
                </a:solidFill>
                <a:latin typeface="Impact" panose="020B0806030902050204" pitchFamily="34" charset="0"/>
              </a:rPr>
              <a:t> </a:t>
            </a:r>
            <a:r>
              <a:rPr lang="en-ID" sz="4000" dirty="0" err="1">
                <a:solidFill>
                  <a:schemeClr val="accent4">
                    <a:lumMod val="60000"/>
                    <a:lumOff val="40000"/>
                  </a:schemeClr>
                </a:solidFill>
                <a:latin typeface="Impact" panose="020B0806030902050204" pitchFamily="34" charset="0"/>
              </a:rPr>
              <a:t>ketekunan</a:t>
            </a:r>
            <a:r>
              <a:rPr lang="en-ID" sz="4000" dirty="0">
                <a:solidFill>
                  <a:schemeClr val="accent4">
                    <a:lumMod val="60000"/>
                    <a:lumOff val="40000"/>
                  </a:schemeClr>
                </a:solidFill>
                <a:latin typeface="Impact" panose="020B0806030902050204" pitchFamily="34" charset="0"/>
              </a:rPr>
              <a:t>?</a:t>
            </a:r>
            <a:endParaRPr lang="en-ID" sz="4000" dirty="0">
              <a:solidFill>
                <a:schemeClr val="accent4">
                  <a:lumMod val="60000"/>
                  <a:lumOff val="40000"/>
                </a:schemeClr>
              </a:solidFill>
            </a:endParaRPr>
          </a:p>
        </p:txBody>
      </p:sp>
      <p:sp>
        <p:nvSpPr>
          <p:cNvPr id="5" name="Rectangle 4">
            <a:extLst>
              <a:ext uri="{FF2B5EF4-FFF2-40B4-BE49-F238E27FC236}">
                <a16:creationId xmlns:a16="http://schemas.microsoft.com/office/drawing/2014/main" id="{36334F0C-1A15-DADA-F311-859DF49FB148}"/>
              </a:ext>
            </a:extLst>
          </p:cNvPr>
          <p:cNvSpPr/>
          <p:nvPr/>
        </p:nvSpPr>
        <p:spPr>
          <a:xfrm>
            <a:off x="499110" y="2800965"/>
            <a:ext cx="1313181" cy="2400657"/>
          </a:xfrm>
          <a:prstGeom prst="rect">
            <a:avLst/>
          </a:prstGeom>
          <a:noFill/>
        </p:spPr>
        <p:txBody>
          <a:bodyPr wrap="none" lIns="91440" tIns="45720" rIns="91440" bIns="45720">
            <a:spAutoFit/>
          </a:bodyPr>
          <a:lstStyle/>
          <a:p>
            <a:pPr algn="ctr"/>
            <a:r>
              <a:rPr lang="en-US" sz="15000" b="0" cap="none" spc="0" dirty="0">
                <a:ln w="0"/>
                <a:solidFill>
                  <a:srgbClr val="FFFF00"/>
                </a:solidFill>
                <a:effectLst>
                  <a:reflection blurRad="6350" stA="53000" endA="300" endPos="35500" dir="5400000" sy="-90000" algn="bl" rotWithShape="0"/>
                </a:effectLst>
                <a:latin typeface="Franklin Gothic Demi" panose="020B0703020102020204" pitchFamily="34" charset="0"/>
              </a:rPr>
              <a:t>3</a:t>
            </a:r>
            <a:endParaRPr lang="en-ID" sz="15000" b="0" cap="none" spc="0" dirty="0">
              <a:ln w="0"/>
              <a:solidFill>
                <a:srgbClr val="FFFF00"/>
              </a:solidFill>
              <a:effectLst>
                <a:reflection blurRad="6350" stA="53000" endA="300" endPos="35500" dir="5400000" sy="-90000" algn="bl" rotWithShape="0"/>
              </a:effectLst>
            </a:endParaRPr>
          </a:p>
        </p:txBody>
      </p:sp>
    </p:spTree>
    <p:extLst>
      <p:ext uri="{BB962C8B-B14F-4D97-AF65-F5344CB8AC3E}">
        <p14:creationId xmlns:p14="http://schemas.microsoft.com/office/powerpoint/2010/main" val="22023702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FB0EA5C-9FCB-0864-7E80-502310055781}"/>
              </a:ext>
            </a:extLst>
          </p:cNvPr>
          <p:cNvSpPr>
            <a:spLocks noGrp="1"/>
          </p:cNvSpPr>
          <p:nvPr>
            <p:ph idx="1"/>
          </p:nvPr>
        </p:nvSpPr>
        <p:spPr>
          <a:xfrm>
            <a:off x="406400" y="233680"/>
            <a:ext cx="5770880" cy="3464561"/>
          </a:xfrm>
        </p:spPr>
        <p:txBody>
          <a:bodyPr>
            <a:normAutofit fontScale="92500"/>
          </a:bodyPr>
          <a:lstStyle/>
          <a:p>
            <a:pPr marL="0" indent="0">
              <a:buNone/>
            </a:pPr>
            <a:r>
              <a:rPr lang="en-ID" dirty="0">
                <a:latin typeface="Franklin Gothic Demi Cond" panose="020B0706030402020204" pitchFamily="34" charset="0"/>
              </a:rPr>
              <a:t>Allah </a:t>
            </a:r>
            <a:r>
              <a:rPr lang="en-ID" dirty="0" err="1">
                <a:latin typeface="Franklin Gothic Demi Cond" panose="020B0706030402020204" pitchFamily="34" charset="0"/>
              </a:rPr>
              <a:t>membiarkan</a:t>
            </a:r>
            <a:r>
              <a:rPr lang="en-ID" dirty="0">
                <a:latin typeface="Franklin Gothic Demi Cond" panose="020B0706030402020204" pitchFamily="34" charset="0"/>
              </a:rPr>
              <a:t> </a:t>
            </a:r>
            <a:r>
              <a:rPr lang="en-ID" dirty="0" err="1">
                <a:latin typeface="Franklin Gothic Demi Cond" panose="020B0706030402020204" pitchFamily="34" charset="0"/>
              </a:rPr>
              <a:t>bekas</a:t>
            </a:r>
            <a:r>
              <a:rPr lang="en-ID" dirty="0">
                <a:latin typeface="Franklin Gothic Demi Cond" panose="020B0706030402020204" pitchFamily="34" charset="0"/>
              </a:rPr>
              <a:t> </a:t>
            </a:r>
            <a:r>
              <a:rPr lang="en-ID" dirty="0" err="1">
                <a:latin typeface="Franklin Gothic Demi Cond" panose="020B0706030402020204" pitchFamily="34" charset="0"/>
              </a:rPr>
              <a:t>luka</a:t>
            </a:r>
            <a:r>
              <a:rPr lang="en-ID" dirty="0">
                <a:latin typeface="Franklin Gothic Demi Cond" panose="020B0706030402020204" pitchFamily="34" charset="0"/>
              </a:rPr>
              <a:t> yang </a:t>
            </a:r>
            <a:r>
              <a:rPr lang="en-ID" dirty="0" err="1">
                <a:latin typeface="Franklin Gothic Demi Cond" panose="020B0706030402020204" pitchFamily="34" charset="0"/>
              </a:rPr>
              <a:t>menyakitkan</a:t>
            </a:r>
            <a:r>
              <a:rPr lang="en-ID" dirty="0">
                <a:latin typeface="Franklin Gothic Demi Cond" panose="020B0706030402020204" pitchFamily="34" charset="0"/>
              </a:rPr>
              <a:t> </a:t>
            </a:r>
            <a:r>
              <a:rPr lang="en-ID" dirty="0" err="1">
                <a:latin typeface="Franklin Gothic Demi Cond" panose="020B0706030402020204" pitchFamily="34" charset="0"/>
              </a:rPr>
              <a:t>itu</a:t>
            </a:r>
            <a:r>
              <a:rPr lang="en-ID" dirty="0">
                <a:latin typeface="Franklin Gothic Demi Cond" panose="020B0706030402020204" pitchFamily="34" charset="0"/>
              </a:rPr>
              <a:t> </a:t>
            </a:r>
            <a:r>
              <a:rPr lang="en-ID" dirty="0" err="1">
                <a:latin typeface="Franklin Gothic Demi Cond" panose="020B0706030402020204" pitchFamily="34" charset="0"/>
              </a:rPr>
              <a:t>terus</a:t>
            </a:r>
            <a:r>
              <a:rPr lang="en-ID" dirty="0">
                <a:latin typeface="Franklin Gothic Demi Cond" panose="020B0706030402020204" pitchFamily="34" charset="0"/>
              </a:rPr>
              <a:t> </a:t>
            </a:r>
            <a:r>
              <a:rPr lang="en-ID" dirty="0" err="1">
                <a:latin typeface="Franklin Gothic Demi Cond" panose="020B0706030402020204" pitchFamily="34" charset="0"/>
              </a:rPr>
              <a:t>berlanjut</a:t>
            </a:r>
            <a:r>
              <a:rPr lang="en-ID" dirty="0">
                <a:latin typeface="Franklin Gothic Demi Cond" panose="020B0706030402020204" pitchFamily="34" charset="0"/>
              </a:rPr>
              <a:t>. Yakub </a:t>
            </a:r>
            <a:r>
              <a:rPr lang="en-ID" dirty="0" err="1">
                <a:latin typeface="Franklin Gothic Demi Cond" panose="020B0706030402020204" pitchFamily="34" charset="0"/>
              </a:rPr>
              <a:t>masih</a:t>
            </a:r>
            <a:r>
              <a:rPr lang="en-ID" dirty="0">
                <a:latin typeface="Franklin Gothic Demi Cond" panose="020B0706030402020204" pitchFamily="34" charset="0"/>
              </a:rPr>
              <a:t> </a:t>
            </a:r>
            <a:r>
              <a:rPr lang="en-ID" dirty="0" err="1">
                <a:latin typeface="Franklin Gothic Demi Cond" panose="020B0706030402020204" pitchFamily="34" charset="0"/>
              </a:rPr>
              <a:t>terpincang-pincang</a:t>
            </a:r>
            <a:r>
              <a:rPr lang="en-ID" dirty="0">
                <a:latin typeface="Franklin Gothic Demi Cond" panose="020B0706030402020204" pitchFamily="34" charset="0"/>
              </a:rPr>
              <a:t> </a:t>
            </a:r>
            <a:r>
              <a:rPr lang="en-ID" dirty="0" err="1">
                <a:latin typeface="Franklin Gothic Demi Cond" panose="020B0706030402020204" pitchFamily="34" charset="0"/>
              </a:rPr>
              <a:t>saat</a:t>
            </a:r>
            <a:r>
              <a:rPr lang="en-ID" dirty="0">
                <a:latin typeface="Franklin Gothic Demi Cond" panose="020B0706030402020204" pitchFamily="34" charset="0"/>
              </a:rPr>
              <a:t> </a:t>
            </a:r>
            <a:r>
              <a:rPr lang="en-ID" dirty="0" err="1">
                <a:latin typeface="Franklin Gothic Demi Cond" panose="020B0706030402020204" pitchFamily="34" charset="0"/>
              </a:rPr>
              <a:t>bertemu</a:t>
            </a:r>
            <a:r>
              <a:rPr lang="en-ID" dirty="0">
                <a:latin typeface="Franklin Gothic Demi Cond" panose="020B0706030402020204" pitchFamily="34" charset="0"/>
              </a:rPr>
              <a:t> </a:t>
            </a:r>
            <a:r>
              <a:rPr lang="en-ID" dirty="0" err="1">
                <a:latin typeface="Franklin Gothic Demi Cond" panose="020B0706030402020204" pitchFamily="34" charset="0"/>
              </a:rPr>
              <a:t>saudaranya</a:t>
            </a:r>
            <a:r>
              <a:rPr lang="en-ID" dirty="0">
                <a:latin typeface="Franklin Gothic Demi Cond" panose="020B0706030402020204" pitchFamily="34" charset="0"/>
              </a:rPr>
              <a:t>, Esau. </a:t>
            </a:r>
            <a:r>
              <a:rPr lang="en-ID" dirty="0" err="1">
                <a:latin typeface="Franklin Gothic Demi Cond" panose="020B0706030402020204" pitchFamily="34" charset="0"/>
              </a:rPr>
              <a:t>Untuk</a:t>
            </a:r>
            <a:r>
              <a:rPr lang="en-ID" dirty="0">
                <a:latin typeface="Franklin Gothic Demi Cond" panose="020B0706030402020204" pitchFamily="34" charset="0"/>
              </a:rPr>
              <a:t> </a:t>
            </a:r>
            <a:r>
              <a:rPr lang="en-ID" dirty="0" err="1">
                <a:latin typeface="Franklin Gothic Demi Cond" panose="020B0706030402020204" pitchFamily="34" charset="0"/>
              </a:rPr>
              <a:t>penampilan</a:t>
            </a:r>
            <a:r>
              <a:rPr lang="en-ID" dirty="0">
                <a:latin typeface="Franklin Gothic Demi Cond" panose="020B0706030402020204" pitchFamily="34" charset="0"/>
              </a:rPr>
              <a:t> </a:t>
            </a:r>
            <a:r>
              <a:rPr lang="en-ID" dirty="0" err="1">
                <a:latin typeface="Franklin Gothic Demi Cond" panose="020B0706030402020204" pitchFamily="34" charset="0"/>
              </a:rPr>
              <a:t>luar</a:t>
            </a:r>
            <a:r>
              <a:rPr lang="en-ID" dirty="0">
                <a:latin typeface="Franklin Gothic Demi Cond" panose="020B0706030402020204" pitchFamily="34" charset="0"/>
              </a:rPr>
              <a:t>, </a:t>
            </a:r>
            <a:r>
              <a:rPr lang="en-ID" dirty="0" err="1">
                <a:latin typeface="Franklin Gothic Demi Cond" panose="020B0706030402020204" pitchFamily="34" charset="0"/>
              </a:rPr>
              <a:t>itu</a:t>
            </a:r>
            <a:r>
              <a:rPr lang="en-ID" dirty="0">
                <a:latin typeface="Franklin Gothic Demi Cond" panose="020B0706030402020204" pitchFamily="34" charset="0"/>
              </a:rPr>
              <a:t> </a:t>
            </a:r>
            <a:r>
              <a:rPr lang="en-ID" dirty="0" err="1">
                <a:latin typeface="Franklin Gothic Demi Cond" panose="020B0706030402020204" pitchFamily="34" charset="0"/>
              </a:rPr>
              <a:t>kelihatan</a:t>
            </a:r>
            <a:r>
              <a:rPr lang="en-ID" dirty="0">
                <a:latin typeface="Franklin Gothic Demi Cond" panose="020B0706030402020204" pitchFamily="34" charset="0"/>
              </a:rPr>
              <a:t> </a:t>
            </a:r>
            <a:r>
              <a:rPr lang="en-ID" dirty="0" err="1">
                <a:latin typeface="Franklin Gothic Demi Cond" panose="020B0706030402020204" pitchFamily="34" charset="0"/>
              </a:rPr>
              <a:t>sebagai</a:t>
            </a:r>
            <a:r>
              <a:rPr lang="en-ID" dirty="0">
                <a:latin typeface="Franklin Gothic Demi Cond" panose="020B0706030402020204" pitchFamily="34" charset="0"/>
              </a:rPr>
              <a:t> </a:t>
            </a:r>
            <a:r>
              <a:rPr lang="en-ID" dirty="0" err="1">
                <a:latin typeface="Franklin Gothic Demi Cond" panose="020B0706030402020204" pitchFamily="34" charset="0"/>
              </a:rPr>
              <a:t>kelemahan</a:t>
            </a:r>
            <a:r>
              <a:rPr lang="en-ID" dirty="0">
                <a:latin typeface="Franklin Gothic Demi Cond" panose="020B0706030402020204" pitchFamily="34" charset="0"/>
              </a:rPr>
              <a:t>, </a:t>
            </a:r>
            <a:r>
              <a:rPr lang="en-ID" dirty="0" err="1">
                <a:latin typeface="Franklin Gothic Demi Cond" panose="020B0706030402020204" pitchFamily="34" charset="0"/>
              </a:rPr>
              <a:t>tetapi</a:t>
            </a:r>
            <a:r>
              <a:rPr lang="en-ID" dirty="0">
                <a:latin typeface="Franklin Gothic Demi Cond" panose="020B0706030402020204" pitchFamily="34" charset="0"/>
              </a:rPr>
              <a:t> </a:t>
            </a:r>
            <a:r>
              <a:rPr lang="en-ID" dirty="0" err="1">
                <a:latin typeface="Franklin Gothic Demi Cond" panose="020B0706030402020204" pitchFamily="34" charset="0"/>
              </a:rPr>
              <a:t>bagi</a:t>
            </a:r>
            <a:r>
              <a:rPr lang="en-ID" dirty="0">
                <a:latin typeface="Franklin Gothic Demi Cond" panose="020B0706030402020204" pitchFamily="34" charset="0"/>
              </a:rPr>
              <a:t> Yakub </a:t>
            </a:r>
            <a:r>
              <a:rPr lang="en-ID" dirty="0" err="1">
                <a:latin typeface="Franklin Gothic Demi Cond" panose="020B0706030402020204" pitchFamily="34" charset="0"/>
              </a:rPr>
              <a:t>itu</a:t>
            </a:r>
            <a:r>
              <a:rPr lang="en-ID" dirty="0">
                <a:latin typeface="Franklin Gothic Demi Cond" panose="020B0706030402020204" pitchFamily="34" charset="0"/>
              </a:rPr>
              <a:t> </a:t>
            </a:r>
            <a:r>
              <a:rPr lang="en-ID" dirty="0" err="1">
                <a:latin typeface="Franklin Gothic Demi Cond" panose="020B0706030402020204" pitchFamily="34" charset="0"/>
              </a:rPr>
              <a:t>adalah</a:t>
            </a:r>
            <a:r>
              <a:rPr lang="en-ID" dirty="0">
                <a:latin typeface="Franklin Gothic Demi Cond" panose="020B0706030402020204" pitchFamily="34" charset="0"/>
              </a:rPr>
              <a:t> </a:t>
            </a:r>
            <a:r>
              <a:rPr lang="en-ID" dirty="0" err="1">
                <a:latin typeface="Franklin Gothic Demi Cond" panose="020B0706030402020204" pitchFamily="34" charset="0"/>
              </a:rPr>
              <a:t>indikasi</a:t>
            </a:r>
            <a:r>
              <a:rPr lang="en-ID" dirty="0">
                <a:latin typeface="Franklin Gothic Demi Cond" panose="020B0706030402020204" pitchFamily="34" charset="0"/>
              </a:rPr>
              <a:t> </a:t>
            </a:r>
            <a:r>
              <a:rPr lang="en-ID" dirty="0" err="1">
                <a:latin typeface="Franklin Gothic Demi Cond" panose="020B0706030402020204" pitchFamily="34" charset="0"/>
              </a:rPr>
              <a:t>kekuatannya</a:t>
            </a:r>
            <a:r>
              <a:rPr lang="en-ID" dirty="0">
                <a:latin typeface="Franklin Gothic Demi Cond" panose="020B0706030402020204" pitchFamily="34" charset="0"/>
              </a:rPr>
              <a:t>. </a:t>
            </a:r>
            <a:r>
              <a:rPr lang="en-ID" dirty="0" err="1">
                <a:latin typeface="Franklin Gothic Demi Cond" panose="020B0706030402020204" pitchFamily="34" charset="0"/>
              </a:rPr>
              <a:t>Bahkan</a:t>
            </a:r>
            <a:r>
              <a:rPr lang="en-ID" dirty="0">
                <a:latin typeface="Franklin Gothic Demi Cond" panose="020B0706030402020204" pitchFamily="34" charset="0"/>
              </a:rPr>
              <a:t> </a:t>
            </a:r>
            <a:r>
              <a:rPr lang="en-ID" dirty="0" err="1">
                <a:latin typeface="Franklin Gothic Demi Cond" panose="020B0706030402020204" pitchFamily="34" charset="0"/>
              </a:rPr>
              <a:t>penampilan</a:t>
            </a:r>
            <a:r>
              <a:rPr lang="en-ID" dirty="0">
                <a:latin typeface="Franklin Gothic Demi Cond" panose="020B0706030402020204" pitchFamily="34" charset="0"/>
              </a:rPr>
              <a:t> Yakub </a:t>
            </a:r>
            <a:r>
              <a:rPr lang="en-ID" dirty="0" err="1">
                <a:latin typeface="Franklin Gothic Demi Cond" panose="020B0706030402020204" pitchFamily="34" charset="0"/>
              </a:rPr>
              <a:t>seperti</a:t>
            </a:r>
            <a:r>
              <a:rPr lang="en-ID" dirty="0">
                <a:latin typeface="Franklin Gothic Demi Cond" panose="020B0706030402020204" pitchFamily="34" charset="0"/>
              </a:rPr>
              <a:t> </a:t>
            </a:r>
            <a:r>
              <a:rPr lang="en-ID" dirty="0" err="1">
                <a:latin typeface="Franklin Gothic Demi Cond" panose="020B0706030402020204" pitchFamily="34" charset="0"/>
              </a:rPr>
              <a:t>itu</a:t>
            </a:r>
            <a:r>
              <a:rPr lang="en-ID" dirty="0">
                <a:latin typeface="Franklin Gothic Demi Cond" panose="020B0706030402020204" pitchFamily="34" charset="0"/>
              </a:rPr>
              <a:t>, </a:t>
            </a:r>
            <a:r>
              <a:rPr lang="en-ID" dirty="0" err="1">
                <a:latin typeface="Franklin Gothic Demi Cond" panose="020B0706030402020204" pitchFamily="34" charset="0"/>
              </a:rPr>
              <a:t>telah</a:t>
            </a:r>
            <a:r>
              <a:rPr lang="en-ID" dirty="0">
                <a:latin typeface="Franklin Gothic Demi Cond" panose="020B0706030402020204" pitchFamily="34" charset="0"/>
              </a:rPr>
              <a:t> </a:t>
            </a:r>
            <a:r>
              <a:rPr lang="en-ID" dirty="0" err="1">
                <a:latin typeface="Franklin Gothic Demi Cond" panose="020B0706030402020204" pitchFamily="34" charset="0"/>
              </a:rPr>
              <a:t>menyentuh</a:t>
            </a:r>
            <a:r>
              <a:rPr lang="en-ID" dirty="0">
                <a:latin typeface="Franklin Gothic Demi Cond" panose="020B0706030402020204" pitchFamily="34" charset="0"/>
              </a:rPr>
              <a:t> </a:t>
            </a:r>
            <a:r>
              <a:rPr lang="en-ID" dirty="0" err="1">
                <a:latin typeface="Franklin Gothic Demi Cond" panose="020B0706030402020204" pitchFamily="34" charset="0"/>
              </a:rPr>
              <a:t>hati</a:t>
            </a:r>
            <a:r>
              <a:rPr lang="en-ID" dirty="0">
                <a:latin typeface="Franklin Gothic Demi Cond" panose="020B0706030402020204" pitchFamily="34" charset="0"/>
              </a:rPr>
              <a:t> Esau </a:t>
            </a:r>
            <a:r>
              <a:rPr lang="en-ID" dirty="0" err="1">
                <a:latin typeface="Franklin Gothic Demi Cond" panose="020B0706030402020204" pitchFamily="34" charset="0"/>
              </a:rPr>
              <a:t>untuk</a:t>
            </a:r>
            <a:r>
              <a:rPr lang="en-ID" dirty="0">
                <a:latin typeface="Franklin Gothic Demi Cond" panose="020B0706030402020204" pitchFamily="34" charset="0"/>
              </a:rPr>
              <a:t> </a:t>
            </a:r>
            <a:r>
              <a:rPr lang="en-ID" dirty="0" err="1">
                <a:latin typeface="Franklin Gothic Demi Cond" panose="020B0706030402020204" pitchFamily="34" charset="0"/>
              </a:rPr>
              <a:t>berbelas</a:t>
            </a:r>
            <a:r>
              <a:rPr lang="en-ID" dirty="0">
                <a:latin typeface="Franklin Gothic Demi Cond" panose="020B0706030402020204" pitchFamily="34" charset="0"/>
              </a:rPr>
              <a:t> </a:t>
            </a:r>
            <a:r>
              <a:rPr lang="en-ID" dirty="0" err="1">
                <a:latin typeface="Franklin Gothic Demi Cond" panose="020B0706030402020204" pitchFamily="34" charset="0"/>
              </a:rPr>
              <a:t>kasihan</a:t>
            </a:r>
            <a:r>
              <a:rPr lang="en-ID" dirty="0">
                <a:latin typeface="Franklin Gothic Demi Cond" panose="020B0706030402020204" pitchFamily="34" charset="0"/>
              </a:rPr>
              <a:t> </a:t>
            </a:r>
            <a:r>
              <a:rPr lang="en-ID" dirty="0" err="1">
                <a:latin typeface="Franklin Gothic Demi Cond" panose="020B0706030402020204" pitchFamily="34" charset="0"/>
              </a:rPr>
              <a:t>kepada</a:t>
            </a:r>
            <a:r>
              <a:rPr lang="en-ID" dirty="0">
                <a:latin typeface="Franklin Gothic Demi Cond" panose="020B0706030402020204" pitchFamily="34" charset="0"/>
              </a:rPr>
              <a:t> Yakub, </a:t>
            </a:r>
            <a:r>
              <a:rPr lang="en-ID" dirty="0" err="1">
                <a:latin typeface="Franklin Gothic Demi Cond" panose="020B0706030402020204" pitchFamily="34" charset="0"/>
              </a:rPr>
              <a:t>adiknya</a:t>
            </a:r>
            <a:r>
              <a:rPr lang="en-ID" dirty="0">
                <a:latin typeface="Franklin Gothic Demi Cond" panose="020B0706030402020204" pitchFamily="34" charset="0"/>
              </a:rPr>
              <a:t>.</a:t>
            </a:r>
          </a:p>
        </p:txBody>
      </p:sp>
      <p:sp>
        <p:nvSpPr>
          <p:cNvPr id="5" name="TextBox 4">
            <a:extLst>
              <a:ext uri="{FF2B5EF4-FFF2-40B4-BE49-F238E27FC236}">
                <a16:creationId xmlns:a16="http://schemas.microsoft.com/office/drawing/2014/main" id="{D40FB73B-F660-72BE-3D07-95FA779D43A1}"/>
              </a:ext>
            </a:extLst>
          </p:cNvPr>
          <p:cNvSpPr txBox="1"/>
          <p:nvPr/>
        </p:nvSpPr>
        <p:spPr>
          <a:xfrm>
            <a:off x="3088640" y="3807936"/>
            <a:ext cx="5872480" cy="2677656"/>
          </a:xfrm>
          <a:prstGeom prst="rect">
            <a:avLst/>
          </a:prstGeom>
          <a:noFill/>
        </p:spPr>
        <p:txBody>
          <a:bodyPr wrap="square">
            <a:spAutoFit/>
          </a:bodyPr>
          <a:lstStyle/>
          <a:p>
            <a:r>
              <a:rPr lang="en-ID" sz="2400" dirty="0" err="1">
                <a:latin typeface="Gill Sans Ultra Bold" panose="020B0A02020104020203" pitchFamily="34" charset="0"/>
              </a:rPr>
              <a:t>Pernahkan</a:t>
            </a:r>
            <a:r>
              <a:rPr lang="en-ID" sz="2400" dirty="0">
                <a:latin typeface="Gill Sans Ultra Bold" panose="020B0A02020104020203" pitchFamily="34" charset="0"/>
              </a:rPr>
              <a:t> </a:t>
            </a:r>
            <a:r>
              <a:rPr lang="en-ID" sz="2400" dirty="0" err="1">
                <a:latin typeface="Gill Sans Ultra Bold" panose="020B0A02020104020203" pitchFamily="34" charset="0"/>
              </a:rPr>
              <a:t>kita</a:t>
            </a:r>
            <a:r>
              <a:rPr lang="en-ID" sz="2400" dirty="0">
                <a:latin typeface="Gill Sans Ultra Bold" panose="020B0A02020104020203" pitchFamily="34" charset="0"/>
              </a:rPr>
              <a:t> </a:t>
            </a:r>
            <a:r>
              <a:rPr lang="en-ID" sz="2400" dirty="0" err="1">
                <a:latin typeface="Gill Sans Ultra Bold" panose="020B0A02020104020203" pitchFamily="34" charset="0"/>
              </a:rPr>
              <a:t>merenungkan</a:t>
            </a:r>
            <a:r>
              <a:rPr lang="en-ID" sz="2400" dirty="0">
                <a:latin typeface="Gill Sans Ultra Bold" panose="020B0A02020104020203" pitchFamily="34" charset="0"/>
              </a:rPr>
              <a:t> </a:t>
            </a:r>
            <a:r>
              <a:rPr lang="en-ID" sz="2400" dirty="0" err="1">
                <a:latin typeface="Gill Sans Ultra Bold" panose="020B0A02020104020203" pitchFamily="34" charset="0"/>
              </a:rPr>
              <a:t>bahwa</a:t>
            </a:r>
            <a:r>
              <a:rPr lang="en-ID" sz="2400" dirty="0">
                <a:latin typeface="Gill Sans Ultra Bold" panose="020B0A02020104020203" pitchFamily="34" charset="0"/>
              </a:rPr>
              <a:t> Allah </a:t>
            </a:r>
            <a:r>
              <a:rPr lang="en-ID" sz="2400" dirty="0" err="1">
                <a:latin typeface="Gill Sans Ultra Bold" panose="020B0A02020104020203" pitchFamily="34" charset="0"/>
              </a:rPr>
              <a:t>mungkin</a:t>
            </a:r>
            <a:r>
              <a:rPr lang="en-ID" sz="2400" dirty="0">
                <a:latin typeface="Gill Sans Ultra Bold" panose="020B0A02020104020203" pitchFamily="34" charset="0"/>
              </a:rPr>
              <a:t> juga </a:t>
            </a:r>
            <a:r>
              <a:rPr lang="en-ID" sz="2400" dirty="0" err="1">
                <a:latin typeface="Gill Sans Ultra Bold" panose="020B0A02020104020203" pitchFamily="34" charset="0"/>
              </a:rPr>
              <a:t>membuat</a:t>
            </a:r>
            <a:r>
              <a:rPr lang="en-ID" sz="2400" dirty="0">
                <a:latin typeface="Gill Sans Ultra Bold" panose="020B0A02020104020203" pitchFamily="34" charset="0"/>
              </a:rPr>
              <a:t> "</a:t>
            </a:r>
            <a:r>
              <a:rPr lang="en-ID" sz="2400" dirty="0" err="1">
                <a:latin typeface="Gill Sans Ultra Bold" panose="020B0A02020104020203" pitchFamily="34" charset="0"/>
              </a:rPr>
              <a:t>pangkal</a:t>
            </a:r>
            <a:r>
              <a:rPr lang="en-ID" sz="2400" dirty="0">
                <a:latin typeface="Gill Sans Ultra Bold" panose="020B0A02020104020203" pitchFamily="34" charset="0"/>
              </a:rPr>
              <a:t> </a:t>
            </a:r>
            <a:r>
              <a:rPr lang="en-ID" sz="2400" dirty="0" err="1">
                <a:latin typeface="Gill Sans Ultra Bold" panose="020B0A02020104020203" pitchFamily="34" charset="0"/>
              </a:rPr>
              <a:t>paha</a:t>
            </a:r>
            <a:r>
              <a:rPr lang="en-ID" sz="2400" dirty="0">
                <a:latin typeface="Gill Sans Ultra Bold" panose="020B0A02020104020203" pitchFamily="34" charset="0"/>
              </a:rPr>
              <a:t>" </a:t>
            </a:r>
            <a:r>
              <a:rPr lang="en-ID" sz="2400" dirty="0" err="1">
                <a:latin typeface="Gill Sans Ultra Bold" panose="020B0A02020104020203" pitchFamily="34" charset="0"/>
              </a:rPr>
              <a:t>kita</a:t>
            </a:r>
            <a:r>
              <a:rPr lang="en-ID" sz="2400" dirty="0">
                <a:latin typeface="Gill Sans Ultra Bold" panose="020B0A02020104020203" pitchFamily="34" charset="0"/>
              </a:rPr>
              <a:t> </a:t>
            </a:r>
            <a:r>
              <a:rPr lang="en-ID" sz="2400" dirty="0" err="1">
                <a:latin typeface="Gill Sans Ultra Bold" panose="020B0A02020104020203" pitchFamily="34" charset="0"/>
              </a:rPr>
              <a:t>terkilir</a:t>
            </a:r>
            <a:r>
              <a:rPr lang="en-ID" sz="2400" dirty="0">
                <a:latin typeface="Gill Sans Ultra Bold" panose="020B0A02020104020203" pitchFamily="34" charset="0"/>
              </a:rPr>
              <a:t> </a:t>
            </a:r>
            <a:r>
              <a:rPr lang="en-ID" sz="2400" dirty="0" err="1">
                <a:latin typeface="Gill Sans Ultra Bold" panose="020B0A02020104020203" pitchFamily="34" charset="0"/>
              </a:rPr>
              <a:t>seperti</a:t>
            </a:r>
            <a:r>
              <a:rPr lang="en-ID" sz="2400" dirty="0">
                <a:latin typeface="Gill Sans Ultra Bold" panose="020B0A02020104020203" pitchFamily="34" charset="0"/>
              </a:rPr>
              <a:t> Yakub dan </a:t>
            </a:r>
            <a:r>
              <a:rPr lang="en-ID" sz="2400" dirty="0" err="1">
                <a:latin typeface="Gill Sans Ultra Bold" panose="020B0A02020104020203" pitchFamily="34" charset="0"/>
              </a:rPr>
              <a:t>kemudian</a:t>
            </a:r>
            <a:r>
              <a:rPr lang="en-ID" sz="2400" dirty="0">
                <a:latin typeface="Gill Sans Ultra Bold" panose="020B0A02020104020203" pitchFamily="34" charset="0"/>
              </a:rPr>
              <a:t> </a:t>
            </a:r>
            <a:r>
              <a:rPr lang="en-ID" sz="2400" dirty="0" err="1">
                <a:latin typeface="Gill Sans Ultra Bold" panose="020B0A02020104020203" pitchFamily="34" charset="0"/>
              </a:rPr>
              <a:t>memanggil</a:t>
            </a:r>
            <a:r>
              <a:rPr lang="en-ID" sz="2400" dirty="0">
                <a:latin typeface="Gill Sans Ultra Bold" panose="020B0A02020104020203" pitchFamily="34" charset="0"/>
              </a:rPr>
              <a:t> </a:t>
            </a:r>
            <a:r>
              <a:rPr lang="en-ID" sz="2400" dirty="0" err="1">
                <a:latin typeface="Gill Sans Ultra Bold" panose="020B0A02020104020203" pitchFamily="34" charset="0"/>
              </a:rPr>
              <a:t>kita</a:t>
            </a:r>
            <a:r>
              <a:rPr lang="en-ID" sz="2400" dirty="0">
                <a:latin typeface="Gill Sans Ultra Bold" panose="020B0A02020104020203" pitchFamily="34" charset="0"/>
              </a:rPr>
              <a:t> </a:t>
            </a:r>
            <a:r>
              <a:rPr lang="en-ID" sz="2400" dirty="0" err="1">
                <a:latin typeface="Gill Sans Ultra Bold" panose="020B0A02020104020203" pitchFamily="34" charset="0"/>
              </a:rPr>
              <a:t>untuk</a:t>
            </a:r>
            <a:r>
              <a:rPr lang="en-ID" sz="2400" dirty="0">
                <a:latin typeface="Gill Sans Ultra Bold" panose="020B0A02020104020203" pitchFamily="34" charset="0"/>
              </a:rPr>
              <a:t> </a:t>
            </a:r>
            <a:r>
              <a:rPr lang="en-ID" sz="2400" dirty="0" err="1">
                <a:latin typeface="Gill Sans Ultra Bold" panose="020B0A02020104020203" pitchFamily="34" charset="0"/>
              </a:rPr>
              <a:t>berpegang</a:t>
            </a:r>
            <a:r>
              <a:rPr lang="en-ID" sz="2400" dirty="0">
                <a:latin typeface="Gill Sans Ultra Bold" panose="020B0A02020104020203" pitchFamily="34" charset="0"/>
              </a:rPr>
              <a:t> </a:t>
            </a:r>
            <a:r>
              <a:rPr lang="en-ID" sz="2400" dirty="0" err="1">
                <a:latin typeface="Gill Sans Ultra Bold" panose="020B0A02020104020203" pitchFamily="34" charset="0"/>
              </a:rPr>
              <a:t>erat</a:t>
            </a:r>
            <a:r>
              <a:rPr lang="en-ID" sz="2400" dirty="0">
                <a:latin typeface="Gill Sans Ultra Bold" panose="020B0A02020104020203" pitchFamily="34" charset="0"/>
              </a:rPr>
              <a:t> pada-Nya </a:t>
            </a:r>
            <a:r>
              <a:rPr lang="en-ID" sz="2400" dirty="0" err="1">
                <a:latin typeface="Gill Sans Ultra Bold" panose="020B0A02020104020203" pitchFamily="34" charset="0"/>
              </a:rPr>
              <a:t>melalui</a:t>
            </a:r>
            <a:r>
              <a:rPr lang="en-ID" sz="2400" dirty="0">
                <a:latin typeface="Gill Sans Ultra Bold" panose="020B0A02020104020203" pitchFamily="34" charset="0"/>
              </a:rPr>
              <a:t> rasa </a:t>
            </a:r>
            <a:r>
              <a:rPr lang="en-ID" sz="2400" dirty="0" err="1">
                <a:latin typeface="Gill Sans Ultra Bold" panose="020B0A02020104020203" pitchFamily="34" charset="0"/>
              </a:rPr>
              <a:t>sakit</a:t>
            </a:r>
            <a:r>
              <a:rPr lang="en-ID" sz="2400" dirty="0">
                <a:latin typeface="Gill Sans Ultra Bold" panose="020B0A02020104020203" pitchFamily="34" charset="0"/>
              </a:rPr>
              <a:t> </a:t>
            </a:r>
            <a:r>
              <a:rPr lang="en-ID" sz="2400" dirty="0" err="1">
                <a:latin typeface="Gill Sans Ultra Bold" panose="020B0A02020104020203" pitchFamily="34" charset="0"/>
              </a:rPr>
              <a:t>kita</a:t>
            </a:r>
            <a:r>
              <a:rPr lang="en-ID" sz="2400" dirty="0">
                <a:latin typeface="Gill Sans Ultra Bold" panose="020B0A02020104020203" pitchFamily="34" charset="0"/>
              </a:rPr>
              <a:t>! </a:t>
            </a:r>
          </a:p>
        </p:txBody>
      </p:sp>
      <p:pic>
        <p:nvPicPr>
          <p:cNvPr id="6" name="Picture 5">
            <a:extLst>
              <a:ext uri="{FF2B5EF4-FFF2-40B4-BE49-F238E27FC236}">
                <a16:creationId xmlns:a16="http://schemas.microsoft.com/office/drawing/2014/main" id="{F460AD18-4327-1DD2-372C-AD689461C320}"/>
              </a:ext>
            </a:extLst>
          </p:cNvPr>
          <p:cNvPicPr>
            <a:picLocks noChangeAspect="1"/>
          </p:cNvPicPr>
          <p:nvPr/>
        </p:nvPicPr>
        <p:blipFill>
          <a:blip r:embed="rId2"/>
          <a:stretch>
            <a:fillRect/>
          </a:stretch>
        </p:blipFill>
        <p:spPr>
          <a:xfrm>
            <a:off x="6387006" y="485107"/>
            <a:ext cx="2350594" cy="2658975"/>
          </a:xfrm>
          <a:prstGeom prst="rect">
            <a:avLst/>
          </a:prstGeom>
        </p:spPr>
      </p:pic>
      <p:pic>
        <p:nvPicPr>
          <p:cNvPr id="7" name="Picture 6">
            <a:extLst>
              <a:ext uri="{FF2B5EF4-FFF2-40B4-BE49-F238E27FC236}">
                <a16:creationId xmlns:a16="http://schemas.microsoft.com/office/drawing/2014/main" id="{D24E9B17-1005-A7B1-7BBF-3EA5770AE341}"/>
              </a:ext>
            </a:extLst>
          </p:cNvPr>
          <p:cNvPicPr>
            <a:picLocks noChangeAspect="1"/>
          </p:cNvPicPr>
          <p:nvPr/>
        </p:nvPicPr>
        <p:blipFill rotWithShape="1">
          <a:blip r:embed="rId3"/>
          <a:srcRect l="32666" r="15222"/>
          <a:stretch/>
        </p:blipFill>
        <p:spPr>
          <a:xfrm flipH="1">
            <a:off x="0" y="4219195"/>
            <a:ext cx="2641600" cy="2693060"/>
          </a:xfrm>
          <a:prstGeom prst="rect">
            <a:avLst/>
          </a:prstGeom>
        </p:spPr>
      </p:pic>
    </p:spTree>
    <p:extLst>
      <p:ext uri="{BB962C8B-B14F-4D97-AF65-F5344CB8AC3E}">
        <p14:creationId xmlns:p14="http://schemas.microsoft.com/office/powerpoint/2010/main" val="38056459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CuadroTexto 2">
            <a:extLst>
              <a:ext uri="{FF2B5EF4-FFF2-40B4-BE49-F238E27FC236}">
                <a16:creationId xmlns:a16="http://schemas.microsoft.com/office/drawing/2014/main" id="{48DBB55E-70D9-C1A3-178F-3DBBBF9F9C2C}"/>
              </a:ext>
            </a:extLst>
          </p:cNvPr>
          <p:cNvSpPr txBox="1"/>
          <p:nvPr/>
        </p:nvSpPr>
        <p:spPr>
          <a:xfrm>
            <a:off x="3724073" y="629920"/>
            <a:ext cx="4939867" cy="5801360"/>
          </a:xfrm>
          <a:prstGeom prst="rect">
            <a:avLst/>
          </a:prstGeom>
        </p:spPr>
        <p:txBody>
          <a:bodyPr vert="horz" lIns="91440" tIns="45720" rIns="91440" bIns="45720" rtlCol="0">
            <a:noAutofit/>
          </a:bodyPr>
          <a:lstStyle/>
          <a:p>
            <a:pPr defTabSz="914400">
              <a:lnSpc>
                <a:spcPct val="90000"/>
              </a:lnSpc>
              <a:spcBef>
                <a:spcPts val="600"/>
              </a:spcBef>
            </a:pPr>
            <a:r>
              <a:rPr lang="en-US" sz="2800" b="1" dirty="0" err="1">
                <a:effectLst/>
                <a:latin typeface="Amasis MT Pro Black" panose="02040A04050005020304" pitchFamily="18" charset="0"/>
              </a:rPr>
              <a:t>Setiap</a:t>
            </a:r>
            <a:r>
              <a:rPr lang="en-US" sz="2800" b="1" dirty="0">
                <a:effectLst/>
                <a:latin typeface="Amasis MT Pro Black" panose="02040A04050005020304" pitchFamily="18" charset="0"/>
              </a:rPr>
              <a:t> orang </a:t>
            </a:r>
            <a:r>
              <a:rPr lang="en-US" sz="2800" b="1" dirty="0" err="1">
                <a:effectLst/>
                <a:latin typeface="Amasis MT Pro Black" panose="02040A04050005020304" pitchFamily="18" charset="0"/>
              </a:rPr>
              <a:t>menghadapi</a:t>
            </a:r>
            <a:r>
              <a:rPr lang="en-US" sz="2800" b="1" dirty="0">
                <a:effectLst/>
                <a:latin typeface="Amasis MT Pro Black" panose="02040A04050005020304" pitchFamily="18" charset="0"/>
              </a:rPr>
              <a:t> </a:t>
            </a:r>
            <a:r>
              <a:rPr lang="en-US" sz="2800" b="1" dirty="0" err="1">
                <a:effectLst/>
                <a:latin typeface="Amasis MT Pro Black" panose="02040A04050005020304" pitchFamily="18" charset="0"/>
              </a:rPr>
              <a:t>kesulitan</a:t>
            </a:r>
            <a:r>
              <a:rPr lang="en-US" sz="2800" b="1" dirty="0">
                <a:effectLst/>
                <a:latin typeface="Amasis MT Pro Black" panose="02040A04050005020304" pitchFamily="18" charset="0"/>
              </a:rPr>
              <a:t> </a:t>
            </a:r>
            <a:r>
              <a:rPr lang="en-US" sz="2800" b="1" dirty="0" err="1">
                <a:effectLst/>
                <a:latin typeface="Amasis MT Pro Black" panose="02040A04050005020304" pitchFamily="18" charset="0"/>
              </a:rPr>
              <a:t>dalam</a:t>
            </a:r>
            <a:r>
              <a:rPr lang="en-US" sz="2800" b="1" dirty="0">
                <a:effectLst/>
                <a:latin typeface="Amasis MT Pro Black" panose="02040A04050005020304" pitchFamily="18" charset="0"/>
              </a:rPr>
              <a:t> </a:t>
            </a:r>
            <a:r>
              <a:rPr lang="en-US" sz="2800" b="1" dirty="0" err="1">
                <a:effectLst/>
                <a:latin typeface="Amasis MT Pro Black" panose="02040A04050005020304" pitchFamily="18" charset="0"/>
              </a:rPr>
              <a:t>hidup</a:t>
            </a:r>
            <a:r>
              <a:rPr lang="en-US" sz="2800" b="1" dirty="0">
                <a:effectLst/>
                <a:latin typeface="Amasis MT Pro Black" panose="02040A04050005020304" pitchFamily="18" charset="0"/>
              </a:rPr>
              <a:t> </a:t>
            </a:r>
            <a:r>
              <a:rPr lang="en-US" sz="2800" b="1" dirty="0" err="1">
                <a:effectLst/>
                <a:latin typeface="Amasis MT Pro Black" panose="02040A04050005020304" pitchFamily="18" charset="0"/>
              </a:rPr>
              <a:t>ini</a:t>
            </a:r>
            <a:r>
              <a:rPr lang="en-US" sz="2800" b="1" dirty="0">
                <a:effectLst/>
                <a:latin typeface="Amasis MT Pro Black" panose="02040A04050005020304" pitchFamily="18" charset="0"/>
              </a:rPr>
              <a:t>.</a:t>
            </a:r>
          </a:p>
          <a:p>
            <a:pPr defTabSz="914400">
              <a:lnSpc>
                <a:spcPct val="90000"/>
              </a:lnSpc>
              <a:spcBef>
                <a:spcPts val="600"/>
              </a:spcBef>
            </a:pPr>
            <a:endParaRPr lang="en-US" sz="2400" b="1" dirty="0">
              <a:effectLst/>
              <a:latin typeface="Amasis MT Pro Black" panose="02040A04050005020304" pitchFamily="18" charset="0"/>
            </a:endParaRPr>
          </a:p>
          <a:p>
            <a:pPr marL="342900" indent="-342900" defTabSz="914400">
              <a:lnSpc>
                <a:spcPct val="90000"/>
              </a:lnSpc>
              <a:spcBef>
                <a:spcPts val="600"/>
              </a:spcBef>
              <a:buFont typeface="Wingdings" panose="05000000000000000000" pitchFamily="2" charset="2"/>
              <a:buChar char="§"/>
            </a:pPr>
            <a:r>
              <a:rPr lang="en-US" sz="2400" b="1" dirty="0" err="1">
                <a:effectLst/>
              </a:rPr>
              <a:t>Bagaimana</a:t>
            </a:r>
            <a:r>
              <a:rPr lang="en-US" sz="2400" b="1" dirty="0">
                <a:effectLst/>
              </a:rPr>
              <a:t> </a:t>
            </a:r>
            <a:r>
              <a:rPr lang="en-US" sz="2400" b="1" dirty="0" err="1">
                <a:effectLst/>
              </a:rPr>
              <a:t>kita</a:t>
            </a:r>
            <a:r>
              <a:rPr lang="en-US" sz="2400" b="1" dirty="0">
                <a:effectLst/>
              </a:rPr>
              <a:t> </a:t>
            </a:r>
            <a:r>
              <a:rPr lang="en-US" sz="2400" b="1" dirty="0" err="1">
                <a:effectLst/>
              </a:rPr>
              <a:t>bisa</a:t>
            </a:r>
            <a:r>
              <a:rPr lang="en-US" sz="2400" b="1" dirty="0">
                <a:effectLst/>
              </a:rPr>
              <a:t> </a:t>
            </a:r>
            <a:r>
              <a:rPr lang="en-US" sz="2400" b="1" dirty="0" err="1">
                <a:effectLst/>
              </a:rPr>
              <a:t>menghadapi</a:t>
            </a:r>
            <a:r>
              <a:rPr lang="en-US" sz="2400" b="1" dirty="0">
                <a:effectLst/>
              </a:rPr>
              <a:t> </a:t>
            </a:r>
            <a:r>
              <a:rPr lang="en-US" sz="2400" b="1" dirty="0" err="1">
                <a:effectLst/>
              </a:rPr>
              <a:t>cawan</a:t>
            </a:r>
            <a:r>
              <a:rPr lang="en-US" sz="2400" b="1" dirty="0">
                <a:effectLst/>
              </a:rPr>
              <a:t> </a:t>
            </a:r>
            <a:r>
              <a:rPr lang="en-US" sz="2400" b="1" dirty="0" err="1">
                <a:effectLst/>
              </a:rPr>
              <a:t>lebur</a:t>
            </a:r>
            <a:r>
              <a:rPr lang="en-US" sz="2400" b="1" dirty="0">
                <a:effectLst/>
              </a:rPr>
              <a:t> </a:t>
            </a:r>
            <a:r>
              <a:rPr lang="en-US" sz="2400" b="1" dirty="0" err="1">
                <a:effectLst/>
              </a:rPr>
              <a:t>kesulitan</a:t>
            </a:r>
            <a:r>
              <a:rPr lang="en-US" sz="2400" b="1" dirty="0">
                <a:effectLst/>
              </a:rPr>
              <a:t>, </a:t>
            </a:r>
            <a:r>
              <a:rPr lang="en-US" sz="2400" b="1" dirty="0" err="1">
                <a:effectLst/>
              </a:rPr>
              <a:t>tidak</a:t>
            </a:r>
            <a:r>
              <a:rPr lang="en-US" sz="2400" b="1" dirty="0">
                <a:effectLst/>
              </a:rPr>
              <a:t> </a:t>
            </a:r>
            <a:r>
              <a:rPr lang="en-US" sz="2400" b="1" dirty="0" err="1">
                <a:effectLst/>
              </a:rPr>
              <a:t>peduli</a:t>
            </a:r>
            <a:r>
              <a:rPr lang="en-US" sz="2400" b="1" dirty="0">
                <a:effectLst/>
              </a:rPr>
              <a:t> </a:t>
            </a:r>
            <a:r>
              <a:rPr lang="en-US" sz="2400" b="1" dirty="0" err="1">
                <a:effectLst/>
              </a:rPr>
              <a:t>sumber</a:t>
            </a:r>
            <a:r>
              <a:rPr lang="en-US" sz="2400" b="1" dirty="0">
                <a:effectLst/>
              </a:rPr>
              <a:t> </a:t>
            </a:r>
            <a:r>
              <a:rPr lang="en-US" sz="2400" b="1" dirty="0" err="1">
                <a:effectLst/>
              </a:rPr>
              <a:t>atau</a:t>
            </a:r>
            <a:r>
              <a:rPr lang="en-US" sz="2400" b="1" dirty="0">
                <a:effectLst/>
              </a:rPr>
              <a:t> </a:t>
            </a:r>
            <a:r>
              <a:rPr lang="en-US" sz="2400" b="1" dirty="0" err="1">
                <a:effectLst/>
              </a:rPr>
              <a:t>tujuannya</a:t>
            </a:r>
            <a:r>
              <a:rPr lang="en-US" sz="2400" b="1" dirty="0">
                <a:effectLst/>
              </a:rPr>
              <a:t> </a:t>
            </a:r>
            <a:r>
              <a:rPr lang="en-US" sz="2400" b="1" dirty="0" err="1">
                <a:effectLst/>
              </a:rPr>
              <a:t>apa</a:t>
            </a:r>
            <a:r>
              <a:rPr lang="en-US" sz="2400" b="1" dirty="0">
                <a:effectLst/>
              </a:rPr>
              <a:t>?</a:t>
            </a:r>
          </a:p>
          <a:p>
            <a:pPr marL="342900" indent="-342900" defTabSz="914400">
              <a:lnSpc>
                <a:spcPct val="90000"/>
              </a:lnSpc>
              <a:spcBef>
                <a:spcPts val="600"/>
              </a:spcBef>
              <a:buFont typeface="Wingdings" panose="05000000000000000000" pitchFamily="2" charset="2"/>
              <a:buChar char="§"/>
            </a:pPr>
            <a:r>
              <a:rPr lang="en-US" sz="2400" b="1" dirty="0" err="1">
                <a:effectLst/>
              </a:rPr>
              <a:t>Apa</a:t>
            </a:r>
            <a:r>
              <a:rPr lang="en-US" sz="2400" b="1" dirty="0">
                <a:effectLst/>
              </a:rPr>
              <a:t> yang </a:t>
            </a:r>
            <a:r>
              <a:rPr lang="en-US" sz="2400" b="1" dirty="0" err="1">
                <a:effectLst/>
              </a:rPr>
              <a:t>Tuhan</a:t>
            </a:r>
            <a:r>
              <a:rPr lang="en-US" sz="2400" b="1" dirty="0">
                <a:effectLst/>
              </a:rPr>
              <a:t> </a:t>
            </a:r>
            <a:r>
              <a:rPr lang="en-US" sz="2400" b="1" dirty="0" err="1">
                <a:effectLst/>
              </a:rPr>
              <a:t>lakukan</a:t>
            </a:r>
            <a:r>
              <a:rPr lang="en-US" sz="2400" b="1" dirty="0">
                <a:effectLst/>
              </a:rPr>
              <a:t> </a:t>
            </a:r>
            <a:r>
              <a:rPr lang="en-US" sz="2400" b="1" dirty="0" err="1">
                <a:effectLst/>
              </a:rPr>
              <a:t>ketika</a:t>
            </a:r>
            <a:r>
              <a:rPr lang="en-US" sz="2400" b="1" dirty="0">
                <a:effectLst/>
              </a:rPr>
              <a:t> </a:t>
            </a:r>
            <a:r>
              <a:rPr lang="en-US" sz="2400" b="1" dirty="0" err="1">
                <a:effectLst/>
              </a:rPr>
              <a:t>kita</a:t>
            </a:r>
            <a:r>
              <a:rPr lang="en-US" sz="2400" b="1" dirty="0">
                <a:effectLst/>
              </a:rPr>
              <a:t> </a:t>
            </a:r>
            <a:r>
              <a:rPr lang="en-US" sz="2400" b="1" dirty="0" err="1">
                <a:effectLst/>
              </a:rPr>
              <a:t>berada</a:t>
            </a:r>
            <a:r>
              <a:rPr lang="en-US" sz="2400" b="1" dirty="0">
                <a:effectLst/>
              </a:rPr>
              <a:t> di </a:t>
            </a:r>
            <a:r>
              <a:rPr lang="en-US" sz="2400" b="1" dirty="0" err="1">
                <a:effectLst/>
              </a:rPr>
              <a:t>dalam</a:t>
            </a:r>
            <a:r>
              <a:rPr lang="en-US" sz="2400" b="1" dirty="0">
                <a:effectLst/>
              </a:rPr>
              <a:t> </a:t>
            </a:r>
            <a:r>
              <a:rPr lang="en-US" sz="2400" b="1" dirty="0" err="1">
                <a:effectLst/>
              </a:rPr>
              <a:t>cawan</a:t>
            </a:r>
            <a:r>
              <a:rPr lang="en-US" sz="2400" b="1" dirty="0">
                <a:effectLst/>
              </a:rPr>
              <a:t> </a:t>
            </a:r>
            <a:r>
              <a:rPr lang="en-US" sz="2400" b="1" dirty="0" err="1">
                <a:effectLst/>
              </a:rPr>
              <a:t>lebur</a:t>
            </a:r>
            <a:r>
              <a:rPr lang="en-US" sz="2400" b="1" dirty="0">
                <a:effectLst/>
              </a:rPr>
              <a:t>? </a:t>
            </a:r>
          </a:p>
          <a:p>
            <a:pPr marL="342900" indent="-342900" defTabSz="914400">
              <a:lnSpc>
                <a:spcPct val="90000"/>
              </a:lnSpc>
              <a:spcBef>
                <a:spcPts val="600"/>
              </a:spcBef>
              <a:buFont typeface="Wingdings" panose="05000000000000000000" pitchFamily="2" charset="2"/>
              <a:buChar char="§"/>
            </a:pPr>
            <a:r>
              <a:rPr lang="en-US" sz="2400" b="1" dirty="0" err="1">
                <a:effectLst/>
              </a:rPr>
              <a:t>Haruskah</a:t>
            </a:r>
            <a:r>
              <a:rPr lang="en-US" sz="2400" b="1" dirty="0">
                <a:effectLst/>
              </a:rPr>
              <a:t> </a:t>
            </a:r>
            <a:r>
              <a:rPr lang="en-US" sz="2400" b="1" dirty="0" err="1">
                <a:effectLst/>
              </a:rPr>
              <a:t>kita</a:t>
            </a:r>
            <a:r>
              <a:rPr lang="en-US" sz="2400" b="1" dirty="0">
                <a:effectLst/>
              </a:rPr>
              <a:t> </a:t>
            </a:r>
            <a:r>
              <a:rPr lang="en-US" sz="2400" b="1" dirty="0" err="1">
                <a:effectLst/>
              </a:rPr>
              <a:t>mengharapkan</a:t>
            </a:r>
            <a:r>
              <a:rPr lang="en-US" sz="2400" b="1" dirty="0">
                <a:effectLst/>
              </a:rPr>
              <a:t> </a:t>
            </a:r>
            <a:r>
              <a:rPr lang="en-US" sz="2400" b="1" dirty="0" err="1">
                <a:effectLst/>
              </a:rPr>
              <a:t>Dia</a:t>
            </a:r>
            <a:r>
              <a:rPr lang="en-US" sz="2400" b="1" dirty="0">
                <a:effectLst/>
              </a:rPr>
              <a:t> </a:t>
            </a:r>
            <a:r>
              <a:rPr lang="en-US" sz="2400" b="1" dirty="0" err="1">
                <a:effectLst/>
              </a:rPr>
              <a:t>untuk</a:t>
            </a:r>
            <a:r>
              <a:rPr lang="en-US" sz="2400" b="1" dirty="0">
                <a:effectLst/>
              </a:rPr>
              <a:t> </a:t>
            </a:r>
            <a:r>
              <a:rPr lang="en-US" sz="2400" b="1" dirty="0" err="1">
                <a:effectLst/>
              </a:rPr>
              <a:t>menghilangkan</a:t>
            </a:r>
            <a:r>
              <a:rPr lang="en-US" sz="2400" b="1" dirty="0">
                <a:effectLst/>
              </a:rPr>
              <a:t> </a:t>
            </a:r>
            <a:r>
              <a:rPr lang="en-US" sz="2400" b="1" dirty="0" err="1">
                <a:effectLst/>
              </a:rPr>
              <a:t>kesulitan</a:t>
            </a:r>
            <a:r>
              <a:rPr lang="en-US" sz="2400" b="1" dirty="0">
                <a:effectLst/>
              </a:rPr>
              <a:t> </a:t>
            </a:r>
            <a:r>
              <a:rPr lang="en-US" sz="2400" b="1" dirty="0" err="1">
                <a:effectLst/>
              </a:rPr>
              <a:t>tanpa</a:t>
            </a:r>
            <a:r>
              <a:rPr lang="en-US" sz="2400" b="1" dirty="0">
                <a:effectLst/>
              </a:rPr>
              <a:t> </a:t>
            </a:r>
            <a:r>
              <a:rPr lang="en-US" sz="2400" b="1" dirty="0" err="1">
                <a:effectLst/>
              </a:rPr>
              <a:t>tindakan</a:t>
            </a:r>
            <a:r>
              <a:rPr lang="en-US" sz="2400" b="1" dirty="0">
                <a:effectLst/>
              </a:rPr>
              <a:t> </a:t>
            </a:r>
            <a:r>
              <a:rPr lang="en-US" sz="2400" b="1" dirty="0" err="1">
                <a:effectLst/>
              </a:rPr>
              <a:t>dari</a:t>
            </a:r>
            <a:r>
              <a:rPr lang="en-US" sz="2400" b="1" dirty="0">
                <a:effectLst/>
              </a:rPr>
              <a:t> </a:t>
            </a:r>
            <a:r>
              <a:rPr lang="en-US" sz="2400" b="1" dirty="0" err="1">
                <a:effectLst/>
              </a:rPr>
              <a:t>kita</a:t>
            </a:r>
            <a:r>
              <a:rPr lang="en-US" sz="2400" b="1" dirty="0">
                <a:effectLst/>
              </a:rPr>
              <a:t>? </a:t>
            </a:r>
          </a:p>
          <a:p>
            <a:pPr marL="342900" indent="-342900" defTabSz="914400">
              <a:lnSpc>
                <a:spcPct val="90000"/>
              </a:lnSpc>
              <a:spcBef>
                <a:spcPts val="600"/>
              </a:spcBef>
              <a:buFont typeface="Wingdings" panose="05000000000000000000" pitchFamily="2" charset="2"/>
              <a:buChar char="§"/>
            </a:pPr>
            <a:r>
              <a:rPr lang="en-US" sz="2400" b="1" dirty="0" err="1">
                <a:effectLst/>
              </a:rPr>
              <a:t>Haruskah</a:t>
            </a:r>
            <a:r>
              <a:rPr lang="en-US" sz="2400" b="1" dirty="0">
                <a:effectLst/>
              </a:rPr>
              <a:t> </a:t>
            </a:r>
            <a:r>
              <a:rPr lang="en-US" sz="2400" b="1" dirty="0" err="1">
                <a:effectLst/>
              </a:rPr>
              <a:t>kita</a:t>
            </a:r>
            <a:r>
              <a:rPr lang="en-US" sz="2400" b="1" dirty="0">
                <a:effectLst/>
              </a:rPr>
              <a:t> </a:t>
            </a:r>
            <a:r>
              <a:rPr lang="en-US" sz="2400" b="1" dirty="0" err="1">
                <a:effectLst/>
              </a:rPr>
              <a:t>keluar</a:t>
            </a:r>
            <a:r>
              <a:rPr lang="en-US" sz="2400" b="1" dirty="0">
                <a:effectLst/>
              </a:rPr>
              <a:t> </a:t>
            </a:r>
            <a:r>
              <a:rPr lang="en-US" sz="2400" b="1" dirty="0" err="1">
                <a:effectLst/>
              </a:rPr>
              <a:t>dari</a:t>
            </a:r>
            <a:r>
              <a:rPr lang="en-US" sz="2400" b="1" dirty="0">
                <a:effectLst/>
              </a:rPr>
              <a:t> </a:t>
            </a:r>
            <a:r>
              <a:rPr lang="en-US" sz="2400" b="1" dirty="0" err="1">
                <a:effectLst/>
              </a:rPr>
              <a:t>cawan</a:t>
            </a:r>
            <a:r>
              <a:rPr lang="en-US" sz="2400" b="1" dirty="0">
                <a:effectLst/>
              </a:rPr>
              <a:t> </a:t>
            </a:r>
            <a:r>
              <a:rPr lang="en-US" sz="2400" b="1" dirty="0" err="1">
                <a:effectLst/>
              </a:rPr>
              <a:t>lebur</a:t>
            </a:r>
            <a:r>
              <a:rPr lang="en-US" sz="2400" b="1" dirty="0">
                <a:effectLst/>
              </a:rPr>
              <a:t> </a:t>
            </a:r>
            <a:r>
              <a:rPr lang="en-US" sz="2400" b="1" dirty="0" err="1">
                <a:effectLst/>
              </a:rPr>
              <a:t>dengan</a:t>
            </a:r>
            <a:r>
              <a:rPr lang="en-US" sz="2400" b="1" dirty="0">
                <a:effectLst/>
              </a:rPr>
              <a:t> </a:t>
            </a:r>
            <a:r>
              <a:rPr lang="en-US" sz="2400" b="1" dirty="0" err="1">
                <a:effectLst/>
              </a:rPr>
              <a:t>cara</a:t>
            </a:r>
            <a:r>
              <a:rPr lang="en-US" sz="2400" b="1" dirty="0">
                <a:effectLst/>
              </a:rPr>
              <a:t> </a:t>
            </a:r>
            <a:r>
              <a:rPr lang="en-US" sz="2400" b="1" dirty="0" err="1">
                <a:effectLst/>
              </a:rPr>
              <a:t>kita</a:t>
            </a:r>
            <a:r>
              <a:rPr lang="en-US" sz="2400" b="1" dirty="0">
                <a:effectLst/>
              </a:rPr>
              <a:t> </a:t>
            </a:r>
            <a:r>
              <a:rPr lang="en-US" sz="2400" b="1" dirty="0" err="1">
                <a:effectLst/>
              </a:rPr>
              <a:t>sendiri</a:t>
            </a:r>
            <a:r>
              <a:rPr lang="en-US" sz="2400" b="1" dirty="0">
                <a:effectLst/>
              </a:rPr>
              <a:t> dan </a:t>
            </a:r>
            <a:r>
              <a:rPr lang="en-US" sz="2400" b="1" dirty="0" err="1">
                <a:effectLst/>
              </a:rPr>
              <a:t>tanpa</a:t>
            </a:r>
            <a:r>
              <a:rPr lang="en-US" sz="2400" b="1" dirty="0">
                <a:effectLst/>
              </a:rPr>
              <a:t> </a:t>
            </a:r>
            <a:r>
              <a:rPr lang="en-US" sz="2400" b="1" dirty="0" err="1">
                <a:effectLst/>
              </a:rPr>
              <a:t>campur</a:t>
            </a:r>
            <a:r>
              <a:rPr lang="en-US" sz="2400" b="1" dirty="0">
                <a:effectLst/>
              </a:rPr>
              <a:t> </a:t>
            </a:r>
            <a:r>
              <a:rPr lang="en-US" sz="2400" b="1" dirty="0" err="1">
                <a:effectLst/>
              </a:rPr>
              <a:t>tangan</a:t>
            </a:r>
            <a:r>
              <a:rPr lang="en-US" sz="2400" b="1" dirty="0">
                <a:effectLst/>
              </a:rPr>
              <a:t> </a:t>
            </a:r>
            <a:r>
              <a:rPr lang="en-US" sz="2400" b="1" dirty="0" err="1">
                <a:effectLst/>
              </a:rPr>
              <a:t>Tuhan</a:t>
            </a:r>
            <a:r>
              <a:rPr lang="en-US" sz="2400" b="1" dirty="0">
                <a:effectLst/>
              </a:rPr>
              <a:t>?</a:t>
            </a:r>
          </a:p>
        </p:txBody>
      </p:sp>
      <p:pic>
        <p:nvPicPr>
          <p:cNvPr id="6" name="Imagen 4" descr="Grupo de personas en una sala&#10;&#10;Descripción generada automáticamente con confianza media">
            <a:extLst>
              <a:ext uri="{FF2B5EF4-FFF2-40B4-BE49-F238E27FC236}">
                <a16:creationId xmlns:a16="http://schemas.microsoft.com/office/drawing/2014/main" id="{DD2E2B8E-5B17-507B-13C9-F32E4C73B501}"/>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9905" r="27119"/>
          <a:stretch/>
        </p:blipFill>
        <p:spPr>
          <a:xfrm>
            <a:off x="20" y="10"/>
            <a:ext cx="3476673" cy="6857990"/>
          </a:xfrm>
          <a:prstGeom prst="rect">
            <a:avLst/>
          </a:prstGeom>
          <a:effectLst/>
        </p:spPr>
      </p:pic>
      <p:cxnSp>
        <p:nvCxnSpPr>
          <p:cNvPr id="20" name="Straight Connector 1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10700" y="2115117"/>
            <a:ext cx="4732020" cy="0"/>
          </a:xfrm>
          <a:prstGeom prst="line">
            <a:avLst/>
          </a:prstGeom>
          <a:ln w="19050">
            <a:solidFill>
              <a:srgbClr val="FAFC8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87953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wipe(left)">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wipe(left)">
                                      <p:cBhvr>
                                        <p:cTn id="17" dur="500"/>
                                        <p:tgtEl>
                                          <p:spTgt spid="5">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wipe(left)">
                                      <p:cBhvr>
                                        <p:cTn id="22" dur="500"/>
                                        <p:tgtEl>
                                          <p:spTgt spid="5">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animEffect transition="in" filter="wipe(left)">
                                      <p:cBhvr>
                                        <p:cTn id="27" dur="500"/>
                                        <p:tgtEl>
                                          <p:spTgt spid="5">
                                            <p:txEl>
                                              <p:pRg st="5" end="5"/>
                                            </p:txEl>
                                          </p:spTgt>
                                        </p:tgtEl>
                                      </p:cBhvr>
                                    </p:animEffect>
                                  </p:childTnLst>
                                </p:cTn>
                              </p:par>
                            </p:childTnLst>
                          </p:cTn>
                        </p:par>
                        <p:par>
                          <p:cTn id="28" fill="hold">
                            <p:stCondLst>
                              <p:cond delay="500"/>
                            </p:stCondLst>
                            <p:childTnLst>
                              <p:par>
                                <p:cTn id="29" presetID="31" presetClass="entr" presetSubtype="0" fill="hold" nodeType="after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p:cTn id="31" dur="1000" fill="hold"/>
                                        <p:tgtEl>
                                          <p:spTgt spid="6"/>
                                        </p:tgtEl>
                                        <p:attrNameLst>
                                          <p:attrName>ppt_w</p:attrName>
                                        </p:attrNameLst>
                                      </p:cBhvr>
                                      <p:tavLst>
                                        <p:tav tm="0">
                                          <p:val>
                                            <p:fltVal val="0"/>
                                          </p:val>
                                        </p:tav>
                                        <p:tav tm="100000">
                                          <p:val>
                                            <p:strVal val="#ppt_w"/>
                                          </p:val>
                                        </p:tav>
                                      </p:tavLst>
                                    </p:anim>
                                    <p:anim calcmode="lin" valueType="num">
                                      <p:cBhvr>
                                        <p:cTn id="32" dur="1000" fill="hold"/>
                                        <p:tgtEl>
                                          <p:spTgt spid="6"/>
                                        </p:tgtEl>
                                        <p:attrNameLst>
                                          <p:attrName>ppt_h</p:attrName>
                                        </p:attrNameLst>
                                      </p:cBhvr>
                                      <p:tavLst>
                                        <p:tav tm="0">
                                          <p:val>
                                            <p:fltVal val="0"/>
                                          </p:val>
                                        </p:tav>
                                        <p:tav tm="100000">
                                          <p:val>
                                            <p:strVal val="#ppt_h"/>
                                          </p:val>
                                        </p:tav>
                                      </p:tavLst>
                                    </p:anim>
                                    <p:anim calcmode="lin" valueType="num">
                                      <p:cBhvr>
                                        <p:cTn id="33" dur="1000" fill="hold"/>
                                        <p:tgtEl>
                                          <p:spTgt spid="6"/>
                                        </p:tgtEl>
                                        <p:attrNameLst>
                                          <p:attrName>style.rotation</p:attrName>
                                        </p:attrNameLst>
                                      </p:cBhvr>
                                      <p:tavLst>
                                        <p:tav tm="0">
                                          <p:val>
                                            <p:fltVal val="90"/>
                                          </p:val>
                                        </p:tav>
                                        <p:tav tm="100000">
                                          <p:val>
                                            <p:fltVal val="0"/>
                                          </p:val>
                                        </p:tav>
                                      </p:tavLst>
                                    </p:anim>
                                    <p:animEffect transition="in" filter="fade">
                                      <p:cBhvr>
                                        <p:cTn id="34"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BC15767-0CEF-F523-CCD7-311F52B3B30E}"/>
              </a:ext>
            </a:extLst>
          </p:cNvPr>
          <p:cNvPicPr>
            <a:picLocks noChangeAspect="1"/>
          </p:cNvPicPr>
          <p:nvPr/>
        </p:nvPicPr>
        <p:blipFill>
          <a:blip r:embed="rId2"/>
          <a:stretch>
            <a:fillRect/>
          </a:stretch>
        </p:blipFill>
        <p:spPr>
          <a:xfrm>
            <a:off x="0" y="0"/>
            <a:ext cx="9144000" cy="6858000"/>
          </a:xfrm>
          <a:prstGeom prst="rect">
            <a:avLst/>
          </a:prstGeom>
        </p:spPr>
      </p:pic>
      <p:sp>
        <p:nvSpPr>
          <p:cNvPr id="3" name="Content Placeholder 2">
            <a:extLst>
              <a:ext uri="{FF2B5EF4-FFF2-40B4-BE49-F238E27FC236}">
                <a16:creationId xmlns:a16="http://schemas.microsoft.com/office/drawing/2014/main" id="{B1E7826D-2981-8F7A-EABB-73A57B6E2E88}"/>
              </a:ext>
            </a:extLst>
          </p:cNvPr>
          <p:cNvSpPr>
            <a:spLocks noGrp="1"/>
          </p:cNvSpPr>
          <p:nvPr>
            <p:ph idx="1"/>
          </p:nvPr>
        </p:nvSpPr>
        <p:spPr>
          <a:xfrm>
            <a:off x="1168400" y="1398905"/>
            <a:ext cx="6898640" cy="2898775"/>
          </a:xfrm>
          <a:solidFill>
            <a:schemeClr val="bg1">
              <a:alpha val="57000"/>
            </a:schemeClr>
          </a:solidFill>
        </p:spPr>
        <p:txBody>
          <a:bodyPr>
            <a:noAutofit/>
          </a:bodyPr>
          <a:lstStyle/>
          <a:p>
            <a:pPr marL="0" indent="0" algn="ctr">
              <a:buNone/>
            </a:pPr>
            <a:r>
              <a:rPr lang="en-ID" sz="3600" dirty="0" err="1">
                <a:latin typeface="Impact" panose="020B0806030902050204" pitchFamily="34" charset="0"/>
              </a:rPr>
              <a:t>Ibrani</a:t>
            </a:r>
            <a:r>
              <a:rPr lang="en-ID" sz="3600" dirty="0">
                <a:latin typeface="Impact" panose="020B0806030902050204" pitchFamily="34" charset="0"/>
              </a:rPr>
              <a:t> 10:36 </a:t>
            </a:r>
          </a:p>
          <a:p>
            <a:pPr marL="0" indent="0" algn="ctr">
              <a:buNone/>
            </a:pPr>
            <a:r>
              <a:rPr lang="en-ID" sz="3600" dirty="0">
                <a:latin typeface="Franklin Gothic Demi Cond" panose="020B0706030402020204" pitchFamily="34" charset="0"/>
              </a:rPr>
              <a:t>"</a:t>
            </a:r>
            <a:r>
              <a:rPr lang="en-ID" sz="3600" dirty="0" err="1">
                <a:latin typeface="Franklin Gothic Demi Cond" panose="020B0706030402020204" pitchFamily="34" charset="0"/>
              </a:rPr>
              <a:t>Sebab</a:t>
            </a:r>
            <a:r>
              <a:rPr lang="en-ID" sz="3600" dirty="0">
                <a:latin typeface="Franklin Gothic Demi Cond" panose="020B0706030402020204" pitchFamily="34" charset="0"/>
              </a:rPr>
              <a:t> </a:t>
            </a:r>
            <a:r>
              <a:rPr lang="en-ID" sz="3600" dirty="0" err="1">
                <a:latin typeface="Franklin Gothic Demi Cond" panose="020B0706030402020204" pitchFamily="34" charset="0"/>
              </a:rPr>
              <a:t>kamu</a:t>
            </a:r>
            <a:r>
              <a:rPr lang="en-ID" sz="3600" dirty="0">
                <a:latin typeface="Franklin Gothic Demi Cond" panose="020B0706030402020204" pitchFamily="34" charset="0"/>
              </a:rPr>
              <a:t> </a:t>
            </a:r>
            <a:r>
              <a:rPr lang="en-ID" sz="3600" dirty="0" err="1">
                <a:latin typeface="Franklin Gothic Demi Cond" panose="020B0706030402020204" pitchFamily="34" charset="0"/>
              </a:rPr>
              <a:t>memerlukan</a:t>
            </a:r>
            <a:r>
              <a:rPr lang="en-ID" sz="3600" dirty="0">
                <a:latin typeface="Franklin Gothic Demi Cond" panose="020B0706030402020204" pitchFamily="34" charset="0"/>
              </a:rPr>
              <a:t> </a:t>
            </a:r>
            <a:r>
              <a:rPr lang="en-ID" sz="3600" dirty="0" err="1">
                <a:latin typeface="Franklin Gothic Demi Cond" panose="020B0706030402020204" pitchFamily="34" charset="0"/>
              </a:rPr>
              <a:t>ketekunan</a:t>
            </a:r>
            <a:r>
              <a:rPr lang="en-ID" sz="3600" dirty="0">
                <a:latin typeface="Franklin Gothic Demi Cond" panose="020B0706030402020204" pitchFamily="34" charset="0"/>
              </a:rPr>
              <a:t>, </a:t>
            </a:r>
            <a:r>
              <a:rPr lang="en-ID" sz="3600" dirty="0" err="1">
                <a:latin typeface="Franklin Gothic Demi Cond" panose="020B0706030402020204" pitchFamily="34" charset="0"/>
              </a:rPr>
              <a:t>supaya</a:t>
            </a:r>
            <a:r>
              <a:rPr lang="en-ID" sz="3600" dirty="0">
                <a:latin typeface="Franklin Gothic Demi Cond" panose="020B0706030402020204" pitchFamily="34" charset="0"/>
              </a:rPr>
              <a:t> </a:t>
            </a:r>
            <a:r>
              <a:rPr lang="en-ID" sz="3600" dirty="0" err="1">
                <a:latin typeface="Franklin Gothic Demi Cond" panose="020B0706030402020204" pitchFamily="34" charset="0"/>
              </a:rPr>
              <a:t>sesudah</a:t>
            </a:r>
            <a:r>
              <a:rPr lang="en-ID" sz="3600" dirty="0">
                <a:latin typeface="Franklin Gothic Demi Cond" panose="020B0706030402020204" pitchFamily="34" charset="0"/>
              </a:rPr>
              <a:t> </a:t>
            </a:r>
            <a:r>
              <a:rPr lang="en-ID" sz="3600" dirty="0" err="1">
                <a:latin typeface="Franklin Gothic Demi Cond" panose="020B0706030402020204" pitchFamily="34" charset="0"/>
              </a:rPr>
              <a:t>kamu</a:t>
            </a:r>
            <a:r>
              <a:rPr lang="en-ID" sz="3600" dirty="0">
                <a:latin typeface="Franklin Gothic Demi Cond" panose="020B0706030402020204" pitchFamily="34" charset="0"/>
              </a:rPr>
              <a:t> </a:t>
            </a:r>
            <a:r>
              <a:rPr lang="en-ID" sz="3600" dirty="0" err="1">
                <a:latin typeface="Franklin Gothic Demi Cond" panose="020B0706030402020204" pitchFamily="34" charset="0"/>
              </a:rPr>
              <a:t>melakukan</a:t>
            </a:r>
            <a:r>
              <a:rPr lang="en-ID" sz="3600" dirty="0">
                <a:latin typeface="Franklin Gothic Demi Cond" panose="020B0706030402020204" pitchFamily="34" charset="0"/>
              </a:rPr>
              <a:t> </a:t>
            </a:r>
            <a:r>
              <a:rPr lang="en-ID" sz="3600" dirty="0" err="1">
                <a:latin typeface="Franklin Gothic Demi Cond" panose="020B0706030402020204" pitchFamily="34" charset="0"/>
              </a:rPr>
              <a:t>kehendak</a:t>
            </a:r>
            <a:r>
              <a:rPr lang="en-ID" sz="3600" dirty="0">
                <a:latin typeface="Franklin Gothic Demi Cond" panose="020B0706030402020204" pitchFamily="34" charset="0"/>
              </a:rPr>
              <a:t> Allah, </a:t>
            </a:r>
            <a:r>
              <a:rPr lang="en-ID" sz="3600" dirty="0" err="1">
                <a:latin typeface="Franklin Gothic Demi Cond" panose="020B0706030402020204" pitchFamily="34" charset="0"/>
              </a:rPr>
              <a:t>kamu</a:t>
            </a:r>
            <a:r>
              <a:rPr lang="en-ID" sz="3600" dirty="0">
                <a:latin typeface="Franklin Gothic Demi Cond" panose="020B0706030402020204" pitchFamily="34" charset="0"/>
              </a:rPr>
              <a:t> </a:t>
            </a:r>
            <a:r>
              <a:rPr lang="en-ID" sz="3600" dirty="0" err="1">
                <a:latin typeface="Franklin Gothic Demi Cond" panose="020B0706030402020204" pitchFamily="34" charset="0"/>
              </a:rPr>
              <a:t>memperoleh</a:t>
            </a:r>
            <a:r>
              <a:rPr lang="en-ID" sz="3600" dirty="0">
                <a:latin typeface="Franklin Gothic Demi Cond" panose="020B0706030402020204" pitchFamily="34" charset="0"/>
              </a:rPr>
              <a:t> </a:t>
            </a:r>
            <a:r>
              <a:rPr lang="en-ID" sz="3600" dirty="0" err="1">
                <a:latin typeface="Franklin Gothic Demi Cond" panose="020B0706030402020204" pitchFamily="34" charset="0"/>
              </a:rPr>
              <a:t>apa</a:t>
            </a:r>
            <a:r>
              <a:rPr lang="en-ID" sz="3600" dirty="0">
                <a:latin typeface="Franklin Gothic Demi Cond" panose="020B0706030402020204" pitchFamily="34" charset="0"/>
              </a:rPr>
              <a:t> yang </a:t>
            </a:r>
            <a:r>
              <a:rPr lang="en-ID" sz="3600" dirty="0" err="1">
                <a:latin typeface="Franklin Gothic Demi Cond" panose="020B0706030402020204" pitchFamily="34" charset="0"/>
              </a:rPr>
              <a:t>dijanjikan</a:t>
            </a:r>
            <a:r>
              <a:rPr lang="en-ID" sz="3600" dirty="0">
                <a:latin typeface="Franklin Gothic Demi Cond" panose="020B0706030402020204" pitchFamily="34" charset="0"/>
              </a:rPr>
              <a:t> </a:t>
            </a:r>
            <a:r>
              <a:rPr lang="en-ID" sz="3600" dirty="0" err="1">
                <a:latin typeface="Franklin Gothic Demi Cond" panose="020B0706030402020204" pitchFamily="34" charset="0"/>
              </a:rPr>
              <a:t>itu</a:t>
            </a:r>
            <a:r>
              <a:rPr lang="en-ID" sz="3600" dirty="0">
                <a:latin typeface="Franklin Gothic Demi Cond" panose="020B0706030402020204" pitchFamily="34" charset="0"/>
              </a:rPr>
              <a:t>".</a:t>
            </a:r>
          </a:p>
        </p:txBody>
      </p:sp>
    </p:spTree>
    <p:extLst>
      <p:ext uri="{BB962C8B-B14F-4D97-AF65-F5344CB8AC3E}">
        <p14:creationId xmlns:p14="http://schemas.microsoft.com/office/powerpoint/2010/main" val="32068239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7952EA2-B3DE-C897-0C82-B0736DDF6355}"/>
              </a:ext>
            </a:extLst>
          </p:cNvPr>
          <p:cNvPicPr>
            <a:picLocks noChangeAspect="1"/>
          </p:cNvPicPr>
          <p:nvPr/>
        </p:nvPicPr>
        <p:blipFill>
          <a:blip r:embed="rId2"/>
          <a:stretch>
            <a:fillRect/>
          </a:stretch>
        </p:blipFill>
        <p:spPr>
          <a:xfrm>
            <a:off x="91599" y="0"/>
            <a:ext cx="8960801" cy="6858000"/>
          </a:xfrm>
          <a:prstGeom prst="rect">
            <a:avLst/>
          </a:prstGeom>
        </p:spPr>
      </p:pic>
      <p:sp>
        <p:nvSpPr>
          <p:cNvPr id="6" name="TextBox 5">
            <a:extLst>
              <a:ext uri="{FF2B5EF4-FFF2-40B4-BE49-F238E27FC236}">
                <a16:creationId xmlns:a16="http://schemas.microsoft.com/office/drawing/2014/main" id="{F277C572-3BAF-387C-D020-8425DA3A0D4B}"/>
              </a:ext>
            </a:extLst>
          </p:cNvPr>
          <p:cNvSpPr txBox="1"/>
          <p:nvPr/>
        </p:nvSpPr>
        <p:spPr>
          <a:xfrm>
            <a:off x="1574800" y="1072862"/>
            <a:ext cx="7193200" cy="1015663"/>
          </a:xfrm>
          <a:prstGeom prst="rect">
            <a:avLst/>
          </a:prstGeom>
          <a:solidFill>
            <a:srgbClr val="4A206A"/>
          </a:solidFill>
        </p:spPr>
        <p:txBody>
          <a:bodyPr wrap="square">
            <a:spAutoFit/>
          </a:bodyPr>
          <a:lstStyle/>
          <a:p>
            <a:r>
              <a:rPr lang="en-ID" sz="2000" dirty="0" err="1">
                <a:solidFill>
                  <a:schemeClr val="bg1"/>
                </a:solidFill>
                <a:latin typeface="Bernard MT Condensed" panose="02050806060905020404" pitchFamily="18" charset="0"/>
              </a:rPr>
              <a:t>Kadang</a:t>
            </a:r>
            <a:r>
              <a:rPr lang="en-ID" sz="2000" dirty="0">
                <a:solidFill>
                  <a:schemeClr val="bg1"/>
                </a:solidFill>
                <a:latin typeface="Bernard MT Condensed" panose="02050806060905020404" pitchFamily="18" charset="0"/>
              </a:rPr>
              <a:t> kala </a:t>
            </a:r>
            <a:r>
              <a:rPr lang="en-ID" sz="2000" dirty="0" err="1">
                <a:solidFill>
                  <a:schemeClr val="bg1"/>
                </a:solidFill>
                <a:latin typeface="Bernard MT Condensed" panose="02050806060905020404" pitchFamily="18" charset="0"/>
              </a:rPr>
              <a:t>cawan</a:t>
            </a:r>
            <a:r>
              <a:rPr lang="en-ID" sz="2000" dirty="0">
                <a:solidFill>
                  <a:schemeClr val="bg1"/>
                </a:solidFill>
                <a:latin typeface="Bernard MT Condensed" panose="02050806060905020404" pitchFamily="18" charset="0"/>
              </a:rPr>
              <a:t> </a:t>
            </a:r>
            <a:r>
              <a:rPr lang="en-ID" sz="2000" dirty="0" err="1">
                <a:solidFill>
                  <a:schemeClr val="bg1"/>
                </a:solidFill>
                <a:latin typeface="Bernard MT Condensed" panose="02050806060905020404" pitchFamily="18" charset="0"/>
              </a:rPr>
              <a:t>lebur</a:t>
            </a:r>
            <a:r>
              <a:rPr lang="en-ID" sz="2000" dirty="0">
                <a:solidFill>
                  <a:schemeClr val="bg1"/>
                </a:solidFill>
                <a:latin typeface="Bernard MT Condensed" panose="02050806060905020404" pitchFamily="18" charset="0"/>
              </a:rPr>
              <a:t> </a:t>
            </a:r>
            <a:r>
              <a:rPr lang="en-ID" sz="2000" dirty="0" err="1">
                <a:solidFill>
                  <a:schemeClr val="bg1"/>
                </a:solidFill>
                <a:latin typeface="Bernard MT Condensed" panose="02050806060905020404" pitchFamily="18" charset="0"/>
              </a:rPr>
              <a:t>itu</a:t>
            </a:r>
            <a:r>
              <a:rPr lang="en-ID" sz="2000" dirty="0">
                <a:solidFill>
                  <a:schemeClr val="bg1"/>
                </a:solidFill>
                <a:latin typeface="Bernard MT Condensed" panose="02050806060905020404" pitchFamily="18" charset="0"/>
              </a:rPr>
              <a:t> </a:t>
            </a:r>
            <a:r>
              <a:rPr lang="en-ID" sz="2000" dirty="0" err="1">
                <a:solidFill>
                  <a:schemeClr val="bg1"/>
                </a:solidFill>
                <a:latin typeface="Bernard MT Condensed" panose="02050806060905020404" pitchFamily="18" charset="0"/>
              </a:rPr>
              <a:t>ada</a:t>
            </a:r>
            <a:r>
              <a:rPr lang="en-ID" sz="2000" dirty="0">
                <a:solidFill>
                  <a:schemeClr val="bg1"/>
                </a:solidFill>
                <a:latin typeface="Bernard MT Condensed" panose="02050806060905020404" pitchFamily="18" charset="0"/>
              </a:rPr>
              <a:t> </a:t>
            </a:r>
            <a:r>
              <a:rPr lang="en-ID" sz="2000" dirty="0" err="1">
                <a:solidFill>
                  <a:schemeClr val="bg1"/>
                </a:solidFill>
                <a:latin typeface="Bernard MT Condensed" panose="02050806060905020404" pitchFamily="18" charset="0"/>
              </a:rPr>
              <a:t>justru</a:t>
            </a:r>
            <a:r>
              <a:rPr lang="en-ID" sz="2000" dirty="0">
                <a:solidFill>
                  <a:schemeClr val="bg1"/>
                </a:solidFill>
                <a:latin typeface="Bernard MT Condensed" panose="02050806060905020404" pitchFamily="18" charset="0"/>
              </a:rPr>
              <a:t> </a:t>
            </a:r>
            <a:r>
              <a:rPr lang="en-ID" sz="2000" dirty="0" err="1">
                <a:solidFill>
                  <a:schemeClr val="bg1"/>
                </a:solidFill>
                <a:latin typeface="Bernard MT Condensed" panose="02050806060905020404" pitchFamily="18" charset="0"/>
              </a:rPr>
              <a:t>karena</a:t>
            </a:r>
            <a:r>
              <a:rPr lang="en-ID" sz="2000" dirty="0">
                <a:solidFill>
                  <a:schemeClr val="bg1"/>
                </a:solidFill>
                <a:latin typeface="Bernard MT Condensed" panose="02050806060905020404" pitchFamily="18" charset="0"/>
              </a:rPr>
              <a:t> </a:t>
            </a:r>
            <a:r>
              <a:rPr lang="en-ID" sz="2000" dirty="0" err="1">
                <a:solidFill>
                  <a:schemeClr val="bg1"/>
                </a:solidFill>
                <a:latin typeface="Bernard MT Condensed" panose="02050806060905020404" pitchFamily="18" charset="0"/>
              </a:rPr>
              <a:t>kita</a:t>
            </a:r>
            <a:r>
              <a:rPr lang="en-ID" sz="2000" dirty="0">
                <a:solidFill>
                  <a:schemeClr val="bg1"/>
                </a:solidFill>
                <a:latin typeface="Bernard MT Condensed" panose="02050806060905020404" pitchFamily="18" charset="0"/>
              </a:rPr>
              <a:t> </a:t>
            </a:r>
            <a:r>
              <a:rPr lang="en-ID" sz="2000" dirty="0" err="1">
                <a:solidFill>
                  <a:schemeClr val="bg1"/>
                </a:solidFill>
                <a:latin typeface="Bernard MT Condensed" panose="02050806060905020404" pitchFamily="18" charset="0"/>
              </a:rPr>
              <a:t>belum</a:t>
            </a:r>
            <a:r>
              <a:rPr lang="en-ID" sz="2000" dirty="0">
                <a:solidFill>
                  <a:schemeClr val="bg1"/>
                </a:solidFill>
                <a:latin typeface="Bernard MT Condensed" panose="02050806060905020404" pitchFamily="18" charset="0"/>
              </a:rPr>
              <a:t> </a:t>
            </a:r>
            <a:r>
              <a:rPr lang="en-ID" sz="2000" dirty="0" err="1">
                <a:solidFill>
                  <a:schemeClr val="bg1"/>
                </a:solidFill>
                <a:latin typeface="Bernard MT Condensed" panose="02050806060905020404" pitchFamily="18" charset="0"/>
              </a:rPr>
              <a:t>bertobat</a:t>
            </a:r>
            <a:r>
              <a:rPr lang="en-ID" sz="2000" dirty="0">
                <a:solidFill>
                  <a:schemeClr val="bg1"/>
                </a:solidFill>
                <a:latin typeface="Bernard MT Condensed" panose="02050806060905020404" pitchFamily="18" charset="0"/>
              </a:rPr>
              <a:t>. </a:t>
            </a:r>
            <a:r>
              <a:rPr lang="en-ID" sz="2000" dirty="0" err="1">
                <a:solidFill>
                  <a:schemeClr val="bg1"/>
                </a:solidFill>
                <a:latin typeface="Bernard MT Condensed" panose="02050806060905020404" pitchFamily="18" charset="0"/>
              </a:rPr>
              <a:t>Untuk</a:t>
            </a:r>
            <a:r>
              <a:rPr lang="en-ID" sz="2000" dirty="0">
                <a:solidFill>
                  <a:schemeClr val="bg1"/>
                </a:solidFill>
                <a:latin typeface="Bernard MT Condensed" panose="02050806060905020404" pitchFamily="18" charset="0"/>
              </a:rPr>
              <a:t> </a:t>
            </a:r>
            <a:r>
              <a:rPr lang="en-ID" sz="2000" dirty="0" err="1">
                <a:solidFill>
                  <a:schemeClr val="bg1"/>
                </a:solidFill>
                <a:latin typeface="Bernard MT Condensed" panose="02050806060905020404" pitchFamily="18" charset="0"/>
              </a:rPr>
              <a:t>itu</a:t>
            </a:r>
            <a:r>
              <a:rPr lang="en-ID" sz="2000" dirty="0">
                <a:solidFill>
                  <a:schemeClr val="bg1"/>
                </a:solidFill>
                <a:latin typeface="Bernard MT Condensed" panose="02050806060905020404" pitchFamily="18" charset="0"/>
              </a:rPr>
              <a:t> </a:t>
            </a:r>
            <a:r>
              <a:rPr lang="en-ID" sz="2000" dirty="0" err="1">
                <a:solidFill>
                  <a:schemeClr val="bg1"/>
                </a:solidFill>
                <a:latin typeface="Bernard MT Condensed" panose="02050806060905020404" pitchFamily="18" charset="0"/>
              </a:rPr>
              <a:t>kita</a:t>
            </a:r>
            <a:r>
              <a:rPr lang="en-ID" sz="2000" dirty="0">
                <a:solidFill>
                  <a:schemeClr val="bg1"/>
                </a:solidFill>
                <a:latin typeface="Bernard MT Condensed" panose="02050806060905020404" pitchFamily="18" charset="0"/>
              </a:rPr>
              <a:t> </a:t>
            </a:r>
            <a:r>
              <a:rPr lang="en-ID" sz="2000" dirty="0" err="1">
                <a:solidFill>
                  <a:schemeClr val="bg1"/>
                </a:solidFill>
                <a:latin typeface="Bernard MT Condensed" panose="02050806060905020404" pitchFamily="18" charset="0"/>
              </a:rPr>
              <a:t>harus</a:t>
            </a:r>
            <a:r>
              <a:rPr lang="en-ID" sz="2000" dirty="0">
                <a:solidFill>
                  <a:schemeClr val="bg1"/>
                </a:solidFill>
                <a:latin typeface="Bernard MT Condensed" panose="02050806060905020404" pitchFamily="18" charset="0"/>
              </a:rPr>
              <a:t> </a:t>
            </a:r>
            <a:r>
              <a:rPr lang="en-ID" sz="2000" dirty="0" err="1">
                <a:solidFill>
                  <a:schemeClr val="bg1"/>
                </a:solidFill>
                <a:latin typeface="Bernard MT Condensed" panose="02050806060905020404" pitchFamily="18" charset="0"/>
              </a:rPr>
              <a:t>secara</a:t>
            </a:r>
            <a:r>
              <a:rPr lang="en-ID" sz="2000" dirty="0">
                <a:solidFill>
                  <a:schemeClr val="bg1"/>
                </a:solidFill>
                <a:latin typeface="Bernard MT Condensed" panose="02050806060905020404" pitchFamily="18" charset="0"/>
              </a:rPr>
              <a:t> </a:t>
            </a:r>
            <a:r>
              <a:rPr lang="en-ID" sz="2000" dirty="0" err="1">
                <a:solidFill>
                  <a:schemeClr val="bg1"/>
                </a:solidFill>
                <a:latin typeface="Bernard MT Condensed" panose="02050806060905020404" pitchFamily="18" charset="0"/>
              </a:rPr>
              <a:t>sadar</a:t>
            </a:r>
            <a:r>
              <a:rPr lang="en-ID" sz="2000" dirty="0">
                <a:solidFill>
                  <a:schemeClr val="bg1"/>
                </a:solidFill>
                <a:latin typeface="Bernard MT Condensed" panose="02050806060905020404" pitchFamily="18" charset="0"/>
              </a:rPr>
              <a:t> </a:t>
            </a:r>
            <a:r>
              <a:rPr lang="en-ID" sz="2000" dirty="0" err="1">
                <a:solidFill>
                  <a:schemeClr val="bg1"/>
                </a:solidFill>
                <a:latin typeface="Bernard MT Condensed" panose="02050806060905020404" pitchFamily="18" charset="0"/>
              </a:rPr>
              <a:t>membuka</a:t>
            </a:r>
            <a:r>
              <a:rPr lang="en-ID" sz="2000" dirty="0">
                <a:solidFill>
                  <a:schemeClr val="bg1"/>
                </a:solidFill>
                <a:latin typeface="Bernard MT Condensed" panose="02050806060905020404" pitchFamily="18" charset="0"/>
              </a:rPr>
              <a:t> </a:t>
            </a:r>
            <a:r>
              <a:rPr lang="en-ID" sz="2000" dirty="0" err="1">
                <a:solidFill>
                  <a:schemeClr val="bg1"/>
                </a:solidFill>
                <a:latin typeface="Bernard MT Condensed" panose="02050806060905020404" pitchFamily="18" charset="0"/>
              </a:rPr>
              <a:t>pintu</a:t>
            </a:r>
            <a:r>
              <a:rPr lang="en-ID" sz="2000" dirty="0">
                <a:solidFill>
                  <a:schemeClr val="bg1"/>
                </a:solidFill>
                <a:latin typeface="Bernard MT Condensed" panose="02050806060905020404" pitchFamily="18" charset="0"/>
              </a:rPr>
              <a:t> </a:t>
            </a:r>
            <a:r>
              <a:rPr lang="en-ID" sz="2000" dirty="0" err="1">
                <a:solidFill>
                  <a:schemeClr val="bg1"/>
                </a:solidFill>
                <a:latin typeface="Bernard MT Condensed" panose="02050806060905020404" pitchFamily="18" charset="0"/>
              </a:rPr>
              <a:t>pertobatan</a:t>
            </a:r>
            <a:r>
              <a:rPr lang="en-ID" sz="2000" dirty="0">
                <a:solidFill>
                  <a:schemeClr val="bg1"/>
                </a:solidFill>
                <a:latin typeface="Bernard MT Condensed" panose="02050806060905020404" pitchFamily="18" charset="0"/>
              </a:rPr>
              <a:t> dan </a:t>
            </a:r>
            <a:r>
              <a:rPr lang="en-ID" sz="2000" dirty="0" err="1">
                <a:solidFill>
                  <a:schemeClr val="bg1"/>
                </a:solidFill>
                <a:latin typeface="Bernard MT Condensed" panose="02050806060905020404" pitchFamily="18" charset="0"/>
              </a:rPr>
              <a:t>ketaatan</a:t>
            </a:r>
            <a:r>
              <a:rPr lang="en-ID" sz="2000" dirty="0">
                <a:solidFill>
                  <a:schemeClr val="bg1"/>
                </a:solidFill>
                <a:latin typeface="Bernard MT Condensed" panose="02050806060905020404" pitchFamily="18" charset="0"/>
              </a:rPr>
              <a:t> agar </a:t>
            </a:r>
            <a:r>
              <a:rPr lang="en-ID" sz="2000" dirty="0" err="1">
                <a:solidFill>
                  <a:schemeClr val="bg1"/>
                </a:solidFill>
                <a:latin typeface="Bernard MT Condensed" panose="02050806060905020404" pitchFamily="18" charset="0"/>
              </a:rPr>
              <a:t>kuasa</a:t>
            </a:r>
            <a:r>
              <a:rPr lang="en-ID" sz="2000" dirty="0">
                <a:solidFill>
                  <a:schemeClr val="bg1"/>
                </a:solidFill>
                <a:latin typeface="Bernard MT Condensed" panose="02050806060905020404" pitchFamily="18" charset="0"/>
              </a:rPr>
              <a:t> Allah </a:t>
            </a:r>
            <a:r>
              <a:rPr lang="en-ID" sz="2000" dirty="0" err="1">
                <a:solidFill>
                  <a:schemeClr val="bg1"/>
                </a:solidFill>
                <a:latin typeface="Bernard MT Condensed" panose="02050806060905020404" pitchFamily="18" charset="0"/>
              </a:rPr>
              <a:t>masuk</a:t>
            </a:r>
            <a:r>
              <a:rPr lang="en-ID" sz="2000" dirty="0">
                <a:solidFill>
                  <a:schemeClr val="bg1"/>
                </a:solidFill>
                <a:latin typeface="Bernard MT Condensed" panose="02050806060905020404" pitchFamily="18" charset="0"/>
              </a:rPr>
              <a:t> dan </a:t>
            </a:r>
            <a:r>
              <a:rPr lang="en-ID" sz="2000" dirty="0" err="1">
                <a:solidFill>
                  <a:schemeClr val="bg1"/>
                </a:solidFill>
                <a:latin typeface="Bernard MT Condensed" panose="02050806060905020404" pitchFamily="18" charset="0"/>
              </a:rPr>
              <a:t>mengubah</a:t>
            </a:r>
            <a:r>
              <a:rPr lang="en-ID" sz="2000" dirty="0">
                <a:solidFill>
                  <a:schemeClr val="bg1"/>
                </a:solidFill>
                <a:latin typeface="Bernard MT Condensed" panose="02050806060905020404" pitchFamily="18" charset="0"/>
              </a:rPr>
              <a:t> </a:t>
            </a:r>
            <a:r>
              <a:rPr lang="en-ID" sz="2000" dirty="0" err="1">
                <a:solidFill>
                  <a:schemeClr val="bg1"/>
                </a:solidFill>
                <a:latin typeface="Bernard MT Condensed" panose="02050806060905020404" pitchFamily="18" charset="0"/>
              </a:rPr>
              <a:t>kita</a:t>
            </a:r>
            <a:r>
              <a:rPr lang="en-ID" sz="2000" dirty="0">
                <a:solidFill>
                  <a:schemeClr val="bg1"/>
                </a:solidFill>
                <a:latin typeface="Bernard MT Condensed" panose="02050806060905020404" pitchFamily="18" charset="0"/>
              </a:rPr>
              <a:t>.</a:t>
            </a:r>
          </a:p>
        </p:txBody>
      </p:sp>
      <p:sp>
        <p:nvSpPr>
          <p:cNvPr id="8" name="TextBox 7">
            <a:extLst>
              <a:ext uri="{FF2B5EF4-FFF2-40B4-BE49-F238E27FC236}">
                <a16:creationId xmlns:a16="http://schemas.microsoft.com/office/drawing/2014/main" id="{205BBA8C-6F4C-B9E6-7589-CEC67DD65DD2}"/>
              </a:ext>
            </a:extLst>
          </p:cNvPr>
          <p:cNvSpPr txBox="1"/>
          <p:nvPr/>
        </p:nvSpPr>
        <p:spPr>
          <a:xfrm>
            <a:off x="1590940" y="2207180"/>
            <a:ext cx="7169072" cy="923330"/>
          </a:xfrm>
          <a:prstGeom prst="rect">
            <a:avLst/>
          </a:prstGeom>
          <a:solidFill>
            <a:srgbClr val="00B050"/>
          </a:solidFill>
        </p:spPr>
        <p:txBody>
          <a:bodyPr wrap="square">
            <a:spAutoFit/>
          </a:bodyPr>
          <a:lstStyle/>
          <a:p>
            <a:r>
              <a:rPr lang="en-ID" dirty="0" err="1">
                <a:solidFill>
                  <a:schemeClr val="bg1"/>
                </a:solidFill>
                <a:latin typeface="Impact" panose="020B0806030902050204" pitchFamily="34" charset="0"/>
              </a:rPr>
              <a:t>Semua</a:t>
            </a:r>
            <a:r>
              <a:rPr lang="en-ID" dirty="0">
                <a:solidFill>
                  <a:schemeClr val="bg1"/>
                </a:solidFill>
                <a:latin typeface="Impact" panose="020B0806030902050204" pitchFamily="34" charset="0"/>
              </a:rPr>
              <a:t> orang yang </a:t>
            </a:r>
            <a:r>
              <a:rPr lang="en-ID" dirty="0" err="1">
                <a:solidFill>
                  <a:schemeClr val="bg1"/>
                </a:solidFill>
                <a:latin typeface="Impact" panose="020B0806030902050204" pitchFamily="34" charset="0"/>
              </a:rPr>
              <a:t>ingin</a:t>
            </a:r>
            <a:r>
              <a:rPr lang="en-ID" dirty="0">
                <a:solidFill>
                  <a:schemeClr val="bg1"/>
                </a:solidFill>
                <a:latin typeface="Impact" panose="020B0806030902050204" pitchFamily="34" charset="0"/>
              </a:rPr>
              <a:t> </a:t>
            </a:r>
            <a:r>
              <a:rPr lang="en-ID" dirty="0" err="1">
                <a:solidFill>
                  <a:schemeClr val="bg1"/>
                </a:solidFill>
                <a:latin typeface="Impact" panose="020B0806030902050204" pitchFamily="34" charset="0"/>
              </a:rPr>
              <a:t>menjadi</a:t>
            </a:r>
            <a:r>
              <a:rPr lang="en-ID" dirty="0">
                <a:solidFill>
                  <a:schemeClr val="bg1"/>
                </a:solidFill>
                <a:latin typeface="Impact" panose="020B0806030902050204" pitchFamily="34" charset="0"/>
              </a:rPr>
              <a:t> </a:t>
            </a:r>
            <a:r>
              <a:rPr lang="en-ID" dirty="0" err="1">
                <a:solidFill>
                  <a:schemeClr val="bg1"/>
                </a:solidFill>
                <a:latin typeface="Impact" panose="020B0806030902050204" pitchFamily="34" charset="0"/>
              </a:rPr>
              <a:t>layak</a:t>
            </a:r>
            <a:r>
              <a:rPr lang="en-ID" dirty="0">
                <a:solidFill>
                  <a:schemeClr val="bg1"/>
                </a:solidFill>
                <a:latin typeface="Impact" panose="020B0806030902050204" pitchFamily="34" charset="0"/>
              </a:rPr>
              <a:t> </a:t>
            </a:r>
            <a:r>
              <a:rPr lang="en-ID" dirty="0" err="1">
                <a:solidFill>
                  <a:schemeClr val="bg1"/>
                </a:solidFill>
                <a:latin typeface="Impact" panose="020B0806030902050204" pitchFamily="34" charset="0"/>
              </a:rPr>
              <a:t>untuk</a:t>
            </a:r>
            <a:r>
              <a:rPr lang="en-ID" dirty="0">
                <a:solidFill>
                  <a:schemeClr val="bg1"/>
                </a:solidFill>
                <a:latin typeface="Impact" panose="020B0806030902050204" pitchFamily="34" charset="0"/>
              </a:rPr>
              <a:t> </a:t>
            </a:r>
            <a:r>
              <a:rPr lang="en-ID" dirty="0" err="1">
                <a:solidFill>
                  <a:schemeClr val="bg1"/>
                </a:solidFill>
                <a:latin typeface="Impact" panose="020B0806030902050204" pitchFamily="34" charset="0"/>
              </a:rPr>
              <a:t>pelayanan</a:t>
            </a:r>
            <a:r>
              <a:rPr lang="en-ID" dirty="0">
                <a:solidFill>
                  <a:schemeClr val="bg1"/>
                </a:solidFill>
                <a:latin typeface="Impact" panose="020B0806030902050204" pitchFamily="34" charset="0"/>
              </a:rPr>
              <a:t> </a:t>
            </a:r>
            <a:r>
              <a:rPr lang="en-ID" dirty="0" err="1">
                <a:solidFill>
                  <a:schemeClr val="bg1"/>
                </a:solidFill>
                <a:latin typeface="Impact" panose="020B0806030902050204" pitchFamily="34" charset="0"/>
              </a:rPr>
              <a:t>harus</a:t>
            </a:r>
            <a:r>
              <a:rPr lang="en-ID" dirty="0">
                <a:solidFill>
                  <a:schemeClr val="bg1"/>
                </a:solidFill>
                <a:latin typeface="Impact" panose="020B0806030902050204" pitchFamily="34" charset="0"/>
              </a:rPr>
              <a:t> </a:t>
            </a:r>
            <a:r>
              <a:rPr lang="en-ID" dirty="0" err="1">
                <a:solidFill>
                  <a:schemeClr val="bg1"/>
                </a:solidFill>
                <a:latin typeface="Impact" panose="020B0806030902050204" pitchFamily="34" charset="0"/>
              </a:rPr>
              <a:t>dilatih</a:t>
            </a:r>
            <a:r>
              <a:rPr lang="en-ID" dirty="0">
                <a:solidFill>
                  <a:schemeClr val="bg1"/>
                </a:solidFill>
                <a:latin typeface="Impact" panose="020B0806030902050204" pitchFamily="34" charset="0"/>
              </a:rPr>
              <a:t> oleh </a:t>
            </a:r>
            <a:r>
              <a:rPr lang="en-ID" dirty="0" err="1">
                <a:solidFill>
                  <a:schemeClr val="bg1"/>
                </a:solidFill>
                <a:latin typeface="Impact" panose="020B0806030902050204" pitchFamily="34" charset="0"/>
              </a:rPr>
              <a:t>disiplin</a:t>
            </a:r>
            <a:r>
              <a:rPr lang="en-ID" dirty="0">
                <a:solidFill>
                  <a:schemeClr val="bg1"/>
                </a:solidFill>
                <a:latin typeface="Impact" panose="020B0806030902050204" pitchFamily="34" charset="0"/>
              </a:rPr>
              <a:t> mental dan moral yang paling </a:t>
            </a:r>
            <a:r>
              <a:rPr lang="en-ID" dirty="0" err="1">
                <a:solidFill>
                  <a:schemeClr val="bg1"/>
                </a:solidFill>
                <a:latin typeface="Impact" panose="020B0806030902050204" pitchFamily="34" charset="0"/>
              </a:rPr>
              <a:t>ketat</a:t>
            </a:r>
            <a:r>
              <a:rPr lang="en-ID" dirty="0">
                <a:solidFill>
                  <a:schemeClr val="bg1"/>
                </a:solidFill>
                <a:latin typeface="Impact" panose="020B0806030902050204" pitchFamily="34" charset="0"/>
              </a:rPr>
              <a:t>, dan Allah </a:t>
            </a:r>
            <a:r>
              <a:rPr lang="en-ID" dirty="0" err="1">
                <a:solidFill>
                  <a:schemeClr val="bg1"/>
                </a:solidFill>
                <a:latin typeface="Impact" panose="020B0806030902050204" pitchFamily="34" charset="0"/>
              </a:rPr>
              <a:t>akan</a:t>
            </a:r>
            <a:r>
              <a:rPr lang="en-ID" dirty="0">
                <a:solidFill>
                  <a:schemeClr val="bg1"/>
                </a:solidFill>
                <a:latin typeface="Impact" panose="020B0806030902050204" pitchFamily="34" charset="0"/>
              </a:rPr>
              <a:t> </a:t>
            </a:r>
            <a:r>
              <a:rPr lang="en-ID" dirty="0" err="1">
                <a:solidFill>
                  <a:schemeClr val="bg1"/>
                </a:solidFill>
                <a:latin typeface="Impact" panose="020B0806030902050204" pitchFamily="34" charset="0"/>
              </a:rPr>
              <a:t>menolong</a:t>
            </a:r>
            <a:r>
              <a:rPr lang="en-ID" dirty="0">
                <a:solidFill>
                  <a:schemeClr val="bg1"/>
                </a:solidFill>
                <a:latin typeface="Impact" panose="020B0806030902050204" pitchFamily="34" charset="0"/>
              </a:rPr>
              <a:t> </a:t>
            </a:r>
            <a:r>
              <a:rPr lang="en-ID" dirty="0" err="1">
                <a:solidFill>
                  <a:schemeClr val="bg1"/>
                </a:solidFill>
                <a:latin typeface="Impact" panose="020B0806030902050204" pitchFamily="34" charset="0"/>
              </a:rPr>
              <a:t>mereka</a:t>
            </a:r>
            <a:r>
              <a:rPr lang="en-ID" dirty="0">
                <a:solidFill>
                  <a:schemeClr val="bg1"/>
                </a:solidFill>
                <a:latin typeface="Impact" panose="020B0806030902050204" pitchFamily="34" charset="0"/>
              </a:rPr>
              <a:t> oleh </a:t>
            </a:r>
            <a:r>
              <a:rPr lang="en-ID" dirty="0" err="1">
                <a:solidFill>
                  <a:schemeClr val="bg1"/>
                </a:solidFill>
                <a:latin typeface="Impact" panose="020B0806030902050204" pitchFamily="34" charset="0"/>
              </a:rPr>
              <a:t>menggabungkan</a:t>
            </a:r>
            <a:r>
              <a:rPr lang="en-ID" dirty="0">
                <a:solidFill>
                  <a:schemeClr val="bg1"/>
                </a:solidFill>
                <a:latin typeface="Impact" panose="020B0806030902050204" pitchFamily="34" charset="0"/>
              </a:rPr>
              <a:t> </a:t>
            </a:r>
            <a:r>
              <a:rPr lang="en-ID" dirty="0" err="1">
                <a:solidFill>
                  <a:schemeClr val="bg1"/>
                </a:solidFill>
                <a:latin typeface="Impact" panose="020B0806030902050204" pitchFamily="34" charset="0"/>
              </a:rPr>
              <a:t>kuasa</a:t>
            </a:r>
            <a:r>
              <a:rPr lang="en-ID" dirty="0">
                <a:solidFill>
                  <a:schemeClr val="bg1"/>
                </a:solidFill>
                <a:latin typeface="Impact" panose="020B0806030902050204" pitchFamily="34" charset="0"/>
              </a:rPr>
              <a:t> </a:t>
            </a:r>
            <a:r>
              <a:rPr lang="en-ID" dirty="0" err="1">
                <a:solidFill>
                  <a:schemeClr val="bg1"/>
                </a:solidFill>
                <a:latin typeface="Impact" panose="020B0806030902050204" pitchFamily="34" charset="0"/>
              </a:rPr>
              <a:t>Ilahi</a:t>
            </a:r>
            <a:r>
              <a:rPr lang="en-ID" dirty="0">
                <a:solidFill>
                  <a:schemeClr val="bg1"/>
                </a:solidFill>
                <a:latin typeface="Impact" panose="020B0806030902050204" pitchFamily="34" charset="0"/>
              </a:rPr>
              <a:t> dan </a:t>
            </a:r>
            <a:r>
              <a:rPr lang="en-ID" dirty="0" err="1">
                <a:solidFill>
                  <a:schemeClr val="bg1"/>
                </a:solidFill>
                <a:latin typeface="Impact" panose="020B0806030902050204" pitchFamily="34" charset="0"/>
              </a:rPr>
              <a:t>usaha</a:t>
            </a:r>
            <a:r>
              <a:rPr lang="en-ID" dirty="0">
                <a:solidFill>
                  <a:schemeClr val="bg1"/>
                </a:solidFill>
                <a:latin typeface="Impact" panose="020B0806030902050204" pitchFamily="34" charset="0"/>
              </a:rPr>
              <a:t> </a:t>
            </a:r>
            <a:r>
              <a:rPr lang="en-ID" dirty="0" err="1">
                <a:solidFill>
                  <a:schemeClr val="bg1"/>
                </a:solidFill>
                <a:latin typeface="Impact" panose="020B0806030902050204" pitchFamily="34" charset="0"/>
              </a:rPr>
              <a:t>manusia</a:t>
            </a:r>
            <a:r>
              <a:rPr lang="en-ID" dirty="0">
                <a:solidFill>
                  <a:schemeClr val="bg1"/>
                </a:solidFill>
                <a:latin typeface="Impact" panose="020B0806030902050204" pitchFamily="34" charset="0"/>
              </a:rPr>
              <a:t>“</a:t>
            </a:r>
          </a:p>
        </p:txBody>
      </p:sp>
      <p:sp>
        <p:nvSpPr>
          <p:cNvPr id="10" name="TextBox 9">
            <a:extLst>
              <a:ext uri="{FF2B5EF4-FFF2-40B4-BE49-F238E27FC236}">
                <a16:creationId xmlns:a16="http://schemas.microsoft.com/office/drawing/2014/main" id="{F6A4BD4F-2C3D-A6C2-0973-A0C21CBACF5E}"/>
              </a:ext>
            </a:extLst>
          </p:cNvPr>
          <p:cNvSpPr txBox="1"/>
          <p:nvPr/>
        </p:nvSpPr>
        <p:spPr>
          <a:xfrm>
            <a:off x="1582952" y="3309700"/>
            <a:ext cx="7177060" cy="1107996"/>
          </a:xfrm>
          <a:prstGeom prst="rect">
            <a:avLst/>
          </a:prstGeom>
          <a:solidFill>
            <a:srgbClr val="9E0000"/>
          </a:solidFill>
        </p:spPr>
        <p:txBody>
          <a:bodyPr wrap="square">
            <a:spAutoFit/>
          </a:bodyPr>
          <a:lstStyle/>
          <a:p>
            <a:r>
              <a:rPr lang="en-ID" sz="2200" dirty="0" err="1">
                <a:solidFill>
                  <a:schemeClr val="bg1"/>
                </a:solidFill>
                <a:latin typeface="Gill Sans Ultra Bold Condensed" panose="020B0A06020104020203" pitchFamily="34" charset="0"/>
              </a:rPr>
              <a:t>Hati-hati</a:t>
            </a:r>
            <a:r>
              <a:rPr lang="en-ID" sz="2200" dirty="0">
                <a:solidFill>
                  <a:schemeClr val="bg1"/>
                </a:solidFill>
                <a:latin typeface="Gill Sans Ultra Bold Condensed" panose="020B0A06020104020203" pitchFamily="34" charset="0"/>
              </a:rPr>
              <a:t> </a:t>
            </a:r>
            <a:r>
              <a:rPr lang="en-ID" sz="2200" dirty="0" err="1">
                <a:solidFill>
                  <a:schemeClr val="bg1"/>
                </a:solidFill>
                <a:latin typeface="Gill Sans Ultra Bold Condensed" panose="020B0A06020104020203" pitchFamily="34" charset="0"/>
              </a:rPr>
              <a:t>dengan</a:t>
            </a:r>
            <a:r>
              <a:rPr lang="en-ID" sz="2200" dirty="0">
                <a:solidFill>
                  <a:schemeClr val="bg1"/>
                </a:solidFill>
                <a:latin typeface="Gill Sans Ultra Bold Condensed" panose="020B0A06020104020203" pitchFamily="34" charset="0"/>
              </a:rPr>
              <a:t> </a:t>
            </a:r>
            <a:r>
              <a:rPr lang="en-ID" sz="2200" dirty="0" err="1">
                <a:solidFill>
                  <a:schemeClr val="bg1"/>
                </a:solidFill>
                <a:latin typeface="Gill Sans Ultra Bold Condensed" panose="020B0A06020104020203" pitchFamily="34" charset="0"/>
              </a:rPr>
              <a:t>perasaan</a:t>
            </a:r>
            <a:r>
              <a:rPr lang="en-ID" sz="2200" dirty="0">
                <a:solidFill>
                  <a:schemeClr val="bg1"/>
                </a:solidFill>
                <a:latin typeface="Gill Sans Ultra Bold Condensed" panose="020B0A06020104020203" pitchFamily="34" charset="0"/>
              </a:rPr>
              <a:t> yang </a:t>
            </a:r>
            <a:r>
              <a:rPr lang="en-ID" sz="2200" dirty="0" err="1">
                <a:solidFill>
                  <a:schemeClr val="bg1"/>
                </a:solidFill>
                <a:latin typeface="Gill Sans Ultra Bold Condensed" panose="020B0A06020104020203" pitchFamily="34" charset="0"/>
              </a:rPr>
              <a:t>bisa</a:t>
            </a:r>
            <a:r>
              <a:rPr lang="en-ID" sz="2200" dirty="0">
                <a:solidFill>
                  <a:schemeClr val="bg1"/>
                </a:solidFill>
                <a:latin typeface="Gill Sans Ultra Bold Condensed" panose="020B0A06020104020203" pitchFamily="34" charset="0"/>
              </a:rPr>
              <a:t> </a:t>
            </a:r>
            <a:r>
              <a:rPr lang="en-ID" sz="2200" dirty="0" err="1">
                <a:solidFill>
                  <a:schemeClr val="bg1"/>
                </a:solidFill>
                <a:latin typeface="Gill Sans Ultra Bold Condensed" panose="020B0A06020104020203" pitchFamily="34" charset="0"/>
              </a:rPr>
              <a:t>menyebabkan</a:t>
            </a:r>
            <a:r>
              <a:rPr lang="en-ID" sz="2200" dirty="0">
                <a:solidFill>
                  <a:schemeClr val="bg1"/>
                </a:solidFill>
                <a:latin typeface="Gill Sans Ultra Bold Condensed" panose="020B0A06020104020203" pitchFamily="34" charset="0"/>
              </a:rPr>
              <a:t> </a:t>
            </a:r>
            <a:r>
              <a:rPr lang="en-ID" sz="2200" dirty="0" err="1">
                <a:solidFill>
                  <a:schemeClr val="bg1"/>
                </a:solidFill>
                <a:latin typeface="Gill Sans Ultra Bold Condensed" panose="020B0A06020104020203" pitchFamily="34" charset="0"/>
              </a:rPr>
              <a:t>kita</a:t>
            </a:r>
            <a:r>
              <a:rPr lang="en-ID" sz="2200" dirty="0">
                <a:solidFill>
                  <a:schemeClr val="bg1"/>
                </a:solidFill>
                <a:latin typeface="Gill Sans Ultra Bold Condensed" panose="020B0A06020104020203" pitchFamily="34" charset="0"/>
              </a:rPr>
              <a:t> </a:t>
            </a:r>
            <a:r>
              <a:rPr lang="en-ID" sz="2200" dirty="0" err="1">
                <a:solidFill>
                  <a:schemeClr val="bg1"/>
                </a:solidFill>
                <a:latin typeface="Gill Sans Ultra Bold Condensed" panose="020B0A06020104020203" pitchFamily="34" charset="0"/>
              </a:rPr>
              <a:t>membuat</a:t>
            </a:r>
            <a:r>
              <a:rPr lang="en-ID" sz="2200" dirty="0">
                <a:solidFill>
                  <a:schemeClr val="bg1"/>
                </a:solidFill>
                <a:latin typeface="Gill Sans Ultra Bold Condensed" panose="020B0A06020104020203" pitchFamily="34" charset="0"/>
              </a:rPr>
              <a:t> </a:t>
            </a:r>
            <a:r>
              <a:rPr lang="en-ID" sz="2200" dirty="0" err="1">
                <a:solidFill>
                  <a:schemeClr val="bg1"/>
                </a:solidFill>
                <a:latin typeface="Gill Sans Ultra Bold Condensed" panose="020B0A06020104020203" pitchFamily="34" charset="0"/>
              </a:rPr>
              <a:t>pilihan</a:t>
            </a:r>
            <a:r>
              <a:rPr lang="en-ID" sz="2200" dirty="0">
                <a:solidFill>
                  <a:schemeClr val="bg1"/>
                </a:solidFill>
                <a:latin typeface="Gill Sans Ultra Bold Condensed" panose="020B0A06020104020203" pitchFamily="34" charset="0"/>
              </a:rPr>
              <a:t> yang </a:t>
            </a:r>
            <a:r>
              <a:rPr lang="en-ID" sz="2200" dirty="0" err="1">
                <a:solidFill>
                  <a:schemeClr val="bg1"/>
                </a:solidFill>
                <a:latin typeface="Gill Sans Ultra Bold Condensed" panose="020B0A06020104020203" pitchFamily="34" charset="0"/>
              </a:rPr>
              <a:t>buruk</a:t>
            </a:r>
            <a:r>
              <a:rPr lang="en-ID" sz="2200" dirty="0">
                <a:solidFill>
                  <a:schemeClr val="bg1"/>
                </a:solidFill>
                <a:latin typeface="Gill Sans Ultra Bold Condensed" panose="020B0A06020104020203" pitchFamily="34" charset="0"/>
              </a:rPr>
              <a:t> dan </a:t>
            </a:r>
            <a:r>
              <a:rPr lang="en-ID" sz="2200" dirty="0" err="1">
                <a:solidFill>
                  <a:schemeClr val="bg1"/>
                </a:solidFill>
                <a:latin typeface="Gill Sans Ultra Bold Condensed" panose="020B0A06020104020203" pitchFamily="34" charset="0"/>
              </a:rPr>
              <a:t>menjebak</a:t>
            </a:r>
            <a:r>
              <a:rPr lang="en-ID" sz="2200" dirty="0">
                <a:solidFill>
                  <a:schemeClr val="bg1"/>
                </a:solidFill>
                <a:latin typeface="Gill Sans Ultra Bold Condensed" panose="020B0A06020104020203" pitchFamily="34" charset="0"/>
              </a:rPr>
              <a:t> </a:t>
            </a:r>
            <a:r>
              <a:rPr lang="en-ID" sz="2200" dirty="0" err="1">
                <a:solidFill>
                  <a:schemeClr val="bg1"/>
                </a:solidFill>
                <a:latin typeface="Gill Sans Ultra Bold Condensed" panose="020B0A06020104020203" pitchFamily="34" charset="0"/>
              </a:rPr>
              <a:t>kita</a:t>
            </a:r>
            <a:r>
              <a:rPr lang="en-ID" sz="2200" dirty="0">
                <a:solidFill>
                  <a:schemeClr val="bg1"/>
                </a:solidFill>
                <a:latin typeface="Gill Sans Ultra Bold Condensed" panose="020B0A06020104020203" pitchFamily="34" charset="0"/>
              </a:rPr>
              <a:t> pada </a:t>
            </a:r>
            <a:r>
              <a:rPr lang="en-ID" sz="2200" dirty="0" err="1">
                <a:solidFill>
                  <a:schemeClr val="bg1"/>
                </a:solidFill>
                <a:latin typeface="Gill Sans Ultra Bold Condensed" panose="020B0A06020104020203" pitchFamily="34" charset="0"/>
              </a:rPr>
              <a:t>cawan</a:t>
            </a:r>
            <a:r>
              <a:rPr lang="en-ID" sz="2200" dirty="0">
                <a:solidFill>
                  <a:schemeClr val="bg1"/>
                </a:solidFill>
                <a:latin typeface="Gill Sans Ultra Bold Condensed" panose="020B0A06020104020203" pitchFamily="34" charset="0"/>
              </a:rPr>
              <a:t> </a:t>
            </a:r>
            <a:r>
              <a:rPr lang="en-ID" sz="2200" dirty="0" err="1">
                <a:solidFill>
                  <a:schemeClr val="bg1"/>
                </a:solidFill>
                <a:latin typeface="Gill Sans Ultra Bold Condensed" panose="020B0A06020104020203" pitchFamily="34" charset="0"/>
              </a:rPr>
              <a:t>lebur</a:t>
            </a:r>
            <a:r>
              <a:rPr lang="en-ID" sz="2200" dirty="0">
                <a:solidFill>
                  <a:schemeClr val="bg1"/>
                </a:solidFill>
                <a:latin typeface="Gill Sans Ultra Bold Condensed" panose="020B0A06020104020203" pitchFamily="34" charset="0"/>
              </a:rPr>
              <a:t> </a:t>
            </a:r>
            <a:r>
              <a:rPr lang="en-ID" sz="2200" dirty="0" err="1">
                <a:solidFill>
                  <a:schemeClr val="bg1"/>
                </a:solidFill>
                <a:latin typeface="Gill Sans Ultra Bold Condensed" panose="020B0A06020104020203" pitchFamily="34" charset="0"/>
              </a:rPr>
              <a:t>buatan</a:t>
            </a:r>
            <a:r>
              <a:rPr lang="en-ID" sz="2200" dirty="0">
                <a:solidFill>
                  <a:schemeClr val="bg1"/>
                </a:solidFill>
                <a:latin typeface="Gill Sans Ultra Bold Condensed" panose="020B0A06020104020203" pitchFamily="34" charset="0"/>
              </a:rPr>
              <a:t> </a:t>
            </a:r>
            <a:r>
              <a:rPr lang="en-ID" sz="2200" dirty="0" err="1">
                <a:solidFill>
                  <a:schemeClr val="bg1"/>
                </a:solidFill>
                <a:latin typeface="Gill Sans Ultra Bold Condensed" panose="020B0A06020104020203" pitchFamily="34" charset="0"/>
              </a:rPr>
              <a:t>kita</a:t>
            </a:r>
            <a:r>
              <a:rPr lang="en-ID" sz="2200" dirty="0">
                <a:solidFill>
                  <a:schemeClr val="bg1"/>
                </a:solidFill>
                <a:latin typeface="Gill Sans Ultra Bold Condensed" panose="020B0A06020104020203" pitchFamily="34" charset="0"/>
              </a:rPr>
              <a:t> </a:t>
            </a:r>
            <a:r>
              <a:rPr lang="en-ID" sz="2200" dirty="0" err="1">
                <a:solidFill>
                  <a:schemeClr val="bg1"/>
                </a:solidFill>
                <a:latin typeface="Gill Sans Ultra Bold Condensed" panose="020B0A06020104020203" pitchFamily="34" charset="0"/>
              </a:rPr>
              <a:t>sendiri</a:t>
            </a:r>
            <a:r>
              <a:rPr lang="en-ID" sz="2200" dirty="0">
                <a:solidFill>
                  <a:schemeClr val="bg1"/>
                </a:solidFill>
                <a:latin typeface="Gill Sans Ultra Bold Condensed" panose="020B0A06020104020203" pitchFamily="34" charset="0"/>
              </a:rPr>
              <a:t>.</a:t>
            </a:r>
          </a:p>
        </p:txBody>
      </p:sp>
      <p:sp>
        <p:nvSpPr>
          <p:cNvPr id="12" name="TextBox 11">
            <a:extLst>
              <a:ext uri="{FF2B5EF4-FFF2-40B4-BE49-F238E27FC236}">
                <a16:creationId xmlns:a16="http://schemas.microsoft.com/office/drawing/2014/main" id="{9400107D-F373-AEAD-A7CE-0D8CD76ED803}"/>
              </a:ext>
            </a:extLst>
          </p:cNvPr>
          <p:cNvSpPr txBox="1"/>
          <p:nvPr/>
        </p:nvSpPr>
        <p:spPr>
          <a:xfrm>
            <a:off x="1586988" y="4557991"/>
            <a:ext cx="7181012" cy="1015663"/>
          </a:xfrm>
          <a:prstGeom prst="rect">
            <a:avLst/>
          </a:prstGeom>
          <a:solidFill>
            <a:srgbClr val="0070C0"/>
          </a:solidFill>
        </p:spPr>
        <p:txBody>
          <a:bodyPr wrap="square">
            <a:spAutoFit/>
          </a:bodyPr>
          <a:lstStyle/>
          <a:p>
            <a:r>
              <a:rPr lang="en-ID" sz="2000" dirty="0">
                <a:solidFill>
                  <a:schemeClr val="bg1"/>
                </a:solidFill>
                <a:latin typeface="Franklin Gothic Demi Cond" panose="020B0706030402020204" pitchFamily="34" charset="0"/>
              </a:rPr>
              <a:t>Kita </a:t>
            </a:r>
            <a:r>
              <a:rPr lang="en-ID" sz="2000" dirty="0" err="1">
                <a:solidFill>
                  <a:schemeClr val="bg1"/>
                </a:solidFill>
                <a:latin typeface="Franklin Gothic Demi Cond" panose="020B0706030402020204" pitchFamily="34" charset="0"/>
              </a:rPr>
              <a:t>harus</a:t>
            </a:r>
            <a:r>
              <a:rPr lang="en-ID" sz="2000" dirty="0">
                <a:solidFill>
                  <a:schemeClr val="bg1"/>
                </a:solidFill>
                <a:latin typeface="Franklin Gothic Demi Cond" panose="020B0706030402020204" pitchFamily="34" charset="0"/>
              </a:rPr>
              <a:t> </a:t>
            </a:r>
            <a:r>
              <a:rPr lang="en-ID" sz="2000" dirty="0" err="1">
                <a:solidFill>
                  <a:schemeClr val="bg1"/>
                </a:solidFill>
                <a:latin typeface="Franklin Gothic Demi Cond" panose="020B0706030402020204" pitchFamily="34" charset="0"/>
              </a:rPr>
              <a:t>mengetahui</a:t>
            </a:r>
            <a:r>
              <a:rPr lang="en-ID" sz="2000" dirty="0">
                <a:solidFill>
                  <a:schemeClr val="bg1"/>
                </a:solidFill>
                <a:latin typeface="Franklin Gothic Demi Cond" panose="020B0706030402020204" pitchFamily="34" charset="0"/>
              </a:rPr>
              <a:t> </a:t>
            </a:r>
            <a:r>
              <a:rPr lang="en-ID" sz="2000" dirty="0" err="1">
                <a:solidFill>
                  <a:schemeClr val="bg1"/>
                </a:solidFill>
                <a:latin typeface="Franklin Gothic Demi Cond" panose="020B0706030402020204" pitchFamily="34" charset="0"/>
              </a:rPr>
              <a:t>kebenaran</a:t>
            </a:r>
            <a:r>
              <a:rPr lang="en-ID" sz="2000" dirty="0">
                <a:solidFill>
                  <a:schemeClr val="bg1"/>
                </a:solidFill>
                <a:latin typeface="Franklin Gothic Demi Cond" panose="020B0706030402020204" pitchFamily="34" charset="0"/>
              </a:rPr>
              <a:t> dan </a:t>
            </a:r>
            <a:r>
              <a:rPr lang="en-ID" sz="2000" dirty="0" err="1">
                <a:solidFill>
                  <a:schemeClr val="bg1"/>
                </a:solidFill>
                <a:latin typeface="Franklin Gothic Demi Cond" panose="020B0706030402020204" pitchFamily="34" charset="0"/>
              </a:rPr>
              <a:t>memilih</a:t>
            </a:r>
            <a:r>
              <a:rPr lang="en-ID" sz="2000" dirty="0">
                <a:solidFill>
                  <a:schemeClr val="bg1"/>
                </a:solidFill>
                <a:latin typeface="Franklin Gothic Demi Cond" panose="020B0706030402020204" pitchFamily="34" charset="0"/>
              </a:rPr>
              <a:t> Raja </a:t>
            </a:r>
            <a:r>
              <a:rPr lang="en-ID" sz="2000" dirty="0" err="1">
                <a:solidFill>
                  <a:schemeClr val="bg1"/>
                </a:solidFill>
                <a:latin typeface="Franklin Gothic Demi Cond" panose="020B0706030402020204" pitchFamily="34" charset="0"/>
              </a:rPr>
              <a:t>surga</a:t>
            </a:r>
            <a:r>
              <a:rPr lang="en-ID" sz="2000" dirty="0">
                <a:solidFill>
                  <a:schemeClr val="bg1"/>
                </a:solidFill>
                <a:latin typeface="Franklin Gothic Demi Cond" panose="020B0706030402020204" pitchFamily="34" charset="0"/>
              </a:rPr>
              <a:t> yang </a:t>
            </a:r>
            <a:r>
              <a:rPr lang="en-ID" sz="2000" dirty="0" err="1">
                <a:solidFill>
                  <a:schemeClr val="bg1"/>
                </a:solidFill>
                <a:latin typeface="Franklin Gothic Demi Cond" panose="020B0706030402020204" pitchFamily="34" charset="0"/>
              </a:rPr>
              <a:t>adil</a:t>
            </a:r>
            <a:r>
              <a:rPr lang="en-ID" sz="2000" dirty="0">
                <a:solidFill>
                  <a:schemeClr val="bg1"/>
                </a:solidFill>
                <a:latin typeface="Franklin Gothic Demi Cond" panose="020B0706030402020204" pitchFamily="34" charset="0"/>
              </a:rPr>
              <a:t> dan </a:t>
            </a:r>
            <a:r>
              <a:rPr lang="en-ID" sz="2000" dirty="0" err="1">
                <a:solidFill>
                  <a:schemeClr val="bg1"/>
                </a:solidFill>
                <a:latin typeface="Franklin Gothic Demi Cond" panose="020B0706030402020204" pitchFamily="34" charset="0"/>
              </a:rPr>
              <a:t>pengasih</a:t>
            </a:r>
            <a:r>
              <a:rPr lang="en-ID" sz="2000" dirty="0">
                <a:solidFill>
                  <a:schemeClr val="bg1"/>
                </a:solidFill>
                <a:latin typeface="Franklin Gothic Demi Cond" panose="020B0706030402020204" pitchFamily="34" charset="0"/>
              </a:rPr>
              <a:t>, </a:t>
            </a:r>
            <a:r>
              <a:rPr lang="en-ID" sz="2000" dirty="0" err="1">
                <a:solidFill>
                  <a:schemeClr val="bg1"/>
                </a:solidFill>
                <a:latin typeface="Franklin Gothic Demi Cond" panose="020B0706030402020204" pitchFamily="34" charset="0"/>
              </a:rPr>
              <a:t>menyelaraskan</a:t>
            </a:r>
            <a:r>
              <a:rPr lang="en-ID" sz="2000" dirty="0">
                <a:solidFill>
                  <a:schemeClr val="bg1"/>
                </a:solidFill>
                <a:latin typeface="Franklin Gothic Demi Cond" panose="020B0706030402020204" pitchFamily="34" charset="0"/>
              </a:rPr>
              <a:t> </a:t>
            </a:r>
            <a:r>
              <a:rPr lang="en-ID" sz="2000" dirty="0" err="1">
                <a:solidFill>
                  <a:schemeClr val="bg1"/>
                </a:solidFill>
                <a:latin typeface="Franklin Gothic Demi Cond" panose="020B0706030402020204" pitchFamily="34" charset="0"/>
              </a:rPr>
              <a:t>hidup</a:t>
            </a:r>
            <a:r>
              <a:rPr lang="en-ID" sz="2000" dirty="0">
                <a:solidFill>
                  <a:schemeClr val="bg1"/>
                </a:solidFill>
                <a:latin typeface="Franklin Gothic Demi Cond" panose="020B0706030402020204" pitchFamily="34" charset="0"/>
              </a:rPr>
              <a:t> </a:t>
            </a:r>
            <a:r>
              <a:rPr lang="en-ID" sz="2000" dirty="0" err="1">
                <a:solidFill>
                  <a:schemeClr val="bg1"/>
                </a:solidFill>
                <a:latin typeface="Franklin Gothic Demi Cond" panose="020B0706030402020204" pitchFamily="34" charset="0"/>
              </a:rPr>
              <a:t>kita</a:t>
            </a:r>
            <a:r>
              <a:rPr lang="en-ID" sz="2000" dirty="0">
                <a:solidFill>
                  <a:schemeClr val="bg1"/>
                </a:solidFill>
                <a:latin typeface="Franklin Gothic Demi Cond" panose="020B0706030402020204" pitchFamily="34" charset="0"/>
              </a:rPr>
              <a:t> </a:t>
            </a:r>
            <a:r>
              <a:rPr lang="en-ID" sz="2000" dirty="0" err="1">
                <a:solidFill>
                  <a:schemeClr val="bg1"/>
                </a:solidFill>
                <a:latin typeface="Franklin Gothic Demi Cond" panose="020B0706030402020204" pitchFamily="34" charset="0"/>
              </a:rPr>
              <a:t>dengan</a:t>
            </a:r>
            <a:r>
              <a:rPr lang="en-ID" sz="2000" dirty="0">
                <a:solidFill>
                  <a:schemeClr val="bg1"/>
                </a:solidFill>
                <a:latin typeface="Franklin Gothic Demi Cond" panose="020B0706030402020204" pitchFamily="34" charset="0"/>
              </a:rPr>
              <a:t> </a:t>
            </a:r>
            <a:r>
              <a:rPr lang="en-ID" sz="2000" dirty="0" err="1">
                <a:solidFill>
                  <a:schemeClr val="bg1"/>
                </a:solidFill>
                <a:latin typeface="Franklin Gothic Demi Cond" panose="020B0706030402020204" pitchFamily="34" charset="0"/>
              </a:rPr>
              <a:t>prinsip</a:t>
            </a:r>
            <a:r>
              <a:rPr lang="en-ID" sz="2000" dirty="0">
                <a:solidFill>
                  <a:schemeClr val="bg1"/>
                </a:solidFill>
                <a:latin typeface="Franklin Gothic Demi Cond" panose="020B0706030402020204" pitchFamily="34" charset="0"/>
              </a:rPr>
              <a:t>-</a:t>
            </a:r>
            <a:r>
              <a:rPr lang="en-ID" sz="2000" dirty="0" err="1">
                <a:solidFill>
                  <a:schemeClr val="bg1"/>
                </a:solidFill>
                <a:latin typeface="Franklin Gothic Demi Cond" panose="020B0706030402020204" pitchFamily="34" charset="0"/>
              </a:rPr>
              <a:t>prinsip</a:t>
            </a:r>
            <a:r>
              <a:rPr lang="en-ID" sz="2000" dirty="0">
                <a:solidFill>
                  <a:schemeClr val="bg1"/>
                </a:solidFill>
                <a:latin typeface="Franklin Gothic Demi Cond" panose="020B0706030402020204" pitchFamily="34" charset="0"/>
              </a:rPr>
              <a:t>-Nya, dan </a:t>
            </a:r>
            <a:r>
              <a:rPr lang="en-ID" sz="2000" dirty="0" err="1">
                <a:solidFill>
                  <a:schemeClr val="bg1"/>
                </a:solidFill>
                <a:latin typeface="Franklin Gothic Demi Cond" panose="020B0706030402020204" pitchFamily="34" charset="0"/>
              </a:rPr>
              <a:t>berkomitmen</a:t>
            </a:r>
            <a:r>
              <a:rPr lang="en-ID" sz="2000" dirty="0">
                <a:solidFill>
                  <a:schemeClr val="bg1"/>
                </a:solidFill>
                <a:latin typeface="Franklin Gothic Demi Cond" panose="020B0706030402020204" pitchFamily="34" charset="0"/>
              </a:rPr>
              <a:t> </a:t>
            </a:r>
            <a:r>
              <a:rPr lang="en-ID" sz="2000" dirty="0" err="1">
                <a:solidFill>
                  <a:schemeClr val="bg1"/>
                </a:solidFill>
                <a:latin typeface="Franklin Gothic Demi Cond" panose="020B0706030402020204" pitchFamily="34" charset="0"/>
              </a:rPr>
              <a:t>penuh</a:t>
            </a:r>
            <a:r>
              <a:rPr lang="en-ID" sz="2000" dirty="0">
                <a:solidFill>
                  <a:schemeClr val="bg1"/>
                </a:solidFill>
                <a:latin typeface="Franklin Gothic Demi Cond" panose="020B0706030402020204" pitchFamily="34" charset="0"/>
              </a:rPr>
              <a:t> </a:t>
            </a:r>
            <a:r>
              <a:rPr lang="en-ID" sz="2000" dirty="0" err="1">
                <a:solidFill>
                  <a:schemeClr val="bg1"/>
                </a:solidFill>
                <a:latin typeface="Franklin Gothic Demi Cond" panose="020B0706030402020204" pitchFamily="34" charset="0"/>
              </a:rPr>
              <a:t>untuk</a:t>
            </a:r>
            <a:r>
              <a:rPr lang="en-ID" sz="2000" dirty="0">
                <a:solidFill>
                  <a:schemeClr val="bg1"/>
                </a:solidFill>
                <a:latin typeface="Franklin Gothic Demi Cond" panose="020B0706030402020204" pitchFamily="34" charset="0"/>
              </a:rPr>
              <a:t> </a:t>
            </a:r>
            <a:r>
              <a:rPr lang="en-ID" sz="2000" dirty="0" err="1">
                <a:solidFill>
                  <a:schemeClr val="bg1"/>
                </a:solidFill>
                <a:latin typeface="Franklin Gothic Demi Cond" panose="020B0706030402020204" pitchFamily="34" charset="0"/>
              </a:rPr>
              <a:t>tujuan</a:t>
            </a:r>
            <a:r>
              <a:rPr lang="en-ID" sz="2000" dirty="0">
                <a:solidFill>
                  <a:schemeClr val="bg1"/>
                </a:solidFill>
                <a:latin typeface="Franklin Gothic Demi Cond" panose="020B0706030402020204" pitchFamily="34" charset="0"/>
              </a:rPr>
              <a:t> </a:t>
            </a:r>
            <a:r>
              <a:rPr lang="en-ID" sz="2000" dirty="0" err="1">
                <a:solidFill>
                  <a:schemeClr val="bg1"/>
                </a:solidFill>
                <a:latin typeface="Franklin Gothic Demi Cond" panose="020B0706030402020204" pitchFamily="34" charset="0"/>
              </a:rPr>
              <a:t>kerajaan</a:t>
            </a:r>
            <a:r>
              <a:rPr lang="en-ID" sz="2000" dirty="0">
                <a:solidFill>
                  <a:schemeClr val="bg1"/>
                </a:solidFill>
                <a:latin typeface="Franklin Gothic Demi Cond" panose="020B0706030402020204" pitchFamily="34" charset="0"/>
              </a:rPr>
              <a:t>-Nya, </a:t>
            </a:r>
            <a:r>
              <a:rPr lang="en-ID" sz="2000" dirty="0" err="1">
                <a:solidFill>
                  <a:schemeClr val="bg1"/>
                </a:solidFill>
                <a:latin typeface="Franklin Gothic Demi Cond" panose="020B0706030402020204" pitchFamily="34" charset="0"/>
              </a:rPr>
              <a:t>apapun</a:t>
            </a:r>
            <a:r>
              <a:rPr lang="en-ID" sz="2000" dirty="0">
                <a:solidFill>
                  <a:schemeClr val="bg1"/>
                </a:solidFill>
                <a:latin typeface="Franklin Gothic Demi Cond" panose="020B0706030402020204" pitchFamily="34" charset="0"/>
              </a:rPr>
              <a:t> yang </a:t>
            </a:r>
            <a:r>
              <a:rPr lang="en-ID" sz="2000" dirty="0" err="1">
                <a:solidFill>
                  <a:schemeClr val="bg1"/>
                </a:solidFill>
                <a:latin typeface="Franklin Gothic Demi Cond" panose="020B0706030402020204" pitchFamily="34" charset="0"/>
              </a:rPr>
              <a:t>terjadi</a:t>
            </a:r>
            <a:r>
              <a:rPr lang="en-ID" sz="2000" dirty="0">
                <a:solidFill>
                  <a:schemeClr val="bg1"/>
                </a:solidFill>
                <a:latin typeface="Franklin Gothic Demi Cond" panose="020B0706030402020204" pitchFamily="34" charset="0"/>
              </a:rPr>
              <a:t>.</a:t>
            </a:r>
          </a:p>
        </p:txBody>
      </p:sp>
      <p:sp>
        <p:nvSpPr>
          <p:cNvPr id="14" name="TextBox 13">
            <a:extLst>
              <a:ext uri="{FF2B5EF4-FFF2-40B4-BE49-F238E27FC236}">
                <a16:creationId xmlns:a16="http://schemas.microsoft.com/office/drawing/2014/main" id="{94F2262D-E8AD-22D5-07D8-80C7BF88A648}"/>
              </a:ext>
            </a:extLst>
          </p:cNvPr>
          <p:cNvSpPr txBox="1"/>
          <p:nvPr/>
        </p:nvSpPr>
        <p:spPr>
          <a:xfrm>
            <a:off x="1590940" y="5735540"/>
            <a:ext cx="7177060" cy="954107"/>
          </a:xfrm>
          <a:prstGeom prst="rect">
            <a:avLst/>
          </a:prstGeom>
          <a:solidFill>
            <a:srgbClr val="996600"/>
          </a:solidFill>
        </p:spPr>
        <p:txBody>
          <a:bodyPr wrap="square">
            <a:spAutoFit/>
          </a:bodyPr>
          <a:lstStyle/>
          <a:p>
            <a:r>
              <a:rPr lang="en-ID" sz="2000" dirty="0">
                <a:solidFill>
                  <a:schemeClr val="bg1"/>
                </a:solidFill>
                <a:latin typeface="Amasis MT Pro Black" panose="02040A04050005020304" pitchFamily="18" charset="0"/>
              </a:rPr>
              <a:t>Salah</a:t>
            </a:r>
            <a:r>
              <a:rPr lang="en-ID" dirty="0">
                <a:solidFill>
                  <a:schemeClr val="bg1"/>
                </a:solidFill>
                <a:latin typeface="Amasis MT Pro Black" panose="02040A04050005020304" pitchFamily="18" charset="0"/>
              </a:rPr>
              <a:t> </a:t>
            </a:r>
            <a:r>
              <a:rPr lang="en-ID" dirty="0" err="1">
                <a:solidFill>
                  <a:schemeClr val="bg1"/>
                </a:solidFill>
                <a:latin typeface="Amasis MT Pro Black" panose="02040A04050005020304" pitchFamily="18" charset="0"/>
              </a:rPr>
              <a:t>satu</a:t>
            </a:r>
            <a:r>
              <a:rPr lang="en-ID" dirty="0">
                <a:solidFill>
                  <a:schemeClr val="bg1"/>
                </a:solidFill>
                <a:latin typeface="Amasis MT Pro Black" panose="02040A04050005020304" pitchFamily="18" charset="0"/>
              </a:rPr>
              <a:t> </a:t>
            </a:r>
            <a:r>
              <a:rPr lang="en-ID" dirty="0" err="1">
                <a:solidFill>
                  <a:schemeClr val="bg1"/>
                </a:solidFill>
                <a:latin typeface="Amasis MT Pro Black" panose="02040A04050005020304" pitchFamily="18" charset="0"/>
              </a:rPr>
              <a:t>kekuatan</a:t>
            </a:r>
            <a:r>
              <a:rPr lang="en-ID" dirty="0">
                <a:solidFill>
                  <a:schemeClr val="bg1"/>
                </a:solidFill>
                <a:latin typeface="Amasis MT Pro Black" panose="02040A04050005020304" pitchFamily="18" charset="0"/>
              </a:rPr>
              <a:t> </a:t>
            </a:r>
            <a:r>
              <a:rPr lang="en-ID" dirty="0" err="1">
                <a:solidFill>
                  <a:schemeClr val="bg1"/>
                </a:solidFill>
                <a:latin typeface="Amasis MT Pro Black" panose="02040A04050005020304" pitchFamily="18" charset="0"/>
              </a:rPr>
              <a:t>penting</a:t>
            </a:r>
            <a:r>
              <a:rPr lang="en-ID" dirty="0">
                <a:solidFill>
                  <a:schemeClr val="bg1"/>
                </a:solidFill>
                <a:latin typeface="Amasis MT Pro Black" panose="02040A04050005020304" pitchFamily="18" charset="0"/>
              </a:rPr>
              <a:t> orang Kristen </a:t>
            </a:r>
            <a:r>
              <a:rPr lang="en-ID" dirty="0" err="1">
                <a:solidFill>
                  <a:schemeClr val="bg1"/>
                </a:solidFill>
                <a:latin typeface="Amasis MT Pro Black" panose="02040A04050005020304" pitchFamily="18" charset="0"/>
              </a:rPr>
              <a:t>adalah</a:t>
            </a:r>
            <a:r>
              <a:rPr lang="en-ID" dirty="0">
                <a:solidFill>
                  <a:schemeClr val="bg1"/>
                </a:solidFill>
                <a:latin typeface="Amasis MT Pro Black" panose="02040A04050005020304" pitchFamily="18" charset="0"/>
              </a:rPr>
              <a:t> </a:t>
            </a:r>
            <a:r>
              <a:rPr lang="en-ID" dirty="0" err="1">
                <a:solidFill>
                  <a:schemeClr val="bg1"/>
                </a:solidFill>
                <a:latin typeface="Amasis MT Pro Black" panose="02040A04050005020304" pitchFamily="18" charset="0"/>
              </a:rPr>
              <a:t>ketekunan</a:t>
            </a:r>
            <a:r>
              <a:rPr lang="en-ID" dirty="0">
                <a:solidFill>
                  <a:schemeClr val="bg1"/>
                </a:solidFill>
                <a:latin typeface="Amasis MT Pro Black" panose="02040A04050005020304" pitchFamily="18" charset="0"/>
              </a:rPr>
              <a:t>, </a:t>
            </a:r>
            <a:r>
              <a:rPr lang="en-ID" dirty="0" err="1">
                <a:solidFill>
                  <a:schemeClr val="bg1"/>
                </a:solidFill>
                <a:latin typeface="Amasis MT Pro Black" panose="02040A04050005020304" pitchFamily="18" charset="0"/>
              </a:rPr>
              <a:t>sebab</a:t>
            </a:r>
            <a:r>
              <a:rPr lang="en-ID" dirty="0">
                <a:solidFill>
                  <a:schemeClr val="bg1"/>
                </a:solidFill>
                <a:latin typeface="Amasis MT Pro Black" panose="02040A04050005020304" pitchFamily="18" charset="0"/>
              </a:rPr>
              <a:t> </a:t>
            </a:r>
            <a:r>
              <a:rPr lang="en-ID" dirty="0" err="1">
                <a:solidFill>
                  <a:schemeClr val="bg1"/>
                </a:solidFill>
                <a:latin typeface="Amasis MT Pro Black" panose="02040A04050005020304" pitchFamily="18" charset="0"/>
              </a:rPr>
              <a:t>dengan</a:t>
            </a:r>
            <a:r>
              <a:rPr lang="en-ID" dirty="0">
                <a:solidFill>
                  <a:schemeClr val="bg1"/>
                </a:solidFill>
                <a:latin typeface="Amasis MT Pro Black" panose="02040A04050005020304" pitchFamily="18" charset="0"/>
              </a:rPr>
              <a:t> </a:t>
            </a:r>
            <a:r>
              <a:rPr lang="en-ID" dirty="0" err="1">
                <a:solidFill>
                  <a:schemeClr val="bg1"/>
                </a:solidFill>
                <a:latin typeface="Amasis MT Pro Black" panose="02040A04050005020304" pitchFamily="18" charset="0"/>
              </a:rPr>
              <a:t>ketekunan</a:t>
            </a:r>
            <a:r>
              <a:rPr lang="en-ID" dirty="0">
                <a:solidFill>
                  <a:schemeClr val="bg1"/>
                </a:solidFill>
                <a:latin typeface="Amasis MT Pro Black" panose="02040A04050005020304" pitchFamily="18" charset="0"/>
              </a:rPr>
              <a:t> </a:t>
            </a:r>
            <a:r>
              <a:rPr lang="en-ID" dirty="0" err="1">
                <a:solidFill>
                  <a:schemeClr val="bg1"/>
                </a:solidFill>
                <a:latin typeface="Amasis MT Pro Black" panose="02040A04050005020304" pitchFamily="18" charset="0"/>
              </a:rPr>
              <a:t>kita</a:t>
            </a:r>
            <a:r>
              <a:rPr lang="en-ID" dirty="0">
                <a:solidFill>
                  <a:schemeClr val="bg1"/>
                </a:solidFill>
                <a:latin typeface="Amasis MT Pro Black" panose="02040A04050005020304" pitchFamily="18" charset="0"/>
              </a:rPr>
              <a:t> </a:t>
            </a:r>
            <a:r>
              <a:rPr lang="en-ID" dirty="0" err="1">
                <a:solidFill>
                  <a:schemeClr val="bg1"/>
                </a:solidFill>
                <a:latin typeface="Amasis MT Pro Black" panose="02040A04050005020304" pitchFamily="18" charset="0"/>
              </a:rPr>
              <a:t>mendapat</a:t>
            </a:r>
            <a:r>
              <a:rPr lang="en-ID" dirty="0">
                <a:solidFill>
                  <a:schemeClr val="bg1"/>
                </a:solidFill>
                <a:latin typeface="Amasis MT Pro Black" panose="02040A04050005020304" pitchFamily="18" charset="0"/>
              </a:rPr>
              <a:t> </a:t>
            </a:r>
            <a:r>
              <a:rPr lang="en-ID" dirty="0" err="1">
                <a:solidFill>
                  <a:schemeClr val="bg1"/>
                </a:solidFill>
                <a:latin typeface="Amasis MT Pro Black" panose="02040A04050005020304" pitchFamily="18" charset="0"/>
              </a:rPr>
              <a:t>kekuatan</a:t>
            </a:r>
            <a:r>
              <a:rPr lang="en-ID" dirty="0">
                <a:solidFill>
                  <a:schemeClr val="bg1"/>
                </a:solidFill>
                <a:latin typeface="Amasis MT Pro Black" panose="02040A04050005020304" pitchFamily="18" charset="0"/>
              </a:rPr>
              <a:t> </a:t>
            </a:r>
            <a:r>
              <a:rPr lang="en-ID" dirty="0" err="1">
                <a:solidFill>
                  <a:schemeClr val="bg1"/>
                </a:solidFill>
                <a:latin typeface="Amasis MT Pro Black" panose="02040A04050005020304" pitchFamily="18" charset="0"/>
              </a:rPr>
              <a:t>untuk</a:t>
            </a:r>
            <a:r>
              <a:rPr lang="en-ID" dirty="0">
                <a:solidFill>
                  <a:schemeClr val="bg1"/>
                </a:solidFill>
                <a:latin typeface="Amasis MT Pro Black" panose="02040A04050005020304" pitchFamily="18" charset="0"/>
              </a:rPr>
              <a:t> </a:t>
            </a:r>
            <a:r>
              <a:rPr lang="en-ID" dirty="0" err="1">
                <a:solidFill>
                  <a:schemeClr val="bg1"/>
                </a:solidFill>
                <a:latin typeface="Amasis MT Pro Black" panose="02040A04050005020304" pitchFamily="18" charset="0"/>
              </a:rPr>
              <a:t>terus</a:t>
            </a:r>
            <a:r>
              <a:rPr lang="en-ID" dirty="0">
                <a:solidFill>
                  <a:schemeClr val="bg1"/>
                </a:solidFill>
                <a:latin typeface="Amasis MT Pro Black" panose="02040A04050005020304" pitchFamily="18" charset="0"/>
              </a:rPr>
              <a:t> </a:t>
            </a:r>
            <a:r>
              <a:rPr lang="en-ID" dirty="0" err="1">
                <a:solidFill>
                  <a:schemeClr val="bg1"/>
                </a:solidFill>
                <a:latin typeface="Amasis MT Pro Black" panose="02040A04050005020304" pitchFamily="18" charset="0"/>
              </a:rPr>
              <a:t>maju</a:t>
            </a:r>
            <a:r>
              <a:rPr lang="en-ID" dirty="0">
                <a:solidFill>
                  <a:schemeClr val="bg1"/>
                </a:solidFill>
                <a:latin typeface="Amasis MT Pro Black" panose="02040A04050005020304" pitchFamily="18" charset="0"/>
              </a:rPr>
              <a:t> </a:t>
            </a:r>
            <a:r>
              <a:rPr lang="en-ID" dirty="0" err="1">
                <a:solidFill>
                  <a:schemeClr val="bg1"/>
                </a:solidFill>
                <a:latin typeface="Amasis MT Pro Black" panose="02040A04050005020304" pitchFamily="18" charset="0"/>
              </a:rPr>
              <a:t>meski</a:t>
            </a:r>
            <a:r>
              <a:rPr lang="en-ID" dirty="0">
                <a:solidFill>
                  <a:schemeClr val="bg1"/>
                </a:solidFill>
                <a:latin typeface="Amasis MT Pro Black" panose="02040A04050005020304" pitchFamily="18" charset="0"/>
              </a:rPr>
              <a:t> </a:t>
            </a:r>
            <a:r>
              <a:rPr lang="en-ID" dirty="0" err="1">
                <a:solidFill>
                  <a:schemeClr val="bg1"/>
                </a:solidFill>
                <a:latin typeface="Amasis MT Pro Black" panose="02040A04050005020304" pitchFamily="18" charset="0"/>
              </a:rPr>
              <a:t>ingin</a:t>
            </a:r>
            <a:r>
              <a:rPr lang="en-ID" dirty="0">
                <a:solidFill>
                  <a:schemeClr val="bg1"/>
                </a:solidFill>
                <a:latin typeface="Amasis MT Pro Black" panose="02040A04050005020304" pitchFamily="18" charset="0"/>
              </a:rPr>
              <a:t> </a:t>
            </a:r>
            <a:r>
              <a:rPr lang="en-ID" dirty="0" err="1">
                <a:solidFill>
                  <a:schemeClr val="bg1"/>
                </a:solidFill>
                <a:latin typeface="Amasis MT Pro Black" panose="02040A04050005020304" pitchFamily="18" charset="0"/>
              </a:rPr>
              <a:t>menyerah</a:t>
            </a:r>
            <a:r>
              <a:rPr lang="en-ID" dirty="0">
                <a:solidFill>
                  <a:schemeClr val="bg1"/>
                </a:solidFill>
                <a:latin typeface="Amasis MT Pro Black" panose="02040A04050005020304" pitchFamily="18" charset="0"/>
              </a:rPr>
              <a:t>.</a:t>
            </a:r>
          </a:p>
        </p:txBody>
      </p:sp>
    </p:spTree>
    <p:extLst>
      <p:ext uri="{BB962C8B-B14F-4D97-AF65-F5344CB8AC3E}">
        <p14:creationId xmlns:p14="http://schemas.microsoft.com/office/powerpoint/2010/main" val="35669025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1" name="Group 10">
            <a:extLst>
              <a:ext uri="{FF2B5EF4-FFF2-40B4-BE49-F238E27FC236}">
                <a16:creationId xmlns:a16="http://schemas.microsoft.com/office/drawing/2014/main" id="{FA366754-A2F4-475B-8217-AB06F5F15F3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414467" y="1"/>
            <a:ext cx="729532" cy="1935307"/>
            <a:chOff x="10918968" y="713127"/>
            <a:chExt cx="1273032" cy="2532832"/>
          </a:xfrm>
        </p:grpSpPr>
        <p:sp>
          <p:nvSpPr>
            <p:cNvPr id="12" name="Rectangle 11">
              <a:extLst>
                <a:ext uri="{FF2B5EF4-FFF2-40B4-BE49-F238E27FC236}">
                  <a16:creationId xmlns:a16="http://schemas.microsoft.com/office/drawing/2014/main" id="{322BF2F0-5264-48F8-8780-73D64DE848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Isosceles Triangle 12">
              <a:extLst>
                <a:ext uri="{FF2B5EF4-FFF2-40B4-BE49-F238E27FC236}">
                  <a16:creationId xmlns:a16="http://schemas.microsoft.com/office/drawing/2014/main" id="{7DC5FF32-A8FD-4F1B-B8D3-3D226716C0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itle 1">
            <a:extLst>
              <a:ext uri="{FF2B5EF4-FFF2-40B4-BE49-F238E27FC236}">
                <a16:creationId xmlns:a16="http://schemas.microsoft.com/office/drawing/2014/main" id="{969FB31A-9DCB-32DD-A23E-302E1D173396}"/>
              </a:ext>
            </a:extLst>
          </p:cNvPr>
          <p:cNvSpPr>
            <a:spLocks noGrp="1"/>
          </p:cNvSpPr>
          <p:nvPr>
            <p:ph type="title"/>
          </p:nvPr>
        </p:nvSpPr>
        <p:spPr>
          <a:xfrm>
            <a:off x="482600" y="321734"/>
            <a:ext cx="8178799" cy="1135737"/>
          </a:xfrm>
        </p:spPr>
        <p:txBody>
          <a:bodyPr>
            <a:normAutofit/>
          </a:bodyPr>
          <a:lstStyle/>
          <a:p>
            <a:pPr algn="ctr"/>
            <a:r>
              <a:rPr lang="de-DE" sz="3600" dirty="0">
                <a:latin typeface="Impact" panose="020B0806030902050204" pitchFamily="34" charset="0"/>
              </a:rPr>
              <a:t>ROH KEBENARAN</a:t>
            </a:r>
            <a:br>
              <a:rPr lang="de-DE" sz="3600" dirty="0"/>
            </a:br>
            <a:r>
              <a:rPr lang="de-DE" sz="2400" dirty="0">
                <a:solidFill>
                  <a:srgbClr val="C00000"/>
                </a:solidFill>
                <a:latin typeface="Bernard MT Condensed" panose="02050806060905020404" pitchFamily="18" charset="0"/>
              </a:rPr>
              <a:t>Minggu, 31 Juli 2022</a:t>
            </a:r>
            <a:endParaRPr lang="en-ID" sz="2400" dirty="0">
              <a:solidFill>
                <a:srgbClr val="C00000"/>
              </a:solidFill>
              <a:latin typeface="Bernard MT Condensed" panose="02050806060905020404" pitchFamily="18" charset="0"/>
            </a:endParaRPr>
          </a:p>
        </p:txBody>
      </p:sp>
      <p:sp>
        <p:nvSpPr>
          <p:cNvPr id="3" name="Content Placeholder 2">
            <a:extLst>
              <a:ext uri="{FF2B5EF4-FFF2-40B4-BE49-F238E27FC236}">
                <a16:creationId xmlns:a16="http://schemas.microsoft.com/office/drawing/2014/main" id="{E77411FA-0F58-3CEA-E940-B9445EFA462B}"/>
              </a:ext>
            </a:extLst>
          </p:cNvPr>
          <p:cNvSpPr>
            <a:spLocks noGrp="1"/>
          </p:cNvSpPr>
          <p:nvPr>
            <p:ph idx="1"/>
          </p:nvPr>
        </p:nvSpPr>
        <p:spPr>
          <a:xfrm>
            <a:off x="803466" y="1950378"/>
            <a:ext cx="5542143" cy="4702885"/>
          </a:xfrm>
        </p:spPr>
        <p:txBody>
          <a:bodyPr>
            <a:normAutofit/>
          </a:bodyPr>
          <a:lstStyle/>
          <a:p>
            <a:pPr marL="0" indent="0">
              <a:buNone/>
            </a:pPr>
            <a:r>
              <a:rPr lang="en-ID" sz="2400" dirty="0">
                <a:latin typeface="Eras Demi ITC" panose="020B0805030504020804" pitchFamily="34" charset="0"/>
              </a:rPr>
              <a:t>Kita </a:t>
            </a:r>
            <a:r>
              <a:rPr lang="en-ID" sz="2400" dirty="0" err="1">
                <a:latin typeface="Eras Demi ITC" panose="020B0805030504020804" pitchFamily="34" charset="0"/>
              </a:rPr>
              <a:t>tahu</a:t>
            </a:r>
            <a:r>
              <a:rPr lang="en-ID" sz="2400" dirty="0">
                <a:latin typeface="Eras Demi ITC" panose="020B0805030504020804" pitchFamily="34" charset="0"/>
              </a:rPr>
              <a:t> </a:t>
            </a:r>
            <a:r>
              <a:rPr lang="en-ID" sz="2400" dirty="0" err="1">
                <a:latin typeface="Eras Demi ITC" panose="020B0805030504020804" pitchFamily="34" charset="0"/>
              </a:rPr>
              <a:t>bahwa</a:t>
            </a:r>
            <a:r>
              <a:rPr lang="en-ID" sz="2400" dirty="0">
                <a:latin typeface="Eras Demi ITC" panose="020B0805030504020804" pitchFamily="34" charset="0"/>
              </a:rPr>
              <a:t> Allah </a:t>
            </a:r>
            <a:r>
              <a:rPr lang="en-ID" sz="2400" dirty="0" err="1">
                <a:latin typeface="Eras Demi ITC" panose="020B0805030504020804" pitchFamily="34" charset="0"/>
              </a:rPr>
              <a:t>memiliki</a:t>
            </a:r>
            <a:r>
              <a:rPr lang="en-ID" sz="2400" dirty="0">
                <a:latin typeface="Eras Demi ITC" panose="020B0805030504020804" pitchFamily="34" charset="0"/>
              </a:rPr>
              <a:t> </a:t>
            </a:r>
            <a:r>
              <a:rPr lang="en-ID" sz="2400" dirty="0" err="1">
                <a:latin typeface="Eras Demi ITC" panose="020B0805030504020804" pitchFamily="34" charset="0"/>
              </a:rPr>
              <a:t>sumber</a:t>
            </a:r>
            <a:r>
              <a:rPr lang="en-ID" sz="2400" dirty="0">
                <a:latin typeface="Eras Demi ITC" panose="020B0805030504020804" pitchFamily="34" charset="0"/>
              </a:rPr>
              <a:t> </a:t>
            </a:r>
            <a:r>
              <a:rPr lang="en-ID" sz="2400" dirty="0" err="1">
                <a:latin typeface="Eras Demi ITC" panose="020B0805030504020804" pitchFamily="34" charset="0"/>
              </a:rPr>
              <a:t>daya</a:t>
            </a:r>
            <a:r>
              <a:rPr lang="en-ID" sz="2400" dirty="0">
                <a:latin typeface="Eras Demi ITC" panose="020B0805030504020804" pitchFamily="34" charset="0"/>
              </a:rPr>
              <a:t> supernatural yang </a:t>
            </a:r>
            <a:r>
              <a:rPr lang="en-ID" sz="2400" dirty="0" err="1">
                <a:latin typeface="Eras Demi ITC" panose="020B0805030504020804" pitchFamily="34" charset="0"/>
              </a:rPr>
              <a:t>tidak</a:t>
            </a:r>
            <a:r>
              <a:rPr lang="en-ID" sz="2400" dirty="0">
                <a:latin typeface="Eras Demi ITC" panose="020B0805030504020804" pitchFamily="34" charset="0"/>
              </a:rPr>
              <a:t> </a:t>
            </a:r>
            <a:r>
              <a:rPr lang="en-ID" sz="2400" dirty="0" err="1">
                <a:latin typeface="Eras Demi ITC" panose="020B0805030504020804" pitchFamily="34" charset="0"/>
              </a:rPr>
              <a:t>terbatas</a:t>
            </a:r>
            <a:r>
              <a:rPr lang="en-ID" sz="2400" dirty="0">
                <a:latin typeface="Eras Demi ITC" panose="020B0805030504020804" pitchFamily="34" charset="0"/>
              </a:rPr>
              <a:t> yang </a:t>
            </a:r>
            <a:r>
              <a:rPr lang="en-ID" sz="2400" dirty="0" err="1">
                <a:latin typeface="Eras Demi ITC" panose="020B0805030504020804" pitchFamily="34" charset="0"/>
              </a:rPr>
              <a:t>Dia</a:t>
            </a:r>
            <a:r>
              <a:rPr lang="en-ID" sz="2400" dirty="0">
                <a:latin typeface="Eras Demi ITC" panose="020B0805030504020804" pitchFamily="34" charset="0"/>
              </a:rPr>
              <a:t> </a:t>
            </a:r>
            <a:r>
              <a:rPr lang="en-ID" sz="2400" dirty="0" err="1">
                <a:latin typeface="Eras Demi ITC" panose="020B0805030504020804" pitchFamily="34" charset="0"/>
              </a:rPr>
              <a:t>tawarkan</a:t>
            </a:r>
            <a:r>
              <a:rPr lang="en-ID" sz="2400" dirty="0">
                <a:latin typeface="Eras Demi ITC" panose="020B0805030504020804" pitchFamily="34" charset="0"/>
              </a:rPr>
              <a:t> </a:t>
            </a:r>
            <a:r>
              <a:rPr lang="en-ID" sz="2400" dirty="0" err="1">
                <a:latin typeface="Eras Demi ITC" panose="020B0805030504020804" pitchFamily="34" charset="0"/>
              </a:rPr>
              <a:t>dengan</a:t>
            </a:r>
            <a:r>
              <a:rPr lang="en-ID" sz="2400" dirty="0">
                <a:latin typeface="Eras Demi ITC" panose="020B0805030504020804" pitchFamily="34" charset="0"/>
              </a:rPr>
              <a:t> </a:t>
            </a:r>
            <a:r>
              <a:rPr lang="en-ID" sz="2400" dirty="0" err="1">
                <a:latin typeface="Eras Demi ITC" panose="020B0805030504020804" pitchFamily="34" charset="0"/>
              </a:rPr>
              <a:t>penuh</a:t>
            </a:r>
            <a:r>
              <a:rPr lang="en-ID" sz="2400" dirty="0">
                <a:latin typeface="Eras Demi ITC" panose="020B0805030504020804" pitchFamily="34" charset="0"/>
              </a:rPr>
              <a:t> </a:t>
            </a:r>
            <a:r>
              <a:rPr lang="en-ID" sz="2400" dirty="0" err="1">
                <a:latin typeface="Eras Demi ITC" panose="020B0805030504020804" pitchFamily="34" charset="0"/>
              </a:rPr>
              <a:t>semangat</a:t>
            </a:r>
            <a:r>
              <a:rPr lang="en-ID" sz="2400" dirty="0">
                <a:latin typeface="Eras Demi ITC" panose="020B0805030504020804" pitchFamily="34" charset="0"/>
              </a:rPr>
              <a:t> dan </a:t>
            </a:r>
            <a:r>
              <a:rPr lang="en-ID" sz="2400" dirty="0" err="1">
                <a:latin typeface="Eras Demi ITC" panose="020B0805030504020804" pitchFamily="34" charset="0"/>
              </a:rPr>
              <a:t>cuma-cuma</a:t>
            </a:r>
            <a:r>
              <a:rPr lang="en-ID" sz="2400" dirty="0">
                <a:latin typeface="Eras Demi ITC" panose="020B0805030504020804" pitchFamily="34" charset="0"/>
              </a:rPr>
              <a:t> </a:t>
            </a:r>
            <a:r>
              <a:rPr lang="en-ID" sz="2400" dirty="0" err="1">
                <a:latin typeface="Eras Demi ITC" panose="020B0805030504020804" pitchFamily="34" charset="0"/>
              </a:rPr>
              <a:t>kepada</a:t>
            </a:r>
            <a:r>
              <a:rPr lang="en-ID" sz="2400" dirty="0">
                <a:latin typeface="Eras Demi ITC" panose="020B0805030504020804" pitchFamily="34" charset="0"/>
              </a:rPr>
              <a:t> </a:t>
            </a:r>
            <a:r>
              <a:rPr lang="en-ID" sz="2400" dirty="0" err="1">
                <a:latin typeface="Eras Demi ITC" panose="020B0805030504020804" pitchFamily="34" charset="0"/>
              </a:rPr>
              <a:t>kita</a:t>
            </a:r>
            <a:r>
              <a:rPr lang="en-ID" sz="2400" dirty="0">
                <a:latin typeface="Berlin Sans FB" panose="020E0602020502020306" pitchFamily="34" charset="0"/>
              </a:rPr>
              <a:t>. </a:t>
            </a:r>
          </a:p>
          <a:p>
            <a:pPr marL="0" indent="0">
              <a:buNone/>
            </a:pPr>
            <a:r>
              <a:rPr lang="en-ID" sz="2400" dirty="0">
                <a:latin typeface="Berlin Sans FB" panose="020E0602020502020306" pitchFamily="34" charset="0"/>
              </a:rPr>
              <a:t>Ketika </a:t>
            </a:r>
            <a:r>
              <a:rPr lang="en-ID" sz="2400" dirty="0" err="1">
                <a:latin typeface="Berlin Sans FB" panose="020E0602020502020306" pitchFamily="34" charset="0"/>
              </a:rPr>
              <a:t>kita</a:t>
            </a:r>
            <a:r>
              <a:rPr lang="en-ID" sz="2400" dirty="0">
                <a:latin typeface="Berlin Sans FB" panose="020E0602020502020306" pitchFamily="34" charset="0"/>
              </a:rPr>
              <a:t> </a:t>
            </a:r>
            <a:r>
              <a:rPr lang="en-ID" sz="2400" dirty="0" err="1">
                <a:latin typeface="Berlin Sans FB" panose="020E0602020502020306" pitchFamily="34" charset="0"/>
              </a:rPr>
              <a:t>benar-benar</a:t>
            </a:r>
            <a:r>
              <a:rPr lang="en-ID" sz="2400" dirty="0">
                <a:latin typeface="Berlin Sans FB" panose="020E0602020502020306" pitchFamily="34" charset="0"/>
              </a:rPr>
              <a:t> </a:t>
            </a:r>
            <a:r>
              <a:rPr lang="en-ID" sz="2400" dirty="0" err="1">
                <a:latin typeface="Berlin Sans FB" panose="020E0602020502020306" pitchFamily="34" charset="0"/>
              </a:rPr>
              <a:t>ingin</a:t>
            </a:r>
            <a:r>
              <a:rPr lang="en-ID" sz="2400" dirty="0">
                <a:latin typeface="Berlin Sans FB" panose="020E0602020502020306" pitchFamily="34" charset="0"/>
              </a:rPr>
              <a:t> </a:t>
            </a:r>
            <a:r>
              <a:rPr lang="en-ID" sz="2400" dirty="0" err="1">
                <a:latin typeface="Berlin Sans FB" panose="020E0602020502020306" pitchFamily="34" charset="0"/>
              </a:rPr>
              <a:t>memanfaatkan</a:t>
            </a:r>
            <a:r>
              <a:rPr lang="en-ID" sz="2400" dirty="0">
                <a:latin typeface="Berlin Sans FB" panose="020E0602020502020306" pitchFamily="34" charset="0"/>
              </a:rPr>
              <a:t> </a:t>
            </a:r>
            <a:r>
              <a:rPr lang="en-ID" sz="2400" dirty="0" err="1">
                <a:latin typeface="Berlin Sans FB" panose="020E0602020502020306" pitchFamily="34" charset="0"/>
              </a:rPr>
              <a:t>itu</a:t>
            </a:r>
            <a:r>
              <a:rPr lang="en-ID" sz="2400" dirty="0">
                <a:latin typeface="Berlin Sans FB" panose="020E0602020502020306" pitchFamily="34" charset="0"/>
              </a:rPr>
              <a:t> </a:t>
            </a:r>
            <a:r>
              <a:rPr lang="en-ID" sz="2400" dirty="0" err="1">
                <a:latin typeface="Berlin Sans FB" panose="020E0602020502020306" pitchFamily="34" charset="0"/>
              </a:rPr>
              <a:t>semua</a:t>
            </a:r>
            <a:r>
              <a:rPr lang="en-ID" sz="2400" dirty="0">
                <a:latin typeface="Berlin Sans FB" panose="020E0602020502020306" pitchFamily="34" charset="0"/>
              </a:rPr>
              <a:t> </a:t>
            </a:r>
            <a:r>
              <a:rPr lang="en-ID" sz="2400" dirty="0" err="1">
                <a:latin typeface="Berlin Sans FB" panose="020E0602020502020306" pitchFamily="34" charset="0"/>
              </a:rPr>
              <a:t>untuk</a:t>
            </a:r>
            <a:r>
              <a:rPr lang="en-ID" sz="2400" dirty="0">
                <a:latin typeface="Berlin Sans FB" panose="020E0602020502020306" pitchFamily="34" charset="0"/>
              </a:rPr>
              <a:t> </a:t>
            </a:r>
            <a:r>
              <a:rPr lang="en-ID" sz="2400" dirty="0" err="1">
                <a:latin typeface="Berlin Sans FB" panose="020E0602020502020306" pitchFamily="34" charset="0"/>
              </a:rPr>
              <a:t>perubahan</a:t>
            </a:r>
            <a:r>
              <a:rPr lang="en-ID" sz="2400" dirty="0">
                <a:latin typeface="Berlin Sans FB" panose="020E0602020502020306" pitchFamily="34" charset="0"/>
              </a:rPr>
              <a:t> </a:t>
            </a:r>
            <a:r>
              <a:rPr lang="en-ID" sz="2400" dirty="0" err="1">
                <a:latin typeface="Berlin Sans FB" panose="020E0602020502020306" pitchFamily="34" charset="0"/>
              </a:rPr>
              <a:t>kehidupan</a:t>
            </a:r>
            <a:r>
              <a:rPr lang="en-ID" sz="2400" dirty="0">
                <a:latin typeface="Berlin Sans FB" panose="020E0602020502020306" pitchFamily="34" charset="0"/>
              </a:rPr>
              <a:t> </a:t>
            </a:r>
            <a:r>
              <a:rPr lang="en-ID" sz="2400" dirty="0" err="1">
                <a:latin typeface="Berlin Sans FB" panose="020E0602020502020306" pitchFamily="34" charset="0"/>
              </a:rPr>
              <a:t>kita</a:t>
            </a:r>
            <a:r>
              <a:rPr lang="en-ID" sz="2400" dirty="0">
                <a:latin typeface="Berlin Sans FB" panose="020E0602020502020306" pitchFamily="34" charset="0"/>
              </a:rPr>
              <a:t>, </a:t>
            </a:r>
            <a:r>
              <a:rPr lang="en-ID" sz="2400" dirty="0" err="1">
                <a:latin typeface="Berlin Sans FB" panose="020E0602020502020306" pitchFamily="34" charset="0"/>
              </a:rPr>
              <a:t>namun</a:t>
            </a:r>
            <a:r>
              <a:rPr lang="en-ID" sz="2400" dirty="0">
                <a:latin typeface="Berlin Sans FB" panose="020E0602020502020306" pitchFamily="34" charset="0"/>
              </a:rPr>
              <a:t>, </a:t>
            </a:r>
            <a:r>
              <a:rPr lang="en-ID" sz="2400" dirty="0" err="1">
                <a:latin typeface="Berlin Sans FB" panose="020E0602020502020306" pitchFamily="34" charset="0"/>
              </a:rPr>
              <a:t>hidup</a:t>
            </a:r>
            <a:r>
              <a:rPr lang="en-ID" sz="2400" dirty="0">
                <a:latin typeface="Berlin Sans FB" panose="020E0602020502020306" pitchFamily="34" charset="0"/>
              </a:rPr>
              <a:t> </a:t>
            </a:r>
            <a:r>
              <a:rPr lang="en-ID" sz="2400" dirty="0" err="1">
                <a:latin typeface="Berlin Sans FB" panose="020E0602020502020306" pitchFamily="34" charset="0"/>
              </a:rPr>
              <a:t>kita</a:t>
            </a:r>
            <a:r>
              <a:rPr lang="en-ID" sz="2400" dirty="0">
                <a:latin typeface="Berlin Sans FB" panose="020E0602020502020306" pitchFamily="34" charset="0"/>
              </a:rPr>
              <a:t> </a:t>
            </a:r>
            <a:r>
              <a:rPr lang="en-ID" sz="2400" dirty="0" err="1">
                <a:latin typeface="Berlin Sans FB" panose="020E0602020502020306" pitchFamily="34" charset="0"/>
              </a:rPr>
              <a:t>tampaknya</a:t>
            </a:r>
            <a:r>
              <a:rPr lang="en-ID" sz="2400" dirty="0">
                <a:latin typeface="Berlin Sans FB" panose="020E0602020502020306" pitchFamily="34" charset="0"/>
              </a:rPr>
              <a:t> </a:t>
            </a:r>
            <a:r>
              <a:rPr lang="en-ID" sz="2400" dirty="0" err="1">
                <a:latin typeface="Berlin Sans FB" panose="020E0602020502020306" pitchFamily="34" charset="0"/>
              </a:rPr>
              <a:t>tidak</a:t>
            </a:r>
            <a:r>
              <a:rPr lang="en-ID" sz="2400" dirty="0">
                <a:latin typeface="Berlin Sans FB" panose="020E0602020502020306" pitchFamily="34" charset="0"/>
              </a:rPr>
              <a:t> </a:t>
            </a:r>
            <a:r>
              <a:rPr lang="en-ID" sz="2400" dirty="0" err="1">
                <a:latin typeface="Berlin Sans FB" panose="020E0602020502020306" pitchFamily="34" charset="0"/>
              </a:rPr>
              <a:t>berubah</a:t>
            </a:r>
            <a:r>
              <a:rPr lang="en-ID" sz="2400" dirty="0">
                <a:latin typeface="Berlin Sans FB" panose="020E0602020502020306" pitchFamily="34" charset="0"/>
              </a:rPr>
              <a:t> </a:t>
            </a:r>
            <a:r>
              <a:rPr lang="en-ID" sz="2400" dirty="0" err="1">
                <a:latin typeface="Berlin Sans FB" panose="020E0602020502020306" pitchFamily="34" charset="0"/>
              </a:rPr>
              <a:t>dengan</a:t>
            </a:r>
            <a:r>
              <a:rPr lang="en-ID" sz="2400" dirty="0">
                <a:latin typeface="Berlin Sans FB" panose="020E0602020502020306" pitchFamily="34" charset="0"/>
              </a:rPr>
              <a:t> </a:t>
            </a:r>
            <a:r>
              <a:rPr lang="en-ID" sz="2400" dirty="0" err="1">
                <a:latin typeface="Berlin Sans FB" panose="020E0602020502020306" pitchFamily="34" charset="0"/>
              </a:rPr>
              <a:t>cara</a:t>
            </a:r>
            <a:r>
              <a:rPr lang="en-ID" sz="2400" dirty="0">
                <a:latin typeface="Berlin Sans FB" panose="020E0602020502020306" pitchFamily="34" charset="0"/>
              </a:rPr>
              <a:t> yang </a:t>
            </a:r>
            <a:r>
              <a:rPr lang="en-ID" sz="2400" dirty="0" err="1">
                <a:latin typeface="Berlin Sans FB" panose="020E0602020502020306" pitchFamily="34" charset="0"/>
              </a:rPr>
              <a:t>sesuai</a:t>
            </a:r>
            <a:r>
              <a:rPr lang="en-ID" sz="2400" dirty="0">
                <a:latin typeface="Berlin Sans FB" panose="020E0602020502020306" pitchFamily="34" charset="0"/>
              </a:rPr>
              <a:t> </a:t>
            </a:r>
            <a:r>
              <a:rPr lang="en-ID" sz="2400" dirty="0" err="1">
                <a:latin typeface="Berlin Sans FB" panose="020E0602020502020306" pitchFamily="34" charset="0"/>
              </a:rPr>
              <a:t>dengan</a:t>
            </a:r>
            <a:r>
              <a:rPr lang="en-ID" sz="2400" dirty="0">
                <a:latin typeface="Berlin Sans FB" panose="020E0602020502020306" pitchFamily="34" charset="0"/>
              </a:rPr>
              <a:t> </a:t>
            </a:r>
            <a:r>
              <a:rPr lang="en-ID" sz="2400" dirty="0" err="1">
                <a:latin typeface="Berlin Sans FB" panose="020E0602020502020306" pitchFamily="34" charset="0"/>
              </a:rPr>
              <a:t>apa</a:t>
            </a:r>
            <a:r>
              <a:rPr lang="en-ID" sz="2400" dirty="0">
                <a:latin typeface="Berlin Sans FB" panose="020E0602020502020306" pitchFamily="34" charset="0"/>
              </a:rPr>
              <a:t> yang Allah </a:t>
            </a:r>
            <a:r>
              <a:rPr lang="en-ID" sz="2400" dirty="0" err="1">
                <a:latin typeface="Berlin Sans FB" panose="020E0602020502020306" pitchFamily="34" charset="0"/>
              </a:rPr>
              <a:t>tawarkan</a:t>
            </a:r>
            <a:r>
              <a:rPr lang="en-ID" sz="2400" dirty="0">
                <a:latin typeface="Berlin Sans FB" panose="020E0602020502020306" pitchFamily="34" charset="0"/>
              </a:rPr>
              <a:t>. Kita </a:t>
            </a:r>
            <a:r>
              <a:rPr lang="en-ID" sz="2400" dirty="0" err="1">
                <a:latin typeface="Berlin Sans FB" panose="020E0602020502020306" pitchFamily="34" charset="0"/>
              </a:rPr>
              <a:t>telah</a:t>
            </a:r>
            <a:r>
              <a:rPr lang="en-ID" sz="2400" dirty="0">
                <a:latin typeface="Berlin Sans FB" panose="020E0602020502020306" pitchFamily="34" charset="0"/>
              </a:rPr>
              <a:t> </a:t>
            </a:r>
            <a:r>
              <a:rPr lang="en-ID" sz="2400" dirty="0" err="1">
                <a:latin typeface="Berlin Sans FB" panose="020E0602020502020306" pitchFamily="34" charset="0"/>
              </a:rPr>
              <a:t>berdoa</a:t>
            </a:r>
            <a:r>
              <a:rPr lang="en-ID" sz="2400" dirty="0">
                <a:latin typeface="Berlin Sans FB" panose="020E0602020502020306" pitchFamily="34" charset="0"/>
              </a:rPr>
              <a:t> </a:t>
            </a:r>
            <a:r>
              <a:rPr lang="en-ID" sz="2400" dirty="0" err="1">
                <a:latin typeface="Berlin Sans FB" panose="020E0602020502020306" pitchFamily="34" charset="0"/>
              </a:rPr>
              <a:t>dengan</a:t>
            </a:r>
            <a:r>
              <a:rPr lang="en-ID" sz="2400" dirty="0">
                <a:latin typeface="Berlin Sans FB" panose="020E0602020502020306" pitchFamily="34" charset="0"/>
              </a:rPr>
              <a:t> </a:t>
            </a:r>
            <a:r>
              <a:rPr lang="en-ID" sz="2400" dirty="0" err="1">
                <a:latin typeface="Berlin Sans FB" panose="020E0602020502020306" pitchFamily="34" charset="0"/>
              </a:rPr>
              <a:t>sungguh-sungguh</a:t>
            </a:r>
            <a:r>
              <a:rPr lang="en-ID" sz="2400" dirty="0">
                <a:latin typeface="Berlin Sans FB" panose="020E0602020502020306" pitchFamily="34" charset="0"/>
              </a:rPr>
              <a:t>, </a:t>
            </a:r>
            <a:r>
              <a:rPr lang="en-ID" sz="2400" dirty="0" err="1">
                <a:latin typeface="Berlin Sans FB" panose="020E0602020502020306" pitchFamily="34" charset="0"/>
              </a:rPr>
              <a:t>tetapi</a:t>
            </a:r>
            <a:r>
              <a:rPr lang="en-ID" sz="2400" dirty="0">
                <a:latin typeface="Berlin Sans FB" panose="020E0602020502020306" pitchFamily="34" charset="0"/>
              </a:rPr>
              <a:t> </a:t>
            </a:r>
            <a:r>
              <a:rPr lang="en-ID" sz="2400" dirty="0" err="1">
                <a:latin typeface="Berlin Sans FB" panose="020E0602020502020306" pitchFamily="34" charset="0"/>
              </a:rPr>
              <a:t>semua</a:t>
            </a:r>
            <a:r>
              <a:rPr lang="en-ID" sz="2400" dirty="0">
                <a:latin typeface="Berlin Sans FB" panose="020E0602020502020306" pitchFamily="34" charset="0"/>
              </a:rPr>
              <a:t> </a:t>
            </a:r>
            <a:r>
              <a:rPr lang="en-ID" sz="2400" dirty="0" err="1">
                <a:latin typeface="Berlin Sans FB" panose="020E0602020502020306" pitchFamily="34" charset="0"/>
              </a:rPr>
              <a:t>tetap</a:t>
            </a:r>
            <a:r>
              <a:rPr lang="en-ID" sz="2400" dirty="0">
                <a:latin typeface="Berlin Sans FB" panose="020E0602020502020306" pitchFamily="34" charset="0"/>
              </a:rPr>
              <a:t> </a:t>
            </a:r>
            <a:r>
              <a:rPr lang="en-ID" sz="2400" dirty="0" err="1">
                <a:latin typeface="Berlin Sans FB" panose="020E0602020502020306" pitchFamily="34" charset="0"/>
              </a:rPr>
              <a:t>berjalan</a:t>
            </a:r>
            <a:r>
              <a:rPr lang="en-ID" sz="2400" dirty="0">
                <a:latin typeface="Berlin Sans FB" panose="020E0602020502020306" pitchFamily="34" charset="0"/>
              </a:rPr>
              <a:t> </a:t>
            </a:r>
            <a:r>
              <a:rPr lang="en-ID" sz="2400" dirty="0" err="1">
                <a:latin typeface="Berlin Sans FB" panose="020E0602020502020306" pitchFamily="34" charset="0"/>
              </a:rPr>
              <a:t>seperti</a:t>
            </a:r>
            <a:r>
              <a:rPr lang="en-ID" sz="2400" dirty="0">
                <a:latin typeface="Berlin Sans FB" panose="020E0602020502020306" pitchFamily="34" charset="0"/>
              </a:rPr>
              <a:t> </a:t>
            </a:r>
            <a:r>
              <a:rPr lang="en-ID" sz="2400" dirty="0" err="1">
                <a:latin typeface="Berlin Sans FB" panose="020E0602020502020306" pitchFamily="34" charset="0"/>
              </a:rPr>
              <a:t>biasa</a:t>
            </a:r>
            <a:r>
              <a:rPr lang="en-ID" sz="2400" dirty="0">
                <a:latin typeface="Berlin Sans FB" panose="020E0602020502020306" pitchFamily="34" charset="0"/>
              </a:rPr>
              <a:t>. </a:t>
            </a:r>
          </a:p>
        </p:txBody>
      </p:sp>
      <p:grpSp>
        <p:nvGrpSpPr>
          <p:cNvPr id="15" name="Group 14">
            <a:extLst>
              <a:ext uri="{FF2B5EF4-FFF2-40B4-BE49-F238E27FC236}">
                <a16:creationId xmlns:a16="http://schemas.microsoft.com/office/drawing/2014/main" id="{828A5161-06F1-46CF-8AD7-844680A59E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4601497"/>
            <a:ext cx="760545" cy="2017580"/>
            <a:chOff x="0" y="4601497"/>
            <a:chExt cx="1014060" cy="2017580"/>
          </a:xfrm>
        </p:grpSpPr>
        <p:sp>
          <p:nvSpPr>
            <p:cNvPr id="16" name="Isosceles Triangle 15">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Picture 3">
            <a:extLst>
              <a:ext uri="{FF2B5EF4-FFF2-40B4-BE49-F238E27FC236}">
                <a16:creationId xmlns:a16="http://schemas.microsoft.com/office/drawing/2014/main" id="{23DFC2FA-34CA-C149-392E-A5A82F1C4260}"/>
              </a:ext>
            </a:extLst>
          </p:cNvPr>
          <p:cNvPicPr>
            <a:picLocks noChangeAspect="1"/>
          </p:cNvPicPr>
          <p:nvPr/>
        </p:nvPicPr>
        <p:blipFill>
          <a:blip r:embed="rId2"/>
          <a:stretch>
            <a:fillRect/>
          </a:stretch>
        </p:blipFill>
        <p:spPr>
          <a:xfrm>
            <a:off x="6156740" y="2152189"/>
            <a:ext cx="2562161" cy="3558556"/>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Tree>
    <p:extLst>
      <p:ext uri="{BB962C8B-B14F-4D97-AF65-F5344CB8AC3E}">
        <p14:creationId xmlns:p14="http://schemas.microsoft.com/office/powerpoint/2010/main" val="23058596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EBF06A5-4173-45DE-87B1-0791E098A3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64BCA52E-94E0-06E9-2492-7BE7599D0F91}"/>
              </a:ext>
            </a:extLst>
          </p:cNvPr>
          <p:cNvPicPr>
            <a:picLocks noChangeAspect="1"/>
          </p:cNvPicPr>
          <p:nvPr/>
        </p:nvPicPr>
        <p:blipFill rotWithShape="1">
          <a:blip r:embed="rId2"/>
          <a:srcRect l="15899" r="18131" b="1"/>
          <a:stretch/>
        </p:blipFill>
        <p:spPr>
          <a:xfrm>
            <a:off x="4133691" y="523804"/>
            <a:ext cx="5010309" cy="5696039"/>
          </a:xfrm>
          <a:custGeom>
            <a:avLst/>
            <a:gdLst/>
            <a:ahLst/>
            <a:cxnLst/>
            <a:rect l="l" t="t" r="r" b="b"/>
            <a:pathLst>
              <a:path w="6680411" h="5696039">
                <a:moveTo>
                  <a:pt x="3592766" y="0"/>
                </a:moveTo>
                <a:lnTo>
                  <a:pt x="4718262" y="0"/>
                </a:lnTo>
                <a:lnTo>
                  <a:pt x="4718262" y="2"/>
                </a:lnTo>
                <a:lnTo>
                  <a:pt x="6680411" y="2"/>
                </a:lnTo>
                <a:lnTo>
                  <a:pt x="6680411" y="5696022"/>
                </a:lnTo>
                <a:lnTo>
                  <a:pt x="3888773" y="5696022"/>
                </a:lnTo>
                <a:lnTo>
                  <a:pt x="3888773" y="5696039"/>
                </a:lnTo>
                <a:lnTo>
                  <a:pt x="0" y="5696039"/>
                </a:lnTo>
                <a:lnTo>
                  <a:pt x="2763278" y="19"/>
                </a:lnTo>
                <a:lnTo>
                  <a:pt x="3447183" y="19"/>
                </a:lnTo>
                <a:lnTo>
                  <a:pt x="3447183" y="2"/>
                </a:lnTo>
                <a:lnTo>
                  <a:pt x="3592765" y="2"/>
                </a:lnTo>
                <a:close/>
              </a:path>
            </a:pathLst>
          </a:custGeom>
        </p:spPr>
      </p:pic>
      <p:sp>
        <p:nvSpPr>
          <p:cNvPr id="10" name="Freeform: Shape 9">
            <a:extLst>
              <a:ext uri="{FF2B5EF4-FFF2-40B4-BE49-F238E27FC236}">
                <a16:creationId xmlns:a16="http://schemas.microsoft.com/office/drawing/2014/main" id="{206E9F47-DC46-4A02-B5DB-26B56C39C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23805"/>
            <a:ext cx="5850331" cy="5696020"/>
          </a:xfrm>
          <a:custGeom>
            <a:avLst/>
            <a:gdLst>
              <a:gd name="connsiteX0" fmla="*/ 0 w 7800441"/>
              <a:gd name="connsiteY0" fmla="*/ 0 h 5696020"/>
              <a:gd name="connsiteX1" fmla="*/ 7800441 w 7800441"/>
              <a:gd name="connsiteY1" fmla="*/ 0 h 5696020"/>
              <a:gd name="connsiteX2" fmla="*/ 5037161 w 7800441"/>
              <a:gd name="connsiteY2" fmla="*/ 5696020 h 5696020"/>
              <a:gd name="connsiteX3" fmla="*/ 0 w 7800441"/>
              <a:gd name="connsiteY3" fmla="*/ 5696020 h 5696020"/>
            </a:gdLst>
            <a:ahLst/>
            <a:cxnLst>
              <a:cxn ang="0">
                <a:pos x="connsiteX0" y="connsiteY0"/>
              </a:cxn>
              <a:cxn ang="0">
                <a:pos x="connsiteX1" y="connsiteY1"/>
              </a:cxn>
              <a:cxn ang="0">
                <a:pos x="connsiteX2" y="connsiteY2"/>
              </a:cxn>
              <a:cxn ang="0">
                <a:pos x="connsiteX3" y="connsiteY3"/>
              </a:cxn>
            </a:cxnLst>
            <a:rect l="l" t="t" r="r" b="b"/>
            <a:pathLst>
              <a:path w="7800441" h="5696020">
                <a:moveTo>
                  <a:pt x="0" y="0"/>
                </a:moveTo>
                <a:lnTo>
                  <a:pt x="7800441" y="0"/>
                </a:lnTo>
                <a:lnTo>
                  <a:pt x="5037161" y="5696020"/>
                </a:lnTo>
                <a:lnTo>
                  <a:pt x="0" y="5696020"/>
                </a:lnTo>
                <a:close/>
              </a:path>
            </a:pathLst>
          </a:custGeom>
          <a:solidFill>
            <a:srgbClr val="30303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bg1">
                  <a:lumMod val="95000"/>
                </a:schemeClr>
              </a:solidFill>
            </a:endParaRPr>
          </a:p>
        </p:txBody>
      </p:sp>
      <p:sp>
        <p:nvSpPr>
          <p:cNvPr id="3" name="Content Placeholder 2">
            <a:extLst>
              <a:ext uri="{FF2B5EF4-FFF2-40B4-BE49-F238E27FC236}">
                <a16:creationId xmlns:a16="http://schemas.microsoft.com/office/drawing/2014/main" id="{5C11B6F2-3674-A593-32A7-DF4D98310F58}"/>
              </a:ext>
            </a:extLst>
          </p:cNvPr>
          <p:cNvSpPr>
            <a:spLocks noGrp="1"/>
          </p:cNvSpPr>
          <p:nvPr>
            <p:ph idx="1"/>
          </p:nvPr>
        </p:nvSpPr>
        <p:spPr>
          <a:xfrm>
            <a:off x="304800" y="1503681"/>
            <a:ext cx="4267200" cy="4165600"/>
          </a:xfrm>
        </p:spPr>
        <p:txBody>
          <a:bodyPr anchor="t">
            <a:normAutofit/>
          </a:bodyPr>
          <a:lstStyle/>
          <a:p>
            <a:pPr marL="0" indent="0">
              <a:buNone/>
            </a:pPr>
            <a:r>
              <a:rPr lang="en-ID" sz="3000" dirty="0">
                <a:solidFill>
                  <a:srgbClr val="FFFFFF"/>
                </a:solidFill>
                <a:latin typeface="Aharoni" panose="02010803020104030203" pitchFamily="2" charset="-79"/>
                <a:cs typeface="Aharoni" panose="02010803020104030203" pitchFamily="2" charset="-79"/>
              </a:rPr>
              <a:t>Salah </a:t>
            </a:r>
            <a:r>
              <a:rPr lang="en-ID" sz="3000" dirty="0" err="1">
                <a:solidFill>
                  <a:srgbClr val="FFFFFF"/>
                </a:solidFill>
                <a:latin typeface="Aharoni" panose="02010803020104030203" pitchFamily="2" charset="-79"/>
                <a:cs typeface="Aharoni" panose="02010803020104030203" pitchFamily="2" charset="-79"/>
              </a:rPr>
              <a:t>satu</a:t>
            </a:r>
            <a:r>
              <a:rPr lang="en-ID" sz="3000" dirty="0">
                <a:solidFill>
                  <a:srgbClr val="FFFFFF"/>
                </a:solidFill>
                <a:latin typeface="Aharoni" panose="02010803020104030203" pitchFamily="2" charset="-79"/>
                <a:cs typeface="Aharoni" panose="02010803020104030203" pitchFamily="2" charset="-79"/>
              </a:rPr>
              <a:t> </a:t>
            </a:r>
            <a:r>
              <a:rPr lang="en-ID" sz="3000" dirty="0" err="1">
                <a:solidFill>
                  <a:srgbClr val="FFFFFF"/>
                </a:solidFill>
                <a:latin typeface="Aharoni" panose="02010803020104030203" pitchFamily="2" charset="-79"/>
                <a:cs typeface="Aharoni" panose="02010803020104030203" pitchFamily="2" charset="-79"/>
              </a:rPr>
              <a:t>alasannya</a:t>
            </a:r>
            <a:r>
              <a:rPr lang="en-ID" sz="3000" dirty="0">
                <a:solidFill>
                  <a:srgbClr val="FFFFFF"/>
                </a:solidFill>
                <a:latin typeface="Aharoni" panose="02010803020104030203" pitchFamily="2" charset="-79"/>
                <a:cs typeface="Aharoni" panose="02010803020104030203" pitchFamily="2" charset="-79"/>
              </a:rPr>
              <a:t> </a:t>
            </a:r>
            <a:r>
              <a:rPr lang="en-ID" sz="3000" dirty="0" err="1">
                <a:solidFill>
                  <a:srgbClr val="FFFFFF"/>
                </a:solidFill>
                <a:latin typeface="Aharoni" panose="02010803020104030203" pitchFamily="2" charset="-79"/>
                <a:cs typeface="Aharoni" panose="02010803020104030203" pitchFamily="2" charset="-79"/>
              </a:rPr>
              <a:t>adalah</a:t>
            </a:r>
            <a:r>
              <a:rPr lang="en-ID" sz="3000" dirty="0">
                <a:solidFill>
                  <a:srgbClr val="FFFFFF"/>
                </a:solidFill>
                <a:latin typeface="Aharoni" panose="02010803020104030203" pitchFamily="2" charset="-79"/>
                <a:cs typeface="Aharoni" panose="02010803020104030203" pitchFamily="2" charset="-79"/>
              </a:rPr>
              <a:t>: </a:t>
            </a:r>
            <a:r>
              <a:rPr lang="en-ID" sz="3000" dirty="0" err="1">
                <a:solidFill>
                  <a:srgbClr val="FFFFFF"/>
                </a:solidFill>
                <a:latin typeface="Aharoni" panose="02010803020104030203" pitchFamily="2" charset="-79"/>
                <a:cs typeface="Aharoni" panose="02010803020104030203" pitchFamily="2" charset="-79"/>
              </a:rPr>
              <a:t>Sementara</a:t>
            </a:r>
            <a:r>
              <a:rPr lang="en-ID" sz="3000" dirty="0">
                <a:solidFill>
                  <a:srgbClr val="FFFFFF"/>
                </a:solidFill>
                <a:latin typeface="Aharoni" panose="02010803020104030203" pitchFamily="2" charset="-79"/>
                <a:cs typeface="Aharoni" panose="02010803020104030203" pitchFamily="2" charset="-79"/>
              </a:rPr>
              <a:t> </a:t>
            </a:r>
            <a:r>
              <a:rPr lang="en-ID" sz="3000" dirty="0" err="1">
                <a:solidFill>
                  <a:srgbClr val="FFFFFF"/>
                </a:solidFill>
                <a:latin typeface="Aharoni" panose="02010803020104030203" pitchFamily="2" charset="-79"/>
                <a:cs typeface="Aharoni" panose="02010803020104030203" pitchFamily="2" charset="-79"/>
              </a:rPr>
              <a:t>Roh</a:t>
            </a:r>
            <a:r>
              <a:rPr lang="en-ID" sz="3000" dirty="0">
                <a:solidFill>
                  <a:srgbClr val="FFFFFF"/>
                </a:solidFill>
                <a:latin typeface="Aharoni" panose="02010803020104030203" pitchFamily="2" charset="-79"/>
                <a:cs typeface="Aharoni" panose="02010803020104030203" pitchFamily="2" charset="-79"/>
              </a:rPr>
              <a:t> Kudus </a:t>
            </a:r>
            <a:r>
              <a:rPr lang="en-ID" sz="3000" dirty="0" err="1">
                <a:solidFill>
                  <a:srgbClr val="FFFFFF"/>
                </a:solidFill>
                <a:latin typeface="Aharoni" panose="02010803020104030203" pitchFamily="2" charset="-79"/>
                <a:cs typeface="Aharoni" panose="02010803020104030203" pitchFamily="2" charset="-79"/>
              </a:rPr>
              <a:t>memiliki</a:t>
            </a:r>
            <a:r>
              <a:rPr lang="en-ID" sz="3000" dirty="0">
                <a:solidFill>
                  <a:srgbClr val="FFFFFF"/>
                </a:solidFill>
                <a:latin typeface="Aharoni" panose="02010803020104030203" pitchFamily="2" charset="-79"/>
                <a:cs typeface="Aharoni" panose="02010803020104030203" pitchFamily="2" charset="-79"/>
              </a:rPr>
              <a:t> </a:t>
            </a:r>
            <a:r>
              <a:rPr lang="en-ID" sz="3000" dirty="0" err="1">
                <a:solidFill>
                  <a:srgbClr val="FFFFFF"/>
                </a:solidFill>
                <a:latin typeface="Aharoni" panose="02010803020104030203" pitchFamily="2" charset="-79"/>
                <a:cs typeface="Aharoni" panose="02010803020104030203" pitchFamily="2" charset="-79"/>
              </a:rPr>
              <a:t>kekuatan</a:t>
            </a:r>
            <a:r>
              <a:rPr lang="en-ID" sz="3000" dirty="0">
                <a:solidFill>
                  <a:srgbClr val="FFFFFF"/>
                </a:solidFill>
                <a:latin typeface="Aharoni" panose="02010803020104030203" pitchFamily="2" charset="-79"/>
                <a:cs typeface="Aharoni" panose="02010803020104030203" pitchFamily="2" charset="-79"/>
              </a:rPr>
              <a:t> </a:t>
            </a:r>
            <a:r>
              <a:rPr lang="en-ID" sz="3000" dirty="0" err="1">
                <a:solidFill>
                  <a:srgbClr val="FFFFFF"/>
                </a:solidFill>
                <a:latin typeface="Aharoni" panose="02010803020104030203" pitchFamily="2" charset="-79"/>
                <a:cs typeface="Aharoni" panose="02010803020104030203" pitchFamily="2" charset="-79"/>
              </a:rPr>
              <a:t>tak</a:t>
            </a:r>
            <a:r>
              <a:rPr lang="en-ID" sz="3000" dirty="0">
                <a:solidFill>
                  <a:srgbClr val="FFFFFF"/>
                </a:solidFill>
                <a:latin typeface="Aharoni" panose="02010803020104030203" pitchFamily="2" charset="-79"/>
                <a:cs typeface="Aharoni" panose="02010803020104030203" pitchFamily="2" charset="-79"/>
              </a:rPr>
              <a:t> </a:t>
            </a:r>
            <a:r>
              <a:rPr lang="en-ID" sz="3000" dirty="0" err="1">
                <a:solidFill>
                  <a:srgbClr val="FFFFFF"/>
                </a:solidFill>
                <a:latin typeface="Aharoni" panose="02010803020104030203" pitchFamily="2" charset="-79"/>
                <a:cs typeface="Aharoni" panose="02010803020104030203" pitchFamily="2" charset="-79"/>
              </a:rPr>
              <a:t>terbatas</a:t>
            </a:r>
            <a:r>
              <a:rPr lang="en-ID" sz="3000" dirty="0">
                <a:solidFill>
                  <a:srgbClr val="FFFFFF"/>
                </a:solidFill>
                <a:latin typeface="Aharoni" panose="02010803020104030203" pitchFamily="2" charset="-79"/>
                <a:cs typeface="Aharoni" panose="02010803020104030203" pitchFamily="2" charset="-79"/>
              </a:rPr>
              <a:t> </a:t>
            </a:r>
            <a:r>
              <a:rPr lang="en-ID" sz="3000" dirty="0" err="1">
                <a:solidFill>
                  <a:srgbClr val="FFFFFF"/>
                </a:solidFill>
                <a:latin typeface="Aharoni" panose="02010803020104030203" pitchFamily="2" charset="-79"/>
                <a:cs typeface="Aharoni" panose="02010803020104030203" pitchFamily="2" charset="-79"/>
              </a:rPr>
              <a:t>untuk</a:t>
            </a:r>
            <a:r>
              <a:rPr lang="en-ID" sz="3000" dirty="0">
                <a:solidFill>
                  <a:srgbClr val="FFFFFF"/>
                </a:solidFill>
                <a:latin typeface="Aharoni" panose="02010803020104030203" pitchFamily="2" charset="-79"/>
                <a:cs typeface="Aharoni" panose="02010803020104030203" pitchFamily="2" charset="-79"/>
              </a:rPr>
              <a:t> </a:t>
            </a:r>
            <a:r>
              <a:rPr lang="en-ID" sz="3000" dirty="0" err="1">
                <a:solidFill>
                  <a:srgbClr val="FFFFFF"/>
                </a:solidFill>
                <a:latin typeface="Aharoni" panose="02010803020104030203" pitchFamily="2" charset="-79"/>
                <a:cs typeface="Aharoni" panose="02010803020104030203" pitchFamily="2" charset="-79"/>
              </a:rPr>
              <a:t>mengubah</a:t>
            </a:r>
            <a:r>
              <a:rPr lang="en-ID" sz="3000" dirty="0">
                <a:solidFill>
                  <a:srgbClr val="FFFFFF"/>
                </a:solidFill>
                <a:latin typeface="Aharoni" panose="02010803020104030203" pitchFamily="2" charset="-79"/>
                <a:cs typeface="Aharoni" panose="02010803020104030203" pitchFamily="2" charset="-79"/>
              </a:rPr>
              <a:t> </a:t>
            </a:r>
            <a:r>
              <a:rPr lang="en-ID" sz="3000" dirty="0" err="1">
                <a:solidFill>
                  <a:srgbClr val="FFFFFF"/>
                </a:solidFill>
                <a:latin typeface="Aharoni" panose="02010803020104030203" pitchFamily="2" charset="-79"/>
                <a:cs typeface="Aharoni" panose="02010803020104030203" pitchFamily="2" charset="-79"/>
              </a:rPr>
              <a:t>kita</a:t>
            </a:r>
            <a:r>
              <a:rPr lang="en-ID" sz="3000" dirty="0">
                <a:solidFill>
                  <a:srgbClr val="FFFFFF"/>
                </a:solidFill>
                <a:latin typeface="Aharoni" panose="02010803020104030203" pitchFamily="2" charset="-79"/>
                <a:cs typeface="Aharoni" panose="02010803020104030203" pitchFamily="2" charset="-79"/>
              </a:rPr>
              <a:t>, </a:t>
            </a:r>
            <a:r>
              <a:rPr lang="en-ID" sz="3000" dirty="0" err="1">
                <a:solidFill>
                  <a:srgbClr val="FFFF00"/>
                </a:solidFill>
                <a:latin typeface="Aharoni" panose="02010803020104030203" pitchFamily="2" charset="-79"/>
                <a:cs typeface="Aharoni" panose="02010803020104030203" pitchFamily="2" charset="-79"/>
              </a:rPr>
              <a:t>mungkin</a:t>
            </a:r>
            <a:r>
              <a:rPr lang="en-ID" sz="3000" dirty="0">
                <a:solidFill>
                  <a:srgbClr val="FFFF00"/>
                </a:solidFill>
                <a:latin typeface="Aharoni" panose="02010803020104030203" pitchFamily="2" charset="-79"/>
                <a:cs typeface="Aharoni" panose="02010803020104030203" pitchFamily="2" charset="-79"/>
              </a:rPr>
              <a:t> </a:t>
            </a:r>
            <a:r>
              <a:rPr lang="en-ID" sz="3000" dirty="0" err="1">
                <a:solidFill>
                  <a:srgbClr val="FFFF00"/>
                </a:solidFill>
                <a:latin typeface="Aharoni" panose="02010803020104030203" pitchFamily="2" charset="-79"/>
                <a:cs typeface="Aharoni" panose="02010803020104030203" pitchFamily="2" charset="-79"/>
              </a:rPr>
              <a:t>pilihan</a:t>
            </a:r>
            <a:r>
              <a:rPr lang="en-ID" sz="3000" dirty="0">
                <a:solidFill>
                  <a:srgbClr val="FFFF00"/>
                </a:solidFill>
                <a:latin typeface="Aharoni" panose="02010803020104030203" pitchFamily="2" charset="-79"/>
                <a:cs typeface="Aharoni" panose="02010803020104030203" pitchFamily="2" charset="-79"/>
              </a:rPr>
              <a:t> </a:t>
            </a:r>
            <a:r>
              <a:rPr lang="en-ID" sz="3000" dirty="0" err="1">
                <a:solidFill>
                  <a:srgbClr val="FFFF00"/>
                </a:solidFill>
                <a:latin typeface="Aharoni" panose="02010803020104030203" pitchFamily="2" charset="-79"/>
                <a:cs typeface="Aharoni" panose="02010803020104030203" pitchFamily="2" charset="-79"/>
              </a:rPr>
              <a:t>kita</a:t>
            </a:r>
            <a:r>
              <a:rPr lang="en-ID" sz="3000" dirty="0">
                <a:solidFill>
                  <a:srgbClr val="FFFF00"/>
                </a:solidFill>
                <a:latin typeface="Aharoni" panose="02010803020104030203" pitchFamily="2" charset="-79"/>
                <a:cs typeface="Aharoni" panose="02010803020104030203" pitchFamily="2" charset="-79"/>
              </a:rPr>
              <a:t> </a:t>
            </a:r>
            <a:r>
              <a:rPr lang="en-ID" sz="3000" dirty="0" err="1">
                <a:solidFill>
                  <a:srgbClr val="FFFF00"/>
                </a:solidFill>
                <a:latin typeface="Aharoni" panose="02010803020104030203" pitchFamily="2" charset="-79"/>
                <a:cs typeface="Aharoni" panose="02010803020104030203" pitchFamily="2" charset="-79"/>
              </a:rPr>
              <a:t>sendiri</a:t>
            </a:r>
            <a:r>
              <a:rPr lang="en-ID" sz="3000" dirty="0">
                <a:solidFill>
                  <a:srgbClr val="FFFF00"/>
                </a:solidFill>
                <a:latin typeface="Aharoni" panose="02010803020104030203" pitchFamily="2" charset="-79"/>
                <a:cs typeface="Aharoni" panose="02010803020104030203" pitchFamily="2" charset="-79"/>
              </a:rPr>
              <a:t> </a:t>
            </a:r>
            <a:r>
              <a:rPr lang="en-ID" sz="3000" dirty="0" err="1">
                <a:solidFill>
                  <a:srgbClr val="FFFF00"/>
                </a:solidFill>
                <a:latin typeface="Aharoni" panose="02010803020104030203" pitchFamily="2" charset="-79"/>
                <a:cs typeface="Aharoni" panose="02010803020104030203" pitchFamily="2" charset="-79"/>
              </a:rPr>
              <a:t>telah</a:t>
            </a:r>
            <a:r>
              <a:rPr lang="en-ID" sz="3000" dirty="0">
                <a:solidFill>
                  <a:srgbClr val="FFFF00"/>
                </a:solidFill>
                <a:latin typeface="Aharoni" panose="02010803020104030203" pitchFamily="2" charset="-79"/>
                <a:cs typeface="Aharoni" panose="02010803020104030203" pitchFamily="2" charset="-79"/>
              </a:rPr>
              <a:t> </a:t>
            </a:r>
            <a:r>
              <a:rPr lang="en-ID" sz="3000" dirty="0" err="1">
                <a:solidFill>
                  <a:srgbClr val="FFFF00"/>
                </a:solidFill>
                <a:latin typeface="Aharoni" panose="02010803020104030203" pitchFamily="2" charset="-79"/>
                <a:cs typeface="Aharoni" panose="02010803020104030203" pitchFamily="2" charset="-79"/>
              </a:rPr>
              <a:t>membatasi</a:t>
            </a:r>
            <a:r>
              <a:rPr lang="en-ID" sz="3000" dirty="0">
                <a:solidFill>
                  <a:srgbClr val="FFFF00"/>
                </a:solidFill>
                <a:latin typeface="Aharoni" panose="02010803020104030203" pitchFamily="2" charset="-79"/>
                <a:cs typeface="Aharoni" panose="02010803020104030203" pitchFamily="2" charset="-79"/>
              </a:rPr>
              <a:t> </a:t>
            </a:r>
            <a:r>
              <a:rPr lang="en-ID" sz="3000" dirty="0" err="1">
                <a:solidFill>
                  <a:srgbClr val="FFFF00"/>
                </a:solidFill>
                <a:latin typeface="Aharoni" panose="02010803020104030203" pitchFamily="2" charset="-79"/>
                <a:cs typeface="Aharoni" panose="02010803020104030203" pitchFamily="2" charset="-79"/>
              </a:rPr>
              <a:t>apa</a:t>
            </a:r>
            <a:r>
              <a:rPr lang="en-ID" sz="3000" dirty="0">
                <a:solidFill>
                  <a:srgbClr val="FFFF00"/>
                </a:solidFill>
                <a:latin typeface="Aharoni" panose="02010803020104030203" pitchFamily="2" charset="-79"/>
                <a:cs typeface="Aharoni" panose="02010803020104030203" pitchFamily="2" charset="-79"/>
              </a:rPr>
              <a:t> yang Allah </a:t>
            </a:r>
            <a:r>
              <a:rPr lang="en-ID" sz="3000" dirty="0" err="1">
                <a:solidFill>
                  <a:srgbClr val="FFFF00"/>
                </a:solidFill>
                <a:latin typeface="Aharoni" panose="02010803020104030203" pitchFamily="2" charset="-79"/>
                <a:cs typeface="Aharoni" panose="02010803020104030203" pitchFamily="2" charset="-79"/>
              </a:rPr>
              <a:t>dapat</a:t>
            </a:r>
            <a:r>
              <a:rPr lang="en-ID" sz="3000" dirty="0">
                <a:solidFill>
                  <a:srgbClr val="FFFF00"/>
                </a:solidFill>
                <a:latin typeface="Aharoni" panose="02010803020104030203" pitchFamily="2" charset="-79"/>
                <a:cs typeface="Aharoni" panose="02010803020104030203" pitchFamily="2" charset="-79"/>
              </a:rPr>
              <a:t> </a:t>
            </a:r>
            <a:r>
              <a:rPr lang="en-ID" sz="3000" dirty="0" err="1">
                <a:solidFill>
                  <a:srgbClr val="FFFF00"/>
                </a:solidFill>
                <a:latin typeface="Aharoni" panose="02010803020104030203" pitchFamily="2" charset="-79"/>
                <a:cs typeface="Aharoni" panose="02010803020104030203" pitchFamily="2" charset="-79"/>
              </a:rPr>
              <a:t>lakukan</a:t>
            </a:r>
            <a:r>
              <a:rPr lang="en-ID" sz="3000" dirty="0">
                <a:solidFill>
                  <a:srgbClr val="FFFFFF"/>
                </a:solidFill>
                <a:latin typeface="Aharoni" panose="02010803020104030203" pitchFamily="2" charset="-79"/>
                <a:cs typeface="Aharoni" panose="02010803020104030203" pitchFamily="2" charset="-79"/>
              </a:rPr>
              <a:t>.</a:t>
            </a:r>
          </a:p>
        </p:txBody>
      </p:sp>
    </p:spTree>
    <p:extLst>
      <p:ext uri="{BB962C8B-B14F-4D97-AF65-F5344CB8AC3E}">
        <p14:creationId xmlns:p14="http://schemas.microsoft.com/office/powerpoint/2010/main" val="1779367487"/>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10" descr="Background pattern&#10;&#10;Description automatically generated">
            <a:extLst>
              <a:ext uri="{FF2B5EF4-FFF2-40B4-BE49-F238E27FC236}">
                <a16:creationId xmlns:a16="http://schemas.microsoft.com/office/drawing/2014/main" id="{4C4C30F2-6118-AF9D-F26E-FB4A4BA7F8E0}"/>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236000"/>
                    </a14:imgEffect>
                  </a14:imgLayer>
                </a14:imgProps>
              </a:ext>
              <a:ext uri="{28A0092B-C50C-407E-A947-70E740481C1C}">
                <a14:useLocalDpi xmlns:a14="http://schemas.microsoft.com/office/drawing/2010/main" val="0"/>
              </a:ext>
            </a:extLst>
          </a:blip>
          <a:srcRect b="7806"/>
          <a:stretch/>
        </p:blipFill>
        <p:spPr>
          <a:xfrm>
            <a:off x="-3601" y="-3151"/>
            <a:ext cx="9147601" cy="6857999"/>
          </a:xfrm>
          <a:prstGeom prst="rect">
            <a:avLst/>
          </a:prstGeom>
        </p:spPr>
      </p:pic>
      <p:sp>
        <p:nvSpPr>
          <p:cNvPr id="93" name="Rectangle 92">
            <a:extLst>
              <a:ext uri="{FF2B5EF4-FFF2-40B4-BE49-F238E27FC236}">
                <a16:creationId xmlns:a16="http://schemas.microsoft.com/office/drawing/2014/main" id="{257363FD-7E77-4145-9483-331A807AD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7601" cy="6858000"/>
          </a:xfrm>
          <a:prstGeom prst="rect">
            <a:avLst/>
          </a:prstGeom>
          <a:gradFill flip="none" rotWithShape="1">
            <a:gsLst>
              <a:gs pos="28000">
                <a:schemeClr val="bg2">
                  <a:alpha val="84000"/>
                </a:schemeClr>
              </a:gs>
              <a:gs pos="74000">
                <a:schemeClr val="bg1"/>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1D1B50E-ECD8-27D8-FE71-9B32DD181ECC}"/>
              </a:ext>
            </a:extLst>
          </p:cNvPr>
          <p:cNvSpPr>
            <a:spLocks noGrp="1"/>
          </p:cNvSpPr>
          <p:nvPr>
            <p:ph type="title"/>
          </p:nvPr>
        </p:nvSpPr>
        <p:spPr>
          <a:xfrm>
            <a:off x="628650" y="365125"/>
            <a:ext cx="7886700" cy="1829435"/>
          </a:xfrm>
        </p:spPr>
        <p:txBody>
          <a:bodyPr>
            <a:noAutofit/>
          </a:bodyPr>
          <a:lstStyle/>
          <a:p>
            <a:r>
              <a:rPr lang="en-ID" sz="2400" dirty="0" err="1">
                <a:latin typeface="Franklin Gothic Medium Cond" panose="020B0606030402020204" pitchFamily="34" charset="0"/>
              </a:rPr>
              <a:t>Dalam</a:t>
            </a:r>
            <a:r>
              <a:rPr lang="en-ID" sz="2400" dirty="0">
                <a:latin typeface="Franklin Gothic Medium Cond" panose="020B0606030402020204" pitchFamily="34" charset="0"/>
              </a:rPr>
              <a:t> </a:t>
            </a:r>
            <a:r>
              <a:rPr lang="en-ID" sz="2400" b="1" dirty="0" err="1">
                <a:latin typeface="Franklin Gothic Medium Cond" panose="020B0606030402020204" pitchFamily="34" charset="0"/>
              </a:rPr>
              <a:t>Yohanes</a:t>
            </a:r>
            <a:r>
              <a:rPr lang="en-ID" sz="2400" b="1" dirty="0">
                <a:latin typeface="Franklin Gothic Medium Cond" panose="020B0606030402020204" pitchFamily="34" charset="0"/>
              </a:rPr>
              <a:t> 16:5-15</a:t>
            </a:r>
            <a:r>
              <a:rPr lang="en-ID" sz="2400" dirty="0">
                <a:latin typeface="Franklin Gothic Medium Cond" panose="020B0606030402020204" pitchFamily="34" charset="0"/>
              </a:rPr>
              <a:t>, </a:t>
            </a:r>
            <a:r>
              <a:rPr lang="en-ID" sz="2400" dirty="0" err="1">
                <a:latin typeface="Franklin Gothic Medium Cond" panose="020B0606030402020204" pitchFamily="34" charset="0"/>
              </a:rPr>
              <a:t>Yesus</a:t>
            </a:r>
            <a:r>
              <a:rPr lang="en-ID" sz="2400" dirty="0">
                <a:latin typeface="Franklin Gothic Medium Cond" panose="020B0606030402020204" pitchFamily="34" charset="0"/>
              </a:rPr>
              <a:t> </a:t>
            </a:r>
            <a:r>
              <a:rPr lang="en-ID" sz="2400" dirty="0" err="1">
                <a:latin typeface="Franklin Gothic Medium Cond" panose="020B0606030402020204" pitchFamily="34" charset="0"/>
              </a:rPr>
              <a:t>menyebut</a:t>
            </a:r>
            <a:r>
              <a:rPr lang="en-ID" sz="2400" dirty="0">
                <a:latin typeface="Franklin Gothic Medium Cond" panose="020B0606030402020204" pitchFamily="34" charset="0"/>
              </a:rPr>
              <a:t> </a:t>
            </a:r>
            <a:r>
              <a:rPr lang="en-ID" sz="2400" dirty="0" err="1">
                <a:latin typeface="Franklin Gothic Medium Cond" panose="020B0606030402020204" pitchFamily="34" charset="0"/>
              </a:rPr>
              <a:t>Roh</a:t>
            </a:r>
            <a:r>
              <a:rPr lang="en-ID" sz="2400" dirty="0">
                <a:latin typeface="Franklin Gothic Medium Cond" panose="020B0606030402020204" pitchFamily="34" charset="0"/>
              </a:rPr>
              <a:t> Kudus </a:t>
            </a:r>
            <a:r>
              <a:rPr lang="en-ID" sz="2400" dirty="0" err="1">
                <a:latin typeface="Franklin Gothic Medium Cond" panose="020B0606030402020204" pitchFamily="34" charset="0"/>
              </a:rPr>
              <a:t>sebagai</a:t>
            </a:r>
            <a:r>
              <a:rPr lang="en-ID" sz="2400" dirty="0">
                <a:latin typeface="Franklin Gothic Medium Cond" panose="020B0606030402020204" pitchFamily="34" charset="0"/>
              </a:rPr>
              <a:t> </a:t>
            </a:r>
            <a:r>
              <a:rPr lang="en-ID" sz="2400" dirty="0" err="1">
                <a:latin typeface="Franklin Gothic Medium Cond" panose="020B0606030402020204" pitchFamily="34" charset="0"/>
              </a:rPr>
              <a:t>Roh</a:t>
            </a:r>
            <a:r>
              <a:rPr lang="en-ID" sz="2400" dirty="0">
                <a:latin typeface="Franklin Gothic Medium Cond" panose="020B0606030402020204" pitchFamily="34" charset="0"/>
              </a:rPr>
              <a:t> </a:t>
            </a:r>
            <a:r>
              <a:rPr lang="en-ID" sz="2400" dirty="0" err="1">
                <a:latin typeface="Franklin Gothic Medium Cond" panose="020B0606030402020204" pitchFamily="34" charset="0"/>
              </a:rPr>
              <a:t>Kebenaran</a:t>
            </a:r>
            <a:r>
              <a:rPr lang="en-ID" sz="2400" dirty="0">
                <a:latin typeface="Franklin Gothic Medium Cond" panose="020B0606030402020204" pitchFamily="34" charset="0"/>
              </a:rPr>
              <a:t> yang </a:t>
            </a:r>
            <a:r>
              <a:rPr lang="en-ID" sz="2400" dirty="0" err="1">
                <a:latin typeface="Franklin Gothic Medium Cond" panose="020B0606030402020204" pitchFamily="34" charset="0"/>
              </a:rPr>
              <a:t>memiliki</a:t>
            </a:r>
            <a:r>
              <a:rPr lang="en-ID" sz="2400" dirty="0">
                <a:latin typeface="Franklin Gothic Medium Cond" panose="020B0606030402020204" pitchFamily="34" charset="0"/>
              </a:rPr>
              <a:t> </a:t>
            </a:r>
            <a:r>
              <a:rPr lang="en-ID" sz="2400" dirty="0" err="1">
                <a:latin typeface="Franklin Gothic Medium Cond" panose="020B0606030402020204" pitchFamily="34" charset="0"/>
              </a:rPr>
              <a:t>peran</a:t>
            </a:r>
            <a:r>
              <a:rPr lang="en-ID" sz="2400" dirty="0">
                <a:latin typeface="Franklin Gothic Medium Cond" panose="020B0606030402020204" pitchFamily="34" charset="0"/>
              </a:rPr>
              <a:t> </a:t>
            </a:r>
            <a:r>
              <a:rPr lang="en-ID" sz="2400" dirty="0" err="1">
                <a:latin typeface="Franklin Gothic Medium Cond" panose="020B0606030402020204" pitchFamily="34" charset="0"/>
              </a:rPr>
              <a:t>penting</a:t>
            </a:r>
            <a:r>
              <a:rPr lang="en-ID" sz="2400" dirty="0">
                <a:latin typeface="Franklin Gothic Medium Cond" panose="020B0606030402020204" pitchFamily="34" charset="0"/>
              </a:rPr>
              <a:t> </a:t>
            </a:r>
            <a:r>
              <a:rPr lang="en-ID" sz="2400" dirty="0" err="1">
                <a:latin typeface="Franklin Gothic Medium Cond" panose="020B0606030402020204" pitchFamily="34" charset="0"/>
              </a:rPr>
              <a:t>bagi</a:t>
            </a:r>
            <a:r>
              <a:rPr lang="en-ID" sz="2400" dirty="0">
                <a:latin typeface="Franklin Gothic Medium Cond" panose="020B0606030402020204" pitchFamily="34" charset="0"/>
              </a:rPr>
              <a:t> </a:t>
            </a:r>
            <a:r>
              <a:rPr lang="en-ID" sz="2400" dirty="0" err="1">
                <a:latin typeface="Franklin Gothic Medium Cond" panose="020B0606030402020204" pitchFamily="34" charset="0"/>
              </a:rPr>
              <a:t>kehidupan</a:t>
            </a:r>
            <a:r>
              <a:rPr lang="en-ID" sz="2400" dirty="0">
                <a:latin typeface="Franklin Gothic Medium Cond" panose="020B0606030402020204" pitchFamily="34" charset="0"/>
              </a:rPr>
              <a:t> </a:t>
            </a:r>
            <a:r>
              <a:rPr lang="en-ID" sz="2400" dirty="0" err="1">
                <a:latin typeface="Franklin Gothic Medium Cond" panose="020B0606030402020204" pitchFamily="34" charset="0"/>
              </a:rPr>
              <a:t>kita</a:t>
            </a:r>
            <a:r>
              <a:rPr lang="en-ID" sz="2400" dirty="0">
                <a:latin typeface="Franklin Gothic Medium Cond" panose="020B0606030402020204" pitchFamily="34" charset="0"/>
              </a:rPr>
              <a:t>. </a:t>
            </a:r>
            <a:r>
              <a:rPr lang="en-ID" sz="2400" b="1" dirty="0" err="1">
                <a:latin typeface="Franklin Gothic Medium Cond" panose="020B0606030402020204" pitchFamily="34" charset="0"/>
              </a:rPr>
              <a:t>Namun</a:t>
            </a:r>
            <a:r>
              <a:rPr lang="en-ID" sz="2400" b="1" dirty="0">
                <a:latin typeface="Franklin Gothic Medium Cond" panose="020B0606030402020204" pitchFamily="34" charset="0"/>
              </a:rPr>
              <a:t>, </a:t>
            </a:r>
            <a:r>
              <a:rPr lang="en-ID" sz="2400" b="1" dirty="0" err="1">
                <a:latin typeface="Franklin Gothic Medium Cond" panose="020B0606030402020204" pitchFamily="34" charset="0"/>
              </a:rPr>
              <a:t>walaupun</a:t>
            </a:r>
            <a:r>
              <a:rPr lang="en-ID" sz="2400" b="1" dirty="0">
                <a:latin typeface="Franklin Gothic Medium Cond" panose="020B0606030402020204" pitchFamily="34" charset="0"/>
              </a:rPr>
              <a:t> </a:t>
            </a:r>
            <a:r>
              <a:rPr lang="en-ID" sz="2400" b="1" dirty="0" err="1">
                <a:latin typeface="Franklin Gothic Medium Cond" panose="020B0606030402020204" pitchFamily="34" charset="0"/>
              </a:rPr>
              <a:t>Roh</a:t>
            </a:r>
            <a:r>
              <a:rPr lang="en-ID" sz="2400" b="1" dirty="0">
                <a:latin typeface="Franklin Gothic Medium Cond" panose="020B0606030402020204" pitchFamily="34" charset="0"/>
              </a:rPr>
              <a:t> </a:t>
            </a:r>
            <a:r>
              <a:rPr lang="en-ID" sz="2400" b="1" dirty="0" err="1">
                <a:latin typeface="Franklin Gothic Medium Cond" panose="020B0606030402020204" pitchFamily="34" charset="0"/>
              </a:rPr>
              <a:t>itu</a:t>
            </a:r>
            <a:r>
              <a:rPr lang="en-ID" sz="2400" b="1" dirty="0">
                <a:latin typeface="Franklin Gothic Medium Cond" panose="020B0606030402020204" pitchFamily="34" charset="0"/>
              </a:rPr>
              <a:t> </a:t>
            </a:r>
            <a:r>
              <a:rPr lang="en-ID" sz="2400" b="1" dirty="0" err="1">
                <a:latin typeface="Franklin Gothic Medium Cond" panose="020B0606030402020204" pitchFamily="34" charset="0"/>
              </a:rPr>
              <a:t>memiliki</a:t>
            </a:r>
            <a:r>
              <a:rPr lang="en-ID" sz="2400" b="1" dirty="0">
                <a:latin typeface="Franklin Gothic Medium Cond" panose="020B0606030402020204" pitchFamily="34" charset="0"/>
              </a:rPr>
              <a:t> </a:t>
            </a:r>
            <a:r>
              <a:rPr lang="en-ID" sz="2400" b="1" dirty="0" err="1">
                <a:latin typeface="Franklin Gothic Medium Cond" panose="020B0606030402020204" pitchFamily="34" charset="0"/>
              </a:rPr>
              <a:t>kuasa</a:t>
            </a:r>
            <a:r>
              <a:rPr lang="en-ID" sz="2400" b="1" dirty="0">
                <a:latin typeface="Franklin Gothic Medium Cond" panose="020B0606030402020204" pitchFamily="34" charset="0"/>
              </a:rPr>
              <a:t> yang </a:t>
            </a:r>
            <a:r>
              <a:rPr lang="en-ID" sz="2400" b="1" dirty="0" err="1">
                <a:latin typeface="Franklin Gothic Medium Cond" panose="020B0606030402020204" pitchFamily="34" charset="0"/>
              </a:rPr>
              <a:t>tak</a:t>
            </a:r>
            <a:r>
              <a:rPr lang="en-ID" sz="2400" b="1" dirty="0">
                <a:latin typeface="Franklin Gothic Medium Cond" panose="020B0606030402020204" pitchFamily="34" charset="0"/>
              </a:rPr>
              <a:t> </a:t>
            </a:r>
            <a:r>
              <a:rPr lang="en-ID" sz="2400" b="1" dirty="0" err="1">
                <a:latin typeface="Franklin Gothic Medium Cond" panose="020B0606030402020204" pitchFamily="34" charset="0"/>
              </a:rPr>
              <a:t>terbatas</a:t>
            </a:r>
            <a:r>
              <a:rPr lang="en-ID" sz="2400" b="1" dirty="0">
                <a:latin typeface="Franklin Gothic Medium Cond" panose="020B0606030402020204" pitchFamily="34" charset="0"/>
              </a:rPr>
              <a:t> </a:t>
            </a:r>
            <a:r>
              <a:rPr lang="en-ID" sz="2400" b="1" dirty="0" err="1">
                <a:latin typeface="Franklin Gothic Medium Cond" panose="020B0606030402020204" pitchFamily="34" charset="0"/>
              </a:rPr>
              <a:t>untuk</a:t>
            </a:r>
            <a:r>
              <a:rPr lang="en-ID" sz="2400" b="1" dirty="0">
                <a:latin typeface="Franklin Gothic Medium Cond" panose="020B0606030402020204" pitchFamily="34" charset="0"/>
              </a:rPr>
              <a:t> </a:t>
            </a:r>
            <a:r>
              <a:rPr lang="en-ID" sz="2400" b="1" dirty="0" err="1">
                <a:latin typeface="Franklin Gothic Medium Cond" panose="020B0606030402020204" pitchFamily="34" charset="0"/>
              </a:rPr>
              <a:t>mengubah</a:t>
            </a:r>
            <a:r>
              <a:rPr lang="en-ID" sz="2400" b="1" dirty="0">
                <a:latin typeface="Franklin Gothic Medium Cond" panose="020B0606030402020204" pitchFamily="34" charset="0"/>
              </a:rPr>
              <a:t> </a:t>
            </a:r>
            <a:r>
              <a:rPr lang="en-ID" sz="2400" b="1" dirty="0" err="1">
                <a:latin typeface="Franklin Gothic Medium Cond" panose="020B0606030402020204" pitchFamily="34" charset="0"/>
              </a:rPr>
              <a:t>kehidupan</a:t>
            </a:r>
            <a:r>
              <a:rPr lang="en-ID" sz="2400" b="1" dirty="0">
                <a:latin typeface="Franklin Gothic Medium Cond" panose="020B0606030402020204" pitchFamily="34" charset="0"/>
              </a:rPr>
              <a:t> </a:t>
            </a:r>
            <a:r>
              <a:rPr lang="en-ID" sz="2400" b="1" dirty="0" err="1">
                <a:latin typeface="Franklin Gothic Medium Cond" panose="020B0606030402020204" pitchFamily="34" charset="0"/>
              </a:rPr>
              <a:t>kita</a:t>
            </a:r>
            <a:r>
              <a:rPr lang="en-ID" sz="2400" b="1" dirty="0">
                <a:latin typeface="Franklin Gothic Medium Cond" panose="020B0606030402020204" pitchFamily="34" charset="0"/>
              </a:rPr>
              <a:t> </a:t>
            </a:r>
            <a:r>
              <a:rPr lang="en-ID" sz="2400" b="1" dirty="0" err="1">
                <a:latin typeface="Franklin Gothic Medium Cond" panose="020B0606030402020204" pitchFamily="34" charset="0"/>
              </a:rPr>
              <a:t>menjadi</a:t>
            </a:r>
            <a:r>
              <a:rPr lang="en-ID" sz="2400" b="1" dirty="0">
                <a:latin typeface="Franklin Gothic Medium Cond" panose="020B0606030402020204" pitchFamily="34" charset="0"/>
              </a:rPr>
              <a:t> </a:t>
            </a:r>
            <a:r>
              <a:rPr lang="en-ID" sz="2400" b="1" dirty="0" err="1">
                <a:latin typeface="Franklin Gothic Medium Cond" panose="020B0606030402020204" pitchFamily="34" charset="0"/>
              </a:rPr>
              <a:t>manusia</a:t>
            </a:r>
            <a:r>
              <a:rPr lang="en-ID" sz="2400" b="1" dirty="0">
                <a:latin typeface="Franklin Gothic Medium Cond" panose="020B0606030402020204" pitchFamily="34" charset="0"/>
              </a:rPr>
              <a:t> </a:t>
            </a:r>
            <a:r>
              <a:rPr lang="en-ID" sz="2400" b="1" dirty="0" err="1">
                <a:latin typeface="Franklin Gothic Medium Cond" panose="020B0606030402020204" pitchFamily="34" charset="0"/>
              </a:rPr>
              <a:t>baru</a:t>
            </a:r>
            <a:r>
              <a:rPr lang="en-ID" sz="2400" b="1" dirty="0">
                <a:latin typeface="Franklin Gothic Medium Cond" panose="020B0606030402020204" pitchFamily="34" charset="0"/>
              </a:rPr>
              <a:t>, </a:t>
            </a:r>
            <a:r>
              <a:rPr lang="en-ID" sz="2400" b="1" dirty="0" err="1">
                <a:latin typeface="Franklin Gothic Medium Cond" panose="020B0606030402020204" pitchFamily="34" charset="0"/>
              </a:rPr>
              <a:t>ada</a:t>
            </a:r>
            <a:r>
              <a:rPr lang="en-ID" sz="2400" b="1" dirty="0">
                <a:latin typeface="Franklin Gothic Medium Cond" panose="020B0606030402020204" pitchFamily="34" charset="0"/>
              </a:rPr>
              <a:t> </a:t>
            </a:r>
            <a:r>
              <a:rPr lang="en-ID" sz="2400" b="1" dirty="0" err="1">
                <a:latin typeface="Franklin Gothic Medium Cond" panose="020B0606030402020204" pitchFamily="34" charset="0"/>
              </a:rPr>
              <a:t>hal</a:t>
            </a:r>
            <a:r>
              <a:rPr lang="en-ID" sz="2400" b="1" dirty="0">
                <a:latin typeface="Franklin Gothic Medium Cond" panose="020B0606030402020204" pitchFamily="34" charset="0"/>
              </a:rPr>
              <a:t> di mana </a:t>
            </a:r>
            <a:r>
              <a:rPr lang="en-ID" sz="2400" dirty="0" err="1">
                <a:latin typeface="Impact" panose="020B0806030902050204" pitchFamily="34" charset="0"/>
              </a:rPr>
              <a:t>Dia</a:t>
            </a:r>
            <a:r>
              <a:rPr lang="en-ID" sz="2400" dirty="0">
                <a:latin typeface="Impact" panose="020B0806030902050204" pitchFamily="34" charset="0"/>
              </a:rPr>
              <a:t> </a:t>
            </a:r>
            <a:r>
              <a:rPr lang="en-ID" sz="2400" dirty="0" err="1">
                <a:latin typeface="Impact" panose="020B0806030902050204" pitchFamily="34" charset="0"/>
              </a:rPr>
              <a:t>tidak</a:t>
            </a:r>
            <a:r>
              <a:rPr lang="en-ID" sz="2400" dirty="0">
                <a:latin typeface="Impact" panose="020B0806030902050204" pitchFamily="34" charset="0"/>
              </a:rPr>
              <a:t> </a:t>
            </a:r>
            <a:r>
              <a:rPr lang="en-ID" sz="2400" dirty="0" err="1">
                <a:latin typeface="Impact" panose="020B0806030902050204" pitchFamily="34" charset="0"/>
              </a:rPr>
              <a:t>dapat</a:t>
            </a:r>
            <a:r>
              <a:rPr lang="en-ID" sz="2400" dirty="0">
                <a:latin typeface="Impact" panose="020B0806030902050204" pitchFamily="34" charset="0"/>
              </a:rPr>
              <a:t> </a:t>
            </a:r>
            <a:r>
              <a:rPr lang="en-ID" sz="2400" dirty="0" err="1">
                <a:latin typeface="Impact" panose="020B0806030902050204" pitchFamily="34" charset="0"/>
              </a:rPr>
              <a:t>lakukan</a:t>
            </a:r>
            <a:r>
              <a:rPr lang="en-ID" sz="2400" dirty="0">
                <a:latin typeface="Franklin Gothic Medium Cond" panose="020B0606030402020204" pitchFamily="34" charset="0"/>
              </a:rPr>
              <a:t> </a:t>
            </a:r>
            <a:r>
              <a:rPr lang="en-ID" sz="2400" dirty="0" err="1">
                <a:latin typeface="Franklin Gothic Medium Cond" panose="020B0606030402020204" pitchFamily="34" charset="0"/>
              </a:rPr>
              <a:t>yaitu</a:t>
            </a:r>
            <a:r>
              <a:rPr lang="en-ID" sz="2400" dirty="0">
                <a:latin typeface="Franklin Gothic Medium Cond" panose="020B0606030402020204" pitchFamily="34" charset="0"/>
              </a:rPr>
              <a:t>:</a:t>
            </a:r>
          </a:p>
        </p:txBody>
      </p:sp>
      <p:sp>
        <p:nvSpPr>
          <p:cNvPr id="17" name="TextBox 16">
            <a:extLst>
              <a:ext uri="{FF2B5EF4-FFF2-40B4-BE49-F238E27FC236}">
                <a16:creationId xmlns:a16="http://schemas.microsoft.com/office/drawing/2014/main" id="{EC5FA6CC-12B3-7D57-C3D0-FE17DDFD1E75}"/>
              </a:ext>
            </a:extLst>
          </p:cNvPr>
          <p:cNvSpPr txBox="1"/>
          <p:nvPr/>
        </p:nvSpPr>
        <p:spPr>
          <a:xfrm>
            <a:off x="1127760" y="2432625"/>
            <a:ext cx="7783830" cy="1200329"/>
          </a:xfrm>
          <a:prstGeom prst="rect">
            <a:avLst/>
          </a:prstGeom>
          <a:solidFill>
            <a:srgbClr val="996600"/>
          </a:solidFill>
        </p:spPr>
        <p:txBody>
          <a:bodyPr wrap="square">
            <a:spAutoFit/>
          </a:bodyPr>
          <a:lstStyle/>
          <a:p>
            <a:pPr lvl="0">
              <a:lnSpc>
                <a:spcPct val="100000"/>
              </a:lnSpc>
            </a:pPr>
            <a:r>
              <a:rPr lang="en-ID" sz="2400" dirty="0" err="1">
                <a:solidFill>
                  <a:schemeClr val="bg1"/>
                </a:solidFill>
                <a:latin typeface="Franklin Gothic Demi Cond" panose="020B0706030402020204" pitchFamily="34" charset="0"/>
              </a:rPr>
              <a:t>Sementara</a:t>
            </a:r>
            <a:r>
              <a:rPr lang="en-ID" sz="2400" dirty="0">
                <a:solidFill>
                  <a:schemeClr val="bg1"/>
                </a:solidFill>
                <a:latin typeface="Franklin Gothic Demi Cond" panose="020B0706030402020204" pitchFamily="34" charset="0"/>
              </a:rPr>
              <a:t> </a:t>
            </a:r>
            <a:r>
              <a:rPr lang="en-ID" sz="2400" dirty="0" err="1">
                <a:solidFill>
                  <a:schemeClr val="bg1"/>
                </a:solidFill>
                <a:latin typeface="Franklin Gothic Demi Cond" panose="020B0706030402020204" pitchFamily="34" charset="0"/>
              </a:rPr>
              <a:t>Roh</a:t>
            </a:r>
            <a:r>
              <a:rPr lang="en-ID" sz="2400" dirty="0">
                <a:solidFill>
                  <a:schemeClr val="bg1"/>
                </a:solidFill>
                <a:latin typeface="Franklin Gothic Demi Cond" panose="020B0706030402020204" pitchFamily="34" charset="0"/>
              </a:rPr>
              <a:t> Kudus </a:t>
            </a:r>
            <a:r>
              <a:rPr lang="en-ID" sz="2400" dirty="0" err="1">
                <a:solidFill>
                  <a:schemeClr val="bg1"/>
                </a:solidFill>
                <a:latin typeface="Franklin Gothic Demi Cond" panose="020B0706030402020204" pitchFamily="34" charset="0"/>
              </a:rPr>
              <a:t>dapat</a:t>
            </a:r>
            <a:r>
              <a:rPr lang="en-ID" sz="2400" dirty="0">
                <a:solidFill>
                  <a:schemeClr val="bg1"/>
                </a:solidFill>
                <a:latin typeface="Franklin Gothic Demi Cond" panose="020B0706030402020204" pitchFamily="34" charset="0"/>
              </a:rPr>
              <a:t> </a:t>
            </a:r>
            <a:r>
              <a:rPr lang="en-ID" sz="2400" dirty="0" err="1">
                <a:solidFill>
                  <a:schemeClr val="bg1"/>
                </a:solidFill>
                <a:latin typeface="Franklin Gothic Demi Cond" panose="020B0706030402020204" pitchFamily="34" charset="0"/>
              </a:rPr>
              <a:t>membawa</a:t>
            </a:r>
            <a:r>
              <a:rPr lang="en-ID" sz="2400" dirty="0">
                <a:solidFill>
                  <a:schemeClr val="bg1"/>
                </a:solidFill>
                <a:latin typeface="Franklin Gothic Demi Cond" panose="020B0706030402020204" pitchFamily="34" charset="0"/>
              </a:rPr>
              <a:t> </a:t>
            </a:r>
            <a:r>
              <a:rPr lang="en-ID" sz="2400" dirty="0" err="1">
                <a:solidFill>
                  <a:schemeClr val="bg1"/>
                </a:solidFill>
                <a:latin typeface="Franklin Gothic Demi Cond" panose="020B0706030402020204" pitchFamily="34" charset="0"/>
              </a:rPr>
              <a:t>kepada</a:t>
            </a:r>
            <a:r>
              <a:rPr lang="en-ID" sz="2400" dirty="0">
                <a:solidFill>
                  <a:schemeClr val="bg1"/>
                </a:solidFill>
                <a:latin typeface="Franklin Gothic Demi Cond" panose="020B0706030402020204" pitchFamily="34" charset="0"/>
              </a:rPr>
              <a:t> </a:t>
            </a:r>
            <a:r>
              <a:rPr lang="en-ID" sz="2400" dirty="0" err="1">
                <a:solidFill>
                  <a:schemeClr val="bg1"/>
                </a:solidFill>
                <a:latin typeface="Franklin Gothic Demi Cond" panose="020B0706030402020204" pitchFamily="34" charset="0"/>
              </a:rPr>
              <a:t>kita</a:t>
            </a:r>
            <a:r>
              <a:rPr lang="en-ID" sz="2400" dirty="0">
                <a:solidFill>
                  <a:schemeClr val="bg1"/>
                </a:solidFill>
                <a:latin typeface="Franklin Gothic Demi Cond" panose="020B0706030402020204" pitchFamily="34" charset="0"/>
              </a:rPr>
              <a:t> </a:t>
            </a:r>
            <a:r>
              <a:rPr lang="en-ID" sz="2400" dirty="0" err="1">
                <a:solidFill>
                  <a:schemeClr val="bg1"/>
                </a:solidFill>
                <a:latin typeface="Franklin Gothic Demi Cond" panose="020B0706030402020204" pitchFamily="34" charset="0"/>
              </a:rPr>
              <a:t>kebenaran</a:t>
            </a:r>
            <a:r>
              <a:rPr lang="en-ID" sz="2400" dirty="0">
                <a:solidFill>
                  <a:schemeClr val="bg1"/>
                </a:solidFill>
                <a:latin typeface="Franklin Gothic Demi Cond" panose="020B0706030402020204" pitchFamily="34" charset="0"/>
              </a:rPr>
              <a:t> </a:t>
            </a:r>
            <a:r>
              <a:rPr lang="en-ID" sz="2400" dirty="0" err="1">
                <a:solidFill>
                  <a:schemeClr val="bg1"/>
                </a:solidFill>
                <a:latin typeface="Franklin Gothic Demi Cond" panose="020B0706030402020204" pitchFamily="34" charset="0"/>
              </a:rPr>
              <a:t>tentang</a:t>
            </a:r>
            <a:r>
              <a:rPr lang="en-ID" sz="2400" dirty="0">
                <a:solidFill>
                  <a:schemeClr val="bg1"/>
                </a:solidFill>
                <a:latin typeface="Franklin Gothic Demi Cond" panose="020B0706030402020204" pitchFamily="34" charset="0"/>
              </a:rPr>
              <a:t> </a:t>
            </a:r>
            <a:r>
              <a:rPr lang="en-ID" sz="2400" dirty="0" err="1">
                <a:solidFill>
                  <a:schemeClr val="bg1"/>
                </a:solidFill>
                <a:latin typeface="Franklin Gothic Demi Cond" panose="020B0706030402020204" pitchFamily="34" charset="0"/>
              </a:rPr>
              <a:t>keberdosaan</a:t>
            </a:r>
            <a:r>
              <a:rPr lang="en-ID" sz="2400" dirty="0">
                <a:solidFill>
                  <a:schemeClr val="bg1"/>
                </a:solidFill>
                <a:latin typeface="Franklin Gothic Demi Cond" panose="020B0706030402020204" pitchFamily="34" charset="0"/>
              </a:rPr>
              <a:t> </a:t>
            </a:r>
            <a:r>
              <a:rPr lang="en-ID" sz="2400" dirty="0" err="1">
                <a:solidFill>
                  <a:schemeClr val="bg1"/>
                </a:solidFill>
                <a:latin typeface="Franklin Gothic Demi Cond" panose="020B0706030402020204" pitchFamily="34" charset="0"/>
              </a:rPr>
              <a:t>kita</a:t>
            </a:r>
            <a:r>
              <a:rPr lang="en-ID" sz="2400" dirty="0">
                <a:solidFill>
                  <a:schemeClr val="bg1"/>
                </a:solidFill>
                <a:latin typeface="Franklin Gothic Demi Cond" panose="020B0706030402020204" pitchFamily="34" charset="0"/>
              </a:rPr>
              <a:t>, </a:t>
            </a:r>
            <a:r>
              <a:rPr lang="en-ID" sz="2400" dirty="0" err="1">
                <a:solidFill>
                  <a:srgbClr val="FFFF00"/>
                </a:solidFill>
                <a:latin typeface="Franklin Gothic Demi Cond" panose="020B0706030402020204" pitchFamily="34" charset="0"/>
              </a:rPr>
              <a:t>Dia</a:t>
            </a:r>
            <a:r>
              <a:rPr lang="en-ID" sz="2400" dirty="0">
                <a:solidFill>
                  <a:srgbClr val="FFFF00"/>
                </a:solidFill>
                <a:latin typeface="Franklin Gothic Demi Cond" panose="020B0706030402020204" pitchFamily="34" charset="0"/>
              </a:rPr>
              <a:t> </a:t>
            </a:r>
            <a:r>
              <a:rPr lang="en-ID" sz="2400" dirty="0" err="1">
                <a:solidFill>
                  <a:srgbClr val="FFFF00"/>
                </a:solidFill>
                <a:latin typeface="Franklin Gothic Demi Cond" panose="020B0706030402020204" pitchFamily="34" charset="0"/>
              </a:rPr>
              <a:t>tidak</a:t>
            </a:r>
            <a:r>
              <a:rPr lang="en-ID" sz="2400" dirty="0">
                <a:solidFill>
                  <a:srgbClr val="FFFF00"/>
                </a:solidFill>
                <a:latin typeface="Franklin Gothic Demi Cond" panose="020B0706030402020204" pitchFamily="34" charset="0"/>
              </a:rPr>
              <a:t> </a:t>
            </a:r>
            <a:r>
              <a:rPr lang="en-ID" sz="2400" dirty="0" err="1">
                <a:solidFill>
                  <a:srgbClr val="FFFF00"/>
                </a:solidFill>
                <a:latin typeface="Franklin Gothic Demi Cond" panose="020B0706030402020204" pitchFamily="34" charset="0"/>
              </a:rPr>
              <a:t>dapat</a:t>
            </a:r>
            <a:r>
              <a:rPr lang="en-ID" sz="2400" dirty="0">
                <a:solidFill>
                  <a:srgbClr val="FFFF00"/>
                </a:solidFill>
                <a:latin typeface="Franklin Gothic Demi Cond" panose="020B0706030402020204" pitchFamily="34" charset="0"/>
              </a:rPr>
              <a:t> </a:t>
            </a:r>
            <a:r>
              <a:rPr lang="en-ID" sz="2400" dirty="0" err="1">
                <a:solidFill>
                  <a:srgbClr val="FFFF00"/>
                </a:solidFill>
                <a:latin typeface="Franklin Gothic Demi Cond" panose="020B0706030402020204" pitchFamily="34" charset="0"/>
              </a:rPr>
              <a:t>membuat</a:t>
            </a:r>
            <a:r>
              <a:rPr lang="en-ID" sz="2400" dirty="0">
                <a:solidFill>
                  <a:srgbClr val="FFFF00"/>
                </a:solidFill>
                <a:latin typeface="Franklin Gothic Demi Cond" panose="020B0706030402020204" pitchFamily="34" charset="0"/>
              </a:rPr>
              <a:t> </a:t>
            </a:r>
            <a:r>
              <a:rPr lang="en-ID" sz="2400" dirty="0" err="1">
                <a:solidFill>
                  <a:srgbClr val="FFFF00"/>
                </a:solidFill>
                <a:latin typeface="Franklin Gothic Demi Cond" panose="020B0706030402020204" pitchFamily="34" charset="0"/>
              </a:rPr>
              <a:t>kita</a:t>
            </a:r>
            <a:r>
              <a:rPr lang="en-ID" sz="2400" dirty="0">
                <a:solidFill>
                  <a:srgbClr val="FFFF00"/>
                </a:solidFill>
                <a:latin typeface="Franklin Gothic Demi Cond" panose="020B0706030402020204" pitchFamily="34" charset="0"/>
              </a:rPr>
              <a:t> </a:t>
            </a:r>
            <a:r>
              <a:rPr lang="en-ID" sz="2400" dirty="0" err="1">
                <a:solidFill>
                  <a:srgbClr val="FFFF00"/>
                </a:solidFill>
                <a:latin typeface="Franklin Gothic Demi Cond" panose="020B0706030402020204" pitchFamily="34" charset="0"/>
              </a:rPr>
              <a:t>bertobat</a:t>
            </a:r>
            <a:r>
              <a:rPr lang="en-ID" sz="2400" dirty="0">
                <a:solidFill>
                  <a:srgbClr val="FFFF00"/>
                </a:solidFill>
                <a:latin typeface="Franklin Gothic Demi Cond" panose="020B0706030402020204" pitchFamily="34" charset="0"/>
              </a:rPr>
              <a:t> </a:t>
            </a:r>
            <a:r>
              <a:rPr lang="en-ID" sz="2400" dirty="0" err="1">
                <a:solidFill>
                  <a:srgbClr val="FFFF00"/>
                </a:solidFill>
                <a:latin typeface="Franklin Gothic Demi Cond" panose="020B0706030402020204" pitchFamily="34" charset="0"/>
              </a:rPr>
              <a:t>jika</a:t>
            </a:r>
            <a:r>
              <a:rPr lang="en-ID" sz="2400" dirty="0">
                <a:solidFill>
                  <a:srgbClr val="FFFF00"/>
                </a:solidFill>
                <a:latin typeface="Franklin Gothic Demi Cond" panose="020B0706030402020204" pitchFamily="34" charset="0"/>
              </a:rPr>
              <a:t> </a:t>
            </a:r>
            <a:r>
              <a:rPr lang="en-ID" sz="2400" dirty="0" err="1">
                <a:solidFill>
                  <a:srgbClr val="FFFF00"/>
                </a:solidFill>
                <a:latin typeface="Franklin Gothic Demi Cond" panose="020B0706030402020204" pitchFamily="34" charset="0"/>
              </a:rPr>
              <a:t>kita</a:t>
            </a:r>
            <a:r>
              <a:rPr lang="en-ID" sz="2400" dirty="0">
                <a:solidFill>
                  <a:srgbClr val="FFFF00"/>
                </a:solidFill>
                <a:latin typeface="Franklin Gothic Demi Cond" panose="020B0706030402020204" pitchFamily="34" charset="0"/>
              </a:rPr>
              <a:t> </a:t>
            </a:r>
            <a:r>
              <a:rPr lang="en-ID" sz="2400" dirty="0" err="1">
                <a:solidFill>
                  <a:srgbClr val="FFFF00"/>
                </a:solidFill>
                <a:latin typeface="Franklin Gothic Demi Cond" panose="020B0706030402020204" pitchFamily="34" charset="0"/>
              </a:rPr>
              <a:t>tidak</a:t>
            </a:r>
            <a:r>
              <a:rPr lang="en-ID" sz="2400" dirty="0">
                <a:solidFill>
                  <a:srgbClr val="FFFF00"/>
                </a:solidFill>
                <a:latin typeface="Franklin Gothic Demi Cond" panose="020B0706030402020204" pitchFamily="34" charset="0"/>
              </a:rPr>
              <a:t> </a:t>
            </a:r>
            <a:r>
              <a:rPr lang="en-ID" sz="2400" dirty="0" err="1">
                <a:solidFill>
                  <a:srgbClr val="FFFF00"/>
                </a:solidFill>
                <a:latin typeface="Franklin Gothic Demi Cond" panose="020B0706030402020204" pitchFamily="34" charset="0"/>
              </a:rPr>
              <a:t>membuat</a:t>
            </a:r>
            <a:r>
              <a:rPr lang="en-ID" sz="2400" dirty="0">
                <a:solidFill>
                  <a:srgbClr val="FFFF00"/>
                </a:solidFill>
                <a:latin typeface="Franklin Gothic Demi Cond" panose="020B0706030402020204" pitchFamily="34" charset="0"/>
              </a:rPr>
              <a:t> </a:t>
            </a:r>
            <a:r>
              <a:rPr lang="en-ID" sz="2400" dirty="0" err="1">
                <a:solidFill>
                  <a:srgbClr val="FFFF00"/>
                </a:solidFill>
                <a:latin typeface="Franklin Gothic Demi Cond" panose="020B0706030402020204" pitchFamily="34" charset="0"/>
              </a:rPr>
              <a:t>pilihan</a:t>
            </a:r>
            <a:r>
              <a:rPr lang="en-ID" sz="2400" dirty="0">
                <a:solidFill>
                  <a:srgbClr val="FFFF00"/>
                </a:solidFill>
                <a:latin typeface="Franklin Gothic Demi Cond" panose="020B0706030402020204" pitchFamily="34" charset="0"/>
              </a:rPr>
              <a:t> </a:t>
            </a:r>
            <a:r>
              <a:rPr lang="en-ID" sz="2400" dirty="0" err="1">
                <a:solidFill>
                  <a:srgbClr val="FFFF00"/>
                </a:solidFill>
                <a:latin typeface="Franklin Gothic Demi Cond" panose="020B0706030402020204" pitchFamily="34" charset="0"/>
              </a:rPr>
              <a:t>untuk</a:t>
            </a:r>
            <a:r>
              <a:rPr lang="en-ID" sz="2400" dirty="0">
                <a:solidFill>
                  <a:srgbClr val="FFFF00"/>
                </a:solidFill>
                <a:latin typeface="Franklin Gothic Demi Cond" panose="020B0706030402020204" pitchFamily="34" charset="0"/>
              </a:rPr>
              <a:t> </a:t>
            </a:r>
            <a:r>
              <a:rPr lang="en-ID" sz="2400" dirty="0" err="1">
                <a:solidFill>
                  <a:srgbClr val="FFFF00"/>
                </a:solidFill>
                <a:latin typeface="Franklin Gothic Demi Cond" panose="020B0706030402020204" pitchFamily="34" charset="0"/>
              </a:rPr>
              <a:t>menginginkannya</a:t>
            </a:r>
            <a:r>
              <a:rPr lang="en-ID" sz="2400" dirty="0">
                <a:solidFill>
                  <a:schemeClr val="bg1"/>
                </a:solidFill>
                <a:latin typeface="Franklin Gothic Demi Cond" panose="020B0706030402020204" pitchFamily="34" charset="0"/>
              </a:rPr>
              <a:t>.   </a:t>
            </a:r>
            <a:endParaRPr lang="en-US" sz="2400" dirty="0">
              <a:solidFill>
                <a:schemeClr val="bg1"/>
              </a:solidFill>
              <a:latin typeface="Franklin Gothic Demi Cond" panose="020B0706030402020204" pitchFamily="34" charset="0"/>
            </a:endParaRPr>
          </a:p>
        </p:txBody>
      </p:sp>
      <p:sp>
        <p:nvSpPr>
          <p:cNvPr id="21" name="TextBox 20">
            <a:extLst>
              <a:ext uri="{FF2B5EF4-FFF2-40B4-BE49-F238E27FC236}">
                <a16:creationId xmlns:a16="http://schemas.microsoft.com/office/drawing/2014/main" id="{3B2B5414-5072-F04B-B5A0-56CAC1473734}"/>
              </a:ext>
            </a:extLst>
          </p:cNvPr>
          <p:cNvSpPr txBox="1"/>
          <p:nvPr/>
        </p:nvSpPr>
        <p:spPr>
          <a:xfrm>
            <a:off x="1127760" y="4046419"/>
            <a:ext cx="7783830" cy="2677656"/>
          </a:xfrm>
          <a:prstGeom prst="rect">
            <a:avLst/>
          </a:prstGeom>
          <a:solidFill>
            <a:srgbClr val="800000"/>
          </a:solidFill>
        </p:spPr>
        <p:txBody>
          <a:bodyPr wrap="square">
            <a:spAutoFit/>
          </a:bodyPr>
          <a:lstStyle/>
          <a:p>
            <a:pPr lvl="0">
              <a:lnSpc>
                <a:spcPct val="100000"/>
              </a:lnSpc>
            </a:pPr>
            <a:r>
              <a:rPr lang="en-ID" sz="2400" dirty="0" err="1">
                <a:solidFill>
                  <a:schemeClr val="bg1"/>
                </a:solidFill>
                <a:latin typeface="Franklin Gothic Demi Cond" panose="020B0706030402020204" pitchFamily="34" charset="0"/>
              </a:rPr>
              <a:t>Roh</a:t>
            </a:r>
            <a:r>
              <a:rPr lang="en-ID" sz="2400" dirty="0">
                <a:solidFill>
                  <a:schemeClr val="bg1"/>
                </a:solidFill>
                <a:latin typeface="Franklin Gothic Demi Cond" panose="020B0706030402020204" pitchFamily="34" charset="0"/>
              </a:rPr>
              <a:t> Kudus </a:t>
            </a:r>
            <a:r>
              <a:rPr lang="en-ID" sz="2400" dirty="0" err="1">
                <a:solidFill>
                  <a:schemeClr val="bg1"/>
                </a:solidFill>
                <a:latin typeface="Franklin Gothic Demi Cond" panose="020B0706030402020204" pitchFamily="34" charset="0"/>
              </a:rPr>
              <a:t>dapat</a:t>
            </a:r>
            <a:r>
              <a:rPr lang="en-ID" sz="2400" dirty="0">
                <a:solidFill>
                  <a:schemeClr val="bg1"/>
                </a:solidFill>
                <a:latin typeface="Franklin Gothic Demi Cond" panose="020B0706030402020204" pitchFamily="34" charset="0"/>
              </a:rPr>
              <a:t> </a:t>
            </a:r>
            <a:r>
              <a:rPr lang="en-ID" sz="2400" dirty="0" err="1">
                <a:solidFill>
                  <a:schemeClr val="bg1"/>
                </a:solidFill>
                <a:latin typeface="Franklin Gothic Demi Cond" panose="020B0706030402020204" pitchFamily="34" charset="0"/>
              </a:rPr>
              <a:t>menunjukkan</a:t>
            </a:r>
            <a:r>
              <a:rPr lang="en-ID" sz="2400" dirty="0">
                <a:solidFill>
                  <a:schemeClr val="bg1"/>
                </a:solidFill>
                <a:latin typeface="Franklin Gothic Demi Cond" panose="020B0706030402020204" pitchFamily="34" charset="0"/>
              </a:rPr>
              <a:t> </a:t>
            </a:r>
            <a:r>
              <a:rPr lang="en-ID" sz="2400" dirty="0" err="1">
                <a:solidFill>
                  <a:schemeClr val="bg1"/>
                </a:solidFill>
                <a:latin typeface="Franklin Gothic Demi Cond" panose="020B0706030402020204" pitchFamily="34" charset="0"/>
              </a:rPr>
              <a:t>kepada</a:t>
            </a:r>
            <a:r>
              <a:rPr lang="en-ID" sz="2400" dirty="0">
                <a:solidFill>
                  <a:schemeClr val="bg1"/>
                </a:solidFill>
                <a:latin typeface="Franklin Gothic Demi Cond" panose="020B0706030402020204" pitchFamily="34" charset="0"/>
              </a:rPr>
              <a:t> </a:t>
            </a:r>
            <a:r>
              <a:rPr lang="en-ID" sz="2400" dirty="0" err="1">
                <a:solidFill>
                  <a:schemeClr val="bg1"/>
                </a:solidFill>
                <a:latin typeface="Franklin Gothic Demi Cond" panose="020B0706030402020204" pitchFamily="34" charset="0"/>
              </a:rPr>
              <a:t>kita</a:t>
            </a:r>
            <a:r>
              <a:rPr lang="en-ID" sz="2400" dirty="0">
                <a:solidFill>
                  <a:schemeClr val="bg1"/>
                </a:solidFill>
                <a:latin typeface="Franklin Gothic Demi Cond" panose="020B0706030402020204" pitchFamily="34" charset="0"/>
              </a:rPr>
              <a:t> </a:t>
            </a:r>
            <a:r>
              <a:rPr lang="en-ID" sz="2400" dirty="0" err="1">
                <a:solidFill>
                  <a:schemeClr val="bg1"/>
                </a:solidFill>
                <a:latin typeface="Franklin Gothic Demi Cond" panose="020B0706030402020204" pitchFamily="34" charset="0"/>
              </a:rPr>
              <a:t>kebenaran</a:t>
            </a:r>
            <a:r>
              <a:rPr lang="en-ID" sz="2400" dirty="0">
                <a:solidFill>
                  <a:schemeClr val="bg1"/>
                </a:solidFill>
                <a:latin typeface="Franklin Gothic Demi Cond" panose="020B0706030402020204" pitchFamily="34" charset="0"/>
              </a:rPr>
              <a:t> </a:t>
            </a:r>
            <a:r>
              <a:rPr lang="en-ID" sz="2400" dirty="0" err="1">
                <a:solidFill>
                  <a:schemeClr val="bg1"/>
                </a:solidFill>
                <a:latin typeface="Franklin Gothic Demi Cond" panose="020B0706030402020204" pitchFamily="34" charset="0"/>
              </a:rPr>
              <a:t>terbesar</a:t>
            </a:r>
            <a:r>
              <a:rPr lang="en-ID" sz="2400" dirty="0">
                <a:solidFill>
                  <a:schemeClr val="bg1"/>
                </a:solidFill>
                <a:latin typeface="Franklin Gothic Demi Cond" panose="020B0706030402020204" pitchFamily="34" charset="0"/>
              </a:rPr>
              <a:t> </a:t>
            </a:r>
            <a:r>
              <a:rPr lang="en-ID" sz="2400" dirty="0" err="1">
                <a:solidFill>
                  <a:schemeClr val="bg1"/>
                </a:solidFill>
                <a:latin typeface="Franklin Gothic Demi Cond" panose="020B0706030402020204" pitchFamily="34" charset="0"/>
              </a:rPr>
              <a:t>tentang</a:t>
            </a:r>
            <a:r>
              <a:rPr lang="en-ID" sz="2400" dirty="0">
                <a:solidFill>
                  <a:schemeClr val="bg1"/>
                </a:solidFill>
                <a:latin typeface="Franklin Gothic Demi Cond" panose="020B0706030402020204" pitchFamily="34" charset="0"/>
              </a:rPr>
              <a:t> Allah, </a:t>
            </a:r>
            <a:r>
              <a:rPr lang="en-ID" sz="2400" dirty="0" err="1">
                <a:solidFill>
                  <a:schemeClr val="bg1"/>
                </a:solidFill>
                <a:latin typeface="Franklin Gothic Demi Cond" panose="020B0706030402020204" pitchFamily="34" charset="0"/>
              </a:rPr>
              <a:t>tetapi</a:t>
            </a:r>
            <a:r>
              <a:rPr lang="en-ID" sz="2400" dirty="0">
                <a:solidFill>
                  <a:schemeClr val="bg1"/>
                </a:solidFill>
                <a:latin typeface="Franklin Gothic Demi Cond" panose="020B0706030402020204" pitchFamily="34" charset="0"/>
              </a:rPr>
              <a:t> </a:t>
            </a:r>
            <a:r>
              <a:rPr lang="en-ID" sz="2400" dirty="0" err="1">
                <a:solidFill>
                  <a:srgbClr val="FFFF00"/>
                </a:solidFill>
                <a:latin typeface="Franklin Gothic Demi Cond" panose="020B0706030402020204" pitchFamily="34" charset="0"/>
              </a:rPr>
              <a:t>Dia</a:t>
            </a:r>
            <a:r>
              <a:rPr lang="en-ID" sz="2400" dirty="0">
                <a:solidFill>
                  <a:srgbClr val="FFFF00"/>
                </a:solidFill>
                <a:latin typeface="Franklin Gothic Demi Cond" panose="020B0706030402020204" pitchFamily="34" charset="0"/>
              </a:rPr>
              <a:t> </a:t>
            </a:r>
            <a:r>
              <a:rPr lang="en-ID" sz="2400" dirty="0" err="1">
                <a:solidFill>
                  <a:srgbClr val="FFFF00"/>
                </a:solidFill>
                <a:latin typeface="Franklin Gothic Demi Cond" panose="020B0706030402020204" pitchFamily="34" charset="0"/>
              </a:rPr>
              <a:t>tidak</a:t>
            </a:r>
            <a:r>
              <a:rPr lang="en-ID" sz="2400" dirty="0">
                <a:solidFill>
                  <a:srgbClr val="FFFF00"/>
                </a:solidFill>
                <a:latin typeface="Franklin Gothic Demi Cond" panose="020B0706030402020204" pitchFamily="34" charset="0"/>
              </a:rPr>
              <a:t> </a:t>
            </a:r>
            <a:r>
              <a:rPr lang="en-ID" sz="2400" dirty="0" err="1">
                <a:solidFill>
                  <a:srgbClr val="FFFF00"/>
                </a:solidFill>
                <a:latin typeface="Franklin Gothic Demi Cond" panose="020B0706030402020204" pitchFamily="34" charset="0"/>
              </a:rPr>
              <a:t>dapat</a:t>
            </a:r>
            <a:r>
              <a:rPr lang="en-ID" sz="2400" dirty="0">
                <a:solidFill>
                  <a:srgbClr val="FFFF00"/>
                </a:solidFill>
                <a:latin typeface="Franklin Gothic Demi Cond" panose="020B0706030402020204" pitchFamily="34" charset="0"/>
              </a:rPr>
              <a:t> </a:t>
            </a:r>
            <a:r>
              <a:rPr lang="en-ID" sz="2400" dirty="0" err="1">
                <a:solidFill>
                  <a:srgbClr val="FFFF00"/>
                </a:solidFill>
                <a:latin typeface="Franklin Gothic Demi Cond" panose="020B0706030402020204" pitchFamily="34" charset="0"/>
              </a:rPr>
              <a:t>memaksa</a:t>
            </a:r>
            <a:r>
              <a:rPr lang="en-ID" sz="2400" dirty="0">
                <a:solidFill>
                  <a:srgbClr val="FFFF00"/>
                </a:solidFill>
                <a:latin typeface="Franklin Gothic Demi Cond" panose="020B0706030402020204" pitchFamily="34" charset="0"/>
              </a:rPr>
              <a:t> </a:t>
            </a:r>
            <a:r>
              <a:rPr lang="en-ID" sz="2400" dirty="0" err="1">
                <a:solidFill>
                  <a:srgbClr val="FFFF00"/>
                </a:solidFill>
                <a:latin typeface="Franklin Gothic Demi Cond" panose="020B0706030402020204" pitchFamily="34" charset="0"/>
              </a:rPr>
              <a:t>kita</a:t>
            </a:r>
            <a:r>
              <a:rPr lang="en-ID" sz="2400" dirty="0">
                <a:solidFill>
                  <a:srgbClr val="FFFF00"/>
                </a:solidFill>
                <a:latin typeface="Franklin Gothic Demi Cond" panose="020B0706030402020204" pitchFamily="34" charset="0"/>
              </a:rPr>
              <a:t> </a:t>
            </a:r>
            <a:r>
              <a:rPr lang="en-ID" sz="2400" dirty="0" err="1">
                <a:solidFill>
                  <a:srgbClr val="FFFF00"/>
                </a:solidFill>
                <a:latin typeface="Franklin Gothic Demi Cond" panose="020B0706030402020204" pitchFamily="34" charset="0"/>
              </a:rPr>
              <a:t>untuk</a:t>
            </a:r>
            <a:r>
              <a:rPr lang="en-ID" sz="2400" dirty="0">
                <a:solidFill>
                  <a:srgbClr val="FFFF00"/>
                </a:solidFill>
                <a:latin typeface="Franklin Gothic Demi Cond" panose="020B0706030402020204" pitchFamily="34" charset="0"/>
              </a:rPr>
              <a:t> </a:t>
            </a:r>
            <a:r>
              <a:rPr lang="en-ID" sz="2400" dirty="0" err="1">
                <a:solidFill>
                  <a:srgbClr val="FFFF00"/>
                </a:solidFill>
                <a:latin typeface="Franklin Gothic Demi Cond" panose="020B0706030402020204" pitchFamily="34" charset="0"/>
              </a:rPr>
              <a:t>percaya</a:t>
            </a:r>
            <a:r>
              <a:rPr lang="en-ID" sz="2400" dirty="0">
                <a:solidFill>
                  <a:srgbClr val="FFFF00"/>
                </a:solidFill>
                <a:latin typeface="Franklin Gothic Demi Cond" panose="020B0706030402020204" pitchFamily="34" charset="0"/>
              </a:rPr>
              <a:t> </a:t>
            </a:r>
            <a:r>
              <a:rPr lang="en-ID" sz="2400" dirty="0" err="1">
                <a:solidFill>
                  <a:srgbClr val="FFFF00"/>
                </a:solidFill>
                <a:latin typeface="Franklin Gothic Demi Cond" panose="020B0706030402020204" pitchFamily="34" charset="0"/>
              </a:rPr>
              <a:t>atau</a:t>
            </a:r>
            <a:r>
              <a:rPr lang="en-ID" sz="2400" dirty="0">
                <a:solidFill>
                  <a:srgbClr val="FFFF00"/>
                </a:solidFill>
                <a:latin typeface="Franklin Gothic Demi Cond" panose="020B0706030402020204" pitchFamily="34" charset="0"/>
              </a:rPr>
              <a:t> </a:t>
            </a:r>
            <a:r>
              <a:rPr lang="en-ID" sz="2400" dirty="0" err="1">
                <a:solidFill>
                  <a:srgbClr val="FFFF00"/>
                </a:solidFill>
                <a:latin typeface="Franklin Gothic Demi Cond" panose="020B0706030402020204" pitchFamily="34" charset="0"/>
              </a:rPr>
              <a:t>menaatinya</a:t>
            </a:r>
            <a:r>
              <a:rPr lang="en-ID" sz="2400" dirty="0">
                <a:solidFill>
                  <a:srgbClr val="FFFF00"/>
                </a:solidFill>
                <a:latin typeface="Franklin Gothic Demi Cond" panose="020B0706030402020204" pitchFamily="34" charset="0"/>
              </a:rPr>
              <a:t>. </a:t>
            </a:r>
            <a:r>
              <a:rPr lang="en-ID" sz="2400" dirty="0">
                <a:solidFill>
                  <a:schemeClr val="bg1"/>
                </a:solidFill>
                <a:latin typeface="Franklin Gothic Demi Cond" panose="020B0706030402020204" pitchFamily="34" charset="0"/>
              </a:rPr>
              <a:t>Jika Allah </a:t>
            </a:r>
            <a:r>
              <a:rPr lang="en-ID" sz="2400" dirty="0" err="1">
                <a:solidFill>
                  <a:schemeClr val="bg1"/>
                </a:solidFill>
                <a:latin typeface="Franklin Gothic Demi Cond" panose="020B0706030402020204" pitchFamily="34" charset="0"/>
              </a:rPr>
              <a:t>memaksa</a:t>
            </a:r>
            <a:r>
              <a:rPr lang="en-ID" sz="2400" dirty="0">
                <a:solidFill>
                  <a:schemeClr val="bg1"/>
                </a:solidFill>
                <a:latin typeface="Franklin Gothic Demi Cond" panose="020B0706030402020204" pitchFamily="34" charset="0"/>
              </a:rPr>
              <a:t> </a:t>
            </a:r>
            <a:r>
              <a:rPr lang="en-ID" sz="2400" dirty="0" err="1">
                <a:solidFill>
                  <a:schemeClr val="bg1"/>
                </a:solidFill>
                <a:latin typeface="Franklin Gothic Demi Cond" panose="020B0706030402020204" pitchFamily="34" charset="0"/>
              </a:rPr>
              <a:t>kita</a:t>
            </a:r>
            <a:r>
              <a:rPr lang="en-ID" sz="2400" dirty="0">
                <a:solidFill>
                  <a:schemeClr val="bg1"/>
                </a:solidFill>
                <a:latin typeface="Franklin Gothic Demi Cond" panose="020B0706030402020204" pitchFamily="34" charset="0"/>
              </a:rPr>
              <a:t> </a:t>
            </a:r>
            <a:r>
              <a:rPr lang="en-ID" sz="2400" dirty="0" err="1">
                <a:solidFill>
                  <a:schemeClr val="bg1"/>
                </a:solidFill>
                <a:latin typeface="Franklin Gothic Demi Cond" panose="020B0706030402020204" pitchFamily="34" charset="0"/>
              </a:rPr>
              <a:t>bahkan</a:t>
            </a:r>
            <a:r>
              <a:rPr lang="en-ID" sz="2400" dirty="0">
                <a:solidFill>
                  <a:schemeClr val="bg1"/>
                </a:solidFill>
                <a:latin typeface="Franklin Gothic Demi Cond" panose="020B0706030402020204" pitchFamily="34" charset="0"/>
              </a:rPr>
              <a:t> </a:t>
            </a:r>
            <a:r>
              <a:rPr lang="en-ID" sz="2400" dirty="0" err="1">
                <a:solidFill>
                  <a:schemeClr val="bg1"/>
                </a:solidFill>
                <a:latin typeface="Franklin Gothic Demi Cond" panose="020B0706030402020204" pitchFamily="34" charset="0"/>
              </a:rPr>
              <a:t>dengan</a:t>
            </a:r>
            <a:r>
              <a:rPr lang="en-ID" sz="2400" dirty="0">
                <a:solidFill>
                  <a:schemeClr val="bg1"/>
                </a:solidFill>
                <a:latin typeface="Franklin Gothic Demi Cond" panose="020B0706030402020204" pitchFamily="34" charset="0"/>
              </a:rPr>
              <a:t> </a:t>
            </a:r>
            <a:r>
              <a:rPr lang="en-ID" sz="2400" dirty="0" err="1">
                <a:solidFill>
                  <a:schemeClr val="bg1"/>
                </a:solidFill>
                <a:latin typeface="Franklin Gothic Demi Cond" panose="020B0706030402020204" pitchFamily="34" charset="0"/>
              </a:rPr>
              <a:t>cara</a:t>
            </a:r>
            <a:r>
              <a:rPr lang="en-ID" sz="2400" dirty="0">
                <a:solidFill>
                  <a:schemeClr val="bg1"/>
                </a:solidFill>
                <a:latin typeface="Franklin Gothic Demi Cond" panose="020B0706030402020204" pitchFamily="34" charset="0"/>
              </a:rPr>
              <a:t> </a:t>
            </a:r>
            <a:r>
              <a:rPr lang="en-ID" sz="2400" dirty="0" err="1">
                <a:solidFill>
                  <a:schemeClr val="bg1"/>
                </a:solidFill>
                <a:latin typeface="Franklin Gothic Demi Cond" panose="020B0706030402020204" pitchFamily="34" charset="0"/>
              </a:rPr>
              <a:t>sekecil</a:t>
            </a:r>
            <a:r>
              <a:rPr lang="en-ID" sz="2400" dirty="0">
                <a:solidFill>
                  <a:schemeClr val="bg1"/>
                </a:solidFill>
                <a:latin typeface="Franklin Gothic Demi Cond" panose="020B0706030402020204" pitchFamily="34" charset="0"/>
              </a:rPr>
              <a:t> </a:t>
            </a:r>
            <a:r>
              <a:rPr lang="en-ID" sz="2400" dirty="0" err="1">
                <a:solidFill>
                  <a:schemeClr val="bg1"/>
                </a:solidFill>
                <a:latin typeface="Franklin Gothic Demi Cond" panose="020B0706030402020204" pitchFamily="34" charset="0"/>
              </a:rPr>
              <a:t>apa</a:t>
            </a:r>
            <a:r>
              <a:rPr lang="en-ID" sz="2400" dirty="0">
                <a:solidFill>
                  <a:schemeClr val="bg1"/>
                </a:solidFill>
                <a:latin typeface="Franklin Gothic Demi Cond" panose="020B0706030402020204" pitchFamily="34" charset="0"/>
              </a:rPr>
              <a:t> pun, </a:t>
            </a:r>
            <a:r>
              <a:rPr lang="en-ID" sz="2400" dirty="0" err="1">
                <a:solidFill>
                  <a:schemeClr val="bg1"/>
                </a:solidFill>
                <a:latin typeface="Franklin Gothic Demi Cond" panose="020B0706030402020204" pitchFamily="34" charset="0"/>
              </a:rPr>
              <a:t>kita</a:t>
            </a:r>
            <a:r>
              <a:rPr lang="en-ID" sz="2400" dirty="0">
                <a:solidFill>
                  <a:schemeClr val="bg1"/>
                </a:solidFill>
                <a:latin typeface="Franklin Gothic Demi Cond" panose="020B0706030402020204" pitchFamily="34" charset="0"/>
              </a:rPr>
              <a:t> </a:t>
            </a:r>
            <a:r>
              <a:rPr lang="en-ID" sz="2400" dirty="0" err="1">
                <a:solidFill>
                  <a:schemeClr val="bg1"/>
                </a:solidFill>
                <a:latin typeface="Franklin Gothic Demi Cond" panose="020B0706030402020204" pitchFamily="34" charset="0"/>
              </a:rPr>
              <a:t>akan</a:t>
            </a:r>
            <a:r>
              <a:rPr lang="en-ID" sz="2400" dirty="0">
                <a:solidFill>
                  <a:schemeClr val="bg1"/>
                </a:solidFill>
                <a:latin typeface="Franklin Gothic Demi Cond" panose="020B0706030402020204" pitchFamily="34" charset="0"/>
              </a:rPr>
              <a:t> </a:t>
            </a:r>
            <a:r>
              <a:rPr lang="en-ID" sz="2400" dirty="0" err="1">
                <a:solidFill>
                  <a:schemeClr val="bg1"/>
                </a:solidFill>
                <a:latin typeface="Franklin Gothic Demi Cond" panose="020B0706030402020204" pitchFamily="34" charset="0"/>
              </a:rPr>
              <a:t>kehilangan</a:t>
            </a:r>
            <a:r>
              <a:rPr lang="en-ID" sz="2400" dirty="0">
                <a:solidFill>
                  <a:schemeClr val="bg1"/>
                </a:solidFill>
                <a:latin typeface="Franklin Gothic Demi Cond" panose="020B0706030402020204" pitchFamily="34" charset="0"/>
              </a:rPr>
              <a:t> </a:t>
            </a:r>
            <a:r>
              <a:rPr lang="en-ID" sz="2400" dirty="0" err="1">
                <a:solidFill>
                  <a:schemeClr val="bg1"/>
                </a:solidFill>
                <a:latin typeface="Franklin Gothic Demi Cond" panose="020B0706030402020204" pitchFamily="34" charset="0"/>
              </a:rPr>
              <a:t>kehendak</a:t>
            </a:r>
            <a:r>
              <a:rPr lang="en-ID" sz="2400" dirty="0">
                <a:solidFill>
                  <a:schemeClr val="bg1"/>
                </a:solidFill>
                <a:latin typeface="Franklin Gothic Demi Cond" panose="020B0706030402020204" pitchFamily="34" charset="0"/>
              </a:rPr>
              <a:t> </a:t>
            </a:r>
            <a:r>
              <a:rPr lang="en-ID" sz="2400" dirty="0" err="1">
                <a:solidFill>
                  <a:schemeClr val="bg1"/>
                </a:solidFill>
                <a:latin typeface="Franklin Gothic Demi Cond" panose="020B0706030402020204" pitchFamily="34" charset="0"/>
              </a:rPr>
              <a:t>bebas</a:t>
            </a:r>
            <a:r>
              <a:rPr lang="en-ID" sz="2400" dirty="0">
                <a:solidFill>
                  <a:schemeClr val="bg1"/>
                </a:solidFill>
                <a:latin typeface="Franklin Gothic Demi Cond" panose="020B0706030402020204" pitchFamily="34" charset="0"/>
              </a:rPr>
              <a:t> </a:t>
            </a:r>
            <a:r>
              <a:rPr lang="en-ID" sz="2400" dirty="0" err="1">
                <a:solidFill>
                  <a:schemeClr val="bg1"/>
                </a:solidFill>
                <a:latin typeface="Franklin Gothic Demi Cond" panose="020B0706030402020204" pitchFamily="34" charset="0"/>
              </a:rPr>
              <a:t>kita</a:t>
            </a:r>
            <a:r>
              <a:rPr lang="en-ID" sz="2400" dirty="0">
                <a:solidFill>
                  <a:schemeClr val="bg1"/>
                </a:solidFill>
                <a:latin typeface="Franklin Gothic Demi Cond" panose="020B0706030402020204" pitchFamily="34" charset="0"/>
              </a:rPr>
              <a:t>, dan Iblis </a:t>
            </a:r>
            <a:r>
              <a:rPr lang="en-ID" sz="2400" dirty="0" err="1">
                <a:solidFill>
                  <a:schemeClr val="bg1"/>
                </a:solidFill>
                <a:latin typeface="Franklin Gothic Demi Cond" panose="020B0706030402020204" pitchFamily="34" charset="0"/>
              </a:rPr>
              <a:t>akan</a:t>
            </a:r>
            <a:r>
              <a:rPr lang="en-ID" sz="2400" dirty="0">
                <a:solidFill>
                  <a:schemeClr val="bg1"/>
                </a:solidFill>
                <a:latin typeface="Franklin Gothic Demi Cond" panose="020B0706030402020204" pitchFamily="34" charset="0"/>
              </a:rPr>
              <a:t> </a:t>
            </a:r>
            <a:r>
              <a:rPr lang="en-ID" sz="2400" dirty="0" err="1">
                <a:solidFill>
                  <a:schemeClr val="bg1"/>
                </a:solidFill>
                <a:latin typeface="Franklin Gothic Demi Cond" panose="020B0706030402020204" pitchFamily="34" charset="0"/>
              </a:rPr>
              <a:t>menuduh</a:t>
            </a:r>
            <a:r>
              <a:rPr lang="en-ID" sz="2400" dirty="0">
                <a:solidFill>
                  <a:schemeClr val="bg1"/>
                </a:solidFill>
                <a:latin typeface="Franklin Gothic Demi Cond" panose="020B0706030402020204" pitchFamily="34" charset="0"/>
              </a:rPr>
              <a:t> Allah </a:t>
            </a:r>
            <a:r>
              <a:rPr lang="en-ID" sz="2400" dirty="0" err="1">
                <a:solidFill>
                  <a:schemeClr val="bg1"/>
                </a:solidFill>
                <a:latin typeface="Franklin Gothic Demi Cond" panose="020B0706030402020204" pitchFamily="34" charset="0"/>
              </a:rPr>
              <a:t>memanipulasi</a:t>
            </a:r>
            <a:r>
              <a:rPr lang="en-ID" sz="2400" dirty="0">
                <a:solidFill>
                  <a:schemeClr val="bg1"/>
                </a:solidFill>
                <a:latin typeface="Franklin Gothic Demi Cond" panose="020B0706030402020204" pitchFamily="34" charset="0"/>
              </a:rPr>
              <a:t> </a:t>
            </a:r>
            <a:r>
              <a:rPr lang="en-ID" sz="2400" dirty="0" err="1">
                <a:solidFill>
                  <a:schemeClr val="bg1"/>
                </a:solidFill>
                <a:latin typeface="Franklin Gothic Demi Cond" panose="020B0706030402020204" pitchFamily="34" charset="0"/>
              </a:rPr>
              <a:t>pikiran</a:t>
            </a:r>
            <a:r>
              <a:rPr lang="en-ID" sz="2400" dirty="0">
                <a:solidFill>
                  <a:schemeClr val="bg1"/>
                </a:solidFill>
                <a:latin typeface="Franklin Gothic Demi Cond" panose="020B0706030402020204" pitchFamily="34" charset="0"/>
              </a:rPr>
              <a:t> dan </a:t>
            </a:r>
            <a:r>
              <a:rPr lang="en-ID" sz="2400" dirty="0" err="1">
                <a:solidFill>
                  <a:schemeClr val="bg1"/>
                </a:solidFill>
                <a:latin typeface="Franklin Gothic Demi Cond" panose="020B0706030402020204" pitchFamily="34" charset="0"/>
              </a:rPr>
              <a:t>hati</a:t>
            </a:r>
            <a:r>
              <a:rPr lang="en-ID" sz="2400" dirty="0">
                <a:solidFill>
                  <a:schemeClr val="bg1"/>
                </a:solidFill>
                <a:latin typeface="Franklin Gothic Demi Cond" panose="020B0706030402020204" pitchFamily="34" charset="0"/>
              </a:rPr>
              <a:t> </a:t>
            </a:r>
            <a:r>
              <a:rPr lang="en-ID" sz="2400" dirty="0" err="1">
                <a:solidFill>
                  <a:schemeClr val="bg1"/>
                </a:solidFill>
                <a:latin typeface="Franklin Gothic Demi Cond" panose="020B0706030402020204" pitchFamily="34" charset="0"/>
              </a:rPr>
              <a:t>kita</a:t>
            </a:r>
            <a:r>
              <a:rPr lang="en-ID" sz="2400" dirty="0">
                <a:solidFill>
                  <a:schemeClr val="bg1"/>
                </a:solidFill>
                <a:latin typeface="Franklin Gothic Demi Cond" panose="020B0706030402020204" pitchFamily="34" charset="0"/>
              </a:rPr>
              <a:t> dan </a:t>
            </a:r>
            <a:r>
              <a:rPr lang="en-ID" sz="2400" dirty="0" err="1">
                <a:solidFill>
                  <a:schemeClr val="bg1"/>
                </a:solidFill>
                <a:latin typeface="Franklin Gothic Demi Cond" panose="020B0706030402020204" pitchFamily="34" charset="0"/>
              </a:rPr>
              <a:t>dengan</a:t>
            </a:r>
            <a:r>
              <a:rPr lang="en-ID" sz="2400" dirty="0">
                <a:solidFill>
                  <a:schemeClr val="bg1"/>
                </a:solidFill>
                <a:latin typeface="Franklin Gothic Demi Cond" panose="020B0706030402020204" pitchFamily="34" charset="0"/>
              </a:rPr>
              <a:t> </a:t>
            </a:r>
            <a:r>
              <a:rPr lang="en-ID" sz="2400" dirty="0" err="1">
                <a:solidFill>
                  <a:schemeClr val="bg1"/>
                </a:solidFill>
                <a:latin typeface="Franklin Gothic Demi Cond" panose="020B0706030402020204" pitchFamily="34" charset="0"/>
              </a:rPr>
              <a:t>demikian</a:t>
            </a:r>
            <a:r>
              <a:rPr lang="en-ID" sz="2400" dirty="0">
                <a:solidFill>
                  <a:schemeClr val="bg1"/>
                </a:solidFill>
                <a:latin typeface="Franklin Gothic Demi Cond" panose="020B0706030402020204" pitchFamily="34" charset="0"/>
              </a:rPr>
              <a:t> </a:t>
            </a:r>
            <a:r>
              <a:rPr lang="en-ID" sz="2400" dirty="0" err="1">
                <a:solidFill>
                  <a:schemeClr val="bg1"/>
                </a:solidFill>
                <a:latin typeface="Franklin Gothic Demi Cond" panose="020B0706030402020204" pitchFamily="34" charset="0"/>
              </a:rPr>
              <a:t>dapat</a:t>
            </a:r>
            <a:r>
              <a:rPr lang="en-ID" sz="2400" dirty="0">
                <a:solidFill>
                  <a:schemeClr val="bg1"/>
                </a:solidFill>
                <a:latin typeface="Franklin Gothic Demi Cond" panose="020B0706030402020204" pitchFamily="34" charset="0"/>
              </a:rPr>
              <a:t> </a:t>
            </a:r>
            <a:r>
              <a:rPr lang="en-ID" sz="2400" dirty="0" err="1">
                <a:solidFill>
                  <a:schemeClr val="bg1"/>
                </a:solidFill>
                <a:latin typeface="Franklin Gothic Demi Cond" panose="020B0706030402020204" pitchFamily="34" charset="0"/>
              </a:rPr>
              <a:t>menuduh</a:t>
            </a:r>
            <a:r>
              <a:rPr lang="en-ID" sz="2400" dirty="0">
                <a:solidFill>
                  <a:schemeClr val="bg1"/>
                </a:solidFill>
                <a:latin typeface="Franklin Gothic Demi Cond" panose="020B0706030402020204" pitchFamily="34" charset="0"/>
              </a:rPr>
              <a:t> Allah </a:t>
            </a:r>
            <a:r>
              <a:rPr lang="en-ID" sz="2400" dirty="0" err="1">
                <a:solidFill>
                  <a:schemeClr val="bg1"/>
                </a:solidFill>
                <a:latin typeface="Franklin Gothic Demi Cond" panose="020B0706030402020204" pitchFamily="34" charset="0"/>
              </a:rPr>
              <a:t>curang</a:t>
            </a:r>
            <a:r>
              <a:rPr lang="en-ID" sz="2400" dirty="0">
                <a:solidFill>
                  <a:schemeClr val="bg1"/>
                </a:solidFill>
                <a:latin typeface="Franklin Gothic Demi Cond" panose="020B0706030402020204" pitchFamily="34" charset="0"/>
              </a:rPr>
              <a:t> </a:t>
            </a:r>
            <a:r>
              <a:rPr lang="en-ID" sz="2400" dirty="0" err="1">
                <a:solidFill>
                  <a:schemeClr val="bg1"/>
                </a:solidFill>
                <a:latin typeface="Franklin Gothic Demi Cond" panose="020B0706030402020204" pitchFamily="34" charset="0"/>
              </a:rPr>
              <a:t>dalam</a:t>
            </a:r>
            <a:r>
              <a:rPr lang="en-ID" sz="2400" dirty="0">
                <a:solidFill>
                  <a:schemeClr val="bg1"/>
                </a:solidFill>
                <a:latin typeface="Franklin Gothic Demi Cond" panose="020B0706030402020204" pitchFamily="34" charset="0"/>
              </a:rPr>
              <a:t> </a:t>
            </a:r>
            <a:r>
              <a:rPr lang="en-ID" sz="2400" dirty="0" err="1">
                <a:solidFill>
                  <a:schemeClr val="bg1"/>
                </a:solidFill>
                <a:latin typeface="Franklin Gothic Demi Cond" panose="020B0706030402020204" pitchFamily="34" charset="0"/>
              </a:rPr>
              <a:t>pertentangan</a:t>
            </a:r>
            <a:r>
              <a:rPr lang="en-ID" sz="2400" dirty="0">
                <a:solidFill>
                  <a:schemeClr val="bg1"/>
                </a:solidFill>
                <a:latin typeface="Franklin Gothic Demi Cond" panose="020B0706030402020204" pitchFamily="34" charset="0"/>
              </a:rPr>
              <a:t> </a:t>
            </a:r>
            <a:r>
              <a:rPr lang="en-ID" sz="2400" dirty="0" err="1">
                <a:solidFill>
                  <a:schemeClr val="bg1"/>
                </a:solidFill>
                <a:latin typeface="Franklin Gothic Demi Cond" panose="020B0706030402020204" pitchFamily="34" charset="0"/>
              </a:rPr>
              <a:t>besar</a:t>
            </a:r>
            <a:r>
              <a:rPr lang="en-ID" sz="2400" dirty="0">
                <a:solidFill>
                  <a:schemeClr val="bg1"/>
                </a:solidFill>
                <a:latin typeface="Franklin Gothic Demi Cond" panose="020B0706030402020204" pitchFamily="34" charset="0"/>
              </a:rPr>
              <a:t>.</a:t>
            </a:r>
            <a:endParaRPr lang="en-US" sz="2400" dirty="0">
              <a:solidFill>
                <a:schemeClr val="bg1"/>
              </a:solidFill>
              <a:latin typeface="Franklin Gothic Demi Cond" panose="020B0706030402020204" pitchFamily="34" charset="0"/>
            </a:endParaRPr>
          </a:p>
        </p:txBody>
      </p:sp>
      <p:sp>
        <p:nvSpPr>
          <p:cNvPr id="7" name="Arrow: Striped Right 6">
            <a:extLst>
              <a:ext uri="{FF2B5EF4-FFF2-40B4-BE49-F238E27FC236}">
                <a16:creationId xmlns:a16="http://schemas.microsoft.com/office/drawing/2014/main" id="{06892363-43E9-91D6-6B6D-F84CC886B44D}"/>
              </a:ext>
            </a:extLst>
          </p:cNvPr>
          <p:cNvSpPr/>
          <p:nvPr/>
        </p:nvSpPr>
        <p:spPr>
          <a:xfrm>
            <a:off x="142240" y="2648050"/>
            <a:ext cx="843280" cy="726440"/>
          </a:xfrm>
          <a:prstGeom prst="stripedRightArrow">
            <a:avLst/>
          </a:prstGeom>
          <a:solidFill>
            <a:srgbClr val="99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3" name="Arrow: Striped Right 22">
            <a:extLst>
              <a:ext uri="{FF2B5EF4-FFF2-40B4-BE49-F238E27FC236}">
                <a16:creationId xmlns:a16="http://schemas.microsoft.com/office/drawing/2014/main" id="{9C3B99D8-18D9-50AA-98C4-6C24AFB9E11E}"/>
              </a:ext>
            </a:extLst>
          </p:cNvPr>
          <p:cNvSpPr/>
          <p:nvPr/>
        </p:nvSpPr>
        <p:spPr>
          <a:xfrm>
            <a:off x="142240" y="4842610"/>
            <a:ext cx="843280" cy="726440"/>
          </a:xfrm>
          <a:prstGeom prst="stripedRightArrow">
            <a:avLst/>
          </a:prstGeom>
          <a:solidFill>
            <a:srgbClr val="8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Tree>
    <p:extLst>
      <p:ext uri="{BB962C8B-B14F-4D97-AF65-F5344CB8AC3E}">
        <p14:creationId xmlns:p14="http://schemas.microsoft.com/office/powerpoint/2010/main" val="9259532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FD44BAB-2F3A-4B95-B9D3-E5B819787F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C3FB02C-E35B-DD87-AE8A-4B3788AFDC77}"/>
              </a:ext>
            </a:extLst>
          </p:cNvPr>
          <p:cNvSpPr>
            <a:spLocks noGrp="1"/>
          </p:cNvSpPr>
          <p:nvPr>
            <p:ph idx="1"/>
          </p:nvPr>
        </p:nvSpPr>
        <p:spPr>
          <a:xfrm>
            <a:off x="274320" y="798913"/>
            <a:ext cx="5003581" cy="5552973"/>
          </a:xfrm>
        </p:spPr>
        <p:txBody>
          <a:bodyPr anchor="ctr">
            <a:noAutofit/>
          </a:bodyPr>
          <a:lstStyle/>
          <a:p>
            <a:pPr marL="0" indent="0">
              <a:buNone/>
            </a:pPr>
            <a:r>
              <a:rPr lang="en-ID" sz="2600" dirty="0">
                <a:solidFill>
                  <a:srgbClr val="FF0000"/>
                </a:solidFill>
                <a:latin typeface="Aharoni" panose="02010803020104030203" pitchFamily="2" charset="-79"/>
                <a:cs typeface="Aharoni" panose="02010803020104030203" pitchFamily="2" charset="-79"/>
              </a:rPr>
              <a:t>DI SURGA:</a:t>
            </a:r>
            <a:r>
              <a:rPr lang="en-ID" sz="2600" dirty="0">
                <a:latin typeface="Aharoni" panose="02010803020104030203" pitchFamily="2" charset="-79"/>
                <a:cs typeface="Aharoni" panose="02010803020104030203" pitchFamily="2" charset="-79"/>
              </a:rPr>
              <a:t> </a:t>
            </a:r>
            <a:r>
              <a:rPr lang="en-ID" sz="2600" dirty="0" err="1">
                <a:latin typeface="Aharoni" panose="02010803020104030203" pitchFamily="2" charset="-79"/>
                <a:cs typeface="Aharoni" panose="02010803020104030203" pitchFamily="2" charset="-79"/>
              </a:rPr>
              <a:t>Bapa</a:t>
            </a:r>
            <a:r>
              <a:rPr lang="en-ID" sz="2600" dirty="0">
                <a:latin typeface="Aharoni" panose="02010803020104030203" pitchFamily="2" charset="-79"/>
                <a:cs typeface="Aharoni" panose="02010803020104030203" pitchFamily="2" charset="-79"/>
              </a:rPr>
              <a:t> </a:t>
            </a:r>
            <a:r>
              <a:rPr lang="en-ID" sz="2600" dirty="0" err="1">
                <a:latin typeface="Aharoni" panose="02010803020104030203" pitchFamily="2" charset="-79"/>
                <a:cs typeface="Aharoni" panose="02010803020104030203" pitchFamily="2" charset="-79"/>
              </a:rPr>
              <a:t>kita</a:t>
            </a:r>
            <a:r>
              <a:rPr lang="en-ID" sz="2600" dirty="0">
                <a:latin typeface="Aharoni" panose="02010803020104030203" pitchFamily="2" charset="-79"/>
                <a:cs typeface="Aharoni" panose="02010803020104030203" pitchFamily="2" charset="-79"/>
              </a:rPr>
              <a:t> </a:t>
            </a:r>
            <a:r>
              <a:rPr lang="en-ID" sz="2600" dirty="0" err="1">
                <a:latin typeface="Aharoni" panose="02010803020104030203" pitchFamily="2" charset="-79"/>
                <a:cs typeface="Aharoni" panose="02010803020104030203" pitchFamily="2" charset="-79"/>
              </a:rPr>
              <a:t>tidak</a:t>
            </a:r>
            <a:r>
              <a:rPr lang="en-ID" sz="2600" dirty="0">
                <a:latin typeface="Aharoni" panose="02010803020104030203" pitchFamily="2" charset="-79"/>
                <a:cs typeface="Aharoni" panose="02010803020104030203" pitchFamily="2" charset="-79"/>
              </a:rPr>
              <a:t> </a:t>
            </a:r>
            <a:r>
              <a:rPr lang="en-ID" sz="2600" dirty="0" err="1">
                <a:latin typeface="Aharoni" panose="02010803020104030203" pitchFamily="2" charset="-79"/>
                <a:cs typeface="Aharoni" panose="02010803020104030203" pitchFamily="2" charset="-79"/>
              </a:rPr>
              <a:t>memaksa</a:t>
            </a:r>
            <a:r>
              <a:rPr lang="en-ID" sz="2600" dirty="0">
                <a:latin typeface="Aharoni" panose="02010803020104030203" pitchFamily="2" charset="-79"/>
                <a:cs typeface="Aharoni" panose="02010803020104030203" pitchFamily="2" charset="-79"/>
              </a:rPr>
              <a:t> </a:t>
            </a:r>
            <a:r>
              <a:rPr lang="en-ID" sz="2600" dirty="0" err="1">
                <a:latin typeface="Aharoni" panose="02010803020104030203" pitchFamily="2" charset="-79"/>
                <a:cs typeface="Aharoni" panose="02010803020104030203" pitchFamily="2" charset="-79"/>
              </a:rPr>
              <a:t>lblis</a:t>
            </a:r>
            <a:r>
              <a:rPr lang="en-ID" sz="2600" dirty="0">
                <a:latin typeface="Aharoni" panose="02010803020104030203" pitchFamily="2" charset="-79"/>
                <a:cs typeface="Aharoni" panose="02010803020104030203" pitchFamily="2" charset="-79"/>
              </a:rPr>
              <a:t> </a:t>
            </a:r>
            <a:r>
              <a:rPr lang="en-ID" sz="2600" dirty="0" err="1">
                <a:latin typeface="Aharoni" panose="02010803020104030203" pitchFamily="2" charset="-79"/>
                <a:cs typeface="Aharoni" panose="02010803020104030203" pitchFamily="2" charset="-79"/>
              </a:rPr>
              <a:t>atau</a:t>
            </a:r>
            <a:r>
              <a:rPr lang="en-ID" sz="2600" dirty="0">
                <a:latin typeface="Aharoni" panose="02010803020104030203" pitchFamily="2" charset="-79"/>
                <a:cs typeface="Aharoni" panose="02010803020104030203" pitchFamily="2" charset="-79"/>
              </a:rPr>
              <a:t> </a:t>
            </a:r>
            <a:r>
              <a:rPr lang="en-ID" sz="2600" dirty="0" err="1">
                <a:latin typeface="Aharoni" panose="02010803020104030203" pitchFamily="2" charset="-79"/>
                <a:cs typeface="Aharoni" panose="02010803020104030203" pitchFamily="2" charset="-79"/>
              </a:rPr>
              <a:t>malaikat</a:t>
            </a:r>
            <a:r>
              <a:rPr lang="en-ID" sz="2600" dirty="0">
                <a:latin typeface="Aharoni" panose="02010803020104030203" pitchFamily="2" charset="-79"/>
                <a:cs typeface="Aharoni" panose="02010803020104030203" pitchFamily="2" charset="-79"/>
              </a:rPr>
              <a:t> mana pun </a:t>
            </a:r>
            <a:r>
              <a:rPr lang="en-ID" sz="2600" dirty="0" err="1">
                <a:latin typeface="Aharoni" panose="02010803020104030203" pitchFamily="2" charset="-79"/>
                <a:cs typeface="Aharoni" panose="02010803020104030203" pitchFamily="2" charset="-79"/>
              </a:rPr>
              <a:t>untuk</a:t>
            </a:r>
            <a:r>
              <a:rPr lang="en-ID" sz="2600" dirty="0">
                <a:latin typeface="Aharoni" panose="02010803020104030203" pitchFamily="2" charset="-79"/>
                <a:cs typeface="Aharoni" panose="02010803020104030203" pitchFamily="2" charset="-79"/>
              </a:rPr>
              <a:t> </a:t>
            </a:r>
            <a:r>
              <a:rPr lang="en-ID" sz="2600" dirty="0" err="1">
                <a:latin typeface="Aharoni" panose="02010803020104030203" pitchFamily="2" charset="-79"/>
                <a:cs typeface="Aharoni" panose="02010803020104030203" pitchFamily="2" charset="-79"/>
              </a:rPr>
              <a:t>percaya</a:t>
            </a:r>
            <a:r>
              <a:rPr lang="en-ID" sz="2600" dirty="0">
                <a:latin typeface="Aharoni" panose="02010803020104030203" pitchFamily="2" charset="-79"/>
                <a:cs typeface="Aharoni" panose="02010803020104030203" pitchFamily="2" charset="-79"/>
              </a:rPr>
              <a:t> </a:t>
            </a:r>
            <a:r>
              <a:rPr lang="en-ID" sz="2600" dirty="0" err="1">
                <a:latin typeface="Aharoni" panose="02010803020104030203" pitchFamily="2" charset="-79"/>
                <a:cs typeface="Aharoni" panose="02010803020104030203" pitchFamily="2" charset="-79"/>
              </a:rPr>
              <a:t>bahwa</a:t>
            </a:r>
            <a:r>
              <a:rPr lang="en-ID" sz="2600" dirty="0">
                <a:latin typeface="Aharoni" panose="02010803020104030203" pitchFamily="2" charset="-79"/>
                <a:cs typeface="Aharoni" panose="02010803020104030203" pitchFamily="2" charset="-79"/>
              </a:rPr>
              <a:t> </a:t>
            </a:r>
            <a:r>
              <a:rPr lang="en-ID" sz="2600" dirty="0" err="1">
                <a:latin typeface="Aharoni" panose="02010803020104030203" pitchFamily="2" charset="-79"/>
                <a:cs typeface="Aharoni" panose="02010803020104030203" pitchFamily="2" charset="-79"/>
              </a:rPr>
              <a:t>Dia</a:t>
            </a:r>
            <a:r>
              <a:rPr lang="en-ID" sz="2600" dirty="0">
                <a:latin typeface="Aharoni" panose="02010803020104030203" pitchFamily="2" charset="-79"/>
                <a:cs typeface="Aharoni" panose="02010803020104030203" pitchFamily="2" charset="-79"/>
              </a:rPr>
              <a:t> </a:t>
            </a:r>
            <a:r>
              <a:rPr lang="en-ID" sz="2600" dirty="0" err="1">
                <a:latin typeface="Aharoni" panose="02010803020104030203" pitchFamily="2" charset="-79"/>
                <a:cs typeface="Aharoni" panose="02010803020104030203" pitchFamily="2" charset="-79"/>
              </a:rPr>
              <a:t>baik</a:t>
            </a:r>
            <a:r>
              <a:rPr lang="en-ID" sz="2600" dirty="0">
                <a:latin typeface="Aharoni" panose="02010803020104030203" pitchFamily="2" charset="-79"/>
                <a:cs typeface="Aharoni" panose="02010803020104030203" pitchFamily="2" charset="-79"/>
              </a:rPr>
              <a:t> dan </a:t>
            </a:r>
            <a:r>
              <a:rPr lang="en-ID" sz="2600" dirty="0" err="1">
                <a:latin typeface="Aharoni" panose="02010803020104030203" pitchFamily="2" charset="-79"/>
                <a:cs typeface="Aharoni" panose="02010803020104030203" pitchFamily="2" charset="-79"/>
              </a:rPr>
              <a:t>adil</a:t>
            </a:r>
            <a:r>
              <a:rPr lang="en-ID" sz="2600" dirty="0">
                <a:latin typeface="Aharoni" panose="02010803020104030203" pitchFamily="2" charset="-79"/>
                <a:cs typeface="Aharoni" panose="02010803020104030203" pitchFamily="2" charset="-79"/>
              </a:rPr>
              <a:t> </a:t>
            </a:r>
            <a:r>
              <a:rPr lang="en-ID" sz="2600" dirty="0" err="1">
                <a:latin typeface="Aharoni" panose="02010803020104030203" pitchFamily="2" charset="-79"/>
                <a:cs typeface="Aharoni" panose="02010803020104030203" pitchFamily="2" charset="-79"/>
              </a:rPr>
              <a:t>atau</a:t>
            </a:r>
            <a:r>
              <a:rPr lang="en-ID" sz="2600" dirty="0">
                <a:latin typeface="Aharoni" panose="02010803020104030203" pitchFamily="2" charset="-79"/>
                <a:cs typeface="Aharoni" panose="02010803020104030203" pitchFamily="2" charset="-79"/>
              </a:rPr>
              <a:t> </a:t>
            </a:r>
            <a:r>
              <a:rPr lang="en-ID" sz="2600" dirty="0" err="1">
                <a:latin typeface="Aharoni" panose="02010803020104030203" pitchFamily="2" charset="-79"/>
                <a:cs typeface="Aharoni" panose="02010803020104030203" pitchFamily="2" charset="-79"/>
              </a:rPr>
              <a:t>memaksa</a:t>
            </a:r>
            <a:r>
              <a:rPr lang="en-ID" sz="2600" dirty="0">
                <a:latin typeface="Aharoni" panose="02010803020104030203" pitchFamily="2" charset="-79"/>
                <a:cs typeface="Aharoni" panose="02010803020104030203" pitchFamily="2" charset="-79"/>
              </a:rPr>
              <a:t> para </a:t>
            </a:r>
            <a:r>
              <a:rPr lang="en-ID" sz="2600" dirty="0" err="1">
                <a:latin typeface="Aharoni" panose="02010803020104030203" pitchFamily="2" charset="-79"/>
                <a:cs typeface="Aharoni" panose="02010803020104030203" pitchFamily="2" charset="-79"/>
              </a:rPr>
              <a:t>malaikat</a:t>
            </a:r>
            <a:r>
              <a:rPr lang="en-ID" sz="2600" dirty="0">
                <a:latin typeface="Aharoni" panose="02010803020104030203" pitchFamily="2" charset="-79"/>
                <a:cs typeface="Aharoni" panose="02010803020104030203" pitchFamily="2" charset="-79"/>
              </a:rPr>
              <a:t> </a:t>
            </a:r>
            <a:r>
              <a:rPr lang="en-ID" sz="2600" dirty="0" err="1">
                <a:latin typeface="Aharoni" panose="02010803020104030203" pitchFamily="2" charset="-79"/>
                <a:cs typeface="Aharoni" panose="02010803020104030203" pitchFamily="2" charset="-79"/>
              </a:rPr>
              <a:t>untuk</a:t>
            </a:r>
            <a:r>
              <a:rPr lang="en-ID" sz="2600" dirty="0">
                <a:latin typeface="Aharoni" panose="02010803020104030203" pitchFamily="2" charset="-79"/>
                <a:cs typeface="Aharoni" panose="02010803020104030203" pitchFamily="2" charset="-79"/>
              </a:rPr>
              <a:t> </a:t>
            </a:r>
            <a:r>
              <a:rPr lang="en-ID" sz="2600" dirty="0" err="1">
                <a:latin typeface="Aharoni" panose="02010803020104030203" pitchFamily="2" charset="-79"/>
                <a:cs typeface="Aharoni" panose="02010803020104030203" pitchFamily="2" charset="-79"/>
              </a:rPr>
              <a:t>bertobat</a:t>
            </a:r>
            <a:r>
              <a:rPr lang="en-ID" sz="2600" dirty="0">
                <a:latin typeface="Aharoni" panose="02010803020104030203" pitchFamily="2" charset="-79"/>
                <a:cs typeface="Aharoni" panose="02010803020104030203" pitchFamily="2" charset="-79"/>
              </a:rPr>
              <a:t>. </a:t>
            </a:r>
          </a:p>
          <a:p>
            <a:pPr marL="0" indent="0">
              <a:buNone/>
            </a:pPr>
            <a:endParaRPr lang="en-ID" sz="2600" dirty="0">
              <a:solidFill>
                <a:srgbClr val="FF0000"/>
              </a:solidFill>
              <a:latin typeface="Franklin Gothic Demi" panose="020B0703020102020204" pitchFamily="34" charset="0"/>
            </a:endParaRPr>
          </a:p>
          <a:p>
            <a:pPr marL="0" indent="0">
              <a:buNone/>
            </a:pPr>
            <a:r>
              <a:rPr lang="en-ID" sz="2600" dirty="0">
                <a:solidFill>
                  <a:srgbClr val="FF0000"/>
                </a:solidFill>
                <a:latin typeface="Franklin Gothic Demi" panose="020B0703020102020204" pitchFamily="34" charset="0"/>
              </a:rPr>
              <a:t>DI TAMAN EDEN</a:t>
            </a:r>
            <a:r>
              <a:rPr lang="en-ID" sz="2600" dirty="0">
                <a:latin typeface="Franklin Gothic Demi" panose="020B0703020102020204" pitchFamily="34" charset="0"/>
              </a:rPr>
              <a:t>: Ketika </a:t>
            </a:r>
            <a:r>
              <a:rPr lang="en-ID" sz="2600" dirty="0" err="1">
                <a:latin typeface="Franklin Gothic Demi" panose="020B0703020102020204" pitchFamily="34" charset="0"/>
              </a:rPr>
              <a:t>begitu</a:t>
            </a:r>
            <a:r>
              <a:rPr lang="en-ID" sz="2600" dirty="0">
                <a:latin typeface="Franklin Gothic Demi" panose="020B0703020102020204" pitchFamily="34" charset="0"/>
              </a:rPr>
              <a:t> </a:t>
            </a:r>
            <a:r>
              <a:rPr lang="en-ID" sz="2600" dirty="0" err="1">
                <a:latin typeface="Franklin Gothic Demi" panose="020B0703020102020204" pitchFamily="34" charset="0"/>
              </a:rPr>
              <a:t>banyak</a:t>
            </a:r>
            <a:r>
              <a:rPr lang="en-ID" sz="2600" dirty="0">
                <a:latin typeface="Franklin Gothic Demi" panose="020B0703020102020204" pitchFamily="34" charset="0"/>
              </a:rPr>
              <a:t> yang </a:t>
            </a:r>
            <a:r>
              <a:rPr lang="en-ID" sz="2600" dirty="0" err="1">
                <a:latin typeface="Franklin Gothic Demi" panose="020B0703020102020204" pitchFamily="34" charset="0"/>
              </a:rPr>
              <a:t>dipertaruhkan</a:t>
            </a:r>
            <a:r>
              <a:rPr lang="en-ID" sz="2600" dirty="0">
                <a:latin typeface="Franklin Gothic Demi" panose="020B0703020102020204" pitchFamily="34" charset="0"/>
              </a:rPr>
              <a:t>, Allah </a:t>
            </a:r>
            <a:r>
              <a:rPr lang="en-ID" sz="2600" dirty="0" err="1">
                <a:latin typeface="Franklin Gothic Demi" panose="020B0703020102020204" pitchFamily="34" charset="0"/>
              </a:rPr>
              <a:t>membuat</a:t>
            </a:r>
            <a:r>
              <a:rPr lang="en-ID" sz="2600" dirty="0">
                <a:latin typeface="Franklin Gothic Demi" panose="020B0703020102020204" pitchFamily="34" charset="0"/>
              </a:rPr>
              <a:t> </a:t>
            </a:r>
            <a:r>
              <a:rPr lang="en-ID" sz="2600" dirty="0" err="1">
                <a:latin typeface="Franklin Gothic Demi" panose="020B0703020102020204" pitchFamily="34" charset="0"/>
              </a:rPr>
              <a:t>kebenaran</a:t>
            </a:r>
            <a:r>
              <a:rPr lang="en-ID" sz="2600" dirty="0">
                <a:latin typeface="Franklin Gothic Demi" panose="020B0703020102020204" pitchFamily="34" charset="0"/>
              </a:rPr>
              <a:t> </a:t>
            </a:r>
            <a:r>
              <a:rPr lang="en-ID" sz="2600" dirty="0" err="1">
                <a:latin typeface="Franklin Gothic Demi" panose="020B0703020102020204" pitchFamily="34" charset="0"/>
              </a:rPr>
              <a:t>tentang</a:t>
            </a:r>
            <a:r>
              <a:rPr lang="en-ID" sz="2600" dirty="0">
                <a:latin typeface="Franklin Gothic Demi" panose="020B0703020102020204" pitchFamily="34" charset="0"/>
              </a:rPr>
              <a:t> </a:t>
            </a:r>
            <a:r>
              <a:rPr lang="en-ID" sz="2600" dirty="0" err="1">
                <a:latin typeface="Franklin Gothic Demi" panose="020B0703020102020204" pitchFamily="34" charset="0"/>
              </a:rPr>
              <a:t>pohon</a:t>
            </a:r>
            <a:r>
              <a:rPr lang="en-ID" sz="2600" dirty="0">
                <a:latin typeface="Franklin Gothic Demi" panose="020B0703020102020204" pitchFamily="34" charset="0"/>
              </a:rPr>
              <a:t> di </a:t>
            </a:r>
            <a:r>
              <a:rPr lang="en-ID" sz="2600" dirty="0" err="1">
                <a:latin typeface="Franklin Gothic Demi" panose="020B0703020102020204" pitchFamily="34" charset="0"/>
              </a:rPr>
              <a:t>tengah</a:t>
            </a:r>
            <a:r>
              <a:rPr lang="en-ID" sz="2600" dirty="0">
                <a:latin typeface="Franklin Gothic Demi" panose="020B0703020102020204" pitchFamily="34" charset="0"/>
              </a:rPr>
              <a:t> </a:t>
            </a:r>
            <a:r>
              <a:rPr lang="en-ID" sz="2600" dirty="0" err="1">
                <a:latin typeface="Franklin Gothic Demi" panose="020B0703020102020204" pitchFamily="34" charset="0"/>
              </a:rPr>
              <a:t>taman</a:t>
            </a:r>
            <a:r>
              <a:rPr lang="en-ID" sz="2600" dirty="0">
                <a:latin typeface="Franklin Gothic Demi" panose="020B0703020102020204" pitchFamily="34" charset="0"/>
              </a:rPr>
              <a:t> </a:t>
            </a:r>
            <a:r>
              <a:rPr lang="en-ID" sz="2600" dirty="0" err="1">
                <a:latin typeface="Franklin Gothic Demi" panose="020B0703020102020204" pitchFamily="34" charset="0"/>
              </a:rPr>
              <a:t>menjadi</a:t>
            </a:r>
            <a:r>
              <a:rPr lang="en-ID" sz="2600" dirty="0">
                <a:latin typeface="Franklin Gothic Demi" panose="020B0703020102020204" pitchFamily="34" charset="0"/>
              </a:rPr>
              <a:t> sangat </a:t>
            </a:r>
            <a:r>
              <a:rPr lang="en-ID" sz="2600" dirty="0" err="1">
                <a:latin typeface="Franklin Gothic Demi" panose="020B0703020102020204" pitchFamily="34" charset="0"/>
              </a:rPr>
              <a:t>jelas</a:t>
            </a:r>
            <a:r>
              <a:rPr lang="en-ID" sz="2600" dirty="0">
                <a:latin typeface="Franklin Gothic Demi" panose="020B0703020102020204" pitchFamily="34" charset="0"/>
              </a:rPr>
              <a:t>, </a:t>
            </a:r>
            <a:r>
              <a:rPr lang="en-ID" sz="2600" dirty="0" err="1">
                <a:latin typeface="Franklin Gothic Demi" panose="020B0703020102020204" pitchFamily="34" charset="0"/>
              </a:rPr>
              <a:t>tetapi</a:t>
            </a:r>
            <a:r>
              <a:rPr lang="en-ID" sz="2600" dirty="0">
                <a:latin typeface="Franklin Gothic Demi" panose="020B0703020102020204" pitchFamily="34" charset="0"/>
              </a:rPr>
              <a:t> </a:t>
            </a:r>
            <a:r>
              <a:rPr lang="en-ID" sz="2600" dirty="0" err="1">
                <a:latin typeface="Franklin Gothic Demi" panose="020B0703020102020204" pitchFamily="34" charset="0"/>
              </a:rPr>
              <a:t>tidak</a:t>
            </a:r>
            <a:r>
              <a:rPr lang="en-ID" sz="2600" dirty="0">
                <a:latin typeface="Franklin Gothic Demi" panose="020B0703020102020204" pitchFamily="34" charset="0"/>
              </a:rPr>
              <a:t> </a:t>
            </a:r>
            <a:r>
              <a:rPr lang="en-ID" sz="2600" dirty="0" err="1">
                <a:latin typeface="Franklin Gothic Demi" panose="020B0703020102020204" pitchFamily="34" charset="0"/>
              </a:rPr>
              <a:t>mencegah</a:t>
            </a:r>
            <a:r>
              <a:rPr lang="en-ID" sz="2600" dirty="0">
                <a:latin typeface="Franklin Gothic Demi" panose="020B0703020102020204" pitchFamily="34" charset="0"/>
              </a:rPr>
              <a:t> </a:t>
            </a:r>
            <a:r>
              <a:rPr lang="en-ID" sz="2600" dirty="0" err="1">
                <a:latin typeface="Franklin Gothic Demi" panose="020B0703020102020204" pitchFamily="34" charset="0"/>
              </a:rPr>
              <a:t>Hawa</a:t>
            </a:r>
            <a:r>
              <a:rPr lang="en-ID" sz="2600" dirty="0">
                <a:latin typeface="Franklin Gothic Demi" panose="020B0703020102020204" pitchFamily="34" charset="0"/>
              </a:rPr>
              <a:t> dan Adam </a:t>
            </a:r>
            <a:r>
              <a:rPr lang="en-ID" sz="2600" dirty="0" err="1">
                <a:latin typeface="Franklin Gothic Demi" panose="020B0703020102020204" pitchFamily="34" charset="0"/>
              </a:rPr>
              <a:t>untuk</a:t>
            </a:r>
            <a:r>
              <a:rPr lang="en-ID" sz="2600" dirty="0">
                <a:latin typeface="Franklin Gothic Demi" panose="020B0703020102020204" pitchFamily="34" charset="0"/>
              </a:rPr>
              <a:t> </a:t>
            </a:r>
            <a:r>
              <a:rPr lang="en-ID" sz="2600" dirty="0" err="1">
                <a:latin typeface="Franklin Gothic Demi" panose="020B0703020102020204" pitchFamily="34" charset="0"/>
              </a:rPr>
              <a:t>menggunakan</a:t>
            </a:r>
            <a:r>
              <a:rPr lang="en-ID" sz="2600" dirty="0">
                <a:latin typeface="Franklin Gothic Demi" panose="020B0703020102020204" pitchFamily="34" charset="0"/>
              </a:rPr>
              <a:t> </a:t>
            </a:r>
            <a:r>
              <a:rPr lang="en-ID" sz="2600" dirty="0" err="1">
                <a:latin typeface="Franklin Gothic Demi" panose="020B0703020102020204" pitchFamily="34" charset="0"/>
              </a:rPr>
              <a:t>kehendak</a:t>
            </a:r>
            <a:r>
              <a:rPr lang="en-ID" sz="2600" dirty="0">
                <a:latin typeface="Franklin Gothic Demi" panose="020B0703020102020204" pitchFamily="34" charset="0"/>
              </a:rPr>
              <a:t> </a:t>
            </a:r>
            <a:r>
              <a:rPr lang="en-ID" sz="2600" dirty="0" err="1">
                <a:latin typeface="Franklin Gothic Demi" panose="020B0703020102020204" pitchFamily="34" charset="0"/>
              </a:rPr>
              <a:t>bebas</a:t>
            </a:r>
            <a:r>
              <a:rPr lang="en-ID" sz="2600" dirty="0">
                <a:latin typeface="Franklin Gothic Demi" panose="020B0703020102020204" pitchFamily="34" charset="0"/>
              </a:rPr>
              <a:t> </a:t>
            </a:r>
            <a:r>
              <a:rPr lang="en-ID" sz="2600" dirty="0" err="1">
                <a:latin typeface="Franklin Gothic Demi" panose="020B0703020102020204" pitchFamily="34" charset="0"/>
              </a:rPr>
              <a:t>mereka</a:t>
            </a:r>
            <a:r>
              <a:rPr lang="en-ID" sz="2600" dirty="0">
                <a:latin typeface="Franklin Gothic Demi" panose="020B0703020102020204" pitchFamily="34" charset="0"/>
              </a:rPr>
              <a:t> </a:t>
            </a:r>
            <a:r>
              <a:rPr lang="en-ID" sz="2600" dirty="0" err="1">
                <a:latin typeface="Franklin Gothic Demi" panose="020B0703020102020204" pitchFamily="34" charset="0"/>
              </a:rPr>
              <a:t>untuk</a:t>
            </a:r>
            <a:r>
              <a:rPr lang="en-ID" sz="2600" dirty="0">
                <a:latin typeface="Franklin Gothic Demi" panose="020B0703020102020204" pitchFamily="34" charset="0"/>
              </a:rPr>
              <a:t> </a:t>
            </a:r>
            <a:r>
              <a:rPr lang="en-ID" sz="2600" dirty="0" err="1">
                <a:latin typeface="Franklin Gothic Demi" panose="020B0703020102020204" pitchFamily="34" charset="0"/>
              </a:rPr>
              <a:t>tidak</a:t>
            </a:r>
            <a:r>
              <a:rPr lang="en-ID" sz="2600" dirty="0">
                <a:latin typeface="Franklin Gothic Demi" panose="020B0703020102020204" pitchFamily="34" charset="0"/>
              </a:rPr>
              <a:t> </a:t>
            </a:r>
            <a:r>
              <a:rPr lang="en-ID" sz="2600" dirty="0" err="1">
                <a:latin typeface="Franklin Gothic Demi" panose="020B0703020102020204" pitchFamily="34" charset="0"/>
              </a:rPr>
              <a:t>taat</a:t>
            </a:r>
            <a:r>
              <a:rPr lang="en-ID" sz="2600" dirty="0">
                <a:latin typeface="Franklin Gothic Demi" panose="020B0703020102020204" pitchFamily="34" charset="0"/>
              </a:rPr>
              <a:t>. </a:t>
            </a:r>
          </a:p>
        </p:txBody>
      </p:sp>
      <p:pic>
        <p:nvPicPr>
          <p:cNvPr id="2" name="Picture 1">
            <a:extLst>
              <a:ext uri="{FF2B5EF4-FFF2-40B4-BE49-F238E27FC236}">
                <a16:creationId xmlns:a16="http://schemas.microsoft.com/office/drawing/2014/main" id="{719D3401-C496-2A11-D240-B0B365E63BFA}"/>
              </a:ext>
            </a:extLst>
          </p:cNvPr>
          <p:cNvPicPr>
            <a:picLocks noChangeAspect="1"/>
          </p:cNvPicPr>
          <p:nvPr/>
        </p:nvPicPr>
        <p:blipFill rotWithShape="1">
          <a:blip r:embed="rId2"/>
          <a:srcRect l="8649" r="4316" b="1"/>
          <a:stretch/>
        </p:blipFill>
        <p:spPr>
          <a:xfrm>
            <a:off x="5165102" y="770037"/>
            <a:ext cx="3974012" cy="6087963"/>
          </a:xfrm>
          <a:custGeom>
            <a:avLst/>
            <a:gdLst/>
            <a:ahLst/>
            <a:cxnLst/>
            <a:rect l="l" t="t" r="r" b="b"/>
            <a:pathLst>
              <a:path w="5298683" h="6097438">
                <a:moveTo>
                  <a:pt x="3120528" y="0"/>
                </a:moveTo>
                <a:cubicBezTo>
                  <a:pt x="3874524" y="0"/>
                  <a:pt x="4566062" y="267415"/>
                  <a:pt x="5105473" y="712577"/>
                </a:cubicBezTo>
                <a:lnTo>
                  <a:pt x="5298683" y="888178"/>
                </a:lnTo>
                <a:lnTo>
                  <a:pt x="5298683" y="5352876"/>
                </a:lnTo>
                <a:lnTo>
                  <a:pt x="5105473" y="5528477"/>
                </a:lnTo>
                <a:cubicBezTo>
                  <a:pt x="4874296" y="5719261"/>
                  <a:pt x="4615179" y="5877397"/>
                  <a:pt x="4335177" y="5995828"/>
                </a:cubicBezTo>
                <a:lnTo>
                  <a:pt x="4057556" y="6097438"/>
                </a:lnTo>
                <a:lnTo>
                  <a:pt x="2183499" y="6097438"/>
                </a:lnTo>
                <a:lnTo>
                  <a:pt x="1905878" y="5995828"/>
                </a:lnTo>
                <a:cubicBezTo>
                  <a:pt x="785873" y="5522106"/>
                  <a:pt x="0" y="4413092"/>
                  <a:pt x="0" y="3120527"/>
                </a:cubicBezTo>
                <a:cubicBezTo>
                  <a:pt x="0" y="1397108"/>
                  <a:pt x="1397108" y="0"/>
                  <a:pt x="3120528" y="0"/>
                </a:cubicBezTo>
                <a:close/>
              </a:path>
            </a:pathLst>
          </a:custGeom>
        </p:spPr>
      </p:pic>
      <p:grpSp>
        <p:nvGrpSpPr>
          <p:cNvPr id="10" name="Group 9">
            <a:extLst>
              <a:ext uri="{FF2B5EF4-FFF2-40B4-BE49-F238E27FC236}">
                <a16:creationId xmlns:a16="http://schemas.microsoft.com/office/drawing/2014/main" id="{5C6AE2F4-5A2E-4357-A1D8-6142F9BDC8E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961073" y="695399"/>
            <a:ext cx="4178039" cy="6171739"/>
            <a:chOff x="6626306" y="695399"/>
            <a:chExt cx="5570720" cy="6171739"/>
          </a:xfrm>
        </p:grpSpPr>
        <p:sp>
          <p:nvSpPr>
            <p:cNvPr id="11" name="Freeform: Shape 10">
              <a:extLst>
                <a:ext uri="{FF2B5EF4-FFF2-40B4-BE49-F238E27FC236}">
                  <a16:creationId xmlns:a16="http://schemas.microsoft.com/office/drawing/2014/main" id="{856AC7E8-A56F-4E9D-A394-C9A2F65DD0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6933035" y="910673"/>
              <a:ext cx="5263991" cy="5956465"/>
            </a:xfrm>
            <a:custGeom>
              <a:avLst/>
              <a:gdLst>
                <a:gd name="connsiteX0" fmla="*/ 2918460 w 2961539"/>
                <a:gd name="connsiteY0" fmla="*/ 1324969 h 3351127"/>
                <a:gd name="connsiteX1" fmla="*/ 2906649 w 2961539"/>
                <a:gd name="connsiteY1" fmla="*/ 1284393 h 3351127"/>
                <a:gd name="connsiteX2" fmla="*/ 2893314 w 2961539"/>
                <a:gd name="connsiteY2" fmla="*/ 1244388 h 3351127"/>
                <a:gd name="connsiteX3" fmla="*/ 2878741 w 2961539"/>
                <a:gd name="connsiteY3" fmla="*/ 1204859 h 3351127"/>
                <a:gd name="connsiteX4" fmla="*/ 2811209 w 2961539"/>
                <a:gd name="connsiteY4" fmla="*/ 1051316 h 3351127"/>
                <a:gd name="connsiteX5" fmla="*/ 2636711 w 2961539"/>
                <a:gd name="connsiteY5" fmla="*/ 768709 h 3351127"/>
                <a:gd name="connsiteX6" fmla="*/ 2418683 w 2961539"/>
                <a:gd name="connsiteY6" fmla="*/ 522202 h 3351127"/>
                <a:gd name="connsiteX7" fmla="*/ 2165699 w 2961539"/>
                <a:gd name="connsiteY7" fmla="*/ 314748 h 3351127"/>
                <a:gd name="connsiteX8" fmla="*/ 2027873 w 2961539"/>
                <a:gd name="connsiteY8" fmla="*/ 227213 h 3351127"/>
                <a:gd name="connsiteX9" fmla="*/ 1883474 w 2961539"/>
                <a:gd name="connsiteY9" fmla="*/ 151203 h 3351127"/>
                <a:gd name="connsiteX10" fmla="*/ 1576483 w 2961539"/>
                <a:gd name="connsiteY10" fmla="*/ 40618 h 3351127"/>
                <a:gd name="connsiteX11" fmla="*/ 1415415 w 2961539"/>
                <a:gd name="connsiteY11" fmla="*/ 10233 h 3351127"/>
                <a:gd name="connsiteX12" fmla="*/ 1251204 w 2961539"/>
                <a:gd name="connsiteY12" fmla="*/ 42 h 3351127"/>
                <a:gd name="connsiteX13" fmla="*/ 927163 w 2961539"/>
                <a:gd name="connsiteY13" fmla="*/ 29855 h 3351127"/>
                <a:gd name="connsiteX14" fmla="*/ 610362 w 2961539"/>
                <a:gd name="connsiteY14" fmla="*/ 116151 h 3351127"/>
                <a:gd name="connsiteX15" fmla="*/ 315468 w 2961539"/>
                <a:gd name="connsiteY15" fmla="*/ 267408 h 3351127"/>
                <a:gd name="connsiteX16" fmla="*/ 182975 w 2961539"/>
                <a:gd name="connsiteY16" fmla="*/ 368183 h 3351127"/>
                <a:gd name="connsiteX17" fmla="*/ 64294 w 2961539"/>
                <a:gd name="connsiteY17" fmla="*/ 484674 h 3351127"/>
                <a:gd name="connsiteX18" fmla="*/ 0 w 2961539"/>
                <a:gd name="connsiteY18" fmla="*/ 556778 h 3351127"/>
                <a:gd name="connsiteX19" fmla="*/ 0 w 2961539"/>
                <a:gd name="connsiteY19" fmla="*/ 956066 h 3351127"/>
                <a:gd name="connsiteX20" fmla="*/ 227552 w 2961539"/>
                <a:gd name="connsiteY20" fmla="*/ 636597 h 3351127"/>
                <a:gd name="connsiteX21" fmla="*/ 331756 w 2961539"/>
                <a:gd name="connsiteY21" fmla="*/ 534966 h 3351127"/>
                <a:gd name="connsiteX22" fmla="*/ 441770 w 2961539"/>
                <a:gd name="connsiteY22" fmla="*/ 439620 h 3351127"/>
                <a:gd name="connsiteX23" fmla="*/ 683419 w 2961539"/>
                <a:gd name="connsiteY23" fmla="*/ 274457 h 3351127"/>
                <a:gd name="connsiteX24" fmla="*/ 956596 w 2961539"/>
                <a:gd name="connsiteY24" fmla="*/ 161300 h 3351127"/>
                <a:gd name="connsiteX25" fmla="*/ 1251490 w 2961539"/>
                <a:gd name="connsiteY25" fmla="*/ 123009 h 3351127"/>
                <a:gd name="connsiteX26" fmla="*/ 1398175 w 2961539"/>
                <a:gd name="connsiteY26" fmla="*/ 135297 h 3351127"/>
                <a:gd name="connsiteX27" fmla="*/ 1542383 w 2961539"/>
                <a:gd name="connsiteY27" fmla="*/ 167967 h 3351127"/>
                <a:gd name="connsiteX28" fmla="*/ 1681925 w 2961539"/>
                <a:gd name="connsiteY28" fmla="*/ 218450 h 3351127"/>
                <a:gd name="connsiteX29" fmla="*/ 1715929 w 2961539"/>
                <a:gd name="connsiteY29" fmla="*/ 233595 h 3351127"/>
                <a:gd name="connsiteX30" fmla="*/ 1749552 w 2961539"/>
                <a:gd name="connsiteY30" fmla="*/ 249597 h 3351127"/>
                <a:gd name="connsiteX31" fmla="*/ 1782604 w 2961539"/>
                <a:gd name="connsiteY31" fmla="*/ 266646 h 3351127"/>
                <a:gd name="connsiteX32" fmla="*/ 1815275 w 2961539"/>
                <a:gd name="connsiteY32" fmla="*/ 284553 h 3351127"/>
                <a:gd name="connsiteX33" fmla="*/ 2059400 w 2961539"/>
                <a:gd name="connsiteY33" fmla="*/ 454765 h 3351127"/>
                <a:gd name="connsiteX34" fmla="*/ 2270284 w 2961539"/>
                <a:gd name="connsiteY34" fmla="*/ 663648 h 3351127"/>
                <a:gd name="connsiteX35" fmla="*/ 2362581 w 2961539"/>
                <a:gd name="connsiteY35" fmla="*/ 779091 h 3351127"/>
                <a:gd name="connsiteX36" fmla="*/ 2445353 w 2961539"/>
                <a:gd name="connsiteY36" fmla="*/ 900726 h 3351127"/>
                <a:gd name="connsiteX37" fmla="*/ 2581180 w 2961539"/>
                <a:gd name="connsiteY37" fmla="*/ 1158663 h 3351127"/>
                <a:gd name="connsiteX38" fmla="*/ 2673382 w 2961539"/>
                <a:gd name="connsiteY38" fmla="*/ 1430601 h 3351127"/>
                <a:gd name="connsiteX39" fmla="*/ 2707291 w 2961539"/>
                <a:gd name="connsiteY39" fmla="*/ 1569095 h 3351127"/>
                <a:gd name="connsiteX40" fmla="*/ 2728913 w 2961539"/>
                <a:gd name="connsiteY40" fmla="*/ 1710065 h 3351127"/>
                <a:gd name="connsiteX41" fmla="*/ 2738342 w 2961539"/>
                <a:gd name="connsiteY41" fmla="*/ 1853321 h 3351127"/>
                <a:gd name="connsiteX42" fmla="*/ 2733294 w 2961539"/>
                <a:gd name="connsiteY42" fmla="*/ 1998482 h 3351127"/>
                <a:gd name="connsiteX43" fmla="*/ 2704433 w 2961539"/>
                <a:gd name="connsiteY43" fmla="*/ 2140785 h 3351127"/>
                <a:gd name="connsiteX44" fmla="*/ 2645759 w 2961539"/>
                <a:gd name="connsiteY44" fmla="*/ 2264515 h 3351127"/>
                <a:gd name="connsiteX45" fmla="*/ 2552986 w 2961539"/>
                <a:gd name="connsiteY45" fmla="*/ 2354717 h 3351127"/>
                <a:gd name="connsiteX46" fmla="*/ 2492026 w 2961539"/>
                <a:gd name="connsiteY46" fmla="*/ 2389769 h 3351127"/>
                <a:gd name="connsiteX47" fmla="*/ 2423541 w 2961539"/>
                <a:gd name="connsiteY47" fmla="*/ 2423583 h 3351127"/>
                <a:gd name="connsiteX48" fmla="*/ 2278475 w 2961539"/>
                <a:gd name="connsiteY48" fmla="*/ 2502640 h 3351127"/>
                <a:gd name="connsiteX49" fmla="*/ 2143697 w 2961539"/>
                <a:gd name="connsiteY49" fmla="*/ 2606463 h 3351127"/>
                <a:gd name="connsiteX50" fmla="*/ 2113312 w 2961539"/>
                <a:gd name="connsiteY50" fmla="*/ 2635514 h 3351127"/>
                <a:gd name="connsiteX51" fmla="*/ 2084927 w 2961539"/>
                <a:gd name="connsiteY51" fmla="*/ 2664184 h 3351127"/>
                <a:gd name="connsiteX52" fmla="*/ 2030349 w 2961539"/>
                <a:gd name="connsiteY52" fmla="*/ 2722573 h 3351127"/>
                <a:gd name="connsiteX53" fmla="*/ 1929098 w 2961539"/>
                <a:gd name="connsiteY53" fmla="*/ 2842683 h 3351127"/>
                <a:gd name="connsiteX54" fmla="*/ 1880045 w 2961539"/>
                <a:gd name="connsiteY54" fmla="*/ 2902309 h 3351127"/>
                <a:gd name="connsiteX55" fmla="*/ 1831086 w 2961539"/>
                <a:gd name="connsiteY55" fmla="*/ 2960888 h 3351127"/>
                <a:gd name="connsiteX56" fmla="*/ 1730121 w 2961539"/>
                <a:gd name="connsiteY56" fmla="*/ 3071854 h 3351127"/>
                <a:gd name="connsiteX57" fmla="*/ 1620488 w 2961539"/>
                <a:gd name="connsiteY57" fmla="*/ 3169200 h 3351127"/>
                <a:gd name="connsiteX58" fmla="*/ 1497616 w 2961539"/>
                <a:gd name="connsiteY58" fmla="*/ 3244447 h 3351127"/>
                <a:gd name="connsiteX59" fmla="*/ 1361313 w 2961539"/>
                <a:gd name="connsiteY59" fmla="*/ 3288739 h 3351127"/>
                <a:gd name="connsiteX60" fmla="*/ 1289590 w 2961539"/>
                <a:gd name="connsiteY60" fmla="*/ 3297978 h 3351127"/>
                <a:gd name="connsiteX61" fmla="*/ 1253204 w 2961539"/>
                <a:gd name="connsiteY61" fmla="*/ 3299407 h 3351127"/>
                <a:gd name="connsiteX62" fmla="*/ 1215676 w 2961539"/>
                <a:gd name="connsiteY62" fmla="*/ 3299216 h 3351127"/>
                <a:gd name="connsiteX63" fmla="*/ 918972 w 2961539"/>
                <a:gd name="connsiteY63" fmla="*/ 3254639 h 3351127"/>
                <a:gd name="connsiteX64" fmla="*/ 642557 w 2961539"/>
                <a:gd name="connsiteY64" fmla="*/ 3139672 h 3351127"/>
                <a:gd name="connsiteX65" fmla="*/ 515112 w 2961539"/>
                <a:gd name="connsiteY65" fmla="*/ 3061853 h 3351127"/>
                <a:gd name="connsiteX66" fmla="*/ 484442 w 2961539"/>
                <a:gd name="connsiteY66" fmla="*/ 3040612 h 3351127"/>
                <a:gd name="connsiteX67" fmla="*/ 454343 w 2961539"/>
                <a:gd name="connsiteY67" fmla="*/ 3018610 h 3351127"/>
                <a:gd name="connsiteX68" fmla="*/ 424625 w 2961539"/>
                <a:gd name="connsiteY68" fmla="*/ 2996131 h 3351127"/>
                <a:gd name="connsiteX69" fmla="*/ 395478 w 2961539"/>
                <a:gd name="connsiteY69" fmla="*/ 2973080 h 3351127"/>
                <a:gd name="connsiteX70" fmla="*/ 181547 w 2961539"/>
                <a:gd name="connsiteY70" fmla="*/ 2767626 h 3351127"/>
                <a:gd name="connsiteX71" fmla="*/ 134112 w 2961539"/>
                <a:gd name="connsiteY71" fmla="*/ 2710761 h 3351127"/>
                <a:gd name="connsiteX72" fmla="*/ 89821 w 2961539"/>
                <a:gd name="connsiteY72" fmla="*/ 2652087 h 3351127"/>
                <a:gd name="connsiteX73" fmla="*/ 10096 w 2961539"/>
                <a:gd name="connsiteY73" fmla="*/ 2529025 h 3351127"/>
                <a:gd name="connsiteX74" fmla="*/ 191 w 2961539"/>
                <a:gd name="connsiteY74" fmla="*/ 2511499 h 3351127"/>
                <a:gd name="connsiteX75" fmla="*/ 191 w 2961539"/>
                <a:gd name="connsiteY75" fmla="*/ 2835063 h 3351127"/>
                <a:gd name="connsiteX76" fmla="*/ 50959 w 2961539"/>
                <a:gd name="connsiteY76" fmla="*/ 2888879 h 3351127"/>
                <a:gd name="connsiteX77" fmla="*/ 300038 w 2961539"/>
                <a:gd name="connsiteY77" fmla="*/ 3100525 h 3351127"/>
                <a:gd name="connsiteX78" fmla="*/ 438150 w 2961539"/>
                <a:gd name="connsiteY78" fmla="*/ 3186916 h 3351127"/>
                <a:gd name="connsiteX79" fmla="*/ 584264 w 2961539"/>
                <a:gd name="connsiteY79" fmla="*/ 3258830 h 3351127"/>
                <a:gd name="connsiteX80" fmla="*/ 862965 w 2961539"/>
                <a:gd name="connsiteY80" fmla="*/ 3351127 h 3351127"/>
                <a:gd name="connsiteX81" fmla="*/ 1534478 w 2961539"/>
                <a:gd name="connsiteY81" fmla="*/ 3351127 h 3351127"/>
                <a:gd name="connsiteX82" fmla="*/ 1540955 w 2961539"/>
                <a:gd name="connsiteY82" fmla="*/ 3348841 h 3351127"/>
                <a:gd name="connsiteX83" fmla="*/ 1691831 w 2961539"/>
                <a:gd name="connsiteY83" fmla="*/ 3275403 h 3351127"/>
                <a:gd name="connsiteX84" fmla="*/ 1827086 w 2961539"/>
                <a:gd name="connsiteY84" fmla="*/ 3179963 h 3351127"/>
                <a:gd name="connsiteX85" fmla="*/ 1948625 w 2961539"/>
                <a:gd name="connsiteY85" fmla="*/ 3072426 h 3351127"/>
                <a:gd name="connsiteX86" fmla="*/ 2005584 w 2961539"/>
                <a:gd name="connsiteY86" fmla="*/ 3016514 h 3351127"/>
                <a:gd name="connsiteX87" fmla="*/ 2060639 w 2961539"/>
                <a:gd name="connsiteY87" fmla="*/ 2959935 h 3351127"/>
                <a:gd name="connsiteX88" fmla="*/ 2167223 w 2961539"/>
                <a:gd name="connsiteY88" fmla="*/ 2847350 h 3351127"/>
                <a:gd name="connsiteX89" fmla="*/ 2218754 w 2961539"/>
                <a:gd name="connsiteY89" fmla="*/ 2791438 h 3351127"/>
                <a:gd name="connsiteX90" fmla="*/ 2244471 w 2961539"/>
                <a:gd name="connsiteY90" fmla="*/ 2763911 h 3351127"/>
                <a:gd name="connsiteX91" fmla="*/ 2269427 w 2961539"/>
                <a:gd name="connsiteY91" fmla="*/ 2738098 h 3351127"/>
                <a:gd name="connsiteX92" fmla="*/ 2321243 w 2961539"/>
                <a:gd name="connsiteY92" fmla="*/ 2689807 h 3351127"/>
                <a:gd name="connsiteX93" fmla="*/ 2376297 w 2961539"/>
                <a:gd name="connsiteY93" fmla="*/ 2645230 h 3351127"/>
                <a:gd name="connsiteX94" fmla="*/ 2499265 w 2961539"/>
                <a:gd name="connsiteY94" fmla="*/ 2564934 h 3351127"/>
                <a:gd name="connsiteX95" fmla="*/ 2639187 w 2961539"/>
                <a:gd name="connsiteY95" fmla="*/ 2476732 h 3351127"/>
                <a:gd name="connsiteX96" fmla="*/ 2674239 w 2961539"/>
                <a:gd name="connsiteY96" fmla="*/ 2448729 h 3351127"/>
                <a:gd name="connsiteX97" fmla="*/ 2707481 w 2961539"/>
                <a:gd name="connsiteY97" fmla="*/ 2417487 h 3351127"/>
                <a:gd name="connsiteX98" fmla="*/ 2765298 w 2961539"/>
                <a:gd name="connsiteY98" fmla="*/ 2347097 h 3351127"/>
                <a:gd name="connsiteX99" fmla="*/ 2810447 w 2961539"/>
                <a:gd name="connsiteY99" fmla="*/ 2270802 h 3351127"/>
                <a:gd name="connsiteX100" fmla="*/ 2845499 w 2961539"/>
                <a:gd name="connsiteY100" fmla="*/ 2192411 h 3351127"/>
                <a:gd name="connsiteX101" fmla="*/ 2901315 w 2961539"/>
                <a:gd name="connsiteY101" fmla="*/ 2034772 h 3351127"/>
                <a:gd name="connsiteX102" fmla="*/ 2943130 w 2961539"/>
                <a:gd name="connsiteY102" fmla="*/ 1871704 h 3351127"/>
                <a:gd name="connsiteX103" fmla="*/ 2961037 w 2961539"/>
                <a:gd name="connsiteY103" fmla="*/ 1703302 h 3351127"/>
                <a:gd name="connsiteX104" fmla="*/ 2928842 w 2961539"/>
                <a:gd name="connsiteY104" fmla="*/ 1366308 h 3351127"/>
                <a:gd name="connsiteX105" fmla="*/ 2918460 w 2961539"/>
                <a:gd name="connsiteY105" fmla="*/ 1324969 h 3351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2961539" h="3351127">
                  <a:moveTo>
                    <a:pt x="2918460" y="1324969"/>
                  </a:moveTo>
                  <a:lnTo>
                    <a:pt x="2906649" y="1284393"/>
                  </a:lnTo>
                  <a:lnTo>
                    <a:pt x="2893314" y="1244388"/>
                  </a:lnTo>
                  <a:cubicBezTo>
                    <a:pt x="2888837" y="1231053"/>
                    <a:pt x="2883694" y="1218004"/>
                    <a:pt x="2878741" y="1204859"/>
                  </a:cubicBezTo>
                  <a:cubicBezTo>
                    <a:pt x="2858453" y="1152567"/>
                    <a:pt x="2836069" y="1101227"/>
                    <a:pt x="2811209" y="1051316"/>
                  </a:cubicBezTo>
                  <a:cubicBezTo>
                    <a:pt x="2761107" y="951684"/>
                    <a:pt x="2702814" y="857006"/>
                    <a:pt x="2636711" y="768709"/>
                  </a:cubicBezTo>
                  <a:cubicBezTo>
                    <a:pt x="2570798" y="680412"/>
                    <a:pt x="2497455" y="598212"/>
                    <a:pt x="2418683" y="522202"/>
                  </a:cubicBezTo>
                  <a:cubicBezTo>
                    <a:pt x="2339912" y="446193"/>
                    <a:pt x="2254949" y="377232"/>
                    <a:pt x="2165699" y="314748"/>
                  </a:cubicBezTo>
                  <a:cubicBezTo>
                    <a:pt x="2121122" y="283506"/>
                    <a:pt x="2075021" y="254359"/>
                    <a:pt x="2027873" y="227213"/>
                  </a:cubicBezTo>
                  <a:cubicBezTo>
                    <a:pt x="1980914" y="199781"/>
                    <a:pt x="1932623" y="174635"/>
                    <a:pt x="1883474" y="151203"/>
                  </a:cubicBezTo>
                  <a:cubicBezTo>
                    <a:pt x="1785176" y="104721"/>
                    <a:pt x="1682496" y="67002"/>
                    <a:pt x="1576483" y="40618"/>
                  </a:cubicBezTo>
                  <a:cubicBezTo>
                    <a:pt x="1523524" y="27474"/>
                    <a:pt x="1469803" y="16901"/>
                    <a:pt x="1415415" y="10233"/>
                  </a:cubicBezTo>
                  <a:cubicBezTo>
                    <a:pt x="1361123" y="3185"/>
                    <a:pt x="1306163" y="-435"/>
                    <a:pt x="1251204" y="42"/>
                  </a:cubicBezTo>
                  <a:cubicBezTo>
                    <a:pt x="1142714" y="804"/>
                    <a:pt x="1034415" y="10805"/>
                    <a:pt x="927163" y="29855"/>
                  </a:cubicBezTo>
                  <a:cubicBezTo>
                    <a:pt x="820007" y="49095"/>
                    <a:pt x="713423" y="76813"/>
                    <a:pt x="610362" y="116151"/>
                  </a:cubicBezTo>
                  <a:cubicBezTo>
                    <a:pt x="507301" y="155394"/>
                    <a:pt x="407861" y="205782"/>
                    <a:pt x="315468" y="267408"/>
                  </a:cubicBezTo>
                  <a:cubicBezTo>
                    <a:pt x="269367" y="298269"/>
                    <a:pt x="224504" y="331226"/>
                    <a:pt x="182975" y="368183"/>
                  </a:cubicBezTo>
                  <a:cubicBezTo>
                    <a:pt x="141542" y="405140"/>
                    <a:pt x="102489" y="444573"/>
                    <a:pt x="64294" y="484674"/>
                  </a:cubicBezTo>
                  <a:cubicBezTo>
                    <a:pt x="42291" y="508105"/>
                    <a:pt x="20860" y="532203"/>
                    <a:pt x="0" y="556778"/>
                  </a:cubicBezTo>
                  <a:lnTo>
                    <a:pt x="0" y="956066"/>
                  </a:lnTo>
                  <a:cubicBezTo>
                    <a:pt x="62579" y="840909"/>
                    <a:pt x="138970" y="733276"/>
                    <a:pt x="227552" y="636597"/>
                  </a:cubicBezTo>
                  <a:cubicBezTo>
                    <a:pt x="260223" y="600593"/>
                    <a:pt x="295466" y="567160"/>
                    <a:pt x="331756" y="534966"/>
                  </a:cubicBezTo>
                  <a:cubicBezTo>
                    <a:pt x="367951" y="502771"/>
                    <a:pt x="403955" y="470196"/>
                    <a:pt x="441770" y="439620"/>
                  </a:cubicBezTo>
                  <a:cubicBezTo>
                    <a:pt x="517208" y="378375"/>
                    <a:pt x="597503" y="322177"/>
                    <a:pt x="683419" y="274457"/>
                  </a:cubicBezTo>
                  <a:cubicBezTo>
                    <a:pt x="769239" y="226832"/>
                    <a:pt x="860679" y="187208"/>
                    <a:pt x="956596" y="161300"/>
                  </a:cubicBezTo>
                  <a:cubicBezTo>
                    <a:pt x="1052322" y="135201"/>
                    <a:pt x="1151954" y="122247"/>
                    <a:pt x="1251490" y="123009"/>
                  </a:cubicBezTo>
                  <a:cubicBezTo>
                    <a:pt x="1300448" y="123581"/>
                    <a:pt x="1349502" y="127772"/>
                    <a:pt x="1398175" y="135297"/>
                  </a:cubicBezTo>
                  <a:cubicBezTo>
                    <a:pt x="1446752" y="143107"/>
                    <a:pt x="1495044" y="153870"/>
                    <a:pt x="1542383" y="167967"/>
                  </a:cubicBezTo>
                  <a:cubicBezTo>
                    <a:pt x="1589723" y="182160"/>
                    <a:pt x="1636490" y="198733"/>
                    <a:pt x="1681925" y="218450"/>
                  </a:cubicBezTo>
                  <a:cubicBezTo>
                    <a:pt x="1693259" y="223498"/>
                    <a:pt x="1704689" y="228261"/>
                    <a:pt x="1715929" y="233595"/>
                  </a:cubicBezTo>
                  <a:lnTo>
                    <a:pt x="1749552" y="249597"/>
                  </a:lnTo>
                  <a:lnTo>
                    <a:pt x="1782604" y="266646"/>
                  </a:lnTo>
                  <a:cubicBezTo>
                    <a:pt x="1793558" y="272457"/>
                    <a:pt x="1804416" y="278553"/>
                    <a:pt x="1815275" y="284553"/>
                  </a:cubicBezTo>
                  <a:cubicBezTo>
                    <a:pt x="1901762" y="333321"/>
                    <a:pt x="1983486" y="390662"/>
                    <a:pt x="2059400" y="454765"/>
                  </a:cubicBezTo>
                  <a:cubicBezTo>
                    <a:pt x="2135410" y="518583"/>
                    <a:pt x="2205990" y="588687"/>
                    <a:pt x="2270284" y="663648"/>
                  </a:cubicBezTo>
                  <a:cubicBezTo>
                    <a:pt x="2302574" y="701082"/>
                    <a:pt x="2333530" y="739372"/>
                    <a:pt x="2362581" y="779091"/>
                  </a:cubicBezTo>
                  <a:cubicBezTo>
                    <a:pt x="2391632" y="818811"/>
                    <a:pt x="2419255" y="859387"/>
                    <a:pt x="2445353" y="900726"/>
                  </a:cubicBezTo>
                  <a:cubicBezTo>
                    <a:pt x="2497455" y="983593"/>
                    <a:pt x="2542889" y="1069890"/>
                    <a:pt x="2581180" y="1158663"/>
                  </a:cubicBezTo>
                  <a:cubicBezTo>
                    <a:pt x="2619470" y="1247436"/>
                    <a:pt x="2648617" y="1338876"/>
                    <a:pt x="2673382" y="1430601"/>
                  </a:cubicBezTo>
                  <a:cubicBezTo>
                    <a:pt x="2685764" y="1476512"/>
                    <a:pt x="2697480" y="1522518"/>
                    <a:pt x="2707291" y="1569095"/>
                  </a:cubicBezTo>
                  <a:cubicBezTo>
                    <a:pt x="2717197" y="1615672"/>
                    <a:pt x="2724245" y="1662726"/>
                    <a:pt x="2728913" y="1710065"/>
                  </a:cubicBezTo>
                  <a:cubicBezTo>
                    <a:pt x="2733485" y="1757404"/>
                    <a:pt x="2736818" y="1805124"/>
                    <a:pt x="2738342" y="1853321"/>
                  </a:cubicBezTo>
                  <a:cubicBezTo>
                    <a:pt x="2739390" y="1901422"/>
                    <a:pt x="2738247" y="1950000"/>
                    <a:pt x="2733294" y="1998482"/>
                  </a:cubicBezTo>
                  <a:cubicBezTo>
                    <a:pt x="2728151" y="2046774"/>
                    <a:pt x="2718911" y="2095542"/>
                    <a:pt x="2704433" y="2140785"/>
                  </a:cubicBezTo>
                  <a:cubicBezTo>
                    <a:pt x="2689860" y="2186029"/>
                    <a:pt x="2670429" y="2228320"/>
                    <a:pt x="2645759" y="2264515"/>
                  </a:cubicBezTo>
                  <a:cubicBezTo>
                    <a:pt x="2620899" y="2300710"/>
                    <a:pt x="2590514" y="2330047"/>
                    <a:pt x="2552986" y="2354717"/>
                  </a:cubicBezTo>
                  <a:cubicBezTo>
                    <a:pt x="2534317" y="2367195"/>
                    <a:pt x="2513838" y="2378530"/>
                    <a:pt x="2492026" y="2389769"/>
                  </a:cubicBezTo>
                  <a:cubicBezTo>
                    <a:pt x="2470309" y="2401009"/>
                    <a:pt x="2447258" y="2412058"/>
                    <a:pt x="2423541" y="2423583"/>
                  </a:cubicBezTo>
                  <a:cubicBezTo>
                    <a:pt x="2376107" y="2446633"/>
                    <a:pt x="2326100" y="2472065"/>
                    <a:pt x="2278475" y="2502640"/>
                  </a:cubicBezTo>
                  <a:cubicBezTo>
                    <a:pt x="2230850" y="2533120"/>
                    <a:pt x="2185130" y="2567982"/>
                    <a:pt x="2143697" y="2606463"/>
                  </a:cubicBezTo>
                  <a:cubicBezTo>
                    <a:pt x="2133410" y="2615988"/>
                    <a:pt x="2122837" y="2625989"/>
                    <a:pt x="2113312" y="2635514"/>
                  </a:cubicBezTo>
                  <a:lnTo>
                    <a:pt x="2084927" y="2664184"/>
                  </a:lnTo>
                  <a:cubicBezTo>
                    <a:pt x="2066258" y="2683425"/>
                    <a:pt x="2048066" y="2702951"/>
                    <a:pt x="2030349" y="2722573"/>
                  </a:cubicBezTo>
                  <a:cubicBezTo>
                    <a:pt x="1995011" y="2762101"/>
                    <a:pt x="1962055" y="2802773"/>
                    <a:pt x="1929098" y="2842683"/>
                  </a:cubicBezTo>
                  <a:lnTo>
                    <a:pt x="1880045" y="2902309"/>
                  </a:lnTo>
                  <a:cubicBezTo>
                    <a:pt x="1863757" y="2922026"/>
                    <a:pt x="1847564" y="2941648"/>
                    <a:pt x="1831086" y="2960888"/>
                  </a:cubicBezTo>
                  <a:cubicBezTo>
                    <a:pt x="1798130" y="2999178"/>
                    <a:pt x="1764983" y="3036707"/>
                    <a:pt x="1730121" y="3071854"/>
                  </a:cubicBezTo>
                  <a:cubicBezTo>
                    <a:pt x="1695355" y="3107001"/>
                    <a:pt x="1659160" y="3140053"/>
                    <a:pt x="1620488" y="3169200"/>
                  </a:cubicBezTo>
                  <a:cubicBezTo>
                    <a:pt x="1581912" y="3198442"/>
                    <a:pt x="1541145" y="3224254"/>
                    <a:pt x="1497616" y="3244447"/>
                  </a:cubicBezTo>
                  <a:cubicBezTo>
                    <a:pt x="1454277" y="3264735"/>
                    <a:pt x="1408462" y="3279690"/>
                    <a:pt x="1361313" y="3288739"/>
                  </a:cubicBezTo>
                  <a:cubicBezTo>
                    <a:pt x="1337691" y="3293406"/>
                    <a:pt x="1313688" y="3296168"/>
                    <a:pt x="1289590" y="3297978"/>
                  </a:cubicBezTo>
                  <a:cubicBezTo>
                    <a:pt x="1277493" y="3298740"/>
                    <a:pt x="1265396" y="3299216"/>
                    <a:pt x="1253204" y="3299407"/>
                  </a:cubicBezTo>
                  <a:lnTo>
                    <a:pt x="1215676" y="3299216"/>
                  </a:lnTo>
                  <a:cubicBezTo>
                    <a:pt x="1115378" y="3296930"/>
                    <a:pt x="1015365" y="3281785"/>
                    <a:pt x="918972" y="3254639"/>
                  </a:cubicBezTo>
                  <a:cubicBezTo>
                    <a:pt x="822484" y="3227302"/>
                    <a:pt x="729996" y="3187583"/>
                    <a:pt x="642557" y="3139672"/>
                  </a:cubicBezTo>
                  <a:cubicBezTo>
                    <a:pt x="598837" y="3115765"/>
                    <a:pt x="556451" y="3089571"/>
                    <a:pt x="515112" y="3061853"/>
                  </a:cubicBezTo>
                  <a:lnTo>
                    <a:pt x="484442" y="3040612"/>
                  </a:lnTo>
                  <a:lnTo>
                    <a:pt x="454343" y="3018610"/>
                  </a:lnTo>
                  <a:lnTo>
                    <a:pt x="424625" y="2996131"/>
                  </a:lnTo>
                  <a:cubicBezTo>
                    <a:pt x="414719" y="2988606"/>
                    <a:pt x="405194" y="2980605"/>
                    <a:pt x="395478" y="2973080"/>
                  </a:cubicBezTo>
                  <a:cubicBezTo>
                    <a:pt x="318230" y="2910882"/>
                    <a:pt x="246507" y="2842111"/>
                    <a:pt x="181547" y="2767626"/>
                  </a:cubicBezTo>
                  <a:cubicBezTo>
                    <a:pt x="165259" y="2749052"/>
                    <a:pt x="149543" y="2730002"/>
                    <a:pt x="134112" y="2710761"/>
                  </a:cubicBezTo>
                  <a:cubicBezTo>
                    <a:pt x="118967" y="2691521"/>
                    <a:pt x="104013" y="2672090"/>
                    <a:pt x="89821" y="2652087"/>
                  </a:cubicBezTo>
                  <a:cubicBezTo>
                    <a:pt x="61246" y="2612273"/>
                    <a:pt x="34766" y="2571220"/>
                    <a:pt x="10096" y="2529025"/>
                  </a:cubicBezTo>
                  <a:cubicBezTo>
                    <a:pt x="6668" y="2523214"/>
                    <a:pt x="3429" y="2517309"/>
                    <a:pt x="191" y="2511499"/>
                  </a:cubicBezTo>
                  <a:lnTo>
                    <a:pt x="191" y="2835063"/>
                  </a:lnTo>
                  <a:cubicBezTo>
                    <a:pt x="16764" y="2853351"/>
                    <a:pt x="33719" y="2871353"/>
                    <a:pt x="50959" y="2888879"/>
                  </a:cubicBezTo>
                  <a:cubicBezTo>
                    <a:pt x="127635" y="2966698"/>
                    <a:pt x="210788" y="3037945"/>
                    <a:pt x="300038" y="3100525"/>
                  </a:cubicBezTo>
                  <a:cubicBezTo>
                    <a:pt x="344424" y="3131671"/>
                    <a:pt x="390525" y="3160627"/>
                    <a:pt x="438150" y="3186916"/>
                  </a:cubicBezTo>
                  <a:cubicBezTo>
                    <a:pt x="485585" y="3213491"/>
                    <a:pt x="534543" y="3237303"/>
                    <a:pt x="584264" y="3258830"/>
                  </a:cubicBezTo>
                  <a:cubicBezTo>
                    <a:pt x="674561" y="3297597"/>
                    <a:pt x="767906" y="3328362"/>
                    <a:pt x="862965" y="3351127"/>
                  </a:cubicBezTo>
                  <a:lnTo>
                    <a:pt x="1534478" y="3351127"/>
                  </a:lnTo>
                  <a:cubicBezTo>
                    <a:pt x="1536668" y="3350365"/>
                    <a:pt x="1538764" y="3349603"/>
                    <a:pt x="1540955" y="3348841"/>
                  </a:cubicBezTo>
                  <a:cubicBezTo>
                    <a:pt x="1593628" y="3329220"/>
                    <a:pt x="1644110" y="3304169"/>
                    <a:pt x="1691831" y="3275403"/>
                  </a:cubicBezTo>
                  <a:cubicBezTo>
                    <a:pt x="1739551" y="3246543"/>
                    <a:pt x="1784509" y="3214253"/>
                    <a:pt x="1827086" y="3179963"/>
                  </a:cubicBezTo>
                  <a:cubicBezTo>
                    <a:pt x="1869662" y="3145578"/>
                    <a:pt x="1910143" y="3109573"/>
                    <a:pt x="1948625" y="3072426"/>
                  </a:cubicBezTo>
                  <a:cubicBezTo>
                    <a:pt x="1967960" y="3053852"/>
                    <a:pt x="1986915" y="3035278"/>
                    <a:pt x="2005584" y="3016514"/>
                  </a:cubicBezTo>
                  <a:cubicBezTo>
                    <a:pt x="2024158" y="2997655"/>
                    <a:pt x="2042541" y="2978890"/>
                    <a:pt x="2060639" y="2959935"/>
                  </a:cubicBezTo>
                  <a:cubicBezTo>
                    <a:pt x="2096834" y="2922121"/>
                    <a:pt x="2132552" y="2884783"/>
                    <a:pt x="2167223" y="2847350"/>
                  </a:cubicBezTo>
                  <a:lnTo>
                    <a:pt x="2218754" y="2791438"/>
                  </a:lnTo>
                  <a:lnTo>
                    <a:pt x="2244471" y="2763911"/>
                  </a:lnTo>
                  <a:cubicBezTo>
                    <a:pt x="2253044" y="2754862"/>
                    <a:pt x="2260949" y="2746576"/>
                    <a:pt x="2269427" y="2738098"/>
                  </a:cubicBezTo>
                  <a:cubicBezTo>
                    <a:pt x="2286191" y="2721430"/>
                    <a:pt x="2303336" y="2705142"/>
                    <a:pt x="2321243" y="2689807"/>
                  </a:cubicBezTo>
                  <a:cubicBezTo>
                    <a:pt x="2338959" y="2674281"/>
                    <a:pt x="2357247" y="2659326"/>
                    <a:pt x="2376297" y="2645230"/>
                  </a:cubicBezTo>
                  <a:cubicBezTo>
                    <a:pt x="2414302" y="2616750"/>
                    <a:pt x="2454974" y="2590937"/>
                    <a:pt x="2499265" y="2564934"/>
                  </a:cubicBezTo>
                  <a:cubicBezTo>
                    <a:pt x="2543270" y="2538645"/>
                    <a:pt x="2591562" y="2512165"/>
                    <a:pt x="2639187" y="2476732"/>
                  </a:cubicBezTo>
                  <a:cubicBezTo>
                    <a:pt x="2650998" y="2467874"/>
                    <a:pt x="2662809" y="2458635"/>
                    <a:pt x="2674239" y="2448729"/>
                  </a:cubicBezTo>
                  <a:cubicBezTo>
                    <a:pt x="2685669" y="2438823"/>
                    <a:pt x="2696718" y="2428345"/>
                    <a:pt x="2707481" y="2417487"/>
                  </a:cubicBezTo>
                  <a:cubicBezTo>
                    <a:pt x="2728817" y="2395675"/>
                    <a:pt x="2748248" y="2371862"/>
                    <a:pt x="2765298" y="2347097"/>
                  </a:cubicBezTo>
                  <a:cubicBezTo>
                    <a:pt x="2782538" y="2322427"/>
                    <a:pt x="2797112" y="2296614"/>
                    <a:pt x="2810447" y="2270802"/>
                  </a:cubicBezTo>
                  <a:cubicBezTo>
                    <a:pt x="2823496" y="2244799"/>
                    <a:pt x="2834926" y="2218605"/>
                    <a:pt x="2845499" y="2192411"/>
                  </a:cubicBezTo>
                  <a:cubicBezTo>
                    <a:pt x="2866739" y="2139928"/>
                    <a:pt x="2884551" y="2088017"/>
                    <a:pt x="2901315" y="2034772"/>
                  </a:cubicBezTo>
                  <a:cubicBezTo>
                    <a:pt x="2918079" y="1981528"/>
                    <a:pt x="2932653" y="1927140"/>
                    <a:pt x="2943130" y="1871704"/>
                  </a:cubicBezTo>
                  <a:cubicBezTo>
                    <a:pt x="2953607" y="1816269"/>
                    <a:pt x="2959608" y="1759785"/>
                    <a:pt x="2961037" y="1703302"/>
                  </a:cubicBezTo>
                  <a:cubicBezTo>
                    <a:pt x="2963895" y="1590241"/>
                    <a:pt x="2954750" y="1476226"/>
                    <a:pt x="2928842" y="1366308"/>
                  </a:cubicBezTo>
                  <a:cubicBezTo>
                    <a:pt x="2925413" y="1352306"/>
                    <a:pt x="2922270" y="1338590"/>
                    <a:pt x="2918460" y="1324969"/>
                  </a:cubicBezTo>
                  <a:close/>
                </a:path>
              </a:pathLst>
            </a:custGeom>
            <a:solidFill>
              <a:schemeClr val="bg1">
                <a:alpha val="30000"/>
              </a:schemeClr>
            </a:solid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7A0D558E-7A90-4D66-BE03-397AEF32FE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6913315" y="863680"/>
              <a:ext cx="5283711" cy="6003457"/>
            </a:xfrm>
            <a:custGeom>
              <a:avLst/>
              <a:gdLst>
                <a:gd name="connsiteX0" fmla="*/ 1247966 w 2972634"/>
                <a:gd name="connsiteY0" fmla="*/ 0 h 3377565"/>
                <a:gd name="connsiteX1" fmla="*/ 0 w 2972634"/>
                <a:gd name="connsiteY1" fmla="*/ 557308 h 3377565"/>
                <a:gd name="connsiteX2" fmla="*/ 0 w 2972634"/>
                <a:gd name="connsiteY2" fmla="*/ 1091660 h 3377565"/>
                <a:gd name="connsiteX3" fmla="*/ 264414 w 2972634"/>
                <a:gd name="connsiteY3" fmla="*/ 717423 h 3377565"/>
                <a:gd name="connsiteX4" fmla="*/ 1247966 w 2972634"/>
                <a:gd name="connsiteY4" fmla="*/ 302324 h 3377565"/>
                <a:gd name="connsiteX5" fmla="*/ 1843850 w 2972634"/>
                <a:gd name="connsiteY5" fmla="*/ 472916 h 3377565"/>
                <a:gd name="connsiteX6" fmla="*/ 2372106 w 2972634"/>
                <a:gd name="connsiteY6" fmla="*/ 934688 h 3377565"/>
                <a:gd name="connsiteX7" fmla="*/ 2635377 w 2972634"/>
                <a:gd name="connsiteY7" fmla="*/ 1471041 h 3377565"/>
                <a:gd name="connsiteX8" fmla="*/ 2630996 w 2972634"/>
                <a:gd name="connsiteY8" fmla="*/ 2037112 h 3377565"/>
                <a:gd name="connsiteX9" fmla="*/ 2555558 w 2972634"/>
                <a:gd name="connsiteY9" fmla="*/ 2200085 h 3377565"/>
                <a:gd name="connsiteX10" fmla="*/ 2429828 w 2972634"/>
                <a:gd name="connsiteY10" fmla="*/ 2280285 h 3377565"/>
                <a:gd name="connsiteX11" fmla="*/ 2040255 w 2972634"/>
                <a:gd name="connsiteY11" fmla="*/ 2560892 h 3377565"/>
                <a:gd name="connsiteX12" fmla="*/ 1873377 w 2972634"/>
                <a:gd name="connsiteY12" fmla="*/ 2739295 h 3377565"/>
                <a:gd name="connsiteX13" fmla="*/ 1553147 w 2972634"/>
                <a:gd name="connsiteY13" fmla="*/ 3048476 h 3377565"/>
                <a:gd name="connsiteX14" fmla="*/ 1247966 w 2972634"/>
                <a:gd name="connsiteY14" fmla="*/ 3149822 h 3377565"/>
                <a:gd name="connsiteX15" fmla="*/ 662083 w 2972634"/>
                <a:gd name="connsiteY15" fmla="*/ 3018377 h 3377565"/>
                <a:gd name="connsiteX16" fmla="*/ 197263 w 2972634"/>
                <a:gd name="connsiteY16" fmla="*/ 2661476 h 3377565"/>
                <a:gd name="connsiteX17" fmla="*/ 0 w 2972634"/>
                <a:gd name="connsiteY17" fmla="*/ 2360581 h 3377565"/>
                <a:gd name="connsiteX18" fmla="*/ 0 w 2972634"/>
                <a:gd name="connsiteY18" fmla="*/ 2894933 h 3377565"/>
                <a:gd name="connsiteX19" fmla="*/ 753428 w 2972634"/>
                <a:gd name="connsiteY19" fmla="*/ 3377565 h 3377565"/>
                <a:gd name="connsiteX20" fmla="*/ 1587341 w 2972634"/>
                <a:gd name="connsiteY20" fmla="*/ 3377565 h 3377565"/>
                <a:gd name="connsiteX21" fmla="*/ 2255996 w 2972634"/>
                <a:gd name="connsiteY21" fmla="*/ 2772823 h 3377565"/>
                <a:gd name="connsiteX22" fmla="*/ 2922270 w 2972634"/>
                <a:gd name="connsiteY22" fmla="*/ 2118551 h 3377565"/>
                <a:gd name="connsiteX23" fmla="*/ 1247966 w 2972634"/>
                <a:gd name="connsiteY23" fmla="*/ 0 h 337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972634" h="3377565">
                  <a:moveTo>
                    <a:pt x="1247966" y="0"/>
                  </a:moveTo>
                  <a:cubicBezTo>
                    <a:pt x="754285" y="0"/>
                    <a:pt x="309944" y="214694"/>
                    <a:pt x="0" y="557308"/>
                  </a:cubicBezTo>
                  <a:lnTo>
                    <a:pt x="0" y="1091660"/>
                  </a:lnTo>
                  <a:cubicBezTo>
                    <a:pt x="67437" y="953357"/>
                    <a:pt x="156019" y="827723"/>
                    <a:pt x="264414" y="717423"/>
                  </a:cubicBezTo>
                  <a:cubicBezTo>
                    <a:pt x="527399" y="449771"/>
                    <a:pt x="876776" y="302324"/>
                    <a:pt x="1247966" y="302324"/>
                  </a:cubicBezTo>
                  <a:cubicBezTo>
                    <a:pt x="1438370" y="302324"/>
                    <a:pt x="1644491" y="361283"/>
                    <a:pt x="1843850" y="472916"/>
                  </a:cubicBezTo>
                  <a:cubicBezTo>
                    <a:pt x="2046161" y="586169"/>
                    <a:pt x="2228755" y="745808"/>
                    <a:pt x="2372106" y="934688"/>
                  </a:cubicBezTo>
                  <a:cubicBezTo>
                    <a:pt x="2498884" y="1101757"/>
                    <a:pt x="2589848" y="1287209"/>
                    <a:pt x="2635377" y="1471041"/>
                  </a:cubicBezTo>
                  <a:cubicBezTo>
                    <a:pt x="2683288" y="1664779"/>
                    <a:pt x="2681859" y="1855279"/>
                    <a:pt x="2630996" y="2037112"/>
                  </a:cubicBezTo>
                  <a:cubicBezTo>
                    <a:pt x="2608993" y="2115788"/>
                    <a:pt x="2583656" y="2170557"/>
                    <a:pt x="2555558" y="2200085"/>
                  </a:cubicBezTo>
                  <a:cubicBezTo>
                    <a:pt x="2531650" y="2225135"/>
                    <a:pt x="2494121" y="2245900"/>
                    <a:pt x="2429828" y="2280285"/>
                  </a:cubicBezTo>
                  <a:cubicBezTo>
                    <a:pt x="2328482" y="2334578"/>
                    <a:pt x="2189607" y="2408873"/>
                    <a:pt x="2040255" y="2560892"/>
                  </a:cubicBezTo>
                  <a:cubicBezTo>
                    <a:pt x="1981486" y="2620709"/>
                    <a:pt x="1926527" y="2681002"/>
                    <a:pt x="1873377" y="2739295"/>
                  </a:cubicBezTo>
                  <a:cubicBezTo>
                    <a:pt x="1763839" y="2859405"/>
                    <a:pt x="1660398" y="2972943"/>
                    <a:pt x="1553147" y="3048476"/>
                  </a:cubicBezTo>
                  <a:cubicBezTo>
                    <a:pt x="1453610" y="3118580"/>
                    <a:pt x="1359503" y="3149822"/>
                    <a:pt x="1247966" y="3149822"/>
                  </a:cubicBezTo>
                  <a:cubicBezTo>
                    <a:pt x="1043178" y="3149822"/>
                    <a:pt x="846011" y="3105626"/>
                    <a:pt x="662083" y="3018377"/>
                  </a:cubicBezTo>
                  <a:cubicBezTo>
                    <a:pt x="486156" y="2934938"/>
                    <a:pt x="325374" y="2811494"/>
                    <a:pt x="197263" y="2661476"/>
                  </a:cubicBezTo>
                  <a:cubicBezTo>
                    <a:pt x="118682" y="2569464"/>
                    <a:pt x="52673" y="2468594"/>
                    <a:pt x="0" y="2360581"/>
                  </a:cubicBezTo>
                  <a:lnTo>
                    <a:pt x="0" y="2894933"/>
                  </a:lnTo>
                  <a:cubicBezTo>
                    <a:pt x="201930" y="3118104"/>
                    <a:pt x="460915" y="3286982"/>
                    <a:pt x="753428" y="3377565"/>
                  </a:cubicBezTo>
                  <a:lnTo>
                    <a:pt x="1587341" y="3377565"/>
                  </a:lnTo>
                  <a:cubicBezTo>
                    <a:pt x="1849850" y="3254312"/>
                    <a:pt x="2033492" y="2999327"/>
                    <a:pt x="2255996" y="2772823"/>
                  </a:cubicBezTo>
                  <a:cubicBezTo>
                    <a:pt x="2562892" y="2460498"/>
                    <a:pt x="2794159" y="2577084"/>
                    <a:pt x="2922270" y="2118551"/>
                  </a:cubicBezTo>
                  <a:cubicBezTo>
                    <a:pt x="3213830" y="1075182"/>
                    <a:pt x="2184654" y="0"/>
                    <a:pt x="1247966" y="0"/>
                  </a:cubicBezTo>
                  <a:close/>
                </a:path>
              </a:pathLst>
            </a:custGeom>
            <a:solidFill>
              <a:schemeClr val="bg1">
                <a:alpha val="30000"/>
              </a:schemeClr>
            </a:solid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51BA3E7A-EB58-48E8-B67C-31A7466415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6913197" y="855729"/>
              <a:ext cx="5283829" cy="6003795"/>
            </a:xfrm>
            <a:custGeom>
              <a:avLst/>
              <a:gdLst>
                <a:gd name="connsiteX0" fmla="*/ 1247966 w 2972700"/>
                <a:gd name="connsiteY0" fmla="*/ 0 h 3377755"/>
                <a:gd name="connsiteX1" fmla="*/ 0 w 2972700"/>
                <a:gd name="connsiteY1" fmla="*/ 557308 h 3377755"/>
                <a:gd name="connsiteX2" fmla="*/ 0 w 2972700"/>
                <a:gd name="connsiteY2" fmla="*/ 1245489 h 3377755"/>
                <a:gd name="connsiteX3" fmla="*/ 20288 w 2972700"/>
                <a:gd name="connsiteY3" fmla="*/ 1193387 h 3377755"/>
                <a:gd name="connsiteX4" fmla="*/ 307467 w 2972700"/>
                <a:gd name="connsiteY4" fmla="*/ 759809 h 3377755"/>
                <a:gd name="connsiteX5" fmla="*/ 1247966 w 2972700"/>
                <a:gd name="connsiteY5" fmla="*/ 362903 h 3377755"/>
                <a:gd name="connsiteX6" fmla="*/ 1814322 w 2972700"/>
                <a:gd name="connsiteY6" fmla="*/ 525780 h 3377755"/>
                <a:gd name="connsiteX7" fmla="*/ 2324005 w 2972700"/>
                <a:gd name="connsiteY7" fmla="*/ 971360 h 3377755"/>
                <a:gd name="connsiteX8" fmla="*/ 2576703 w 2972700"/>
                <a:gd name="connsiteY8" fmla="*/ 1485710 h 3377755"/>
                <a:gd name="connsiteX9" fmla="*/ 2572798 w 2972700"/>
                <a:gd name="connsiteY9" fmla="*/ 2021015 h 3377755"/>
                <a:gd name="connsiteX10" fmla="*/ 2511838 w 2972700"/>
                <a:gd name="connsiteY10" fmla="*/ 2158556 h 3377755"/>
                <a:gd name="connsiteX11" fmla="*/ 2401348 w 2972700"/>
                <a:gd name="connsiteY11" fmla="*/ 2227136 h 3377755"/>
                <a:gd name="connsiteX12" fmla="*/ 1997107 w 2972700"/>
                <a:gd name="connsiteY12" fmla="*/ 2518696 h 3377755"/>
                <a:gd name="connsiteX13" fmla="*/ 1828705 w 2972700"/>
                <a:gd name="connsiteY13" fmla="*/ 2698718 h 3377755"/>
                <a:gd name="connsiteX14" fmla="*/ 1247966 w 2972700"/>
                <a:gd name="connsiteY14" fmla="*/ 3089529 h 3377755"/>
                <a:gd name="connsiteX15" fmla="*/ 687991 w 2972700"/>
                <a:gd name="connsiteY15" fmla="*/ 2963894 h 3377755"/>
                <a:gd name="connsiteX16" fmla="*/ 243269 w 2972700"/>
                <a:gd name="connsiteY16" fmla="*/ 2622328 h 3377755"/>
                <a:gd name="connsiteX17" fmla="*/ 2477 w 2972700"/>
                <a:gd name="connsiteY17" fmla="*/ 2213610 h 3377755"/>
                <a:gd name="connsiteX18" fmla="*/ 95 w 2972700"/>
                <a:gd name="connsiteY18" fmla="*/ 2206943 h 3377755"/>
                <a:gd name="connsiteX19" fmla="*/ 95 w 2972700"/>
                <a:gd name="connsiteY19" fmla="*/ 2895124 h 3377755"/>
                <a:gd name="connsiteX20" fmla="*/ 753523 w 2972700"/>
                <a:gd name="connsiteY20" fmla="*/ 3377756 h 3377755"/>
                <a:gd name="connsiteX21" fmla="*/ 1587437 w 2972700"/>
                <a:gd name="connsiteY21" fmla="*/ 3377756 h 3377755"/>
                <a:gd name="connsiteX22" fmla="*/ 2256092 w 2972700"/>
                <a:gd name="connsiteY22" fmla="*/ 2773013 h 3377755"/>
                <a:gd name="connsiteX23" fmla="*/ 2922365 w 2972700"/>
                <a:gd name="connsiteY23" fmla="*/ 2118741 h 3377755"/>
                <a:gd name="connsiteX24" fmla="*/ 1247966 w 2972700"/>
                <a:gd name="connsiteY24" fmla="*/ 0 h 3377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972700" h="3377755">
                  <a:moveTo>
                    <a:pt x="1247966" y="0"/>
                  </a:moveTo>
                  <a:cubicBezTo>
                    <a:pt x="754285" y="0"/>
                    <a:pt x="309944" y="214694"/>
                    <a:pt x="0" y="557308"/>
                  </a:cubicBezTo>
                  <a:lnTo>
                    <a:pt x="0" y="1245489"/>
                  </a:lnTo>
                  <a:cubicBezTo>
                    <a:pt x="6477" y="1228058"/>
                    <a:pt x="13145" y="1210628"/>
                    <a:pt x="20288" y="1193387"/>
                  </a:cubicBezTo>
                  <a:cubicBezTo>
                    <a:pt x="87821" y="1030891"/>
                    <a:pt x="184404" y="885063"/>
                    <a:pt x="307467" y="759809"/>
                  </a:cubicBezTo>
                  <a:cubicBezTo>
                    <a:pt x="559118" y="503873"/>
                    <a:pt x="893064" y="362903"/>
                    <a:pt x="1247966" y="362903"/>
                  </a:cubicBezTo>
                  <a:cubicBezTo>
                    <a:pt x="1428083" y="362903"/>
                    <a:pt x="1623917" y="419195"/>
                    <a:pt x="1814322" y="525780"/>
                  </a:cubicBezTo>
                  <a:cubicBezTo>
                    <a:pt x="2009394" y="634937"/>
                    <a:pt x="2185607" y="789051"/>
                    <a:pt x="2324005" y="971360"/>
                  </a:cubicBezTo>
                  <a:cubicBezTo>
                    <a:pt x="2445830" y="1131856"/>
                    <a:pt x="2533174" y="1309688"/>
                    <a:pt x="2576703" y="1485710"/>
                  </a:cubicBezTo>
                  <a:cubicBezTo>
                    <a:pt x="2622042" y="1669161"/>
                    <a:pt x="2620804" y="1849279"/>
                    <a:pt x="2572798" y="2021015"/>
                  </a:cubicBezTo>
                  <a:cubicBezTo>
                    <a:pt x="2554034" y="2088071"/>
                    <a:pt x="2532412" y="2136934"/>
                    <a:pt x="2511838" y="2158556"/>
                  </a:cubicBezTo>
                  <a:cubicBezTo>
                    <a:pt x="2493455" y="2177796"/>
                    <a:pt x="2452878" y="2199608"/>
                    <a:pt x="2401348" y="2227136"/>
                  </a:cubicBezTo>
                  <a:cubicBezTo>
                    <a:pt x="2296573" y="2283238"/>
                    <a:pt x="2153031" y="2360010"/>
                    <a:pt x="1997107" y="2518696"/>
                  </a:cubicBezTo>
                  <a:cubicBezTo>
                    <a:pt x="1937576" y="2579370"/>
                    <a:pt x="1882235" y="2640044"/>
                    <a:pt x="1828705" y="2698718"/>
                  </a:cubicBezTo>
                  <a:cubicBezTo>
                    <a:pt x="1594580" y="2955512"/>
                    <a:pt x="1462468" y="3089529"/>
                    <a:pt x="1247966" y="3089529"/>
                  </a:cubicBezTo>
                  <a:cubicBezTo>
                    <a:pt x="1052227" y="3089529"/>
                    <a:pt x="863822" y="3047238"/>
                    <a:pt x="687991" y="2963894"/>
                  </a:cubicBezTo>
                  <a:cubicBezTo>
                    <a:pt x="519684" y="2884075"/>
                    <a:pt x="365855" y="2765965"/>
                    <a:pt x="243269" y="2622328"/>
                  </a:cubicBezTo>
                  <a:cubicBezTo>
                    <a:pt x="139541" y="2500884"/>
                    <a:pt x="58484" y="2363343"/>
                    <a:pt x="2477" y="2213610"/>
                  </a:cubicBezTo>
                  <a:cubicBezTo>
                    <a:pt x="1619" y="2211419"/>
                    <a:pt x="857" y="2209133"/>
                    <a:pt x="95" y="2206943"/>
                  </a:cubicBezTo>
                  <a:lnTo>
                    <a:pt x="95" y="2895124"/>
                  </a:lnTo>
                  <a:cubicBezTo>
                    <a:pt x="202025" y="3118295"/>
                    <a:pt x="461010" y="3287173"/>
                    <a:pt x="753523" y="3377756"/>
                  </a:cubicBezTo>
                  <a:lnTo>
                    <a:pt x="1587437" y="3377756"/>
                  </a:lnTo>
                  <a:cubicBezTo>
                    <a:pt x="1849946" y="3254502"/>
                    <a:pt x="2033588" y="2999518"/>
                    <a:pt x="2256092" y="2773013"/>
                  </a:cubicBezTo>
                  <a:cubicBezTo>
                    <a:pt x="2562987" y="2460689"/>
                    <a:pt x="2794254" y="2577275"/>
                    <a:pt x="2922365" y="2118741"/>
                  </a:cubicBezTo>
                  <a:cubicBezTo>
                    <a:pt x="3213830" y="1075182"/>
                    <a:pt x="2184654" y="0"/>
                    <a:pt x="1247966" y="0"/>
                  </a:cubicBezTo>
                  <a:close/>
                </a:path>
              </a:pathLst>
            </a:custGeom>
            <a:solidFill>
              <a:schemeClr val="bg1">
                <a:alpha val="30000"/>
              </a:schemeClr>
            </a:solidFill>
            <a:ln w="9525" cap="flat">
              <a:noFill/>
              <a:prstDash val="solid"/>
              <a:miter/>
            </a:ln>
          </p:spPr>
          <p:txBody>
            <a:bodyPr rtlCol="0" anchor="ctr"/>
            <a:lstStyle/>
            <a:p>
              <a:endParaRPr lang="en-US"/>
            </a:p>
          </p:txBody>
        </p:sp>
        <p:sp useBgFill="1">
          <p:nvSpPr>
            <p:cNvPr id="14" name="Freeform: Shape 13">
              <a:extLst>
                <a:ext uri="{FF2B5EF4-FFF2-40B4-BE49-F238E27FC236}">
                  <a16:creationId xmlns:a16="http://schemas.microsoft.com/office/drawing/2014/main" id="{85A1FD08-DCDA-4E01-BB3D-303ED31364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6626306" y="695399"/>
              <a:ext cx="5570720" cy="6162601"/>
            </a:xfrm>
            <a:custGeom>
              <a:avLst/>
              <a:gdLst>
                <a:gd name="connsiteX0" fmla="*/ 1262253 w 3134106"/>
                <a:gd name="connsiteY0" fmla="*/ 0 h 3467100"/>
                <a:gd name="connsiteX1" fmla="*/ 0 w 3134106"/>
                <a:gd name="connsiteY1" fmla="*/ 482156 h 3467100"/>
                <a:gd name="connsiteX2" fmla="*/ 0 w 3134106"/>
                <a:gd name="connsiteY2" fmla="*/ 777526 h 3467100"/>
                <a:gd name="connsiteX3" fmla="*/ 106966 w 3134106"/>
                <a:gd name="connsiteY3" fmla="*/ 645319 h 3467100"/>
                <a:gd name="connsiteX4" fmla="*/ 621316 w 3134106"/>
                <a:gd name="connsiteY4" fmla="*/ 259556 h 3467100"/>
                <a:gd name="connsiteX5" fmla="*/ 658749 w 3134106"/>
                <a:gd name="connsiteY5" fmla="*/ 242888 h 3467100"/>
                <a:gd name="connsiteX6" fmla="*/ 696468 w 3134106"/>
                <a:gd name="connsiteY6" fmla="*/ 226790 h 3467100"/>
                <a:gd name="connsiteX7" fmla="*/ 734854 w 3134106"/>
                <a:gd name="connsiteY7" fmla="*/ 212217 h 3467100"/>
                <a:gd name="connsiteX8" fmla="*/ 773525 w 3134106"/>
                <a:gd name="connsiteY8" fmla="*/ 198215 h 3467100"/>
                <a:gd name="connsiteX9" fmla="*/ 812768 w 3134106"/>
                <a:gd name="connsiteY9" fmla="*/ 185642 h 3467100"/>
                <a:gd name="connsiteX10" fmla="*/ 852202 w 3134106"/>
                <a:gd name="connsiteY10" fmla="*/ 173736 h 3467100"/>
                <a:gd name="connsiteX11" fmla="*/ 892112 w 3134106"/>
                <a:gd name="connsiteY11" fmla="*/ 163354 h 3467100"/>
                <a:gd name="connsiteX12" fmla="*/ 912114 w 3134106"/>
                <a:gd name="connsiteY12" fmla="*/ 158210 h 3467100"/>
                <a:gd name="connsiteX13" fmla="*/ 922115 w 3134106"/>
                <a:gd name="connsiteY13" fmla="*/ 155639 h 3467100"/>
                <a:gd name="connsiteX14" fmla="*/ 932212 w 3134106"/>
                <a:gd name="connsiteY14" fmla="*/ 153543 h 3467100"/>
                <a:gd name="connsiteX15" fmla="*/ 1260634 w 3134106"/>
                <a:gd name="connsiteY15" fmla="*/ 117062 h 3467100"/>
                <a:gd name="connsiteX16" fmla="*/ 1587341 w 3134106"/>
                <a:gd name="connsiteY16" fmla="*/ 161544 h 3467100"/>
                <a:gd name="connsiteX17" fmla="*/ 1743647 w 3134106"/>
                <a:gd name="connsiteY17" fmla="*/ 213741 h 3467100"/>
                <a:gd name="connsiteX18" fmla="*/ 1892808 w 3134106"/>
                <a:gd name="connsiteY18" fmla="*/ 282702 h 3467100"/>
                <a:gd name="connsiteX19" fmla="*/ 2033683 w 3134106"/>
                <a:gd name="connsiteY19" fmla="*/ 365950 h 3467100"/>
                <a:gd name="connsiteX20" fmla="*/ 2165509 w 3134106"/>
                <a:gd name="connsiteY20" fmla="*/ 461677 h 3467100"/>
                <a:gd name="connsiteX21" fmla="*/ 2288286 w 3134106"/>
                <a:gd name="connsiteY21" fmla="*/ 567500 h 3467100"/>
                <a:gd name="connsiteX22" fmla="*/ 2401348 w 3134106"/>
                <a:gd name="connsiteY22" fmla="*/ 682371 h 3467100"/>
                <a:gd name="connsiteX23" fmla="*/ 2505075 w 3134106"/>
                <a:gd name="connsiteY23" fmla="*/ 804577 h 3467100"/>
                <a:gd name="connsiteX24" fmla="*/ 2598801 w 3134106"/>
                <a:gd name="connsiteY24" fmla="*/ 933355 h 3467100"/>
                <a:gd name="connsiteX25" fmla="*/ 2682240 w 3134106"/>
                <a:gd name="connsiteY25" fmla="*/ 1067943 h 3467100"/>
                <a:gd name="connsiteX26" fmla="*/ 2754725 w 3134106"/>
                <a:gd name="connsiteY26" fmla="*/ 1207770 h 3467100"/>
                <a:gd name="connsiteX27" fmla="*/ 2861596 w 3134106"/>
                <a:gd name="connsiteY27" fmla="*/ 1501140 h 3467100"/>
                <a:gd name="connsiteX28" fmla="*/ 2893314 w 3134106"/>
                <a:gd name="connsiteY28" fmla="*/ 1653254 h 3467100"/>
                <a:gd name="connsiteX29" fmla="*/ 2898743 w 3134106"/>
                <a:gd name="connsiteY29" fmla="*/ 1691640 h 3467100"/>
                <a:gd name="connsiteX30" fmla="*/ 2903220 w 3134106"/>
                <a:gd name="connsiteY30" fmla="*/ 1730216 h 3467100"/>
                <a:gd name="connsiteX31" fmla="*/ 2906840 w 3134106"/>
                <a:gd name="connsiteY31" fmla="*/ 1768888 h 3467100"/>
                <a:gd name="connsiteX32" fmla="*/ 2909221 w 3134106"/>
                <a:gd name="connsiteY32" fmla="*/ 1807655 h 3467100"/>
                <a:gd name="connsiteX33" fmla="*/ 2907506 w 3134106"/>
                <a:gd name="connsiteY33" fmla="*/ 1963007 h 3467100"/>
                <a:gd name="connsiteX34" fmla="*/ 2904458 w 3134106"/>
                <a:gd name="connsiteY34" fmla="*/ 2001869 h 3467100"/>
                <a:gd name="connsiteX35" fmla="*/ 2900267 w 3134106"/>
                <a:gd name="connsiteY35" fmla="*/ 2040636 h 3467100"/>
                <a:gd name="connsiteX36" fmla="*/ 2894648 w 3134106"/>
                <a:gd name="connsiteY36" fmla="*/ 2079308 h 3467100"/>
                <a:gd name="connsiteX37" fmla="*/ 2888075 w 3134106"/>
                <a:gd name="connsiteY37" fmla="*/ 2117884 h 3467100"/>
                <a:gd name="connsiteX38" fmla="*/ 2849785 w 3134106"/>
                <a:gd name="connsiteY38" fmla="*/ 2268855 h 3467100"/>
                <a:gd name="connsiteX39" fmla="*/ 2785491 w 3134106"/>
                <a:gd name="connsiteY39" fmla="*/ 2404777 h 3467100"/>
                <a:gd name="connsiteX40" fmla="*/ 2682049 w 3134106"/>
                <a:gd name="connsiteY40" fmla="*/ 2511647 h 3467100"/>
                <a:gd name="connsiteX41" fmla="*/ 2544318 w 3134106"/>
                <a:gd name="connsiteY41" fmla="*/ 2596229 h 3467100"/>
                <a:gd name="connsiteX42" fmla="*/ 2270474 w 3134106"/>
                <a:gd name="connsiteY42" fmla="*/ 2796349 h 3467100"/>
                <a:gd name="connsiteX43" fmla="*/ 2211896 w 3134106"/>
                <a:gd name="connsiteY43" fmla="*/ 2856357 h 3467100"/>
                <a:gd name="connsiteX44" fmla="*/ 2155127 w 3134106"/>
                <a:gd name="connsiteY44" fmla="*/ 2916936 h 3467100"/>
                <a:gd name="connsiteX45" fmla="*/ 2042636 w 3134106"/>
                <a:gd name="connsiteY45" fmla="*/ 3038094 h 3467100"/>
                <a:gd name="connsiteX46" fmla="*/ 1985963 w 3134106"/>
                <a:gd name="connsiteY46" fmla="*/ 3097721 h 3467100"/>
                <a:gd name="connsiteX47" fmla="*/ 1928051 w 3134106"/>
                <a:gd name="connsiteY47" fmla="*/ 3155728 h 3467100"/>
                <a:gd name="connsiteX48" fmla="*/ 1806702 w 3134106"/>
                <a:gd name="connsiteY48" fmla="*/ 3264313 h 3467100"/>
                <a:gd name="connsiteX49" fmla="*/ 1674400 w 3134106"/>
                <a:gd name="connsiteY49" fmla="*/ 3356134 h 3467100"/>
                <a:gd name="connsiteX50" fmla="*/ 1529906 w 3134106"/>
                <a:gd name="connsiteY50" fmla="*/ 3422333 h 3467100"/>
                <a:gd name="connsiteX51" fmla="*/ 1492187 w 3134106"/>
                <a:gd name="connsiteY51" fmla="*/ 3434048 h 3467100"/>
                <a:gd name="connsiteX52" fmla="*/ 1453896 w 3134106"/>
                <a:gd name="connsiteY52" fmla="*/ 3443669 h 3467100"/>
                <a:gd name="connsiteX53" fmla="*/ 1415129 w 3134106"/>
                <a:gd name="connsiteY53" fmla="*/ 3451003 h 3467100"/>
                <a:gd name="connsiteX54" fmla="*/ 1376077 w 3134106"/>
                <a:gd name="connsiteY54" fmla="*/ 3456241 h 3467100"/>
                <a:gd name="connsiteX55" fmla="*/ 1336834 w 3134106"/>
                <a:gd name="connsiteY55" fmla="*/ 3459480 h 3467100"/>
                <a:gd name="connsiteX56" fmla="*/ 1297496 w 3134106"/>
                <a:gd name="connsiteY56" fmla="*/ 3460718 h 3467100"/>
                <a:gd name="connsiteX57" fmla="*/ 1258062 w 3134106"/>
                <a:gd name="connsiteY57" fmla="*/ 3460052 h 3467100"/>
                <a:gd name="connsiteX58" fmla="*/ 1217676 w 3134106"/>
                <a:gd name="connsiteY58" fmla="*/ 3457480 h 3467100"/>
                <a:gd name="connsiteX59" fmla="*/ 900113 w 3134106"/>
                <a:gd name="connsiteY59" fmla="*/ 3406426 h 3467100"/>
                <a:gd name="connsiteX60" fmla="*/ 823246 w 3134106"/>
                <a:gd name="connsiteY60" fmla="*/ 3383947 h 3467100"/>
                <a:gd name="connsiteX61" fmla="*/ 747808 w 3134106"/>
                <a:gd name="connsiteY61" fmla="*/ 3357753 h 3467100"/>
                <a:gd name="connsiteX62" fmla="*/ 710660 w 3134106"/>
                <a:gd name="connsiteY62" fmla="*/ 3343370 h 3467100"/>
                <a:gd name="connsiteX63" fmla="*/ 673799 w 3134106"/>
                <a:gd name="connsiteY63" fmla="*/ 3328321 h 3467100"/>
                <a:gd name="connsiteX64" fmla="*/ 655415 w 3134106"/>
                <a:gd name="connsiteY64" fmla="*/ 3320796 h 3467100"/>
                <a:gd name="connsiteX65" fmla="*/ 637413 w 3134106"/>
                <a:gd name="connsiteY65" fmla="*/ 3312319 h 3467100"/>
                <a:gd name="connsiteX66" fmla="*/ 601409 w 3134106"/>
                <a:gd name="connsiteY66" fmla="*/ 3295460 h 3467100"/>
                <a:gd name="connsiteX67" fmla="*/ 96012 w 3134106"/>
                <a:gd name="connsiteY67" fmla="*/ 2922746 h 3467100"/>
                <a:gd name="connsiteX68" fmla="*/ 0 w 3134106"/>
                <a:gd name="connsiteY68" fmla="*/ 2808256 h 3467100"/>
                <a:gd name="connsiteX69" fmla="*/ 0 w 3134106"/>
                <a:gd name="connsiteY69" fmla="*/ 3204020 h 3467100"/>
                <a:gd name="connsiteX70" fmla="*/ 376523 w 3134106"/>
                <a:gd name="connsiteY70" fmla="*/ 3467100 h 3467100"/>
                <a:gd name="connsiteX71" fmla="*/ 2147983 w 3134106"/>
                <a:gd name="connsiteY71" fmla="*/ 3467100 h 3467100"/>
                <a:gd name="connsiteX72" fmla="*/ 3134106 w 3134106"/>
                <a:gd name="connsiteY72" fmla="*/ 1843088 h 3467100"/>
                <a:gd name="connsiteX73" fmla="*/ 1262253 w 3134106"/>
                <a:gd name="connsiteY73" fmla="*/ 0 h 346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3134106" h="3467100">
                  <a:moveTo>
                    <a:pt x="1262253" y="0"/>
                  </a:moveTo>
                  <a:cubicBezTo>
                    <a:pt x="775907" y="0"/>
                    <a:pt x="332804" y="182690"/>
                    <a:pt x="0" y="482156"/>
                  </a:cubicBezTo>
                  <a:lnTo>
                    <a:pt x="0" y="777526"/>
                  </a:lnTo>
                  <a:cubicBezTo>
                    <a:pt x="33338" y="731901"/>
                    <a:pt x="68961" y="687705"/>
                    <a:pt x="106966" y="645319"/>
                  </a:cubicBezTo>
                  <a:cubicBezTo>
                    <a:pt x="248603" y="486632"/>
                    <a:pt x="423100" y="351854"/>
                    <a:pt x="621316" y="259556"/>
                  </a:cubicBezTo>
                  <a:lnTo>
                    <a:pt x="658749" y="242888"/>
                  </a:lnTo>
                  <a:cubicBezTo>
                    <a:pt x="671322" y="237458"/>
                    <a:pt x="683609" y="231362"/>
                    <a:pt x="696468" y="226790"/>
                  </a:cubicBezTo>
                  <a:lnTo>
                    <a:pt x="734854" y="212217"/>
                  </a:lnTo>
                  <a:cubicBezTo>
                    <a:pt x="747713" y="207550"/>
                    <a:pt x="760381" y="202121"/>
                    <a:pt x="773525" y="198215"/>
                  </a:cubicBezTo>
                  <a:lnTo>
                    <a:pt x="812768" y="185642"/>
                  </a:lnTo>
                  <a:cubicBezTo>
                    <a:pt x="825913" y="181547"/>
                    <a:pt x="838867" y="176879"/>
                    <a:pt x="852202" y="173736"/>
                  </a:cubicBezTo>
                  <a:lnTo>
                    <a:pt x="892112" y="163354"/>
                  </a:lnTo>
                  <a:lnTo>
                    <a:pt x="912114" y="158210"/>
                  </a:lnTo>
                  <a:lnTo>
                    <a:pt x="922115" y="155639"/>
                  </a:lnTo>
                  <a:lnTo>
                    <a:pt x="932212" y="153543"/>
                  </a:lnTo>
                  <a:cubicBezTo>
                    <a:pt x="1039749" y="129635"/>
                    <a:pt x="1150144" y="117443"/>
                    <a:pt x="1260634" y="117062"/>
                  </a:cubicBezTo>
                  <a:cubicBezTo>
                    <a:pt x="1370933" y="116967"/>
                    <a:pt x="1481138" y="132874"/>
                    <a:pt x="1587341" y="161544"/>
                  </a:cubicBezTo>
                  <a:cubicBezTo>
                    <a:pt x="1640491" y="175831"/>
                    <a:pt x="1692688" y="193358"/>
                    <a:pt x="1743647" y="213741"/>
                  </a:cubicBezTo>
                  <a:cubicBezTo>
                    <a:pt x="1794796" y="233744"/>
                    <a:pt x="1844421" y="257175"/>
                    <a:pt x="1892808" y="282702"/>
                  </a:cubicBezTo>
                  <a:cubicBezTo>
                    <a:pt x="1941290" y="308134"/>
                    <a:pt x="1988153" y="336233"/>
                    <a:pt x="2033683" y="365950"/>
                  </a:cubicBezTo>
                  <a:cubicBezTo>
                    <a:pt x="2079117" y="395954"/>
                    <a:pt x="2123027" y="428054"/>
                    <a:pt x="2165509" y="461677"/>
                  </a:cubicBezTo>
                  <a:cubicBezTo>
                    <a:pt x="2207990" y="495300"/>
                    <a:pt x="2248948" y="530733"/>
                    <a:pt x="2288286" y="567500"/>
                  </a:cubicBezTo>
                  <a:cubicBezTo>
                    <a:pt x="2327720" y="604266"/>
                    <a:pt x="2365153" y="642938"/>
                    <a:pt x="2401348" y="682371"/>
                  </a:cubicBezTo>
                  <a:cubicBezTo>
                    <a:pt x="2437543" y="721900"/>
                    <a:pt x="2472119" y="762667"/>
                    <a:pt x="2505075" y="804577"/>
                  </a:cubicBezTo>
                  <a:cubicBezTo>
                    <a:pt x="2537841" y="846677"/>
                    <a:pt x="2569369" y="889445"/>
                    <a:pt x="2598801" y="933355"/>
                  </a:cubicBezTo>
                  <a:cubicBezTo>
                    <a:pt x="2628329" y="977265"/>
                    <a:pt x="2656428" y="1022128"/>
                    <a:pt x="2682240" y="1067943"/>
                  </a:cubicBezTo>
                  <a:cubicBezTo>
                    <a:pt x="2708243" y="1113663"/>
                    <a:pt x="2732437" y="1160336"/>
                    <a:pt x="2754725" y="1207770"/>
                  </a:cubicBezTo>
                  <a:cubicBezTo>
                    <a:pt x="2799112" y="1302639"/>
                    <a:pt x="2835021" y="1400747"/>
                    <a:pt x="2861596" y="1501140"/>
                  </a:cubicBezTo>
                  <a:cubicBezTo>
                    <a:pt x="2874645" y="1551337"/>
                    <a:pt x="2885218" y="1602105"/>
                    <a:pt x="2893314" y="1653254"/>
                  </a:cubicBezTo>
                  <a:cubicBezTo>
                    <a:pt x="2895314" y="1666018"/>
                    <a:pt x="2897410" y="1678781"/>
                    <a:pt x="2898743" y="1691640"/>
                  </a:cubicBezTo>
                  <a:cubicBezTo>
                    <a:pt x="2900172" y="1704499"/>
                    <a:pt x="2902172" y="1717262"/>
                    <a:pt x="2903220" y="1730216"/>
                  </a:cubicBezTo>
                  <a:cubicBezTo>
                    <a:pt x="2904363" y="1743075"/>
                    <a:pt x="2905792" y="1755934"/>
                    <a:pt x="2906840" y="1768888"/>
                  </a:cubicBezTo>
                  <a:lnTo>
                    <a:pt x="2909221" y="1807655"/>
                  </a:lnTo>
                  <a:cubicBezTo>
                    <a:pt x="2911316" y="1859375"/>
                    <a:pt x="2911221" y="1911191"/>
                    <a:pt x="2907506" y="1963007"/>
                  </a:cubicBezTo>
                  <a:cubicBezTo>
                    <a:pt x="2906459" y="1975961"/>
                    <a:pt x="2906078" y="1988915"/>
                    <a:pt x="2904458" y="2001869"/>
                  </a:cubicBezTo>
                  <a:lnTo>
                    <a:pt x="2900267" y="2040636"/>
                  </a:lnTo>
                  <a:lnTo>
                    <a:pt x="2894648" y="2079308"/>
                  </a:lnTo>
                  <a:cubicBezTo>
                    <a:pt x="2892838" y="2092166"/>
                    <a:pt x="2890171" y="2104930"/>
                    <a:pt x="2888075" y="2117884"/>
                  </a:cubicBezTo>
                  <a:cubicBezTo>
                    <a:pt x="2878360" y="2169128"/>
                    <a:pt x="2866168" y="2220278"/>
                    <a:pt x="2849785" y="2268855"/>
                  </a:cubicBezTo>
                  <a:cubicBezTo>
                    <a:pt x="2833402" y="2317433"/>
                    <a:pt x="2813018" y="2363915"/>
                    <a:pt x="2785491" y="2404777"/>
                  </a:cubicBezTo>
                  <a:cubicBezTo>
                    <a:pt x="2758440" y="2446115"/>
                    <a:pt x="2723579" y="2481263"/>
                    <a:pt x="2682049" y="2511647"/>
                  </a:cubicBezTo>
                  <a:cubicBezTo>
                    <a:pt x="2640616" y="2542223"/>
                    <a:pt x="2592705" y="2568321"/>
                    <a:pt x="2544318" y="2596229"/>
                  </a:cubicBezTo>
                  <a:cubicBezTo>
                    <a:pt x="2446687" y="2650808"/>
                    <a:pt x="2350580" y="2716530"/>
                    <a:pt x="2270474" y="2796349"/>
                  </a:cubicBezTo>
                  <a:cubicBezTo>
                    <a:pt x="2250091" y="2816257"/>
                    <a:pt x="2230946" y="2836164"/>
                    <a:pt x="2211896" y="2856357"/>
                  </a:cubicBezTo>
                  <a:lnTo>
                    <a:pt x="2155127" y="2916936"/>
                  </a:lnTo>
                  <a:cubicBezTo>
                    <a:pt x="2117503" y="2957417"/>
                    <a:pt x="2080260" y="2998089"/>
                    <a:pt x="2042636" y="3038094"/>
                  </a:cubicBezTo>
                  <a:cubicBezTo>
                    <a:pt x="2023872" y="3058097"/>
                    <a:pt x="2005013" y="3078099"/>
                    <a:pt x="1985963" y="3097721"/>
                  </a:cubicBezTo>
                  <a:cubicBezTo>
                    <a:pt x="1966913" y="3117342"/>
                    <a:pt x="1947577" y="3136678"/>
                    <a:pt x="1928051" y="3155728"/>
                  </a:cubicBezTo>
                  <a:cubicBezTo>
                    <a:pt x="1889093" y="3193828"/>
                    <a:pt x="1848707" y="3230309"/>
                    <a:pt x="1806702" y="3264313"/>
                  </a:cubicBezTo>
                  <a:cubicBezTo>
                    <a:pt x="1764792" y="3298412"/>
                    <a:pt x="1720406" y="3329083"/>
                    <a:pt x="1674400" y="3356134"/>
                  </a:cubicBezTo>
                  <a:cubicBezTo>
                    <a:pt x="1628204" y="3382804"/>
                    <a:pt x="1579912" y="3405473"/>
                    <a:pt x="1529906" y="3422333"/>
                  </a:cubicBezTo>
                  <a:cubicBezTo>
                    <a:pt x="1517428" y="3426714"/>
                    <a:pt x="1504664" y="3430048"/>
                    <a:pt x="1492187" y="3434048"/>
                  </a:cubicBezTo>
                  <a:cubicBezTo>
                    <a:pt x="1479518" y="3437478"/>
                    <a:pt x="1466660" y="3440430"/>
                    <a:pt x="1453896" y="3443669"/>
                  </a:cubicBezTo>
                  <a:cubicBezTo>
                    <a:pt x="1440942" y="3446145"/>
                    <a:pt x="1428083" y="3448717"/>
                    <a:pt x="1415129" y="3451003"/>
                  </a:cubicBezTo>
                  <a:cubicBezTo>
                    <a:pt x="1402080" y="3452717"/>
                    <a:pt x="1389126" y="3454813"/>
                    <a:pt x="1376077" y="3456241"/>
                  </a:cubicBezTo>
                  <a:cubicBezTo>
                    <a:pt x="1362932" y="3457289"/>
                    <a:pt x="1349978" y="3458718"/>
                    <a:pt x="1336834" y="3459480"/>
                  </a:cubicBezTo>
                  <a:cubicBezTo>
                    <a:pt x="1323689" y="3459861"/>
                    <a:pt x="1310640" y="3460623"/>
                    <a:pt x="1297496" y="3460718"/>
                  </a:cubicBezTo>
                  <a:cubicBezTo>
                    <a:pt x="1284351" y="3460433"/>
                    <a:pt x="1271302" y="3460528"/>
                    <a:pt x="1258062" y="3460052"/>
                  </a:cubicBezTo>
                  <a:lnTo>
                    <a:pt x="1217676" y="3457480"/>
                  </a:lnTo>
                  <a:cubicBezTo>
                    <a:pt x="1110044" y="3450717"/>
                    <a:pt x="1003554" y="3433286"/>
                    <a:pt x="900113" y="3406426"/>
                  </a:cubicBezTo>
                  <a:lnTo>
                    <a:pt x="823246" y="3383947"/>
                  </a:lnTo>
                  <a:cubicBezTo>
                    <a:pt x="797909" y="3375660"/>
                    <a:pt x="772954" y="3366326"/>
                    <a:pt x="747808" y="3357753"/>
                  </a:cubicBezTo>
                  <a:cubicBezTo>
                    <a:pt x="735140" y="3353753"/>
                    <a:pt x="722948" y="3348323"/>
                    <a:pt x="710660" y="3343370"/>
                  </a:cubicBezTo>
                  <a:lnTo>
                    <a:pt x="673799" y="3328321"/>
                  </a:lnTo>
                  <a:lnTo>
                    <a:pt x="655415" y="3320796"/>
                  </a:lnTo>
                  <a:lnTo>
                    <a:pt x="637413" y="3312319"/>
                  </a:lnTo>
                  <a:lnTo>
                    <a:pt x="601409" y="3295460"/>
                  </a:lnTo>
                  <a:cubicBezTo>
                    <a:pt x="410909" y="3202877"/>
                    <a:pt x="238125" y="3076575"/>
                    <a:pt x="96012" y="2922746"/>
                  </a:cubicBezTo>
                  <a:cubicBezTo>
                    <a:pt x="62103" y="2886075"/>
                    <a:pt x="30194" y="2847785"/>
                    <a:pt x="0" y="2808256"/>
                  </a:cubicBezTo>
                  <a:lnTo>
                    <a:pt x="0" y="3204020"/>
                  </a:lnTo>
                  <a:cubicBezTo>
                    <a:pt x="113538" y="3306223"/>
                    <a:pt x="239935" y="3394710"/>
                    <a:pt x="376523" y="3467100"/>
                  </a:cubicBezTo>
                  <a:lnTo>
                    <a:pt x="2147983" y="3467100"/>
                  </a:lnTo>
                  <a:cubicBezTo>
                    <a:pt x="2735009" y="3156014"/>
                    <a:pt x="3134106" y="2545461"/>
                    <a:pt x="3134106" y="1843088"/>
                  </a:cubicBezTo>
                  <a:cubicBezTo>
                    <a:pt x="3134106" y="825151"/>
                    <a:pt x="2296097" y="0"/>
                    <a:pt x="1262253" y="0"/>
                  </a:cubicBezTo>
                  <a:close/>
                </a:path>
              </a:pathLst>
            </a:custGeom>
            <a:ln w="9525"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7121557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BD90950-94F9-3DDE-98A4-2B20E15E7DC2}"/>
              </a:ext>
            </a:extLst>
          </p:cNvPr>
          <p:cNvPicPr>
            <a:picLocks noChangeAspect="1"/>
          </p:cNvPicPr>
          <p:nvPr/>
        </p:nvPicPr>
        <p:blipFill rotWithShape="1">
          <a:blip r:embed="rId2"/>
          <a:srcRect t="30002" b="8325"/>
          <a:stretch/>
        </p:blipFill>
        <p:spPr>
          <a:xfrm>
            <a:off x="20" y="0"/>
            <a:ext cx="9143980" cy="3185814"/>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a:extLst>
              <a:ext uri="{FF2B5EF4-FFF2-40B4-BE49-F238E27FC236}">
                <a16:creationId xmlns:a16="http://schemas.microsoft.com/office/drawing/2014/main" id="{E52A916A-B6FA-2324-94E7-2B67674C732D}"/>
              </a:ext>
            </a:extLst>
          </p:cNvPr>
          <p:cNvSpPr>
            <a:spLocks noGrp="1"/>
          </p:cNvSpPr>
          <p:nvPr>
            <p:ph idx="1"/>
          </p:nvPr>
        </p:nvSpPr>
        <p:spPr>
          <a:xfrm>
            <a:off x="619760" y="3185814"/>
            <a:ext cx="8432800" cy="3418186"/>
          </a:xfrm>
        </p:spPr>
        <p:txBody>
          <a:bodyPr anchor="ctr">
            <a:noAutofit/>
          </a:bodyPr>
          <a:lstStyle/>
          <a:p>
            <a:pPr marL="0" indent="0">
              <a:buNone/>
            </a:pPr>
            <a:r>
              <a:rPr lang="en-ID" sz="2600" dirty="0" err="1">
                <a:latin typeface="Impact" panose="020B0806030902050204" pitchFamily="34" charset="0"/>
              </a:rPr>
              <a:t>Seperti</a:t>
            </a:r>
            <a:r>
              <a:rPr lang="en-ID" sz="2600" dirty="0">
                <a:latin typeface="Impact" panose="020B0806030902050204" pitchFamily="34" charset="0"/>
              </a:rPr>
              <a:t> </a:t>
            </a:r>
            <a:r>
              <a:rPr lang="en-ID" sz="2600" dirty="0" err="1">
                <a:latin typeface="Impact" panose="020B0806030902050204" pitchFamily="34" charset="0"/>
              </a:rPr>
              <a:t>halnya</a:t>
            </a:r>
            <a:r>
              <a:rPr lang="en-ID" sz="2600" dirty="0">
                <a:latin typeface="Impact" panose="020B0806030902050204" pitchFamily="34" charset="0"/>
              </a:rPr>
              <a:t> di </a:t>
            </a:r>
            <a:r>
              <a:rPr lang="en-ID" sz="2600" dirty="0" err="1">
                <a:latin typeface="Impact" panose="020B0806030902050204" pitchFamily="34" charset="0"/>
              </a:rPr>
              <a:t>surga</a:t>
            </a:r>
            <a:r>
              <a:rPr lang="en-ID" sz="2600" dirty="0">
                <a:latin typeface="Impact" panose="020B0806030902050204" pitchFamily="34" charset="0"/>
              </a:rPr>
              <a:t> </a:t>
            </a:r>
            <a:r>
              <a:rPr lang="en-ID" sz="2600" dirty="0" err="1">
                <a:latin typeface="Impact" panose="020B0806030902050204" pitchFamily="34" charset="0"/>
              </a:rPr>
              <a:t>atau</a:t>
            </a:r>
            <a:r>
              <a:rPr lang="en-ID" sz="2600" dirty="0">
                <a:latin typeface="Impact" panose="020B0806030902050204" pitchFamily="34" charset="0"/>
              </a:rPr>
              <a:t> pun di Taman Eden, Allah </a:t>
            </a:r>
            <a:r>
              <a:rPr lang="en-ID" sz="2600" dirty="0" err="1">
                <a:latin typeface="Impact" panose="020B0806030902050204" pitchFamily="34" charset="0"/>
              </a:rPr>
              <a:t>tidak</a:t>
            </a:r>
            <a:r>
              <a:rPr lang="en-ID" sz="2600" dirty="0">
                <a:latin typeface="Impact" panose="020B0806030902050204" pitchFamily="34" charset="0"/>
              </a:rPr>
              <a:t> </a:t>
            </a:r>
            <a:r>
              <a:rPr lang="en-ID" sz="2600" dirty="0" err="1">
                <a:latin typeface="Impact" panose="020B0806030902050204" pitchFamily="34" charset="0"/>
              </a:rPr>
              <a:t>akan</a:t>
            </a:r>
            <a:r>
              <a:rPr lang="en-ID" sz="2600" dirty="0">
                <a:latin typeface="Impact" panose="020B0806030902050204" pitchFamily="34" charset="0"/>
              </a:rPr>
              <a:t> </a:t>
            </a:r>
            <a:r>
              <a:rPr lang="en-ID" sz="2600" dirty="0" err="1">
                <a:latin typeface="Impact" panose="020B0806030902050204" pitchFamily="34" charset="0"/>
              </a:rPr>
              <a:t>bertindak</a:t>
            </a:r>
            <a:r>
              <a:rPr lang="en-ID" sz="2600" dirty="0">
                <a:latin typeface="Impact" panose="020B0806030902050204" pitchFamily="34" charset="0"/>
              </a:rPr>
              <a:t> </a:t>
            </a:r>
            <a:r>
              <a:rPr lang="en-ID" sz="2600" dirty="0" err="1">
                <a:latin typeface="Impact" panose="020B0806030902050204" pitchFamily="34" charset="0"/>
              </a:rPr>
              <a:t>berbeda</a:t>
            </a:r>
            <a:r>
              <a:rPr lang="en-ID" sz="2600" dirty="0">
                <a:latin typeface="Impact" panose="020B0806030902050204" pitchFamily="34" charset="0"/>
              </a:rPr>
              <a:t> </a:t>
            </a:r>
            <a:r>
              <a:rPr lang="en-ID" sz="2600" dirty="0" err="1">
                <a:latin typeface="Impact" panose="020B0806030902050204" pitchFamily="34" charset="0"/>
              </a:rPr>
              <a:t>dengan</a:t>
            </a:r>
            <a:r>
              <a:rPr lang="en-ID" sz="2600" dirty="0">
                <a:latin typeface="Impact" panose="020B0806030902050204" pitchFamily="34" charset="0"/>
              </a:rPr>
              <a:t> </a:t>
            </a:r>
            <a:r>
              <a:rPr lang="en-ID" sz="2600" dirty="0" err="1">
                <a:latin typeface="Impact" panose="020B0806030902050204" pitchFamily="34" charset="0"/>
              </a:rPr>
              <a:t>kita</a:t>
            </a:r>
            <a:r>
              <a:rPr lang="en-ID" sz="2600" dirty="0">
                <a:latin typeface="Impact" panose="020B0806030902050204" pitchFamily="34" charset="0"/>
              </a:rPr>
              <a:t> </a:t>
            </a:r>
            <a:r>
              <a:rPr lang="en-ID" sz="2600" dirty="0" err="1">
                <a:latin typeface="Impact" panose="020B0806030902050204" pitchFamily="34" charset="0"/>
              </a:rPr>
              <a:t>hari</a:t>
            </a:r>
            <a:r>
              <a:rPr lang="en-ID" sz="2600" dirty="0">
                <a:latin typeface="Impact" panose="020B0806030902050204" pitchFamily="34" charset="0"/>
              </a:rPr>
              <a:t> </a:t>
            </a:r>
            <a:r>
              <a:rPr lang="en-ID" sz="2600" dirty="0" err="1">
                <a:latin typeface="Impact" panose="020B0806030902050204" pitchFamily="34" charset="0"/>
              </a:rPr>
              <a:t>ini</a:t>
            </a:r>
            <a:r>
              <a:rPr lang="en-ID" sz="2600" dirty="0">
                <a:latin typeface="Impact" panose="020B0806030902050204" pitchFamily="34" charset="0"/>
              </a:rPr>
              <a:t>. </a:t>
            </a:r>
          </a:p>
          <a:p>
            <a:pPr marL="0" indent="0">
              <a:buNone/>
            </a:pPr>
            <a:r>
              <a:rPr lang="en-ID" sz="2600" dirty="0" err="1">
                <a:solidFill>
                  <a:srgbClr val="FF0000"/>
                </a:solidFill>
                <a:latin typeface="Gill Sans Ultra Bold" panose="020B0A02020104020203" pitchFamily="34" charset="0"/>
              </a:rPr>
              <a:t>Kadang</a:t>
            </a:r>
            <a:r>
              <a:rPr lang="en-ID" sz="2600" dirty="0">
                <a:solidFill>
                  <a:srgbClr val="FF0000"/>
                </a:solidFill>
                <a:latin typeface="Gill Sans Ultra Bold" panose="020B0A02020104020203" pitchFamily="34" charset="0"/>
              </a:rPr>
              <a:t> kala </a:t>
            </a:r>
            <a:r>
              <a:rPr lang="en-ID" sz="2600" dirty="0" err="1">
                <a:solidFill>
                  <a:srgbClr val="FF0000"/>
                </a:solidFill>
                <a:latin typeface="Gill Sans Ultra Bold" panose="020B0A02020104020203" pitchFamily="34" charset="0"/>
              </a:rPr>
              <a:t>cawan</a:t>
            </a:r>
            <a:r>
              <a:rPr lang="en-ID" sz="2600" dirty="0">
                <a:solidFill>
                  <a:srgbClr val="FF0000"/>
                </a:solidFill>
                <a:latin typeface="Gill Sans Ultra Bold" panose="020B0A02020104020203" pitchFamily="34" charset="0"/>
              </a:rPr>
              <a:t> </a:t>
            </a:r>
            <a:r>
              <a:rPr lang="en-ID" sz="2600" dirty="0" err="1">
                <a:solidFill>
                  <a:srgbClr val="FF0000"/>
                </a:solidFill>
                <a:latin typeface="Gill Sans Ultra Bold" panose="020B0A02020104020203" pitchFamily="34" charset="0"/>
              </a:rPr>
              <a:t>lebur</a:t>
            </a:r>
            <a:r>
              <a:rPr lang="en-ID" sz="2600" dirty="0">
                <a:solidFill>
                  <a:srgbClr val="FF0000"/>
                </a:solidFill>
                <a:latin typeface="Gill Sans Ultra Bold" panose="020B0A02020104020203" pitchFamily="34" charset="0"/>
              </a:rPr>
              <a:t> </a:t>
            </a:r>
            <a:r>
              <a:rPr lang="en-ID" sz="2600" dirty="0" err="1">
                <a:solidFill>
                  <a:srgbClr val="FF0000"/>
                </a:solidFill>
                <a:latin typeface="Gill Sans Ultra Bold" panose="020B0A02020104020203" pitchFamily="34" charset="0"/>
              </a:rPr>
              <a:t>itu</a:t>
            </a:r>
            <a:r>
              <a:rPr lang="en-ID" sz="2600" dirty="0">
                <a:solidFill>
                  <a:srgbClr val="FF0000"/>
                </a:solidFill>
                <a:latin typeface="Gill Sans Ultra Bold" panose="020B0A02020104020203" pitchFamily="34" charset="0"/>
              </a:rPr>
              <a:t> </a:t>
            </a:r>
            <a:r>
              <a:rPr lang="en-ID" sz="2600" dirty="0" err="1">
                <a:solidFill>
                  <a:srgbClr val="FF0000"/>
                </a:solidFill>
                <a:latin typeface="Gill Sans Ultra Bold" panose="020B0A02020104020203" pitchFamily="34" charset="0"/>
              </a:rPr>
              <a:t>ada</a:t>
            </a:r>
            <a:r>
              <a:rPr lang="en-ID" sz="2600" dirty="0">
                <a:solidFill>
                  <a:srgbClr val="FF0000"/>
                </a:solidFill>
                <a:latin typeface="Gill Sans Ultra Bold" panose="020B0A02020104020203" pitchFamily="34" charset="0"/>
              </a:rPr>
              <a:t> </a:t>
            </a:r>
            <a:r>
              <a:rPr lang="en-ID" sz="2600" dirty="0" err="1">
                <a:solidFill>
                  <a:srgbClr val="FF0000"/>
                </a:solidFill>
                <a:latin typeface="Gill Sans Ultra Bold" panose="020B0A02020104020203" pitchFamily="34" charset="0"/>
              </a:rPr>
              <a:t>justru</a:t>
            </a:r>
            <a:r>
              <a:rPr lang="en-ID" sz="2600" dirty="0">
                <a:solidFill>
                  <a:srgbClr val="FF0000"/>
                </a:solidFill>
                <a:latin typeface="Gill Sans Ultra Bold" panose="020B0A02020104020203" pitchFamily="34" charset="0"/>
              </a:rPr>
              <a:t> </a:t>
            </a:r>
            <a:r>
              <a:rPr lang="en-ID" sz="2600" dirty="0" err="1">
                <a:solidFill>
                  <a:srgbClr val="FF0000"/>
                </a:solidFill>
                <a:latin typeface="Gill Sans Ultra Bold" panose="020B0A02020104020203" pitchFamily="34" charset="0"/>
              </a:rPr>
              <a:t>karena</a:t>
            </a:r>
            <a:r>
              <a:rPr lang="en-ID" sz="2600" dirty="0">
                <a:solidFill>
                  <a:srgbClr val="FF0000"/>
                </a:solidFill>
                <a:latin typeface="Gill Sans Ultra Bold" panose="020B0A02020104020203" pitchFamily="34" charset="0"/>
              </a:rPr>
              <a:t> </a:t>
            </a:r>
            <a:r>
              <a:rPr lang="en-ID" sz="2600" dirty="0" err="1">
                <a:solidFill>
                  <a:srgbClr val="FF0000"/>
                </a:solidFill>
                <a:latin typeface="Gill Sans Ultra Bold" panose="020B0A02020104020203" pitchFamily="34" charset="0"/>
              </a:rPr>
              <a:t>kita</a:t>
            </a:r>
            <a:r>
              <a:rPr lang="en-ID" sz="2600" dirty="0">
                <a:solidFill>
                  <a:srgbClr val="FF0000"/>
                </a:solidFill>
                <a:latin typeface="Gill Sans Ultra Bold" panose="020B0A02020104020203" pitchFamily="34" charset="0"/>
              </a:rPr>
              <a:t> </a:t>
            </a:r>
            <a:r>
              <a:rPr lang="en-ID" sz="2600" dirty="0" err="1">
                <a:solidFill>
                  <a:srgbClr val="FF0000"/>
                </a:solidFill>
                <a:latin typeface="Gill Sans Ultra Bold" panose="020B0A02020104020203" pitchFamily="34" charset="0"/>
              </a:rPr>
              <a:t>belum</a:t>
            </a:r>
            <a:r>
              <a:rPr lang="en-ID" sz="2600" dirty="0">
                <a:solidFill>
                  <a:srgbClr val="FF0000"/>
                </a:solidFill>
                <a:latin typeface="Gill Sans Ultra Bold" panose="020B0A02020104020203" pitchFamily="34" charset="0"/>
              </a:rPr>
              <a:t> </a:t>
            </a:r>
            <a:r>
              <a:rPr lang="en-ID" sz="2600" dirty="0" err="1">
                <a:solidFill>
                  <a:srgbClr val="FF0000"/>
                </a:solidFill>
                <a:latin typeface="Gill Sans Ultra Bold" panose="020B0A02020104020203" pitchFamily="34" charset="0"/>
              </a:rPr>
              <a:t>menaati</a:t>
            </a:r>
            <a:r>
              <a:rPr lang="en-ID" sz="2600" dirty="0">
                <a:solidFill>
                  <a:srgbClr val="FF0000"/>
                </a:solidFill>
                <a:latin typeface="Gill Sans Ultra Bold" panose="020B0A02020104020203" pitchFamily="34" charset="0"/>
              </a:rPr>
              <a:t> </a:t>
            </a:r>
            <a:r>
              <a:rPr lang="en-ID" sz="2600" dirty="0" err="1">
                <a:solidFill>
                  <a:srgbClr val="FF0000"/>
                </a:solidFill>
                <a:latin typeface="Gill Sans Ultra Bold" panose="020B0A02020104020203" pitchFamily="34" charset="0"/>
              </a:rPr>
              <a:t>atau</a:t>
            </a:r>
            <a:r>
              <a:rPr lang="en-ID" sz="2600" dirty="0">
                <a:solidFill>
                  <a:srgbClr val="FF0000"/>
                </a:solidFill>
                <a:latin typeface="Gill Sans Ultra Bold" panose="020B0A02020104020203" pitchFamily="34" charset="0"/>
              </a:rPr>
              <a:t> </a:t>
            </a:r>
            <a:r>
              <a:rPr lang="en-ID" sz="2600" dirty="0" err="1">
                <a:solidFill>
                  <a:srgbClr val="FF0000"/>
                </a:solidFill>
                <a:latin typeface="Gill Sans Ultra Bold" panose="020B0A02020104020203" pitchFamily="34" charset="0"/>
              </a:rPr>
              <a:t>bertobat</a:t>
            </a:r>
            <a:r>
              <a:rPr lang="en-ID" sz="2600" dirty="0">
                <a:solidFill>
                  <a:srgbClr val="FF0000"/>
                </a:solidFill>
                <a:latin typeface="Gill Sans Ultra Bold" panose="020B0A02020104020203" pitchFamily="34" charset="0"/>
              </a:rPr>
              <a:t> </a:t>
            </a:r>
            <a:r>
              <a:rPr lang="en-ID" sz="2600" dirty="0" err="1">
                <a:solidFill>
                  <a:srgbClr val="FF0000"/>
                </a:solidFill>
                <a:latin typeface="Gill Sans Ultra Bold" panose="020B0A02020104020203" pitchFamily="34" charset="0"/>
              </a:rPr>
              <a:t>dari</a:t>
            </a:r>
            <a:r>
              <a:rPr lang="en-ID" sz="2600" dirty="0">
                <a:solidFill>
                  <a:srgbClr val="FF0000"/>
                </a:solidFill>
                <a:latin typeface="Gill Sans Ultra Bold" panose="020B0A02020104020203" pitchFamily="34" charset="0"/>
              </a:rPr>
              <a:t> </a:t>
            </a:r>
            <a:r>
              <a:rPr lang="en-ID" sz="2600" dirty="0" err="1">
                <a:solidFill>
                  <a:srgbClr val="FF0000"/>
                </a:solidFill>
                <a:latin typeface="Gill Sans Ultra Bold" panose="020B0A02020104020203" pitchFamily="34" charset="0"/>
              </a:rPr>
              <a:t>dosa-dosa</a:t>
            </a:r>
            <a:r>
              <a:rPr lang="en-ID" sz="2600" dirty="0">
                <a:solidFill>
                  <a:srgbClr val="FF0000"/>
                </a:solidFill>
                <a:latin typeface="Gill Sans Ultra Bold" panose="020B0A02020104020203" pitchFamily="34" charset="0"/>
              </a:rPr>
              <a:t> </a:t>
            </a:r>
            <a:r>
              <a:rPr lang="en-ID" sz="2600" dirty="0" err="1">
                <a:solidFill>
                  <a:srgbClr val="FF0000"/>
                </a:solidFill>
                <a:latin typeface="Gill Sans Ultra Bold" panose="020B0A02020104020203" pitchFamily="34" charset="0"/>
              </a:rPr>
              <a:t>kita</a:t>
            </a:r>
            <a:r>
              <a:rPr lang="en-ID" sz="2600" dirty="0">
                <a:solidFill>
                  <a:srgbClr val="FF0000"/>
                </a:solidFill>
                <a:latin typeface="Gill Sans Ultra Bold" panose="020B0A02020104020203" pitchFamily="34" charset="0"/>
              </a:rPr>
              <a:t>.</a:t>
            </a:r>
            <a:r>
              <a:rPr lang="en-ID" sz="2600" dirty="0">
                <a:solidFill>
                  <a:srgbClr val="C00000"/>
                </a:solidFill>
                <a:latin typeface="Franklin Gothic Medium Cond" panose="020B0606030402020204" pitchFamily="34" charset="0"/>
              </a:rPr>
              <a:t> Agar </a:t>
            </a:r>
            <a:r>
              <a:rPr lang="en-ID" sz="2600" dirty="0" err="1">
                <a:solidFill>
                  <a:srgbClr val="C00000"/>
                </a:solidFill>
                <a:latin typeface="Franklin Gothic Medium Cond" panose="020B0606030402020204" pitchFamily="34" charset="0"/>
              </a:rPr>
              <a:t>Bapa</a:t>
            </a:r>
            <a:r>
              <a:rPr lang="en-ID" sz="2600" dirty="0">
                <a:solidFill>
                  <a:srgbClr val="C00000"/>
                </a:solidFill>
                <a:latin typeface="Franklin Gothic Medium Cond" panose="020B0606030402020204" pitchFamily="34" charset="0"/>
              </a:rPr>
              <a:t> </a:t>
            </a:r>
            <a:r>
              <a:rPr lang="en-ID" sz="2600" dirty="0" err="1">
                <a:solidFill>
                  <a:srgbClr val="C00000"/>
                </a:solidFill>
                <a:latin typeface="Franklin Gothic Medium Cond" panose="020B0606030402020204" pitchFamily="34" charset="0"/>
              </a:rPr>
              <a:t>kita</a:t>
            </a:r>
            <a:r>
              <a:rPr lang="en-ID" sz="2600" dirty="0">
                <a:solidFill>
                  <a:srgbClr val="C00000"/>
                </a:solidFill>
                <a:latin typeface="Franklin Gothic Medium Cond" panose="020B0606030402020204" pitchFamily="34" charset="0"/>
              </a:rPr>
              <a:t> </a:t>
            </a:r>
            <a:r>
              <a:rPr lang="en-ID" sz="2600" dirty="0" err="1">
                <a:solidFill>
                  <a:srgbClr val="C00000"/>
                </a:solidFill>
                <a:latin typeface="Franklin Gothic Medium Cond" panose="020B0606030402020204" pitchFamily="34" charset="0"/>
              </a:rPr>
              <a:t>bekerja</a:t>
            </a:r>
            <a:r>
              <a:rPr lang="en-ID" sz="2600" dirty="0">
                <a:solidFill>
                  <a:srgbClr val="C00000"/>
                </a:solidFill>
                <a:latin typeface="Franklin Gothic Medium Cond" panose="020B0606030402020204" pitchFamily="34" charset="0"/>
              </a:rPr>
              <a:t> </a:t>
            </a:r>
            <a:r>
              <a:rPr lang="en-ID" sz="2600" dirty="0" err="1">
                <a:solidFill>
                  <a:srgbClr val="C00000"/>
                </a:solidFill>
                <a:latin typeface="Franklin Gothic Medium Cond" panose="020B0606030402020204" pitchFamily="34" charset="0"/>
              </a:rPr>
              <a:t>dalam</a:t>
            </a:r>
            <a:r>
              <a:rPr lang="en-ID" sz="2600" dirty="0">
                <a:solidFill>
                  <a:srgbClr val="C00000"/>
                </a:solidFill>
                <a:latin typeface="Franklin Gothic Medium Cond" panose="020B0606030402020204" pitchFamily="34" charset="0"/>
              </a:rPr>
              <a:t> </a:t>
            </a:r>
            <a:r>
              <a:rPr lang="en-ID" sz="2600" dirty="0" err="1">
                <a:solidFill>
                  <a:srgbClr val="C00000"/>
                </a:solidFill>
                <a:latin typeface="Franklin Gothic Medium Cond" panose="020B0606030402020204" pitchFamily="34" charset="0"/>
              </a:rPr>
              <a:t>hal</a:t>
            </a:r>
            <a:r>
              <a:rPr lang="en-ID" sz="2600" dirty="0">
                <a:solidFill>
                  <a:srgbClr val="C00000"/>
                </a:solidFill>
                <a:latin typeface="Franklin Gothic Medium Cond" panose="020B0606030402020204" pitchFamily="34" charset="0"/>
              </a:rPr>
              <a:t> yang </a:t>
            </a:r>
            <a:r>
              <a:rPr lang="en-ID" sz="2600" dirty="0" err="1">
                <a:solidFill>
                  <a:srgbClr val="C00000"/>
                </a:solidFill>
                <a:latin typeface="Franklin Gothic Medium Cond" panose="020B0606030402020204" pitchFamily="34" charset="0"/>
              </a:rPr>
              <a:t>seperti</a:t>
            </a:r>
            <a:r>
              <a:rPr lang="en-ID" sz="2600" dirty="0">
                <a:solidFill>
                  <a:srgbClr val="C00000"/>
                </a:solidFill>
                <a:latin typeface="Franklin Gothic Medium Cond" panose="020B0606030402020204" pitchFamily="34" charset="0"/>
              </a:rPr>
              <a:t> </a:t>
            </a:r>
            <a:r>
              <a:rPr lang="en-ID" sz="2600" dirty="0" err="1">
                <a:solidFill>
                  <a:srgbClr val="C00000"/>
                </a:solidFill>
                <a:latin typeface="Franklin Gothic Medium Cond" panose="020B0606030402020204" pitchFamily="34" charset="0"/>
              </a:rPr>
              <a:t>itu</a:t>
            </a:r>
            <a:r>
              <a:rPr lang="en-ID" sz="2600" dirty="0">
                <a:solidFill>
                  <a:srgbClr val="C00000"/>
                </a:solidFill>
                <a:latin typeface="Franklin Gothic Medium Cond" panose="020B0606030402020204" pitchFamily="34" charset="0"/>
              </a:rPr>
              <a:t>, </a:t>
            </a:r>
            <a:r>
              <a:rPr lang="en-ID" sz="2600" dirty="0" err="1">
                <a:solidFill>
                  <a:srgbClr val="C00000"/>
                </a:solidFill>
                <a:latin typeface="Franklin Gothic Medium Cond" panose="020B0606030402020204" pitchFamily="34" charset="0"/>
              </a:rPr>
              <a:t>kita</a:t>
            </a:r>
            <a:r>
              <a:rPr lang="en-ID" sz="2600" dirty="0">
                <a:solidFill>
                  <a:srgbClr val="C00000"/>
                </a:solidFill>
                <a:latin typeface="Franklin Gothic Medium Cond" panose="020B0606030402020204" pitchFamily="34" charset="0"/>
              </a:rPr>
              <a:t> </a:t>
            </a:r>
            <a:r>
              <a:rPr lang="en-ID" sz="2600" dirty="0" err="1">
                <a:solidFill>
                  <a:srgbClr val="C00000"/>
                </a:solidFill>
                <a:latin typeface="Franklin Gothic Medium Cond" panose="020B0606030402020204" pitchFamily="34" charset="0"/>
              </a:rPr>
              <a:t>harus</a:t>
            </a:r>
            <a:r>
              <a:rPr lang="en-ID" sz="2600" dirty="0">
                <a:solidFill>
                  <a:srgbClr val="C00000"/>
                </a:solidFill>
                <a:latin typeface="Franklin Gothic Medium Cond" panose="020B0606030402020204" pitchFamily="34" charset="0"/>
              </a:rPr>
              <a:t> </a:t>
            </a:r>
            <a:r>
              <a:rPr lang="en-ID" sz="2600" dirty="0" err="1">
                <a:solidFill>
                  <a:srgbClr val="C00000"/>
                </a:solidFill>
                <a:latin typeface="Franklin Gothic Medium Cond" panose="020B0606030402020204" pitchFamily="34" charset="0"/>
              </a:rPr>
              <a:t>secara</a:t>
            </a:r>
            <a:r>
              <a:rPr lang="en-ID" sz="2600" dirty="0">
                <a:solidFill>
                  <a:srgbClr val="C00000"/>
                </a:solidFill>
                <a:latin typeface="Franklin Gothic Medium Cond" panose="020B0606030402020204" pitchFamily="34" charset="0"/>
              </a:rPr>
              <a:t> </a:t>
            </a:r>
            <a:r>
              <a:rPr lang="en-ID" sz="2600" dirty="0" err="1">
                <a:solidFill>
                  <a:srgbClr val="C00000"/>
                </a:solidFill>
                <a:latin typeface="Franklin Gothic Medium Cond" panose="020B0606030402020204" pitchFamily="34" charset="0"/>
              </a:rPr>
              <a:t>sadar</a:t>
            </a:r>
            <a:r>
              <a:rPr lang="en-ID" sz="2600" dirty="0">
                <a:solidFill>
                  <a:srgbClr val="C00000"/>
                </a:solidFill>
                <a:latin typeface="Franklin Gothic Medium Cond" panose="020B0606030402020204" pitchFamily="34" charset="0"/>
              </a:rPr>
              <a:t> </a:t>
            </a:r>
            <a:r>
              <a:rPr lang="en-ID" sz="2600" dirty="0" err="1">
                <a:solidFill>
                  <a:srgbClr val="C00000"/>
                </a:solidFill>
                <a:latin typeface="Franklin Gothic Medium Cond" panose="020B0606030402020204" pitchFamily="34" charset="0"/>
              </a:rPr>
              <a:t>memilih</a:t>
            </a:r>
            <a:r>
              <a:rPr lang="en-ID" sz="2600" dirty="0">
                <a:solidFill>
                  <a:srgbClr val="C00000"/>
                </a:solidFill>
                <a:latin typeface="Franklin Gothic Medium Cond" panose="020B0606030402020204" pitchFamily="34" charset="0"/>
              </a:rPr>
              <a:t> </a:t>
            </a:r>
            <a:r>
              <a:rPr lang="en-ID" sz="2600" dirty="0" err="1">
                <a:solidFill>
                  <a:srgbClr val="C00000"/>
                </a:solidFill>
                <a:latin typeface="Franklin Gothic Medium Cond" panose="020B0606030402020204" pitchFamily="34" charset="0"/>
              </a:rPr>
              <a:t>untuk</a:t>
            </a:r>
            <a:r>
              <a:rPr lang="en-ID" sz="2600" dirty="0">
                <a:solidFill>
                  <a:srgbClr val="C00000"/>
                </a:solidFill>
                <a:latin typeface="Franklin Gothic Medium Cond" panose="020B0606030402020204" pitchFamily="34" charset="0"/>
              </a:rPr>
              <a:t> </a:t>
            </a:r>
            <a:r>
              <a:rPr lang="en-ID" sz="2600" dirty="0" err="1">
                <a:solidFill>
                  <a:srgbClr val="C00000"/>
                </a:solidFill>
                <a:latin typeface="Franklin Gothic Medium Cond" panose="020B0606030402020204" pitchFamily="34" charset="0"/>
              </a:rPr>
              <a:t>membuka</a:t>
            </a:r>
            <a:r>
              <a:rPr lang="en-ID" sz="2600" dirty="0">
                <a:solidFill>
                  <a:srgbClr val="C00000"/>
                </a:solidFill>
                <a:latin typeface="Franklin Gothic Medium Cond" panose="020B0606030402020204" pitchFamily="34" charset="0"/>
              </a:rPr>
              <a:t> </a:t>
            </a:r>
            <a:r>
              <a:rPr lang="en-ID" sz="2600" dirty="0" err="1">
                <a:solidFill>
                  <a:srgbClr val="C00000"/>
                </a:solidFill>
                <a:latin typeface="Franklin Gothic Medium Cond" panose="020B0606030402020204" pitchFamily="34" charset="0"/>
              </a:rPr>
              <a:t>pintu</a:t>
            </a:r>
            <a:r>
              <a:rPr lang="en-ID" sz="2600" dirty="0">
                <a:solidFill>
                  <a:srgbClr val="C00000"/>
                </a:solidFill>
                <a:latin typeface="Franklin Gothic Medium Cond" panose="020B0606030402020204" pitchFamily="34" charset="0"/>
              </a:rPr>
              <a:t> </a:t>
            </a:r>
            <a:r>
              <a:rPr lang="en-ID" sz="2600" dirty="0" err="1">
                <a:solidFill>
                  <a:srgbClr val="C00000"/>
                </a:solidFill>
                <a:latin typeface="Franklin Gothic Medium Cond" panose="020B0606030402020204" pitchFamily="34" charset="0"/>
              </a:rPr>
              <a:t>pertobatan</a:t>
            </a:r>
            <a:r>
              <a:rPr lang="en-ID" sz="2600" dirty="0">
                <a:solidFill>
                  <a:srgbClr val="C00000"/>
                </a:solidFill>
                <a:latin typeface="Franklin Gothic Medium Cond" panose="020B0606030402020204" pitchFamily="34" charset="0"/>
              </a:rPr>
              <a:t> dan </a:t>
            </a:r>
            <a:r>
              <a:rPr lang="en-ID" sz="2600" dirty="0" err="1">
                <a:solidFill>
                  <a:srgbClr val="C00000"/>
                </a:solidFill>
                <a:latin typeface="Franklin Gothic Medium Cond" panose="020B0606030402020204" pitchFamily="34" charset="0"/>
              </a:rPr>
              <a:t>ketaatan</a:t>
            </a:r>
            <a:r>
              <a:rPr lang="en-ID" sz="2600" dirty="0">
                <a:solidFill>
                  <a:srgbClr val="C00000"/>
                </a:solidFill>
                <a:latin typeface="Franklin Gothic Medium Cond" panose="020B0606030402020204" pitchFamily="34" charset="0"/>
              </a:rPr>
              <a:t> agar </a:t>
            </a:r>
            <a:r>
              <a:rPr lang="en-ID" sz="2600" dirty="0" err="1">
                <a:solidFill>
                  <a:srgbClr val="C00000"/>
                </a:solidFill>
                <a:latin typeface="Franklin Gothic Medium Cond" panose="020B0606030402020204" pitchFamily="34" charset="0"/>
              </a:rPr>
              <a:t>kuasa</a:t>
            </a:r>
            <a:r>
              <a:rPr lang="en-ID" sz="2600" dirty="0">
                <a:solidFill>
                  <a:srgbClr val="C00000"/>
                </a:solidFill>
                <a:latin typeface="Franklin Gothic Medium Cond" panose="020B0606030402020204" pitchFamily="34" charset="0"/>
              </a:rPr>
              <a:t> Allah </a:t>
            </a:r>
            <a:r>
              <a:rPr lang="en-ID" sz="2600" dirty="0" err="1">
                <a:solidFill>
                  <a:srgbClr val="C00000"/>
                </a:solidFill>
                <a:latin typeface="Franklin Gothic Medium Cond" panose="020B0606030402020204" pitchFamily="34" charset="0"/>
              </a:rPr>
              <a:t>masuk</a:t>
            </a:r>
            <a:r>
              <a:rPr lang="en-ID" sz="2600" dirty="0">
                <a:solidFill>
                  <a:srgbClr val="C00000"/>
                </a:solidFill>
                <a:latin typeface="Franklin Gothic Medium Cond" panose="020B0606030402020204" pitchFamily="34" charset="0"/>
              </a:rPr>
              <a:t> dan </a:t>
            </a:r>
            <a:r>
              <a:rPr lang="en-ID" sz="2600" dirty="0" err="1">
                <a:solidFill>
                  <a:srgbClr val="C00000"/>
                </a:solidFill>
                <a:latin typeface="Franklin Gothic Medium Cond" panose="020B0606030402020204" pitchFamily="34" charset="0"/>
              </a:rPr>
              <a:t>mengubah</a:t>
            </a:r>
            <a:r>
              <a:rPr lang="en-ID" sz="2600" dirty="0">
                <a:solidFill>
                  <a:srgbClr val="C00000"/>
                </a:solidFill>
                <a:latin typeface="Franklin Gothic Medium Cond" panose="020B0606030402020204" pitchFamily="34" charset="0"/>
              </a:rPr>
              <a:t> </a:t>
            </a:r>
            <a:r>
              <a:rPr lang="en-ID" sz="2600" dirty="0" err="1">
                <a:solidFill>
                  <a:srgbClr val="C00000"/>
                </a:solidFill>
                <a:latin typeface="Franklin Gothic Medium Cond" panose="020B0606030402020204" pitchFamily="34" charset="0"/>
              </a:rPr>
              <a:t>kita</a:t>
            </a:r>
            <a:r>
              <a:rPr lang="en-ID" sz="2600" dirty="0">
                <a:solidFill>
                  <a:srgbClr val="C00000"/>
                </a:solidFill>
                <a:latin typeface="Franklin Gothic Medium Cond" panose="020B0606030402020204" pitchFamily="34" charset="0"/>
              </a:rPr>
              <a:t>.</a:t>
            </a:r>
          </a:p>
        </p:txBody>
      </p:sp>
    </p:spTree>
    <p:extLst>
      <p:ext uri="{BB962C8B-B14F-4D97-AF65-F5344CB8AC3E}">
        <p14:creationId xmlns:p14="http://schemas.microsoft.com/office/powerpoint/2010/main" val="15954874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F7EBAE4-9945-4473-9E34-B2C66EA0F0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 name="Content Placeholder 2">
            <a:extLst>
              <a:ext uri="{FF2B5EF4-FFF2-40B4-BE49-F238E27FC236}">
                <a16:creationId xmlns:a16="http://schemas.microsoft.com/office/drawing/2014/main" id="{79F9A273-3B70-1167-4ED8-D44FAD42B0A2}"/>
              </a:ext>
            </a:extLst>
          </p:cNvPr>
          <p:cNvSpPr>
            <a:spLocks noGrp="1"/>
          </p:cNvSpPr>
          <p:nvPr>
            <p:ph idx="1"/>
          </p:nvPr>
        </p:nvSpPr>
        <p:spPr>
          <a:xfrm>
            <a:off x="487680" y="316071"/>
            <a:ext cx="4293510" cy="2839720"/>
          </a:xfrm>
        </p:spPr>
        <p:txBody>
          <a:bodyPr>
            <a:noAutofit/>
          </a:bodyPr>
          <a:lstStyle/>
          <a:p>
            <a:pPr marL="0" indent="0" algn="ctr">
              <a:buNone/>
            </a:pPr>
            <a:r>
              <a:rPr lang="en-ID" sz="3200" dirty="0" err="1">
                <a:latin typeface="Gill Sans Nova Cond XBd" panose="020B0A06020104020203" pitchFamily="34" charset="0"/>
              </a:rPr>
              <a:t>Yohanes</a:t>
            </a:r>
            <a:r>
              <a:rPr lang="en-ID" sz="3200" dirty="0">
                <a:latin typeface="Gill Sans Nova Cond XBd" panose="020B0A06020104020203" pitchFamily="34" charset="0"/>
              </a:rPr>
              <a:t> 16:8 </a:t>
            </a:r>
          </a:p>
          <a:p>
            <a:pPr marL="0" indent="0" algn="ctr">
              <a:buNone/>
            </a:pPr>
            <a:r>
              <a:rPr lang="en-ID" sz="3200" dirty="0">
                <a:solidFill>
                  <a:srgbClr val="C00000"/>
                </a:solidFill>
                <a:latin typeface="Gill Sans Nova Cond XBd" panose="020B0A06020104020203" pitchFamily="34" charset="0"/>
              </a:rPr>
              <a:t>"Dan </a:t>
            </a:r>
            <a:r>
              <a:rPr lang="en-ID" sz="3200" dirty="0" err="1">
                <a:solidFill>
                  <a:srgbClr val="C00000"/>
                </a:solidFill>
                <a:latin typeface="Gill Sans Nova Cond XBd" panose="020B0A06020104020203" pitchFamily="34" charset="0"/>
              </a:rPr>
              <a:t>kalau</a:t>
            </a:r>
            <a:r>
              <a:rPr lang="en-ID" sz="3200" dirty="0">
                <a:solidFill>
                  <a:srgbClr val="C00000"/>
                </a:solidFill>
                <a:latin typeface="Gill Sans Nova Cond XBd" panose="020B0A06020104020203" pitchFamily="34" charset="0"/>
              </a:rPr>
              <a:t> </a:t>
            </a:r>
            <a:r>
              <a:rPr lang="en-ID" sz="3200" dirty="0" err="1">
                <a:solidFill>
                  <a:srgbClr val="C00000"/>
                </a:solidFill>
                <a:latin typeface="Gill Sans Nova Cond XBd" panose="020B0A06020104020203" pitchFamily="34" charset="0"/>
              </a:rPr>
              <a:t>Ia</a:t>
            </a:r>
            <a:r>
              <a:rPr lang="en-ID" sz="3200" dirty="0">
                <a:solidFill>
                  <a:srgbClr val="C00000"/>
                </a:solidFill>
                <a:latin typeface="Gill Sans Nova Cond XBd" panose="020B0A06020104020203" pitchFamily="34" charset="0"/>
              </a:rPr>
              <a:t> </a:t>
            </a:r>
            <a:r>
              <a:rPr lang="en-ID" sz="3200" dirty="0" err="1">
                <a:solidFill>
                  <a:srgbClr val="C00000"/>
                </a:solidFill>
                <a:latin typeface="Gill Sans Nova Cond XBd" panose="020B0A06020104020203" pitchFamily="34" charset="0"/>
              </a:rPr>
              <a:t>datang</a:t>
            </a:r>
            <a:r>
              <a:rPr lang="en-ID" sz="3200" dirty="0">
                <a:solidFill>
                  <a:srgbClr val="C00000"/>
                </a:solidFill>
                <a:latin typeface="Gill Sans Nova Cond XBd" panose="020B0A06020104020203" pitchFamily="34" charset="0"/>
              </a:rPr>
              <a:t>, </a:t>
            </a:r>
            <a:r>
              <a:rPr lang="en-ID" sz="3200" dirty="0" err="1">
                <a:solidFill>
                  <a:srgbClr val="C00000"/>
                </a:solidFill>
                <a:latin typeface="Gill Sans Nova Cond XBd" panose="020B0A06020104020203" pitchFamily="34" charset="0"/>
              </a:rPr>
              <a:t>Ia</a:t>
            </a:r>
            <a:r>
              <a:rPr lang="en-ID" sz="3200" dirty="0">
                <a:solidFill>
                  <a:srgbClr val="C00000"/>
                </a:solidFill>
                <a:latin typeface="Gill Sans Nova Cond XBd" panose="020B0A06020104020203" pitchFamily="34" charset="0"/>
              </a:rPr>
              <a:t> </a:t>
            </a:r>
            <a:r>
              <a:rPr lang="en-ID" sz="3200" dirty="0" err="1">
                <a:solidFill>
                  <a:srgbClr val="C00000"/>
                </a:solidFill>
                <a:latin typeface="Gill Sans Nova Cond XBd" panose="020B0A06020104020203" pitchFamily="34" charset="0"/>
              </a:rPr>
              <a:t>akan</a:t>
            </a:r>
            <a:r>
              <a:rPr lang="en-ID" sz="3200" dirty="0">
                <a:solidFill>
                  <a:srgbClr val="C00000"/>
                </a:solidFill>
                <a:latin typeface="Gill Sans Nova Cond XBd" panose="020B0A06020104020203" pitchFamily="34" charset="0"/>
              </a:rPr>
              <a:t> </a:t>
            </a:r>
            <a:r>
              <a:rPr lang="en-ID" sz="3200" dirty="0" err="1">
                <a:solidFill>
                  <a:srgbClr val="C00000"/>
                </a:solidFill>
                <a:latin typeface="Gill Sans Nova Cond XBd" panose="020B0A06020104020203" pitchFamily="34" charset="0"/>
              </a:rPr>
              <a:t>menginsafkan</a:t>
            </a:r>
            <a:r>
              <a:rPr lang="en-ID" sz="3200" dirty="0">
                <a:solidFill>
                  <a:srgbClr val="C00000"/>
                </a:solidFill>
                <a:latin typeface="Gill Sans Nova Cond XBd" panose="020B0A06020104020203" pitchFamily="34" charset="0"/>
              </a:rPr>
              <a:t> dunia </a:t>
            </a:r>
            <a:r>
              <a:rPr lang="en-ID" sz="3200" dirty="0" err="1">
                <a:solidFill>
                  <a:srgbClr val="C00000"/>
                </a:solidFill>
                <a:latin typeface="Gill Sans Nova Cond XBd" panose="020B0A06020104020203" pitchFamily="34" charset="0"/>
              </a:rPr>
              <a:t>akan</a:t>
            </a:r>
            <a:r>
              <a:rPr lang="en-ID" sz="3200" dirty="0">
                <a:solidFill>
                  <a:srgbClr val="C00000"/>
                </a:solidFill>
                <a:latin typeface="Gill Sans Nova Cond XBd" panose="020B0A06020104020203" pitchFamily="34" charset="0"/>
              </a:rPr>
              <a:t> </a:t>
            </a:r>
            <a:r>
              <a:rPr lang="en-ID" sz="3200" dirty="0" err="1">
                <a:solidFill>
                  <a:srgbClr val="C00000"/>
                </a:solidFill>
                <a:latin typeface="Gill Sans Nova Cond XBd" panose="020B0A06020104020203" pitchFamily="34" charset="0"/>
              </a:rPr>
              <a:t>dosa</a:t>
            </a:r>
            <a:r>
              <a:rPr lang="en-ID" sz="3200" dirty="0">
                <a:solidFill>
                  <a:srgbClr val="C00000"/>
                </a:solidFill>
                <a:latin typeface="Gill Sans Nova Cond XBd" panose="020B0A06020104020203" pitchFamily="34" charset="0"/>
              </a:rPr>
              <a:t>, </a:t>
            </a:r>
            <a:r>
              <a:rPr lang="en-ID" sz="3200" dirty="0" err="1">
                <a:solidFill>
                  <a:srgbClr val="C00000"/>
                </a:solidFill>
                <a:latin typeface="Gill Sans Nova Cond XBd" panose="020B0A06020104020203" pitchFamily="34" charset="0"/>
              </a:rPr>
              <a:t>kebenaran</a:t>
            </a:r>
            <a:r>
              <a:rPr lang="en-ID" sz="3200" dirty="0">
                <a:solidFill>
                  <a:srgbClr val="C00000"/>
                </a:solidFill>
                <a:latin typeface="Gill Sans Nova Cond XBd" panose="020B0A06020104020203" pitchFamily="34" charset="0"/>
              </a:rPr>
              <a:t> dan </a:t>
            </a:r>
            <a:r>
              <a:rPr lang="en-ID" sz="3200" dirty="0" err="1">
                <a:solidFill>
                  <a:srgbClr val="C00000"/>
                </a:solidFill>
                <a:latin typeface="Gill Sans Nova Cond XBd" panose="020B0A06020104020203" pitchFamily="34" charset="0"/>
              </a:rPr>
              <a:t>penghakiman</a:t>
            </a:r>
            <a:r>
              <a:rPr lang="en-ID" sz="3200" dirty="0">
                <a:solidFill>
                  <a:srgbClr val="C00000"/>
                </a:solidFill>
                <a:latin typeface="Gill Sans Nova Cond XBd" panose="020B0A06020104020203" pitchFamily="34" charset="0"/>
              </a:rPr>
              <a:t>".</a:t>
            </a:r>
          </a:p>
          <a:p>
            <a:pPr marL="0" indent="0">
              <a:buNone/>
            </a:pPr>
            <a:endParaRPr lang="en-ID" sz="3200" dirty="0">
              <a:latin typeface="Gill Sans Nova Cond XBd" panose="020B0A06020104020203" pitchFamily="34" charset="0"/>
            </a:endParaRPr>
          </a:p>
        </p:txBody>
      </p:sp>
      <p:pic>
        <p:nvPicPr>
          <p:cNvPr id="2" name="Picture 1">
            <a:extLst>
              <a:ext uri="{FF2B5EF4-FFF2-40B4-BE49-F238E27FC236}">
                <a16:creationId xmlns:a16="http://schemas.microsoft.com/office/drawing/2014/main" id="{1C510D8D-584A-7568-9B44-AD4F318276A8}"/>
              </a:ext>
            </a:extLst>
          </p:cNvPr>
          <p:cNvPicPr>
            <a:picLocks noChangeAspect="1"/>
          </p:cNvPicPr>
          <p:nvPr/>
        </p:nvPicPr>
        <p:blipFill rotWithShape="1">
          <a:blip r:embed="rId2"/>
          <a:srcRect l="32143" r="23045"/>
          <a:stretch/>
        </p:blipFill>
        <p:spPr>
          <a:xfrm>
            <a:off x="4781190" y="758514"/>
            <a:ext cx="3841678" cy="5122238"/>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p:spPr>
      </p:pic>
      <p:sp>
        <p:nvSpPr>
          <p:cNvPr id="10" name="!!Arc">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89197" flipV="1">
            <a:off x="4696411" y="687822"/>
            <a:ext cx="4103360" cy="5471147"/>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2" name="!!Oval">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86420" y="921125"/>
            <a:ext cx="593266" cy="76956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0E2ECD89-7535-B899-0E76-5498D266A3A0}"/>
              </a:ext>
            </a:extLst>
          </p:cNvPr>
          <p:cNvSpPr txBox="1"/>
          <p:nvPr/>
        </p:nvSpPr>
        <p:spPr>
          <a:xfrm>
            <a:off x="302728" y="3547434"/>
            <a:ext cx="4572000" cy="3170099"/>
          </a:xfrm>
          <a:prstGeom prst="rect">
            <a:avLst/>
          </a:prstGeom>
          <a:noFill/>
        </p:spPr>
        <p:txBody>
          <a:bodyPr wrap="square">
            <a:spAutoFit/>
          </a:bodyPr>
          <a:lstStyle/>
          <a:p>
            <a:pPr marL="0" indent="0" algn="ctr">
              <a:buNone/>
            </a:pPr>
            <a:r>
              <a:rPr lang="en-ID" sz="4000" dirty="0">
                <a:latin typeface="Showcard Gothic" panose="04020904020102020604" pitchFamily="82" charset="0"/>
              </a:rPr>
              <a:t>PILIHAN </a:t>
            </a:r>
            <a:r>
              <a:rPr lang="en-ID" sz="4000" dirty="0" err="1">
                <a:latin typeface="Showcard Gothic" panose="04020904020102020604" pitchFamily="82" charset="0"/>
              </a:rPr>
              <a:t>kita</a:t>
            </a:r>
            <a:r>
              <a:rPr lang="en-ID" sz="4000" dirty="0">
                <a:latin typeface="Showcard Gothic" panose="04020904020102020604" pitchFamily="82" charset="0"/>
              </a:rPr>
              <a:t> </a:t>
            </a:r>
            <a:r>
              <a:rPr lang="en-ID" sz="4000" dirty="0" err="1">
                <a:latin typeface="Showcard Gothic" panose="04020904020102020604" pitchFamily="82" charset="0"/>
              </a:rPr>
              <a:t>akan</a:t>
            </a:r>
            <a:r>
              <a:rPr lang="en-ID" sz="4000" dirty="0">
                <a:latin typeface="Showcard Gothic" panose="04020904020102020604" pitchFamily="82" charset="0"/>
              </a:rPr>
              <a:t> </a:t>
            </a:r>
            <a:r>
              <a:rPr lang="en-ID" sz="4000" dirty="0" err="1">
                <a:latin typeface="Showcard Gothic" panose="04020904020102020604" pitchFamily="82" charset="0"/>
              </a:rPr>
              <a:t>membuat</a:t>
            </a:r>
            <a:r>
              <a:rPr lang="en-ID" sz="4000" dirty="0">
                <a:latin typeface="Showcard Gothic" panose="04020904020102020604" pitchFamily="82" charset="0"/>
              </a:rPr>
              <a:t> </a:t>
            </a:r>
            <a:r>
              <a:rPr lang="en-ID" sz="4000" dirty="0" err="1">
                <a:latin typeface="Showcard Gothic" panose="04020904020102020604" pitchFamily="82" charset="0"/>
              </a:rPr>
              <a:t>perubahan</a:t>
            </a:r>
            <a:r>
              <a:rPr lang="en-ID" sz="4000" dirty="0">
                <a:latin typeface="Showcard Gothic" panose="04020904020102020604" pitchFamily="82" charset="0"/>
              </a:rPr>
              <a:t> oleh </a:t>
            </a:r>
            <a:r>
              <a:rPr lang="en-ID" sz="4000" dirty="0" err="1">
                <a:latin typeface="Showcard Gothic" panose="04020904020102020604" pitchFamily="82" charset="0"/>
              </a:rPr>
              <a:t>kuasa</a:t>
            </a:r>
            <a:r>
              <a:rPr lang="en-ID" sz="4000" dirty="0">
                <a:latin typeface="Showcard Gothic" panose="04020904020102020604" pitchFamily="82" charset="0"/>
              </a:rPr>
              <a:t> ROH KEBENARAN.</a:t>
            </a:r>
          </a:p>
        </p:txBody>
      </p:sp>
    </p:spTree>
    <p:extLst>
      <p:ext uri="{BB962C8B-B14F-4D97-AF65-F5344CB8AC3E}">
        <p14:creationId xmlns:p14="http://schemas.microsoft.com/office/powerpoint/2010/main" val="1968832106"/>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363</TotalTime>
  <Words>1965</Words>
  <Application>Microsoft Office PowerPoint</Application>
  <PresentationFormat>On-screen Show (4:3)</PresentationFormat>
  <Paragraphs>88</Paragraphs>
  <Slides>31</Slides>
  <Notes>0</Notes>
  <HiddenSlides>0</HiddenSlides>
  <MMClips>0</MMClips>
  <ScaleCrop>false</ScaleCrop>
  <HeadingPairs>
    <vt:vector size="6" baseType="variant">
      <vt:variant>
        <vt:lpstr>Fonts Used</vt:lpstr>
      </vt:variant>
      <vt:variant>
        <vt:i4>19</vt:i4>
      </vt:variant>
      <vt:variant>
        <vt:lpstr>Theme</vt:lpstr>
      </vt:variant>
      <vt:variant>
        <vt:i4>1</vt:i4>
      </vt:variant>
      <vt:variant>
        <vt:lpstr>Slide Titles</vt:lpstr>
      </vt:variant>
      <vt:variant>
        <vt:i4>31</vt:i4>
      </vt:variant>
    </vt:vector>
  </HeadingPairs>
  <TitlesOfParts>
    <vt:vector size="51" baseType="lpstr">
      <vt:lpstr>Aharoni</vt:lpstr>
      <vt:lpstr>Amasis MT Pro Black</vt:lpstr>
      <vt:lpstr>Arial</vt:lpstr>
      <vt:lpstr>Berlin Sans FB</vt:lpstr>
      <vt:lpstr>Bernard MT Condensed</vt:lpstr>
      <vt:lpstr>Calibri</vt:lpstr>
      <vt:lpstr>Calibri Light</vt:lpstr>
      <vt:lpstr>Eras Bold ITC</vt:lpstr>
      <vt:lpstr>Eras Demi ITC</vt:lpstr>
      <vt:lpstr>Franklin Gothic Demi</vt:lpstr>
      <vt:lpstr>Franklin Gothic Demi Cond</vt:lpstr>
      <vt:lpstr>Franklin Gothic Medium Cond</vt:lpstr>
      <vt:lpstr>Gill Sans Nova Cond XBd</vt:lpstr>
      <vt:lpstr>Gill Sans Ultra Bold</vt:lpstr>
      <vt:lpstr>Gill Sans Ultra Bold Condensed</vt:lpstr>
      <vt:lpstr>Haettenschweiler</vt:lpstr>
      <vt:lpstr>Impact</vt:lpstr>
      <vt:lpstr>Showcard Gothic</vt:lpstr>
      <vt:lpstr>Wingdings</vt:lpstr>
      <vt:lpstr>Office Theme</vt:lpstr>
      <vt:lpstr>BERJUANG DENGAN SEKUAT TENAGA</vt:lpstr>
      <vt:lpstr>KOLOSE 1:29</vt:lpstr>
      <vt:lpstr>PowerPoint Presentation</vt:lpstr>
      <vt:lpstr>ROH KEBENARAN Minggu, 31 Juli 2022</vt:lpstr>
      <vt:lpstr>PowerPoint Presentation</vt:lpstr>
      <vt:lpstr>Dalam Yohanes 16:5-15, Yesus menyebut Roh Kudus sebagai Roh Kebenaran yang memiliki peran penting bagi kehidupan kita. Namun, walaupun Roh itu memiliki kuasa yang tak terbatas untuk mengubah kehidupan kita menjadi manusia baru, ada hal di mana Dia tidak dapat lakukan yaitu:</vt:lpstr>
      <vt:lpstr>PowerPoint Presentation</vt:lpstr>
      <vt:lpstr>PowerPoint Presentation</vt:lpstr>
      <vt:lpstr>PowerPoint Presentation</vt:lpstr>
      <vt:lpstr>KOMBINASI ILAHI-MANUSIA Senin, 01 Agustus 2022</vt:lpstr>
      <vt:lpstr>PowerPoint Presentation</vt:lpstr>
      <vt:lpstr>PowerPoint Presentation</vt:lpstr>
      <vt:lpstr>PowerPoint Presentation</vt:lpstr>
      <vt:lpstr>PowerPoint Presentation</vt:lpstr>
      <vt:lpstr>KEMAUAN YANG TELAH DIDISIPLIN Selasa, 02 Agustus 2022</vt:lpstr>
      <vt:lpstr>PowerPoint Presentation</vt:lpstr>
      <vt:lpstr>PowerPoint Presentation</vt:lpstr>
      <vt:lpstr>PowerPoint Presentation</vt:lpstr>
      <vt:lpstr>PowerPoint Presentation</vt:lpstr>
      <vt:lpstr>Ellen G. White, Alfa &amp; Omega, jld. 1, hlm. 292</vt:lpstr>
      <vt:lpstr>KOMITMEN RADIKAL Rabu, 03 Agustus 2022</vt:lpstr>
      <vt:lpstr>PowerPoint Presentation</vt:lpstr>
      <vt:lpstr>PowerPoint Presentation</vt:lpstr>
      <vt:lpstr>Apakah pengajaran Yesus di Matius 5:29 ini benar-benar  dimaksudkan agar kita melukai diri kita sendiri?</vt:lpstr>
      <vt:lpstr>PERLUNYA BERTEKUN Kamis, 04 Agustus 2022</vt:lpstr>
      <vt:lpstr>Kisah pergumulan Yakub dengan Allah dalam Kejadian 32 memberi kita pelajaran penting tentang ketekunan.</vt:lpstr>
      <vt:lpstr>Apa yang menjadi pengalaman Yakub yang membuat dia bertumbuh dalam ketekunan?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BERJUANG DENGAN SEKUAT TENAGA</dc:title>
  <dc:creator>daniel siswanto</dc:creator>
  <cp:lastModifiedBy>daniel siswanto</cp:lastModifiedBy>
  <cp:revision>12</cp:revision>
  <dcterms:created xsi:type="dcterms:W3CDTF">2022-08-01T13:39:35Z</dcterms:created>
  <dcterms:modified xsi:type="dcterms:W3CDTF">2022-08-04T04:15:48Z</dcterms:modified>
</cp:coreProperties>
</file>