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87" r:id="rId4"/>
    <p:sldId id="264" r:id="rId5"/>
    <p:sldId id="265" r:id="rId6"/>
    <p:sldId id="266" r:id="rId7"/>
    <p:sldId id="267" r:id="rId8"/>
    <p:sldId id="268" r:id="rId9"/>
    <p:sldId id="269" r:id="rId10"/>
    <p:sldId id="270" r:id="rId11"/>
    <p:sldId id="271" r:id="rId12"/>
    <p:sldId id="272" r:id="rId13"/>
    <p:sldId id="257" r:id="rId14"/>
    <p:sldId id="258" r:id="rId15"/>
    <p:sldId id="259" r:id="rId16"/>
    <p:sldId id="260" r:id="rId17"/>
    <p:sldId id="261" r:id="rId18"/>
    <p:sldId id="262"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7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2874C-F909-4CE8-847D-702954ECE3C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AC17A3E-335E-4994-998C-38112F93D118}">
      <dgm:prSet/>
      <dgm:spPr/>
      <dgm:t>
        <a:bodyPr/>
        <a:lstStyle/>
        <a:p>
          <a:r>
            <a:rPr lang="en-US"/>
            <a:t>Mereka telah meninggalkan Taurat Tuhan, tidak mau mendengar suara Tuhan dan tidak mau mengikutinya [Yeremia 9:13].   </a:t>
          </a:r>
        </a:p>
      </dgm:t>
    </dgm:pt>
    <dgm:pt modelId="{44E1DFBB-1A4B-43F6-8F5D-0F6EDCB76645}" type="parTrans" cxnId="{106AF209-0316-454F-8950-902CBC90C80A}">
      <dgm:prSet/>
      <dgm:spPr/>
      <dgm:t>
        <a:bodyPr/>
        <a:lstStyle/>
        <a:p>
          <a:endParaRPr lang="en-US"/>
        </a:p>
      </dgm:t>
    </dgm:pt>
    <dgm:pt modelId="{0C46684A-E24D-4B50-ABA7-97F270C766C4}" type="sibTrans" cxnId="{106AF209-0316-454F-8950-902CBC90C80A}">
      <dgm:prSet/>
      <dgm:spPr/>
      <dgm:t>
        <a:bodyPr/>
        <a:lstStyle/>
        <a:p>
          <a:endParaRPr lang="en-US"/>
        </a:p>
      </dgm:t>
    </dgm:pt>
    <dgm:pt modelId="{C7FDB3A8-8ADD-4E84-BAF4-8AEC511CFEFF}">
      <dgm:prSet/>
      <dgm:spPr/>
      <dgm:t>
        <a:bodyPr/>
        <a:lstStyle/>
        <a:p>
          <a:r>
            <a:rPr lang="en-US"/>
            <a:t>Mereka hidup mengikuti kedegilan hati mereka, mengikuti para Baal yang diajarkan nenek moyang mereka [Yeremia 9:14].</a:t>
          </a:r>
        </a:p>
      </dgm:t>
    </dgm:pt>
    <dgm:pt modelId="{0E8FE38F-B661-4936-975A-8F1C456533E5}" type="parTrans" cxnId="{9BB62AA0-49C9-4085-B519-8E470000A8FC}">
      <dgm:prSet/>
      <dgm:spPr/>
      <dgm:t>
        <a:bodyPr/>
        <a:lstStyle/>
        <a:p>
          <a:endParaRPr lang="en-US"/>
        </a:p>
      </dgm:t>
    </dgm:pt>
    <dgm:pt modelId="{6FB1E909-BAB3-4BB6-989C-EE96CCE73736}" type="sibTrans" cxnId="{9BB62AA0-49C9-4085-B519-8E470000A8FC}">
      <dgm:prSet/>
      <dgm:spPr/>
      <dgm:t>
        <a:bodyPr/>
        <a:lstStyle/>
        <a:p>
          <a:endParaRPr lang="en-US"/>
        </a:p>
      </dgm:t>
    </dgm:pt>
    <dgm:pt modelId="{BBD01A2C-8262-4DE6-BBBE-F64B5BB8953A}" type="pres">
      <dgm:prSet presAssocID="{9262874C-F909-4CE8-847D-702954ECE3CA}" presName="linear" presStyleCnt="0">
        <dgm:presLayoutVars>
          <dgm:animLvl val="lvl"/>
          <dgm:resizeHandles val="exact"/>
        </dgm:presLayoutVars>
      </dgm:prSet>
      <dgm:spPr/>
    </dgm:pt>
    <dgm:pt modelId="{A5F4294B-0EA0-4D79-BC15-301C33308499}" type="pres">
      <dgm:prSet presAssocID="{DAC17A3E-335E-4994-998C-38112F93D118}" presName="parentText" presStyleLbl="node1" presStyleIdx="0" presStyleCnt="2" custLinFactY="-2206" custLinFactNeighborX="487" custLinFactNeighborY="-100000">
        <dgm:presLayoutVars>
          <dgm:chMax val="0"/>
          <dgm:bulletEnabled val="1"/>
        </dgm:presLayoutVars>
      </dgm:prSet>
      <dgm:spPr/>
    </dgm:pt>
    <dgm:pt modelId="{6C54BDFD-2838-446D-8CDA-2903E0498322}" type="pres">
      <dgm:prSet presAssocID="{0C46684A-E24D-4B50-ABA7-97F270C766C4}" presName="spacer" presStyleCnt="0"/>
      <dgm:spPr/>
    </dgm:pt>
    <dgm:pt modelId="{29236CF9-B269-4D68-8E85-0A22255220C4}" type="pres">
      <dgm:prSet presAssocID="{C7FDB3A8-8ADD-4E84-BAF4-8AEC511CFEFF}" presName="parentText" presStyleLbl="node1" presStyleIdx="1" presStyleCnt="2">
        <dgm:presLayoutVars>
          <dgm:chMax val="0"/>
          <dgm:bulletEnabled val="1"/>
        </dgm:presLayoutVars>
      </dgm:prSet>
      <dgm:spPr/>
    </dgm:pt>
  </dgm:ptLst>
  <dgm:cxnLst>
    <dgm:cxn modelId="{106AF209-0316-454F-8950-902CBC90C80A}" srcId="{9262874C-F909-4CE8-847D-702954ECE3CA}" destId="{DAC17A3E-335E-4994-998C-38112F93D118}" srcOrd="0" destOrd="0" parTransId="{44E1DFBB-1A4B-43F6-8F5D-0F6EDCB76645}" sibTransId="{0C46684A-E24D-4B50-ABA7-97F270C766C4}"/>
    <dgm:cxn modelId="{B7D80F12-8F05-4A74-96E4-DAB64C879BCE}" type="presOf" srcId="{9262874C-F909-4CE8-847D-702954ECE3CA}" destId="{BBD01A2C-8262-4DE6-BBBE-F64B5BB8953A}" srcOrd="0" destOrd="0" presId="urn:microsoft.com/office/officeart/2005/8/layout/vList2"/>
    <dgm:cxn modelId="{4AE6BB17-FEFE-41AE-9B54-4316D03D5038}" type="presOf" srcId="{DAC17A3E-335E-4994-998C-38112F93D118}" destId="{A5F4294B-0EA0-4D79-BC15-301C33308499}" srcOrd="0" destOrd="0" presId="urn:microsoft.com/office/officeart/2005/8/layout/vList2"/>
    <dgm:cxn modelId="{9BB62AA0-49C9-4085-B519-8E470000A8FC}" srcId="{9262874C-F909-4CE8-847D-702954ECE3CA}" destId="{C7FDB3A8-8ADD-4E84-BAF4-8AEC511CFEFF}" srcOrd="1" destOrd="0" parTransId="{0E8FE38F-B661-4936-975A-8F1C456533E5}" sibTransId="{6FB1E909-BAB3-4BB6-989C-EE96CCE73736}"/>
    <dgm:cxn modelId="{4918C3F2-FFEE-4E84-A4D5-0522DC428024}" type="presOf" srcId="{C7FDB3A8-8ADD-4E84-BAF4-8AEC511CFEFF}" destId="{29236CF9-B269-4D68-8E85-0A22255220C4}" srcOrd="0" destOrd="0" presId="urn:microsoft.com/office/officeart/2005/8/layout/vList2"/>
    <dgm:cxn modelId="{3891B545-E7F4-4737-8F7A-532DFBB01C27}" type="presParOf" srcId="{BBD01A2C-8262-4DE6-BBBE-F64B5BB8953A}" destId="{A5F4294B-0EA0-4D79-BC15-301C33308499}" srcOrd="0" destOrd="0" presId="urn:microsoft.com/office/officeart/2005/8/layout/vList2"/>
    <dgm:cxn modelId="{26894FE6-0A8C-4316-A21F-C507D49C782E}" type="presParOf" srcId="{BBD01A2C-8262-4DE6-BBBE-F64B5BB8953A}" destId="{6C54BDFD-2838-446D-8CDA-2903E0498322}" srcOrd="1" destOrd="0" presId="urn:microsoft.com/office/officeart/2005/8/layout/vList2"/>
    <dgm:cxn modelId="{608D2B07-E550-4EC2-A6AD-F221CF780C15}" type="presParOf" srcId="{BBD01A2C-8262-4DE6-BBBE-F64B5BB8953A}" destId="{29236CF9-B269-4D68-8E85-0A22255220C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4294B-0EA0-4D79-BC15-301C33308499}">
      <dsp:nvSpPr>
        <dsp:cNvPr id="0" name=""/>
        <dsp:cNvSpPr/>
      </dsp:nvSpPr>
      <dsp:spPr>
        <a:xfrm>
          <a:off x="0" y="205196"/>
          <a:ext cx="8229600" cy="18696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Mereka telah meninggalkan Taurat Tuhan, tidak mau mendengar suara Tuhan dan tidak mau mengikutinya [Yeremia 9:13].   </a:t>
          </a:r>
        </a:p>
      </dsp:txBody>
      <dsp:txXfrm>
        <a:off x="91269" y="296465"/>
        <a:ext cx="8047062" cy="1687122"/>
      </dsp:txXfrm>
    </dsp:sp>
    <dsp:sp modelId="{29236CF9-B269-4D68-8E85-0A22255220C4}">
      <dsp:nvSpPr>
        <dsp:cNvPr id="0" name=""/>
        <dsp:cNvSpPr/>
      </dsp:nvSpPr>
      <dsp:spPr>
        <a:xfrm>
          <a:off x="0" y="2311941"/>
          <a:ext cx="8229600" cy="18696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Mereka hidup mengikuti kedegilan hati mereka, mengikuti para Baal yang diajarkan nenek moyang mereka [Yeremia 9:14].</a:t>
          </a:r>
        </a:p>
      </dsp:txBody>
      <dsp:txXfrm>
        <a:off x="91269" y="2403210"/>
        <a:ext cx="8047062" cy="16871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6F49A4-3591-4E47-BAAB-F0A7898F5EEE}"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612EE-F77A-48FC-8E06-C6DB0E9ECE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6F49A4-3591-4E47-BAAB-F0A7898F5EEE}"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612EE-F77A-48FC-8E06-C6DB0E9ECE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6F49A4-3591-4E47-BAAB-F0A7898F5EEE}"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612EE-F77A-48FC-8E06-C6DB0E9ECE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6F49A4-3591-4E47-BAAB-F0A7898F5EEE}"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612EE-F77A-48FC-8E06-C6DB0E9ECE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6F49A4-3591-4E47-BAAB-F0A7898F5EEE}"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612EE-F77A-48FC-8E06-C6DB0E9ECE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6F49A4-3591-4E47-BAAB-F0A7898F5EEE}"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612EE-F77A-48FC-8E06-C6DB0E9ECE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6F49A4-3591-4E47-BAAB-F0A7898F5EEE}" type="datetimeFigureOut">
              <a:rPr lang="en-US" smtClean="0"/>
              <a:pPr/>
              <a:t>7/7/2022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612EE-F77A-48FC-8E06-C6DB0E9ECE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6F49A4-3591-4E47-BAAB-F0A7898F5EEE}" type="datetimeFigureOut">
              <a:rPr lang="en-US" smtClean="0"/>
              <a:pPr/>
              <a:t>7/7/2022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612EE-F77A-48FC-8E06-C6DB0E9ECE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F49A4-3591-4E47-BAAB-F0A7898F5EEE}" type="datetimeFigureOut">
              <a:rPr lang="en-US" smtClean="0"/>
              <a:pPr/>
              <a:t>7/7/2022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612EE-F77A-48FC-8E06-C6DB0E9ECE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6F49A4-3591-4E47-BAAB-F0A7898F5EEE}"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612EE-F77A-48FC-8E06-C6DB0E9ECE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6F49A4-3591-4E47-BAAB-F0A7898F5EEE}"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612EE-F77A-48FC-8E06-C6DB0E9ECE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F49A4-3591-4E47-BAAB-F0A7898F5EEE}" type="datetimeFigureOut">
              <a:rPr lang="en-US" smtClean="0"/>
              <a:pPr/>
              <a:t>7/7/2022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612EE-F77A-48FC-8E06-C6DB0E9ECE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B7BA18-82AC-4F73-A843-CD22FEA67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A18D471-708A-40E6-B998-65CD717785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useBgFill="1">
          <p:nvSpPr>
            <p:cNvPr id="12" name="Rectangle 11">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3" name="Rectangle 12">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p:cNvSpPr>
            <a:spLocks noGrp="1"/>
          </p:cNvSpPr>
          <p:nvPr>
            <p:ph type="ctrTitle"/>
          </p:nvPr>
        </p:nvSpPr>
        <p:spPr>
          <a:xfrm>
            <a:off x="570945" y="776436"/>
            <a:ext cx="3961890" cy="4504620"/>
          </a:xfrm>
        </p:spPr>
        <p:txBody>
          <a:bodyPr anchor="ctr">
            <a:normAutofit/>
          </a:bodyPr>
          <a:lstStyle/>
          <a:p>
            <a:pPr>
              <a:lnSpc>
                <a:spcPct val="90000"/>
              </a:lnSpc>
            </a:pPr>
            <a:r>
              <a:rPr lang="en-US" sz="7700"/>
              <a:t>CAWAN LEBUR YANG DATANG</a:t>
            </a:r>
          </a:p>
        </p:txBody>
      </p:sp>
      <p:sp>
        <p:nvSpPr>
          <p:cNvPr id="3" name="Subtitle 2"/>
          <p:cNvSpPr>
            <a:spLocks noGrp="1"/>
          </p:cNvSpPr>
          <p:nvPr>
            <p:ph type="subTitle" idx="1"/>
          </p:nvPr>
        </p:nvSpPr>
        <p:spPr>
          <a:xfrm>
            <a:off x="395536" y="5805263"/>
            <a:ext cx="4290329" cy="781807"/>
          </a:xfrm>
        </p:spPr>
        <p:txBody>
          <a:bodyPr>
            <a:noAutofit/>
          </a:bodyPr>
          <a:lstStyle/>
          <a:p>
            <a:r>
              <a:rPr lang="en-US" sz="2400" b="1" dirty="0">
                <a:solidFill>
                  <a:schemeClr val="tx1"/>
                </a:solidFill>
              </a:rPr>
              <a:t>Pelajaran ke-2, </a:t>
            </a:r>
            <a:r>
              <a:rPr lang="en-US" sz="2400" b="1" dirty="0" err="1">
                <a:solidFill>
                  <a:schemeClr val="tx1"/>
                </a:solidFill>
              </a:rPr>
              <a:t>Triwulan</a:t>
            </a:r>
            <a:r>
              <a:rPr lang="en-US" sz="2400" b="1" dirty="0">
                <a:solidFill>
                  <a:schemeClr val="tx1"/>
                </a:solidFill>
              </a:rPr>
              <a:t> III</a:t>
            </a:r>
          </a:p>
          <a:p>
            <a:r>
              <a:rPr lang="en-US" sz="2400" b="1" dirty="0" err="1">
                <a:solidFill>
                  <a:schemeClr val="tx1"/>
                </a:solidFill>
              </a:rPr>
              <a:t>Tahun</a:t>
            </a:r>
            <a:r>
              <a:rPr lang="en-US" sz="2400" b="1" dirty="0">
                <a:solidFill>
                  <a:schemeClr val="tx1"/>
                </a:solidFill>
              </a:rPr>
              <a:t> 2022</a:t>
            </a:r>
          </a:p>
        </p:txBody>
      </p:sp>
      <p:sp>
        <p:nvSpPr>
          <p:cNvPr id="15" name="Freeform: Shape 1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4630" y="0"/>
            <a:ext cx="396188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Text&#10;&#10;Description automatically generated">
            <a:extLst>
              <a:ext uri="{FF2B5EF4-FFF2-40B4-BE49-F238E27FC236}">
                <a16:creationId xmlns:a16="http://schemas.microsoft.com/office/drawing/2014/main" id="{9F99BECF-5329-1C91-E337-2882D8D60EA5}"/>
              </a:ext>
            </a:extLst>
          </p:cNvPr>
          <p:cNvPicPr>
            <a:picLocks noChangeAspect="1"/>
          </p:cNvPicPr>
          <p:nvPr/>
        </p:nvPicPr>
        <p:blipFill rotWithShape="1">
          <a:blip r:embed="rId2"/>
          <a:srcRect l="8493" r="2670" b="1"/>
          <a:stretch/>
        </p:blipFill>
        <p:spPr>
          <a:xfrm>
            <a:off x="5182110" y="10"/>
            <a:ext cx="3961890"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928934"/>
            <a:ext cx="8686800" cy="3714776"/>
          </a:xfrm>
        </p:spPr>
        <p:txBody>
          <a:bodyPr>
            <a:normAutofit/>
          </a:bodyPr>
          <a:lstStyle/>
          <a:p>
            <a:pPr>
              <a:buNone/>
            </a:pPr>
            <a:r>
              <a:rPr lang="en-US" dirty="0">
                <a:latin typeface="Franklin Gothic Demi Cond" pitchFamily="34" charset="0"/>
              </a:rPr>
              <a:t>	</a:t>
            </a:r>
            <a:r>
              <a:rPr lang="en-US" dirty="0" err="1">
                <a:latin typeface="Franklin Gothic Demi Cond" pitchFamily="34" charset="0"/>
              </a:rPr>
              <a:t>Rasul</a:t>
            </a:r>
            <a:r>
              <a:rPr lang="en-US" dirty="0">
                <a:latin typeface="Franklin Gothic Demi Cond" pitchFamily="34" charset="0"/>
              </a:rPr>
              <a:t> </a:t>
            </a:r>
            <a:r>
              <a:rPr lang="en-US" dirty="0" err="1">
                <a:latin typeface="Franklin Gothic Demi Cond" pitchFamily="34" charset="0"/>
              </a:rPr>
              <a:t>Petrus</a:t>
            </a:r>
            <a:r>
              <a:rPr lang="en-US" dirty="0">
                <a:latin typeface="Franklin Gothic Demi Cond" pitchFamily="34" charset="0"/>
              </a:rPr>
              <a:t> </a:t>
            </a:r>
            <a:r>
              <a:rPr lang="en-US" dirty="0" err="1">
                <a:latin typeface="Franklin Gothic Demi Cond" pitchFamily="34" charset="0"/>
              </a:rPr>
              <a:t>mengatakan</a:t>
            </a:r>
            <a:r>
              <a:rPr lang="en-US" dirty="0">
                <a:latin typeface="Franklin Gothic Demi Cond" pitchFamily="34" charset="0"/>
              </a:rPr>
              <a:t> </a:t>
            </a:r>
            <a:r>
              <a:rPr lang="en-US" dirty="0" err="1">
                <a:latin typeface="Franklin Gothic Demi Cond" pitchFamily="34" charset="0"/>
              </a:rPr>
              <a:t>bahwa</a:t>
            </a:r>
            <a:r>
              <a:rPr lang="en-US" dirty="0">
                <a:latin typeface="Franklin Gothic Demi Cond" pitchFamily="34" charset="0"/>
              </a:rPr>
              <a:t> </a:t>
            </a:r>
            <a:r>
              <a:rPr lang="en-US" dirty="0" err="1">
                <a:latin typeface="Franklin Gothic Demi Cond" pitchFamily="34" charset="0"/>
              </a:rPr>
              <a:t>lblis</a:t>
            </a:r>
            <a:r>
              <a:rPr lang="en-US" dirty="0">
                <a:latin typeface="Franklin Gothic Demi Cond" pitchFamily="34" charset="0"/>
              </a:rPr>
              <a:t> </a:t>
            </a:r>
            <a:r>
              <a:rPr lang="en-US" dirty="0" err="1">
                <a:latin typeface="Franklin Gothic Demi Cond" pitchFamily="34" charset="0"/>
              </a:rPr>
              <a:t>berkeliaran</a:t>
            </a:r>
            <a:r>
              <a:rPr lang="en-US" dirty="0">
                <a:latin typeface="Franklin Gothic Demi Cond" pitchFamily="34" charset="0"/>
              </a:rPr>
              <a:t> </a:t>
            </a:r>
            <a:r>
              <a:rPr lang="en-US" dirty="0" err="1">
                <a:latin typeface="Franklin Gothic Demi Cond" pitchFamily="34" charset="0"/>
              </a:rPr>
              <a:t>dengan</a:t>
            </a:r>
            <a:r>
              <a:rPr lang="en-US" dirty="0">
                <a:latin typeface="Franklin Gothic Demi Cond" pitchFamily="34" charset="0"/>
              </a:rPr>
              <a:t> </a:t>
            </a:r>
            <a:r>
              <a:rPr lang="en-US" dirty="0" err="1">
                <a:latin typeface="Franklin Gothic Demi Cond" pitchFamily="34" charset="0"/>
              </a:rPr>
              <a:t>cara</a:t>
            </a:r>
            <a:r>
              <a:rPr lang="en-US" dirty="0">
                <a:latin typeface="Franklin Gothic Demi Cond" pitchFamily="34" charset="0"/>
              </a:rPr>
              <a:t> yang </a:t>
            </a:r>
            <a:r>
              <a:rPr lang="en-US" dirty="0" err="1">
                <a:latin typeface="Franklin Gothic Demi Cond" pitchFamily="34" charset="0"/>
              </a:rPr>
              <a:t>sama</a:t>
            </a:r>
            <a:r>
              <a:rPr lang="en-US" dirty="0">
                <a:latin typeface="Franklin Gothic Demi Cond" pitchFamily="34" charset="0"/>
              </a:rPr>
              <a:t> </a:t>
            </a:r>
            <a:r>
              <a:rPr lang="en-US" dirty="0" err="1">
                <a:latin typeface="Franklin Gothic Demi Cond" pitchFamily="34" charset="0"/>
              </a:rPr>
              <a:t>seperti</a:t>
            </a:r>
            <a:r>
              <a:rPr lang="en-US" dirty="0">
                <a:latin typeface="Franklin Gothic Demi Cond" pitchFamily="34" charset="0"/>
              </a:rPr>
              <a:t> </a:t>
            </a:r>
            <a:r>
              <a:rPr lang="en-US" dirty="0" err="1">
                <a:latin typeface="Franklin Gothic Demi Cond" pitchFamily="34" charset="0"/>
              </a:rPr>
              <a:t>singa</a:t>
            </a:r>
            <a:r>
              <a:rPr lang="en-US" dirty="0">
                <a:latin typeface="Franklin Gothic Demi Cond" pitchFamily="34" charset="0"/>
              </a:rPr>
              <a:t> yang </a:t>
            </a:r>
            <a:r>
              <a:rPr lang="en-US" dirty="0" err="1">
                <a:latin typeface="Franklin Gothic Demi Cond" pitchFamily="34" charset="0"/>
              </a:rPr>
              <a:t>lapar</a:t>
            </a:r>
            <a:r>
              <a:rPr lang="en-US" dirty="0">
                <a:latin typeface="Franklin Gothic Demi Cond" pitchFamily="34" charset="0"/>
              </a:rPr>
              <a:t>. </a:t>
            </a:r>
            <a:r>
              <a:rPr lang="en-US" dirty="0" err="1">
                <a:latin typeface="Franklin Gothic Demi Cond" pitchFamily="34" charset="0"/>
              </a:rPr>
              <a:t>Ketika</a:t>
            </a:r>
            <a:r>
              <a:rPr lang="en-US" dirty="0">
                <a:latin typeface="Franklin Gothic Demi Cond" pitchFamily="34" charset="0"/>
              </a:rPr>
              <a:t> </a:t>
            </a:r>
            <a:r>
              <a:rPr lang="en-US" dirty="0" err="1">
                <a:latin typeface="Franklin Gothic Demi Cond" pitchFamily="34" charset="0"/>
              </a:rPr>
              <a:t>kita</a:t>
            </a:r>
            <a:r>
              <a:rPr lang="en-US" dirty="0">
                <a:latin typeface="Franklin Gothic Demi Cond" pitchFamily="34" charset="0"/>
              </a:rPr>
              <a:t> </a:t>
            </a:r>
            <a:r>
              <a:rPr lang="en-US" dirty="0" err="1">
                <a:latin typeface="Franklin Gothic Demi Cond" pitchFamily="34" charset="0"/>
              </a:rPr>
              <a:t>melihat</a:t>
            </a:r>
            <a:r>
              <a:rPr lang="en-US" dirty="0">
                <a:latin typeface="Franklin Gothic Demi Cond" pitchFamily="34" charset="0"/>
              </a:rPr>
              <a:t> </a:t>
            </a:r>
            <a:r>
              <a:rPr lang="en-US" dirty="0" err="1">
                <a:latin typeface="Franklin Gothic Demi Cond" pitchFamily="34" charset="0"/>
              </a:rPr>
              <a:t>sekeliling</a:t>
            </a:r>
            <a:r>
              <a:rPr lang="en-US" dirty="0">
                <a:latin typeface="Franklin Gothic Demi Cond" pitchFamily="34" charset="0"/>
              </a:rPr>
              <a:t>, </a:t>
            </a:r>
            <a:r>
              <a:rPr lang="en-US" dirty="0" err="1">
                <a:latin typeface="Franklin Gothic Demi Cond" pitchFamily="34" charset="0"/>
              </a:rPr>
              <a:t>kita</a:t>
            </a:r>
            <a:r>
              <a:rPr lang="en-US" dirty="0">
                <a:latin typeface="Franklin Gothic Demi Cond" pitchFamily="34" charset="0"/>
              </a:rPr>
              <a:t> </a:t>
            </a:r>
            <a:r>
              <a:rPr lang="en-US" dirty="0" err="1">
                <a:latin typeface="Franklin Gothic Demi Cond" pitchFamily="34" charset="0"/>
              </a:rPr>
              <a:t>dapat</a:t>
            </a:r>
            <a:r>
              <a:rPr lang="en-US" dirty="0">
                <a:latin typeface="Franklin Gothic Demi Cond" pitchFamily="34" charset="0"/>
              </a:rPr>
              <a:t> </a:t>
            </a:r>
            <a:r>
              <a:rPr lang="en-US" dirty="0" err="1">
                <a:latin typeface="Franklin Gothic Demi Cond" pitchFamily="34" charset="0"/>
              </a:rPr>
              <a:t>melihat</a:t>
            </a:r>
            <a:r>
              <a:rPr lang="en-US" dirty="0">
                <a:latin typeface="Franklin Gothic Demi Cond" pitchFamily="34" charset="0"/>
              </a:rPr>
              <a:t> </a:t>
            </a:r>
            <a:r>
              <a:rPr lang="en-US" dirty="0" err="1">
                <a:latin typeface="Franklin Gothic Demi Cond" pitchFamily="34" charset="0"/>
              </a:rPr>
              <a:t>konsekuensi</a:t>
            </a:r>
            <a:r>
              <a:rPr lang="en-US" dirty="0">
                <a:latin typeface="Franklin Gothic Demi Cond" pitchFamily="34" charset="0"/>
              </a:rPr>
              <a:t> </a:t>
            </a:r>
            <a:r>
              <a:rPr lang="en-US" dirty="0" err="1">
                <a:latin typeface="Franklin Gothic Demi Cond" pitchFamily="34" charset="0"/>
              </a:rPr>
              <a:t>dari</a:t>
            </a:r>
            <a:r>
              <a:rPr lang="en-US" dirty="0">
                <a:latin typeface="Franklin Gothic Demi Cond" pitchFamily="34" charset="0"/>
              </a:rPr>
              <a:t> </a:t>
            </a:r>
            <a:r>
              <a:rPr lang="en-US" dirty="0" err="1">
                <a:latin typeface="Franklin Gothic Demi Cond" pitchFamily="34" charset="0"/>
              </a:rPr>
              <a:t>keinginan</a:t>
            </a:r>
            <a:r>
              <a:rPr lang="en-US" dirty="0">
                <a:latin typeface="Franklin Gothic Demi Cond" pitchFamily="34" charset="0"/>
              </a:rPr>
              <a:t> </a:t>
            </a:r>
            <a:r>
              <a:rPr lang="en-US" dirty="0" err="1">
                <a:latin typeface="Franklin Gothic Demi Cond" pitchFamily="34" charset="0"/>
              </a:rPr>
              <a:t>Iblis</a:t>
            </a:r>
            <a:r>
              <a:rPr lang="en-US" dirty="0">
                <a:latin typeface="Franklin Gothic Demi Cond" pitchFamily="34" charset="0"/>
              </a:rPr>
              <a:t> </a:t>
            </a:r>
            <a:r>
              <a:rPr lang="en-US" dirty="0" err="1">
                <a:latin typeface="Franklin Gothic Demi Cond" pitchFamily="34" charset="0"/>
              </a:rPr>
              <a:t>untuk</a:t>
            </a:r>
            <a:r>
              <a:rPr lang="en-US" dirty="0">
                <a:latin typeface="Franklin Gothic Demi Cond" pitchFamily="34" charset="0"/>
              </a:rPr>
              <a:t> </a:t>
            </a:r>
            <a:r>
              <a:rPr lang="en-US" dirty="0" err="1">
                <a:latin typeface="Franklin Gothic Demi Cond" pitchFamily="34" charset="0"/>
              </a:rPr>
              <a:t>memangsa</a:t>
            </a:r>
            <a:r>
              <a:rPr lang="en-US" dirty="0">
                <a:latin typeface="Franklin Gothic Demi Cond" pitchFamily="34" charset="0"/>
              </a:rPr>
              <a:t>. </a:t>
            </a:r>
            <a:r>
              <a:rPr lang="en-US" dirty="0" err="1">
                <a:latin typeface="Franklin Gothic Demi Cond" pitchFamily="34" charset="0"/>
              </a:rPr>
              <a:t>Kematian</a:t>
            </a:r>
            <a:r>
              <a:rPr lang="en-US" dirty="0">
                <a:latin typeface="Franklin Gothic Demi Cond" pitchFamily="34" charset="0"/>
              </a:rPr>
              <a:t>, </a:t>
            </a:r>
            <a:r>
              <a:rPr lang="en-US" dirty="0" err="1">
                <a:latin typeface="Franklin Gothic Demi Cond" pitchFamily="34" charset="0"/>
              </a:rPr>
              <a:t>penderitaan</a:t>
            </a:r>
            <a:r>
              <a:rPr lang="en-US" dirty="0">
                <a:latin typeface="Franklin Gothic Demi Cond" pitchFamily="34" charset="0"/>
              </a:rPr>
              <a:t>, </a:t>
            </a:r>
            <a:r>
              <a:rPr lang="en-US" dirty="0" err="1">
                <a:latin typeface="Franklin Gothic Demi Cond" pitchFamily="34" charset="0"/>
              </a:rPr>
              <a:t>serta</a:t>
            </a:r>
            <a:r>
              <a:rPr lang="en-US" dirty="0">
                <a:latin typeface="Franklin Gothic Demi Cond" pitchFamily="34" charset="0"/>
              </a:rPr>
              <a:t> </a:t>
            </a:r>
            <a:r>
              <a:rPr lang="en-US" dirty="0" err="1">
                <a:latin typeface="Franklin Gothic Demi Cond" pitchFamily="34" charset="0"/>
              </a:rPr>
              <a:t>penyimpangan</a:t>
            </a:r>
            <a:r>
              <a:rPr lang="en-US" dirty="0">
                <a:latin typeface="Franklin Gothic Demi Cond" pitchFamily="34" charset="0"/>
              </a:rPr>
              <a:t> moral </a:t>
            </a:r>
            <a:r>
              <a:rPr lang="en-US" dirty="0" err="1">
                <a:latin typeface="Franklin Gothic Demi Cond" pitchFamily="34" charset="0"/>
              </a:rPr>
              <a:t>dan</a:t>
            </a:r>
            <a:r>
              <a:rPr lang="en-US" dirty="0">
                <a:latin typeface="Franklin Gothic Demi Cond" pitchFamily="34" charset="0"/>
              </a:rPr>
              <a:t> </a:t>
            </a:r>
            <a:r>
              <a:rPr lang="en-US" dirty="0" err="1">
                <a:latin typeface="Franklin Gothic Demi Cond" pitchFamily="34" charset="0"/>
              </a:rPr>
              <a:t>nilai-nilai</a:t>
            </a:r>
            <a:r>
              <a:rPr lang="en-US" dirty="0">
                <a:latin typeface="Franklin Gothic Demi Cond" pitchFamily="34" charset="0"/>
              </a:rPr>
              <a:t> </a:t>
            </a:r>
            <a:r>
              <a:rPr lang="en-US" dirty="0" err="1">
                <a:latin typeface="Franklin Gothic Demi Cond" pitchFamily="34" charset="0"/>
              </a:rPr>
              <a:t>ada</a:t>
            </a:r>
            <a:r>
              <a:rPr lang="en-US" dirty="0">
                <a:latin typeface="Franklin Gothic Demi Cond" pitchFamily="34" charset="0"/>
              </a:rPr>
              <a:t> </a:t>
            </a:r>
            <a:r>
              <a:rPr lang="en-US" dirty="0" err="1">
                <a:latin typeface="Franklin Gothic Demi Cond" pitchFamily="34" charset="0"/>
              </a:rPr>
              <a:t>di</a:t>
            </a:r>
            <a:r>
              <a:rPr lang="en-US" dirty="0">
                <a:latin typeface="Franklin Gothic Demi Cond" pitchFamily="34" charset="0"/>
              </a:rPr>
              <a:t> </a:t>
            </a:r>
            <a:r>
              <a:rPr lang="en-US" dirty="0" err="1">
                <a:latin typeface="Franklin Gothic Demi Cond" pitchFamily="34" charset="0"/>
              </a:rPr>
              <a:t>mana-mana</a:t>
            </a:r>
            <a:r>
              <a:rPr lang="en-US" dirty="0">
                <a:latin typeface="Franklin Gothic Demi Cond" pitchFamily="34" charset="0"/>
              </a:rPr>
              <a:t>. Kita </a:t>
            </a:r>
            <a:r>
              <a:rPr lang="en-US" dirty="0" err="1">
                <a:latin typeface="Franklin Gothic Demi Cond" pitchFamily="34" charset="0"/>
              </a:rPr>
              <a:t>tidak</a:t>
            </a:r>
            <a:r>
              <a:rPr lang="en-US" dirty="0">
                <a:latin typeface="Franklin Gothic Demi Cond" pitchFamily="34" charset="0"/>
              </a:rPr>
              <a:t> </a:t>
            </a:r>
            <a:r>
              <a:rPr lang="en-US" dirty="0" err="1">
                <a:latin typeface="Franklin Gothic Demi Cond" pitchFamily="34" charset="0"/>
              </a:rPr>
              <a:t>bisa</a:t>
            </a:r>
            <a:r>
              <a:rPr lang="en-US" dirty="0">
                <a:latin typeface="Franklin Gothic Demi Cond" pitchFamily="34" charset="0"/>
              </a:rPr>
              <a:t> </a:t>
            </a:r>
            <a:r>
              <a:rPr lang="en-US" dirty="0" err="1">
                <a:latin typeface="Franklin Gothic Demi Cond" pitchFamily="34" charset="0"/>
              </a:rPr>
              <a:t>lepas</a:t>
            </a:r>
            <a:r>
              <a:rPr lang="en-US" dirty="0">
                <a:latin typeface="Franklin Gothic Demi Cond" pitchFamily="34" charset="0"/>
              </a:rPr>
              <a:t> </a:t>
            </a:r>
            <a:r>
              <a:rPr lang="en-US" dirty="0" err="1">
                <a:latin typeface="Franklin Gothic Demi Cond" pitchFamily="34" charset="0"/>
              </a:rPr>
              <a:t>dari</a:t>
            </a:r>
            <a:r>
              <a:rPr lang="en-US" dirty="0">
                <a:latin typeface="Franklin Gothic Demi Cond" pitchFamily="34" charset="0"/>
              </a:rPr>
              <a:t> </a:t>
            </a:r>
            <a:r>
              <a:rPr lang="en-US" dirty="0" err="1">
                <a:latin typeface="Franklin Gothic Demi Cond" pitchFamily="34" charset="0"/>
              </a:rPr>
              <a:t>melihat</a:t>
            </a:r>
            <a:r>
              <a:rPr lang="en-US" dirty="0">
                <a:latin typeface="Franklin Gothic Demi Cond" pitchFamily="34" charset="0"/>
              </a:rPr>
              <a:t> </a:t>
            </a:r>
            <a:r>
              <a:rPr lang="en-US" dirty="0" err="1">
                <a:latin typeface="Franklin Gothic Demi Cond" pitchFamily="34" charset="0"/>
              </a:rPr>
              <a:t>pekerjaan</a:t>
            </a:r>
            <a:r>
              <a:rPr lang="en-US" dirty="0">
                <a:latin typeface="Franklin Gothic Demi Cond" pitchFamily="34" charset="0"/>
              </a:rPr>
              <a:t> </a:t>
            </a:r>
            <a:r>
              <a:rPr lang="en-US" dirty="0" err="1">
                <a:latin typeface="Franklin Gothic Demi Cond" pitchFamily="34" charset="0"/>
              </a:rPr>
              <a:t>lblis</a:t>
            </a:r>
            <a:r>
              <a:rPr lang="en-US" dirty="0">
                <a:latin typeface="Franklin Gothic Demi Cond" pitchFamily="34" charset="0"/>
              </a:rPr>
              <a:t>.</a:t>
            </a:r>
          </a:p>
        </p:txBody>
      </p:sp>
      <p:pic>
        <p:nvPicPr>
          <p:cNvPr id="3074" name="Picture 2" descr="JANGAN SALAH MELIHAT - NU KENDAL Online"/>
          <p:cNvPicPr>
            <a:picLocks noChangeAspect="1" noChangeArrowheads="1"/>
          </p:cNvPicPr>
          <p:nvPr/>
        </p:nvPicPr>
        <p:blipFill>
          <a:blip r:embed="rId2"/>
          <a:srcRect l="12728" b="14286"/>
          <a:stretch>
            <a:fillRect/>
          </a:stretch>
        </p:blipFill>
        <p:spPr bwMode="auto">
          <a:xfrm>
            <a:off x="0" y="0"/>
            <a:ext cx="9144000" cy="28574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071546"/>
          </a:xfrm>
          <a:solidFill>
            <a:schemeClr val="accent4">
              <a:lumMod val="50000"/>
            </a:schemeClr>
          </a:solidFill>
        </p:spPr>
        <p:txBody>
          <a:bodyPr>
            <a:normAutofit/>
          </a:bodyPr>
          <a:lstStyle/>
          <a:p>
            <a:r>
              <a:rPr lang="en-US" sz="2800" dirty="0" err="1">
                <a:solidFill>
                  <a:srgbClr val="FFFF00"/>
                </a:solidFill>
                <a:latin typeface="Bernard MT Condensed" pitchFamily="18" charset="0"/>
              </a:rPr>
              <a:t>Apakah</a:t>
            </a:r>
            <a:r>
              <a:rPr lang="en-US" sz="2800" dirty="0">
                <a:solidFill>
                  <a:srgbClr val="FFFF00"/>
                </a:solidFill>
                <a:latin typeface="Bernard MT Condensed" pitchFamily="18" charset="0"/>
              </a:rPr>
              <a:t> yang Allah </a:t>
            </a:r>
            <a:r>
              <a:rPr lang="en-US" sz="2800" dirty="0" err="1">
                <a:solidFill>
                  <a:srgbClr val="FFFF00"/>
                </a:solidFill>
                <a:latin typeface="Bernard MT Condensed" pitchFamily="18" charset="0"/>
              </a:rPr>
              <a:t>janjikan</a:t>
            </a:r>
            <a:r>
              <a:rPr lang="en-US" sz="2800" dirty="0">
                <a:solidFill>
                  <a:srgbClr val="FFFF00"/>
                </a:solidFill>
                <a:latin typeface="Bernard MT Condensed" pitchFamily="18" charset="0"/>
              </a:rPr>
              <a:t> </a:t>
            </a:r>
            <a:r>
              <a:rPr lang="en-US" sz="2800" dirty="0" err="1">
                <a:solidFill>
                  <a:srgbClr val="FFFF00"/>
                </a:solidFill>
                <a:latin typeface="Bernard MT Condensed" pitchFamily="18" charset="0"/>
              </a:rPr>
              <a:t>terhadap</a:t>
            </a:r>
            <a:r>
              <a:rPr lang="en-US" sz="2800" dirty="0">
                <a:solidFill>
                  <a:srgbClr val="FFFF00"/>
                </a:solidFill>
                <a:latin typeface="Bernard MT Condensed" pitchFamily="18" charset="0"/>
              </a:rPr>
              <a:t> </a:t>
            </a:r>
            <a:r>
              <a:rPr lang="en-US" sz="2800" dirty="0" err="1">
                <a:solidFill>
                  <a:srgbClr val="FFFF00"/>
                </a:solidFill>
                <a:latin typeface="Bernard MT Condensed" pitchFamily="18" charset="0"/>
              </a:rPr>
              <a:t>mereka</a:t>
            </a:r>
            <a:r>
              <a:rPr lang="en-US" sz="2800" dirty="0">
                <a:solidFill>
                  <a:srgbClr val="FFFF00"/>
                </a:solidFill>
                <a:latin typeface="Bernard MT Condensed" pitchFamily="18" charset="0"/>
              </a:rPr>
              <a:t> yang </a:t>
            </a:r>
            <a:r>
              <a:rPr lang="en-US" sz="2800" dirty="0" err="1">
                <a:solidFill>
                  <a:srgbClr val="FFFF00"/>
                </a:solidFill>
                <a:latin typeface="Bernard MT Condensed" pitchFamily="18" charset="0"/>
              </a:rPr>
              <a:t>menderita</a:t>
            </a:r>
            <a:r>
              <a:rPr lang="en-US" sz="2800" dirty="0">
                <a:solidFill>
                  <a:srgbClr val="FFFF00"/>
                </a:solidFill>
                <a:latin typeface="Bernard MT Condensed" pitchFamily="18" charset="0"/>
              </a:rPr>
              <a:t> </a:t>
            </a:r>
            <a:r>
              <a:rPr lang="en-US" sz="2800" dirty="0" err="1">
                <a:solidFill>
                  <a:srgbClr val="FFFF00"/>
                </a:solidFill>
                <a:latin typeface="Bernard MT Condensed" pitchFamily="18" charset="0"/>
              </a:rPr>
              <a:t>karena</a:t>
            </a:r>
            <a:r>
              <a:rPr lang="en-US" sz="2800" dirty="0">
                <a:solidFill>
                  <a:srgbClr val="FFFF00"/>
                </a:solidFill>
                <a:latin typeface="Bernard MT Condensed" pitchFamily="18" charset="0"/>
              </a:rPr>
              <a:t> </a:t>
            </a:r>
            <a:r>
              <a:rPr lang="en-US" sz="2800" dirty="0" err="1">
                <a:solidFill>
                  <a:srgbClr val="FFFF00"/>
                </a:solidFill>
                <a:latin typeface="Bernard MT Condensed" pitchFamily="18" charset="0"/>
              </a:rPr>
              <a:t>serangan</a:t>
            </a:r>
            <a:r>
              <a:rPr lang="en-US" sz="2800" dirty="0">
                <a:solidFill>
                  <a:srgbClr val="FFFF00"/>
                </a:solidFill>
                <a:latin typeface="Bernard MT Condensed" pitchFamily="18" charset="0"/>
              </a:rPr>
              <a:t> </a:t>
            </a:r>
            <a:r>
              <a:rPr lang="en-US" sz="2800" dirty="0" err="1">
                <a:solidFill>
                  <a:srgbClr val="FFFF00"/>
                </a:solidFill>
                <a:latin typeface="Bernard MT Condensed" pitchFamily="18" charset="0"/>
              </a:rPr>
              <a:t>Iblis</a:t>
            </a:r>
            <a:r>
              <a:rPr lang="en-US" sz="2800" dirty="0">
                <a:solidFill>
                  <a:srgbClr val="FFFF00"/>
                </a:solidFill>
                <a:latin typeface="Bernard MT Condensed" pitchFamily="18" charset="0"/>
              </a:rPr>
              <a:t>? 1 </a:t>
            </a:r>
            <a:r>
              <a:rPr lang="en-US" sz="2800" dirty="0" err="1">
                <a:solidFill>
                  <a:srgbClr val="FFFF00"/>
                </a:solidFill>
                <a:latin typeface="Bernard MT Condensed" pitchFamily="18" charset="0"/>
              </a:rPr>
              <a:t>Petrus</a:t>
            </a:r>
            <a:r>
              <a:rPr lang="en-US" sz="2800" dirty="0">
                <a:solidFill>
                  <a:srgbClr val="FFFF00"/>
                </a:solidFill>
                <a:latin typeface="Bernard MT Condensed" pitchFamily="18" charset="0"/>
              </a:rPr>
              <a:t> 5:10</a:t>
            </a:r>
          </a:p>
        </p:txBody>
      </p:sp>
      <p:sp>
        <p:nvSpPr>
          <p:cNvPr id="3" name="Content Placeholder 2"/>
          <p:cNvSpPr>
            <a:spLocks noGrp="1"/>
          </p:cNvSpPr>
          <p:nvPr>
            <p:ph idx="1"/>
          </p:nvPr>
        </p:nvSpPr>
        <p:spPr>
          <a:xfrm>
            <a:off x="285720" y="1214422"/>
            <a:ext cx="8401080" cy="5357850"/>
          </a:xfrm>
        </p:spPr>
        <p:txBody>
          <a:bodyPr>
            <a:noAutofit/>
          </a:bodyPr>
          <a:lstStyle/>
          <a:p>
            <a:pPr>
              <a:buFont typeface="Wingdings" pitchFamily="2" charset="2"/>
              <a:buChar char="Ø"/>
            </a:pPr>
            <a:r>
              <a:rPr lang="en-US" sz="2600" dirty="0" err="1">
                <a:latin typeface="Franklin Gothic Demi Cond" pitchFamily="34" charset="0"/>
              </a:rPr>
              <a:t>Meskipun</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harus</a:t>
            </a:r>
            <a:r>
              <a:rPr lang="en-US" sz="2600" dirty="0">
                <a:latin typeface="Franklin Gothic Demi Cond" pitchFamily="34" charset="0"/>
              </a:rPr>
              <a:t> </a:t>
            </a:r>
            <a:r>
              <a:rPr lang="en-US" sz="2600" dirty="0" err="1">
                <a:latin typeface="Franklin Gothic Demi Cond" pitchFamily="34" charset="0"/>
              </a:rPr>
              <a:t>menyadari</a:t>
            </a:r>
            <a:r>
              <a:rPr lang="en-US" sz="2600" dirty="0">
                <a:latin typeface="Franklin Gothic Demi Cond" pitchFamily="34" charset="0"/>
              </a:rPr>
              <a:t> </a:t>
            </a:r>
            <a:r>
              <a:rPr lang="en-US" sz="2600" dirty="0" err="1">
                <a:latin typeface="Franklin Gothic Demi Cond" pitchFamily="34" charset="0"/>
              </a:rPr>
              <a:t>kenyataan</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kekuatan</a:t>
            </a:r>
            <a:r>
              <a:rPr lang="en-US" sz="2600" dirty="0">
                <a:latin typeface="Franklin Gothic Demi Cond" pitchFamily="34" charset="0"/>
              </a:rPr>
              <a:t> </a:t>
            </a:r>
            <a:r>
              <a:rPr lang="en-US" sz="2600" dirty="0" err="1">
                <a:latin typeface="Franklin Gothic Demi Cond" pitchFamily="34" charset="0"/>
              </a:rPr>
              <a:t>musuh</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tidak</a:t>
            </a:r>
            <a:r>
              <a:rPr lang="en-US" sz="2600" dirty="0">
                <a:latin typeface="Franklin Gothic Demi Cond" pitchFamily="34" charset="0"/>
              </a:rPr>
              <a:t> </a:t>
            </a:r>
            <a:r>
              <a:rPr lang="en-US" sz="2600" dirty="0" err="1">
                <a:latin typeface="Franklin Gothic Demi Cond" pitchFamily="34" charset="0"/>
              </a:rPr>
              <a:t>boleh</a:t>
            </a:r>
            <a:r>
              <a:rPr lang="en-US" sz="2600" dirty="0">
                <a:latin typeface="Franklin Gothic Demi Cond" pitchFamily="34" charset="0"/>
              </a:rPr>
              <a:t> </a:t>
            </a:r>
            <a:r>
              <a:rPr lang="en-US" sz="2600" dirty="0" err="1">
                <a:latin typeface="Franklin Gothic Demi Cond" pitchFamily="34" charset="0"/>
              </a:rPr>
              <a:t>putus</a:t>
            </a:r>
            <a:r>
              <a:rPr lang="en-US" sz="2600" dirty="0">
                <a:latin typeface="Franklin Gothic Demi Cond" pitchFamily="34" charset="0"/>
              </a:rPr>
              <a:t> </a:t>
            </a:r>
            <a:r>
              <a:rPr lang="en-US" sz="2600" dirty="0" err="1">
                <a:latin typeface="Franklin Gothic Demi Cond" pitchFamily="34" charset="0"/>
              </a:rPr>
              <a:t>asa</a:t>
            </a:r>
            <a:r>
              <a:rPr lang="en-US" sz="2600" dirty="0">
                <a:latin typeface="Franklin Gothic Demi Cond" pitchFamily="34" charset="0"/>
              </a:rPr>
              <a:t>, </a:t>
            </a:r>
            <a:r>
              <a:rPr lang="en-US" sz="2600" dirty="0" err="1">
                <a:latin typeface="Franklin Gothic Demi Cond" pitchFamily="34" charset="0"/>
              </a:rPr>
              <a:t>karena</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harus</a:t>
            </a:r>
            <a:r>
              <a:rPr lang="en-US" sz="2600" dirty="0">
                <a:latin typeface="Franklin Gothic Demi Cond" pitchFamily="34" charset="0"/>
              </a:rPr>
              <a:t> </a:t>
            </a:r>
            <a:r>
              <a:rPr lang="en-US" sz="2600" dirty="0" err="1">
                <a:latin typeface="Franklin Gothic Demi Cond" pitchFamily="34" charset="0"/>
              </a:rPr>
              <a:t>selalu</a:t>
            </a:r>
            <a:r>
              <a:rPr lang="en-US" sz="2600" dirty="0">
                <a:latin typeface="Franklin Gothic Demi Cond" pitchFamily="34" charset="0"/>
              </a:rPr>
              <a:t> </a:t>
            </a:r>
            <a:r>
              <a:rPr lang="en-US" sz="2600" dirty="0" err="1">
                <a:latin typeface="Franklin Gothic Demi Cond" pitchFamily="34" charset="0"/>
              </a:rPr>
              <a:t>ingat</a:t>
            </a:r>
            <a:r>
              <a:rPr lang="en-US" sz="2600" dirty="0">
                <a:latin typeface="Franklin Gothic Demi Cond" pitchFamily="34" charset="0"/>
              </a:rPr>
              <a:t> </a:t>
            </a:r>
            <a:r>
              <a:rPr lang="en-US" sz="2600" dirty="0" err="1">
                <a:latin typeface="Franklin Gothic Demi Cond" pitchFamily="34" charset="0"/>
              </a:rPr>
              <a:t>bahwa</a:t>
            </a:r>
            <a:r>
              <a:rPr lang="en-US" sz="2600" dirty="0">
                <a:latin typeface="Franklin Gothic Demi Cond" pitchFamily="34" charset="0"/>
              </a:rPr>
              <a:t> </a:t>
            </a:r>
            <a:r>
              <a:rPr lang="en-US" sz="2600" dirty="0" err="1">
                <a:latin typeface="Franklin Gothic Demi Cond" pitchFamily="34" charset="0"/>
              </a:rPr>
              <a:t>Yesus</a:t>
            </a:r>
            <a:r>
              <a:rPr lang="en-US" sz="2600" dirty="0">
                <a:latin typeface="Franklin Gothic Demi Cond" pitchFamily="34" charset="0"/>
              </a:rPr>
              <a:t> </a:t>
            </a:r>
            <a:r>
              <a:rPr lang="en-US" sz="2600" dirty="0" err="1">
                <a:latin typeface="Franklin Gothic Demi Cond" pitchFamily="34" charset="0"/>
              </a:rPr>
              <a:t>telah</a:t>
            </a:r>
            <a:r>
              <a:rPr lang="en-US" sz="2600" dirty="0">
                <a:latin typeface="Franklin Gothic Demi Cond" pitchFamily="34" charset="0"/>
              </a:rPr>
              <a:t> </a:t>
            </a:r>
            <a:r>
              <a:rPr lang="en-US" sz="2600" dirty="0" err="1">
                <a:latin typeface="Franklin Gothic Demi Cond" pitchFamily="34" charset="0"/>
              </a:rPr>
              <a:t>mengalahkan</a:t>
            </a:r>
            <a:r>
              <a:rPr lang="en-US" sz="2600" dirty="0">
                <a:latin typeface="Franklin Gothic Demi Cond" pitchFamily="34" charset="0"/>
              </a:rPr>
              <a:t> </a:t>
            </a:r>
            <a:r>
              <a:rPr lang="en-US" sz="2600" dirty="0" err="1">
                <a:latin typeface="Franklin Gothic Demi Cond" pitchFamily="34" charset="0"/>
              </a:rPr>
              <a:t>Iblis</a:t>
            </a:r>
            <a:r>
              <a:rPr lang="en-US" sz="2600" dirty="0">
                <a:latin typeface="Franklin Gothic Demi Cond" pitchFamily="34" charset="0"/>
              </a:rPr>
              <a:t>, </a:t>
            </a:r>
            <a:r>
              <a:rPr lang="en-US" sz="2600" dirty="0" err="1">
                <a:latin typeface="Franklin Gothic Demi Cond" pitchFamily="34" charset="0"/>
              </a:rPr>
              <a:t>bahwa</a:t>
            </a:r>
            <a:r>
              <a:rPr lang="en-US" sz="2600" dirty="0">
                <a:latin typeface="Franklin Gothic Demi Cond" pitchFamily="34" charset="0"/>
              </a:rPr>
              <a:t> </a:t>
            </a:r>
            <a:r>
              <a:rPr lang="en-US" sz="2600" dirty="0" err="1">
                <a:latin typeface="Franklin Gothic Demi Cond" pitchFamily="34" charset="0"/>
              </a:rPr>
              <a:t>Iblis</a:t>
            </a:r>
            <a:r>
              <a:rPr lang="en-US" sz="2600" dirty="0">
                <a:latin typeface="Franklin Gothic Demi Cond" pitchFamily="34" charset="0"/>
              </a:rPr>
              <a:t> </a:t>
            </a:r>
            <a:r>
              <a:rPr lang="en-US" sz="2600" dirty="0" err="1">
                <a:latin typeface="Franklin Gothic Demi Cond" pitchFamily="34" charset="0"/>
              </a:rPr>
              <a:t>adalah</a:t>
            </a:r>
            <a:r>
              <a:rPr lang="en-US" sz="2600" dirty="0">
                <a:latin typeface="Franklin Gothic Demi Cond" pitchFamily="34" charset="0"/>
              </a:rPr>
              <a:t> </a:t>
            </a:r>
            <a:r>
              <a:rPr lang="en-US" sz="2600" dirty="0" err="1">
                <a:latin typeface="Franklin Gothic Demi Cond" pitchFamily="34" charset="0"/>
              </a:rPr>
              <a:t>musuh</a:t>
            </a:r>
            <a:r>
              <a:rPr lang="en-US" sz="2600" dirty="0">
                <a:latin typeface="Franklin Gothic Demi Cond" pitchFamily="34" charset="0"/>
              </a:rPr>
              <a:t> yang </a:t>
            </a:r>
            <a:r>
              <a:rPr lang="en-US" sz="2600" dirty="0" err="1">
                <a:latin typeface="Franklin Gothic Demi Cond" pitchFamily="34" charset="0"/>
              </a:rPr>
              <a:t>dikalahkan</a:t>
            </a:r>
            <a:r>
              <a:rPr lang="en-US" sz="2600" dirty="0">
                <a:latin typeface="Franklin Gothic Demi Cond" pitchFamily="34" charset="0"/>
              </a:rPr>
              <a:t>.   </a:t>
            </a:r>
          </a:p>
          <a:p>
            <a:pPr>
              <a:buFont typeface="Wingdings" pitchFamily="2" charset="2"/>
              <a:buChar char="Ø"/>
            </a:pPr>
            <a:r>
              <a:rPr lang="en-US" sz="2600" dirty="0" err="1">
                <a:latin typeface="Franklin Gothic Demi Cond" pitchFamily="34" charset="0"/>
              </a:rPr>
              <a:t>Selama</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tetap</a:t>
            </a:r>
            <a:r>
              <a:rPr lang="en-US" sz="2600" dirty="0">
                <a:latin typeface="Franklin Gothic Demi Cond" pitchFamily="34" charset="0"/>
              </a:rPr>
              <a:t> </a:t>
            </a:r>
            <a:r>
              <a:rPr lang="en-US" sz="2600" dirty="0" err="1">
                <a:latin typeface="Franklin Gothic Demi Cond" pitchFamily="34" charset="0"/>
              </a:rPr>
              <a:t>terhubung</a:t>
            </a:r>
            <a:r>
              <a:rPr lang="en-US" sz="2600" dirty="0">
                <a:latin typeface="Franklin Gothic Demi Cond" pitchFamily="34" charset="0"/>
              </a:rPr>
              <a:t> </a:t>
            </a:r>
            <a:r>
              <a:rPr lang="en-US" sz="2600" dirty="0" err="1">
                <a:latin typeface="Franklin Gothic Demi Cond" pitchFamily="34" charset="0"/>
              </a:rPr>
              <a:t>dengan</a:t>
            </a:r>
            <a:r>
              <a:rPr lang="en-US" sz="2600" dirty="0">
                <a:latin typeface="Franklin Gothic Demi Cond" pitchFamily="34" charset="0"/>
              </a:rPr>
              <a:t> </a:t>
            </a:r>
            <a:r>
              <a:rPr lang="en-US" sz="2600" dirty="0" err="1">
                <a:latin typeface="Franklin Gothic Demi Cond" pitchFamily="34" charset="0"/>
              </a:rPr>
              <a:t>Yesus</a:t>
            </a:r>
            <a:r>
              <a:rPr lang="en-US" sz="2600" dirty="0">
                <a:latin typeface="Franklin Gothic Demi Cond" pitchFamily="34" charset="0"/>
              </a:rPr>
              <a:t>, </a:t>
            </a:r>
            <a:r>
              <a:rPr lang="en-US" sz="2600" dirty="0" err="1">
                <a:latin typeface="Franklin Gothic Demi Cond" pitchFamily="34" charset="0"/>
              </a:rPr>
              <a:t>selama</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berpegang</a:t>
            </a:r>
            <a:r>
              <a:rPr lang="en-US" sz="2600" dirty="0">
                <a:latin typeface="Franklin Gothic Demi Cond" pitchFamily="34" charset="0"/>
              </a:rPr>
              <a:t> </a:t>
            </a:r>
            <a:r>
              <a:rPr lang="en-US" sz="2600" dirty="0" err="1">
                <a:latin typeface="Franklin Gothic Demi Cond" pitchFamily="34" charset="0"/>
              </a:rPr>
              <a:t>teguh</a:t>
            </a:r>
            <a:r>
              <a:rPr lang="en-US" sz="2600" dirty="0">
                <a:latin typeface="Franklin Gothic Demi Cond" pitchFamily="34" charset="0"/>
              </a:rPr>
              <a:t> </a:t>
            </a:r>
            <a:r>
              <a:rPr lang="en-US" sz="2600" dirty="0" err="1">
                <a:latin typeface="Franklin Gothic Demi Cond" pitchFamily="34" charset="0"/>
              </a:rPr>
              <a:t>pada-Nya</a:t>
            </a:r>
            <a:r>
              <a:rPr lang="en-US" sz="2600" dirty="0">
                <a:latin typeface="Franklin Gothic Demi Cond" pitchFamily="34" charset="0"/>
              </a:rPr>
              <a:t> </a:t>
            </a:r>
            <a:r>
              <a:rPr lang="en-US" sz="2600" dirty="0" err="1">
                <a:latin typeface="Franklin Gothic Demi Cond" pitchFamily="34" charset="0"/>
              </a:rPr>
              <a:t>dalam</a:t>
            </a:r>
            <a:r>
              <a:rPr lang="en-US" sz="2600" dirty="0">
                <a:latin typeface="Franklin Gothic Demi Cond" pitchFamily="34" charset="0"/>
              </a:rPr>
              <a:t> </a:t>
            </a:r>
            <a:r>
              <a:rPr lang="en-US" sz="2600" dirty="0" err="1">
                <a:latin typeface="Franklin Gothic Demi Cond" pitchFamily="34" charset="0"/>
              </a:rPr>
              <a:t>iman</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tidak</a:t>
            </a:r>
            <a:r>
              <a:rPr lang="en-US" sz="2600" dirty="0">
                <a:latin typeface="Franklin Gothic Demi Cond" pitchFamily="34" charset="0"/>
              </a:rPr>
              <a:t> </a:t>
            </a:r>
            <a:r>
              <a:rPr lang="en-US" sz="2600" dirty="0" err="1">
                <a:latin typeface="Franklin Gothic Demi Cond" pitchFamily="34" charset="0"/>
              </a:rPr>
              <a:t>akan</a:t>
            </a:r>
            <a:r>
              <a:rPr lang="en-US" sz="2600" dirty="0">
                <a:latin typeface="Franklin Gothic Demi Cond" pitchFamily="34" charset="0"/>
              </a:rPr>
              <a:t> </a:t>
            </a:r>
            <a:r>
              <a:rPr lang="en-US" sz="2600" dirty="0" err="1">
                <a:latin typeface="Franklin Gothic Demi Cond" pitchFamily="34" charset="0"/>
              </a:rPr>
              <a:t>pernah</a:t>
            </a:r>
            <a:r>
              <a:rPr lang="en-US" sz="2600" dirty="0">
                <a:latin typeface="Franklin Gothic Demi Cond" pitchFamily="34" charset="0"/>
              </a:rPr>
              <a:t> </a:t>
            </a:r>
            <a:r>
              <a:rPr lang="en-US" sz="2600" dirty="0" err="1">
                <a:latin typeface="Franklin Gothic Demi Cond" pitchFamily="34" charset="0"/>
              </a:rPr>
              <a:t>bisa</a:t>
            </a:r>
            <a:r>
              <a:rPr lang="en-US" sz="2600" dirty="0">
                <a:latin typeface="Franklin Gothic Demi Cond" pitchFamily="34" charset="0"/>
              </a:rPr>
              <a:t> </a:t>
            </a:r>
            <a:r>
              <a:rPr lang="en-US" sz="2600" dirty="0" err="1">
                <a:latin typeface="Franklin Gothic Demi Cond" pitchFamily="34" charset="0"/>
              </a:rPr>
              <a:t>dikalahkan</a:t>
            </a:r>
            <a:r>
              <a:rPr lang="en-US" sz="2600" dirty="0">
                <a:latin typeface="Franklin Gothic Demi Cond" pitchFamily="34" charset="0"/>
              </a:rPr>
              <a:t>. </a:t>
            </a:r>
            <a:r>
              <a:rPr lang="en-US" sz="2600" dirty="0" err="1">
                <a:latin typeface="Franklin Gothic Demi Cond" pitchFamily="34" charset="0"/>
              </a:rPr>
              <a:t>Karena</a:t>
            </a:r>
            <a:r>
              <a:rPr lang="en-US" sz="2600" dirty="0">
                <a:latin typeface="Franklin Gothic Demi Cond" pitchFamily="34" charset="0"/>
              </a:rPr>
              <a:t> </a:t>
            </a:r>
            <a:r>
              <a:rPr lang="en-US" sz="2600" dirty="0" err="1">
                <a:latin typeface="Franklin Gothic Demi Cond" pitchFamily="34" charset="0"/>
              </a:rPr>
              <a:t>salib</a:t>
            </a:r>
            <a:r>
              <a:rPr lang="en-US" sz="2600" dirty="0">
                <a:latin typeface="Franklin Gothic Demi Cond" pitchFamily="34" charset="0"/>
              </a:rPr>
              <a:t>, </a:t>
            </a:r>
            <a:r>
              <a:rPr lang="en-US" sz="2600" dirty="0" err="1">
                <a:latin typeface="Franklin Gothic Demi Cond" pitchFamily="34" charset="0"/>
              </a:rPr>
              <a:t>kemenangan</a:t>
            </a:r>
            <a:r>
              <a:rPr lang="en-US" sz="2600" dirty="0">
                <a:latin typeface="Franklin Gothic Demi Cond" pitchFamily="34" charset="0"/>
              </a:rPr>
              <a:t> </a:t>
            </a:r>
            <a:r>
              <a:rPr lang="en-US" sz="2600" dirty="0" err="1">
                <a:latin typeface="Franklin Gothic Demi Cond" pitchFamily="34" charset="0"/>
              </a:rPr>
              <a:t>Kristus</a:t>
            </a:r>
            <a:r>
              <a:rPr lang="en-US" sz="2600" dirty="0">
                <a:latin typeface="Franklin Gothic Demi Cond" pitchFamily="34" charset="0"/>
              </a:rPr>
              <a:t> </a:t>
            </a:r>
            <a:r>
              <a:rPr lang="en-US" sz="2600" dirty="0" err="1">
                <a:latin typeface="Franklin Gothic Demi Cond" pitchFamily="34" charset="0"/>
              </a:rPr>
              <a:t>adalah</a:t>
            </a:r>
            <a:r>
              <a:rPr lang="en-US" sz="2600" dirty="0">
                <a:latin typeface="Franklin Gothic Demi Cond" pitchFamily="34" charset="0"/>
              </a:rPr>
              <a:t> </a:t>
            </a:r>
            <a:r>
              <a:rPr lang="en-US" sz="2600" dirty="0" err="1">
                <a:latin typeface="Franklin Gothic Demi Cond" pitchFamily="34" charset="0"/>
              </a:rPr>
              <a:t>kemenangan</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Ia</a:t>
            </a:r>
            <a:r>
              <a:rPr lang="en-US" sz="2600" dirty="0">
                <a:latin typeface="Franklin Gothic Demi Cond" pitchFamily="34" charset="0"/>
              </a:rPr>
              <a:t> </a:t>
            </a:r>
            <a:r>
              <a:rPr lang="en-US" sz="2600" dirty="0" err="1">
                <a:latin typeface="Franklin Gothic Demi Cond" pitchFamily="34" charset="0"/>
              </a:rPr>
              <a:t>akan</a:t>
            </a:r>
            <a:r>
              <a:rPr lang="en-US" sz="2600" dirty="0">
                <a:latin typeface="Franklin Gothic Demi Cond" pitchFamily="34" charset="0"/>
              </a:rPr>
              <a:t> </a:t>
            </a:r>
            <a:r>
              <a:rPr lang="en-US" sz="2600" dirty="0" err="1">
                <a:latin typeface="Franklin Gothic Demi Cond" pitchFamily="34" charset="0"/>
              </a:rPr>
              <a:t>meneguhkan</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menguatkan</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p>
          <a:p>
            <a:pPr>
              <a:buFont typeface="Wingdings" pitchFamily="2" charset="2"/>
              <a:buChar char="Ø"/>
            </a:pPr>
            <a:r>
              <a:rPr lang="en-US" sz="2600" dirty="0" err="1">
                <a:latin typeface="Franklin Gothic Demi Cond" pitchFamily="34" charset="0"/>
              </a:rPr>
              <a:t>Meskipun</a:t>
            </a:r>
            <a:r>
              <a:rPr lang="en-US" sz="2600" dirty="0">
                <a:latin typeface="Franklin Gothic Demi Cond" pitchFamily="34" charset="0"/>
              </a:rPr>
              <a:t> </a:t>
            </a:r>
            <a:r>
              <a:rPr lang="en-US" sz="2600" dirty="0" err="1">
                <a:latin typeface="Franklin Gothic Demi Cond" pitchFamily="34" charset="0"/>
              </a:rPr>
              <a:t>Iblis</a:t>
            </a:r>
            <a:r>
              <a:rPr lang="en-US" sz="2600" dirty="0">
                <a:latin typeface="Franklin Gothic Demi Cond" pitchFamily="34" charset="0"/>
              </a:rPr>
              <a:t> </a:t>
            </a:r>
            <a:r>
              <a:rPr lang="en-US" sz="2600" dirty="0" err="1">
                <a:latin typeface="Franklin Gothic Demi Cond" pitchFamily="34" charset="0"/>
              </a:rPr>
              <a:t>itu</a:t>
            </a:r>
            <a:r>
              <a:rPr lang="en-US" sz="2600" dirty="0">
                <a:latin typeface="Franklin Gothic Demi Cond" pitchFamily="34" charset="0"/>
              </a:rPr>
              <a:t> </a:t>
            </a:r>
            <a:r>
              <a:rPr lang="en-US" sz="2600" dirty="0" err="1">
                <a:latin typeface="Franklin Gothic Demi Cond" pitchFamily="34" charset="0"/>
              </a:rPr>
              <a:t>nyata</a:t>
            </a:r>
            <a:r>
              <a:rPr lang="en-US" sz="2600" dirty="0">
                <a:latin typeface="Franklin Gothic Demi Cond" pitchFamily="34" charset="0"/>
              </a:rPr>
              <a:t>, </a:t>
            </a:r>
            <a:r>
              <a:rPr lang="en-US" sz="2600" dirty="0" err="1">
                <a:latin typeface="Franklin Gothic Demi Cond" pitchFamily="34" charset="0"/>
              </a:rPr>
              <a:t>orang</a:t>
            </a:r>
            <a:r>
              <a:rPr lang="en-US" sz="2600" dirty="0">
                <a:latin typeface="Franklin Gothic Demi Cond" pitchFamily="34" charset="0"/>
              </a:rPr>
              <a:t> Kristen </a:t>
            </a:r>
            <a:r>
              <a:rPr lang="en-US" sz="2600" dirty="0" err="1">
                <a:latin typeface="Franklin Gothic Demi Cond" pitchFamily="34" charset="0"/>
              </a:rPr>
              <a:t>tidak</a:t>
            </a:r>
            <a:r>
              <a:rPr lang="en-US" sz="2600" dirty="0">
                <a:latin typeface="Franklin Gothic Demi Cond" pitchFamily="34" charset="0"/>
              </a:rPr>
              <a:t> </a:t>
            </a:r>
            <a:r>
              <a:rPr lang="en-US" sz="2600" dirty="0" err="1">
                <a:latin typeface="Franklin Gothic Demi Cond" pitchFamily="34" charset="0"/>
              </a:rPr>
              <a:t>berfokus</a:t>
            </a:r>
            <a:r>
              <a:rPr lang="en-US" sz="2600" dirty="0">
                <a:latin typeface="Franklin Gothic Demi Cond" pitchFamily="34" charset="0"/>
              </a:rPr>
              <a:t> </a:t>
            </a:r>
            <a:r>
              <a:rPr lang="en-US" sz="2600" dirty="0" err="1">
                <a:latin typeface="Franklin Gothic Demi Cond" pitchFamily="34" charset="0"/>
              </a:rPr>
              <a:t>pada</a:t>
            </a:r>
            <a:r>
              <a:rPr lang="en-US" sz="2600" dirty="0">
                <a:latin typeface="Franklin Gothic Demi Cond" pitchFamily="34" charset="0"/>
              </a:rPr>
              <a:t> </a:t>
            </a:r>
            <a:r>
              <a:rPr lang="en-US" sz="2600" dirty="0" err="1">
                <a:latin typeface="Franklin Gothic Demi Cond" pitchFamily="34" charset="0"/>
              </a:rPr>
              <a:t>Iblis</a:t>
            </a:r>
            <a:r>
              <a:rPr lang="en-US" sz="2600" dirty="0">
                <a:latin typeface="Franklin Gothic Demi Cond" pitchFamily="34" charset="0"/>
              </a:rPr>
              <a:t>. Kita </a:t>
            </a:r>
            <a:r>
              <a:rPr lang="en-US" sz="2600" dirty="0" err="1">
                <a:latin typeface="Franklin Gothic Demi Cond" pitchFamily="34" charset="0"/>
              </a:rPr>
              <a:t>menyadari</a:t>
            </a:r>
            <a:r>
              <a:rPr lang="en-US" sz="2600" dirty="0">
                <a:latin typeface="Franklin Gothic Demi Cond" pitchFamily="34" charset="0"/>
              </a:rPr>
              <a:t> </a:t>
            </a:r>
            <a:r>
              <a:rPr lang="en-US" sz="2600" dirty="0" err="1">
                <a:latin typeface="Franklin Gothic Demi Cond" pitchFamily="34" charset="0"/>
              </a:rPr>
              <a:t>keberadaannya</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berhati-hati</a:t>
            </a:r>
            <a:r>
              <a:rPr lang="en-US" sz="2600" dirty="0">
                <a:latin typeface="Franklin Gothic Demi Cond" pitchFamily="34" charset="0"/>
              </a:rPr>
              <a:t> agar </a:t>
            </a:r>
            <a:r>
              <a:rPr lang="en-US" sz="2600" dirty="0" err="1">
                <a:latin typeface="Franklin Gothic Demi Cond" pitchFamily="34" charset="0"/>
              </a:rPr>
              <a:t>tidak</a:t>
            </a:r>
            <a:r>
              <a:rPr lang="en-US" sz="2600" dirty="0">
                <a:latin typeface="Franklin Gothic Demi Cond" pitchFamily="34" charset="0"/>
              </a:rPr>
              <a:t> </a:t>
            </a:r>
            <a:r>
              <a:rPr lang="en-US" sz="2600" dirty="0" err="1">
                <a:latin typeface="Franklin Gothic Demi Cond" pitchFamily="34" charset="0"/>
              </a:rPr>
              <a:t>tertipu</a:t>
            </a:r>
            <a:r>
              <a:rPr lang="en-US" sz="2600" dirty="0">
                <a:latin typeface="Franklin Gothic Demi Cond" pitchFamily="34" charset="0"/>
              </a:rPr>
              <a:t> </a:t>
            </a:r>
            <a:r>
              <a:rPr lang="en-US" sz="2600" dirty="0" err="1">
                <a:latin typeface="Franklin Gothic Demi Cond" pitchFamily="34" charset="0"/>
              </a:rPr>
              <a:t>oleh</a:t>
            </a:r>
            <a:r>
              <a:rPr lang="en-US" sz="2600" dirty="0">
                <a:latin typeface="Franklin Gothic Demi Cond" pitchFamily="34" charset="0"/>
              </a:rPr>
              <a:t> </a:t>
            </a:r>
            <a:r>
              <a:rPr lang="en-US" sz="2600" dirty="0" err="1">
                <a:latin typeface="Franklin Gothic Demi Cond" pitchFamily="34" charset="0"/>
              </a:rPr>
              <a:t>tipu</a:t>
            </a:r>
            <a:r>
              <a:rPr lang="en-US" sz="2600" dirty="0">
                <a:latin typeface="Franklin Gothic Demi Cond" pitchFamily="34" charset="0"/>
              </a:rPr>
              <a:t> </a:t>
            </a:r>
            <a:r>
              <a:rPr lang="en-US" sz="2600" dirty="0" err="1">
                <a:latin typeface="Franklin Gothic Demi Cond" pitchFamily="34" charset="0"/>
              </a:rPr>
              <a:t>dayanya</a:t>
            </a:r>
            <a:r>
              <a:rPr lang="en-US" sz="2600" dirty="0">
                <a:latin typeface="Franklin Gothic Demi Cond" pitchFamily="34" charset="0"/>
              </a:rPr>
              <a:t>. </a:t>
            </a:r>
            <a:r>
              <a:rPr lang="en-US" sz="2600" dirty="0" err="1">
                <a:latin typeface="Franklin Gothic Demi Cond" pitchFamily="34" charset="0"/>
              </a:rPr>
              <a:t>Selama</a:t>
            </a:r>
            <a:r>
              <a:rPr lang="en-US" sz="2600" dirty="0">
                <a:latin typeface="Franklin Gothic Demi Cond" pitchFamily="34" charset="0"/>
              </a:rPr>
              <a:t> </a:t>
            </a:r>
            <a:r>
              <a:rPr lang="en-US" sz="2600" dirty="0" err="1">
                <a:latin typeface="Franklin Gothic Demi Cond" pitchFamily="34" charset="0"/>
              </a:rPr>
              <a:t>Kristus</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keselamatan-Nya</a:t>
            </a:r>
            <a:r>
              <a:rPr lang="en-US" sz="2600" dirty="0">
                <a:latin typeface="Franklin Gothic Demi Cond" pitchFamily="34" charset="0"/>
              </a:rPr>
              <a:t> </a:t>
            </a:r>
            <a:r>
              <a:rPr lang="en-US" sz="2600" dirty="0" err="1">
                <a:latin typeface="Franklin Gothic Demi Cond" pitchFamily="34" charset="0"/>
              </a:rPr>
              <a:t>menjadi</a:t>
            </a:r>
            <a:r>
              <a:rPr lang="en-US" sz="2600" dirty="0">
                <a:latin typeface="Franklin Gothic Demi Cond" pitchFamily="34" charset="0"/>
              </a:rPr>
              <a:t> </a:t>
            </a:r>
            <a:r>
              <a:rPr lang="en-US" sz="2600" dirty="0" err="1">
                <a:latin typeface="Franklin Gothic Demi Cond" pitchFamily="34" charset="0"/>
              </a:rPr>
              <a:t>pusat</a:t>
            </a:r>
            <a:r>
              <a:rPr lang="en-US" sz="2600" dirty="0">
                <a:latin typeface="Franklin Gothic Demi Cond" pitchFamily="34" charset="0"/>
              </a:rPr>
              <a:t>, </a:t>
            </a:r>
            <a:r>
              <a:rPr lang="en-US" sz="2600" dirty="0" err="1">
                <a:latin typeface="Franklin Gothic Demi Cond" pitchFamily="34" charset="0"/>
              </a:rPr>
              <a:t>esensi</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sukacita</a:t>
            </a:r>
            <a:r>
              <a:rPr lang="en-US" sz="2600" dirty="0">
                <a:latin typeface="Franklin Gothic Demi Cond" pitchFamily="34" charset="0"/>
              </a:rPr>
              <a:t> </a:t>
            </a:r>
            <a:r>
              <a:rPr lang="en-US" sz="2600" dirty="0" err="1">
                <a:latin typeface="Franklin Gothic Demi Cond" pitchFamily="34" charset="0"/>
              </a:rPr>
              <a:t>hidup</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 </a:t>
            </a:r>
            <a:r>
              <a:rPr lang="en-US" sz="2600" dirty="0" err="1">
                <a:latin typeface="Franklin Gothic Demi Cond" pitchFamily="34" charset="0"/>
              </a:rPr>
              <a:t>Iblis</a:t>
            </a:r>
            <a:r>
              <a:rPr lang="en-US" sz="2600" dirty="0">
                <a:latin typeface="Franklin Gothic Demi Cond" pitchFamily="34" charset="0"/>
              </a:rPr>
              <a:t> </a:t>
            </a:r>
            <a:r>
              <a:rPr lang="en-US" sz="2600" dirty="0" err="1">
                <a:latin typeface="Franklin Gothic Demi Cond" pitchFamily="34" charset="0"/>
              </a:rPr>
              <a:t>tidak</a:t>
            </a:r>
            <a:r>
              <a:rPr lang="en-US" sz="2600" dirty="0">
                <a:latin typeface="Franklin Gothic Demi Cond" pitchFamily="34" charset="0"/>
              </a:rPr>
              <a:t> </a:t>
            </a:r>
            <a:r>
              <a:rPr lang="en-US" sz="2600" dirty="0" err="1">
                <a:latin typeface="Franklin Gothic Demi Cond" pitchFamily="34" charset="0"/>
              </a:rPr>
              <a:t>dapat</a:t>
            </a:r>
            <a:r>
              <a:rPr lang="en-US" sz="2600" dirty="0">
                <a:latin typeface="Franklin Gothic Demi Cond" pitchFamily="34" charset="0"/>
              </a:rPr>
              <a:t> </a:t>
            </a:r>
            <a:r>
              <a:rPr lang="en-US" sz="2600" dirty="0" err="1">
                <a:latin typeface="Franklin Gothic Demi Cond" pitchFamily="34" charset="0"/>
              </a:rPr>
              <a:t>memperdayai</a:t>
            </a:r>
            <a:r>
              <a:rPr lang="en-US" sz="2600" dirty="0">
                <a:latin typeface="Franklin Gothic Demi Cond" pitchFamily="34" charset="0"/>
              </a:rPr>
              <a:t> </a:t>
            </a:r>
            <a:r>
              <a:rPr lang="en-US" sz="2600" dirty="0" err="1">
                <a:latin typeface="Franklin Gothic Demi Cond" pitchFamily="34" charset="0"/>
              </a:rPr>
              <a:t>kita</a:t>
            </a:r>
            <a:r>
              <a:rPr lang="en-US" sz="2600" dirty="0">
                <a:latin typeface="Franklin Gothic Demi Cond"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aroon Background Vector Art, Icons, and Graphics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4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4638"/>
            <a:ext cx="9144000" cy="582594"/>
          </a:xfrm>
          <a:solidFill>
            <a:schemeClr val="accent6">
              <a:lumMod val="20000"/>
              <a:lumOff val="80000"/>
            </a:schemeClr>
          </a:solidFill>
        </p:spPr>
        <p:txBody>
          <a:bodyPr>
            <a:normAutofit/>
          </a:bodyPr>
          <a:lstStyle/>
          <a:p>
            <a:r>
              <a:rPr lang="en-US" sz="2800" dirty="0" err="1">
                <a:latin typeface="Bernard MT Condensed" pitchFamily="18" charset="0"/>
              </a:rPr>
              <a:t>Renungkanlah</a:t>
            </a:r>
            <a:r>
              <a:rPr lang="en-US" sz="2800" dirty="0">
                <a:latin typeface="Bernard MT Condensed" pitchFamily="18" charset="0"/>
              </a:rPr>
              <a:t> </a:t>
            </a:r>
            <a:r>
              <a:rPr lang="en-US" sz="2800" dirty="0" err="1">
                <a:latin typeface="Bernard MT Condensed" pitchFamily="18" charset="0"/>
              </a:rPr>
              <a:t>apa</a:t>
            </a:r>
            <a:r>
              <a:rPr lang="en-US" sz="2800" dirty="0">
                <a:latin typeface="Bernard MT Condensed" pitchFamily="18" charset="0"/>
              </a:rPr>
              <a:t> yang </a:t>
            </a:r>
            <a:r>
              <a:rPr lang="en-US" sz="2800" dirty="0" err="1">
                <a:latin typeface="Bernard MT Condensed" pitchFamily="18" charset="0"/>
              </a:rPr>
              <a:t>Rasul</a:t>
            </a:r>
            <a:r>
              <a:rPr lang="en-US" sz="2800" dirty="0">
                <a:latin typeface="Bernard MT Condensed" pitchFamily="18" charset="0"/>
              </a:rPr>
              <a:t> </a:t>
            </a:r>
            <a:r>
              <a:rPr lang="en-US" sz="2800" dirty="0" err="1">
                <a:latin typeface="Bernard MT Condensed" pitchFamily="18" charset="0"/>
              </a:rPr>
              <a:t>Paulus</a:t>
            </a:r>
            <a:r>
              <a:rPr lang="en-US" sz="2800" dirty="0">
                <a:latin typeface="Bernard MT Condensed" pitchFamily="18" charset="0"/>
              </a:rPr>
              <a:t> </a:t>
            </a:r>
            <a:r>
              <a:rPr lang="en-US" sz="2800" dirty="0" err="1">
                <a:latin typeface="Bernard MT Condensed" pitchFamily="18" charset="0"/>
              </a:rPr>
              <a:t>katakan</a:t>
            </a:r>
            <a:r>
              <a:rPr lang="en-US" sz="2800" dirty="0">
                <a:latin typeface="Bernard MT Condensed" pitchFamily="18" charset="0"/>
              </a:rPr>
              <a:t>, Roma 8:35-39</a:t>
            </a:r>
          </a:p>
        </p:txBody>
      </p:sp>
      <p:sp>
        <p:nvSpPr>
          <p:cNvPr id="3" name="Content Placeholder 2"/>
          <p:cNvSpPr>
            <a:spLocks noGrp="1"/>
          </p:cNvSpPr>
          <p:nvPr>
            <p:ph idx="1"/>
          </p:nvPr>
        </p:nvSpPr>
        <p:spPr>
          <a:xfrm>
            <a:off x="395536" y="1239502"/>
            <a:ext cx="8640960" cy="5357850"/>
          </a:xfrm>
        </p:spPr>
        <p:txBody>
          <a:bodyPr>
            <a:noAutofit/>
          </a:bodyPr>
          <a:lstStyle/>
          <a:p>
            <a:pPr>
              <a:buNone/>
            </a:pP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Siapakah</a:t>
            </a:r>
            <a:r>
              <a:rPr lang="en-US" sz="2600" dirty="0">
                <a:solidFill>
                  <a:schemeClr val="bg1"/>
                </a:solidFill>
                <a:latin typeface="Franklin Gothic Demi Cond" pitchFamily="34" charset="0"/>
              </a:rPr>
              <a:t> yang </a:t>
            </a:r>
            <a:r>
              <a:rPr lang="en-US" sz="2600" dirty="0" err="1">
                <a:solidFill>
                  <a:schemeClr val="bg1"/>
                </a:solidFill>
                <a:latin typeface="Franklin Gothic Demi Cond" pitchFamily="34" charset="0"/>
              </a:rPr>
              <a:t>akan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memisahkan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kita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dari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kasih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Kristus</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Penindasan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atau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kesesakan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atau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penganiayaan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atau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kelaparan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atau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ketelanjangan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atau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bahaya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atau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pedang</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Seperti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ada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tertulis</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Oleh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karena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Engkau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kami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ada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dalam</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bahaya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maut</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sepanjang</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hari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kami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telah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dianggap</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sebagai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domba-domba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sembelihan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Tetapi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dalam</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semuanya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itu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kita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lebih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dari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pada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orang-orang</a:t>
            </a:r>
            <a:r>
              <a:rPr lang="en-US" sz="2600" dirty="0">
                <a:solidFill>
                  <a:schemeClr val="bg1"/>
                </a:solidFill>
                <a:latin typeface="Franklin Gothic Demi Cond" pitchFamily="34" charset="0"/>
              </a:rPr>
              <a:t> yang </a:t>
            </a:r>
            <a:r>
              <a:rPr lang="en-US" sz="2600" dirty="0" err="1">
                <a:solidFill>
                  <a:schemeClr val="bg1"/>
                </a:solidFill>
                <a:latin typeface="Franklin Gothic Demi Cond" pitchFamily="34" charset="0"/>
              </a:rPr>
              <a:t>menang</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oleh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Dia</a:t>
            </a:r>
            <a:r>
              <a:rPr lang="en-US" sz="2600" dirty="0">
                <a:solidFill>
                  <a:schemeClr val="bg1"/>
                </a:solidFill>
                <a:latin typeface="Franklin Gothic Demi Cond" pitchFamily="34" charset="0"/>
              </a:rPr>
              <a:t> yang </a:t>
            </a:r>
            <a:r>
              <a:rPr lang="en-US" sz="2600" dirty="0" err="1">
                <a:solidFill>
                  <a:schemeClr val="bg1"/>
                </a:solidFill>
                <a:latin typeface="Franklin Gothic Demi Cond" pitchFamily="34" charset="0"/>
              </a:rPr>
              <a:t>telah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mengasihi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kita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Sebab</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aku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yakin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bahwa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baik</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maut</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maupun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hidup</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baik</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malaikat-malaikat</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maupun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pemerintah-pemerintah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baik</a:t>
            </a:r>
            <a:r>
              <a:rPr lang="en-US" sz="2600" dirty="0">
                <a:solidFill>
                  <a:schemeClr val="bg1"/>
                </a:solidFill>
                <a:latin typeface="Franklin Gothic Demi Cond" pitchFamily="34" charset="0"/>
              </a:rPr>
              <a:t> yang </a:t>
            </a:r>
            <a:r>
              <a:rPr lang="en-US" sz="2600" dirty="0" err="1">
                <a:solidFill>
                  <a:schemeClr val="bg1"/>
                </a:solidFill>
                <a:latin typeface="Franklin Gothic Demi Cond" pitchFamily="34" charset="0"/>
              </a:rPr>
              <a:t>ada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sekarang</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maupun</a:t>
            </a:r>
            <a:r>
              <a:rPr lang="en-US" sz="2600" dirty="0">
                <a:solidFill>
                  <a:schemeClr val="bg1"/>
                </a:solidFill>
                <a:latin typeface="Franklin Gothic Demi Cond" pitchFamily="34" charset="0"/>
              </a:rPr>
              <a:t> yang </a:t>
            </a:r>
            <a:r>
              <a:rPr lang="en-US" sz="2600" dirty="0" err="1">
                <a:solidFill>
                  <a:schemeClr val="bg1"/>
                </a:solidFill>
                <a:latin typeface="Franklin Gothic Demi Cond" pitchFamily="34" charset="0"/>
              </a:rPr>
              <a:t>akan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datang</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atau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kuasa-kuasa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baik</a:t>
            </a:r>
            <a:r>
              <a:rPr lang="en-US" sz="2600" dirty="0">
                <a:solidFill>
                  <a:schemeClr val="bg1"/>
                </a:solidFill>
                <a:latin typeface="Franklin Gothic Demi Cond" pitchFamily="34" charset="0"/>
              </a:rPr>
              <a:t> yang </a:t>
            </a:r>
            <a:r>
              <a:rPr lang="en-US" sz="2600" dirty="0" err="1">
                <a:solidFill>
                  <a:schemeClr val="bg1"/>
                </a:solidFill>
                <a:latin typeface="Franklin Gothic Demi Cond" pitchFamily="34" charset="0"/>
              </a:rPr>
              <a:t>di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atas</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maupun</a:t>
            </a:r>
            <a:r>
              <a:rPr lang="en-US" sz="2600" dirty="0">
                <a:solidFill>
                  <a:schemeClr val="bg1"/>
                </a:solidFill>
                <a:latin typeface="Franklin Gothic Demi Cond" pitchFamily="34" charset="0"/>
              </a:rPr>
              <a:t> yang </a:t>
            </a:r>
            <a:r>
              <a:rPr lang="en-US" sz="2600" dirty="0" err="1">
                <a:solidFill>
                  <a:schemeClr val="bg1"/>
                </a:solidFill>
                <a:latin typeface="Franklin Gothic Demi Cond" pitchFamily="34" charset="0"/>
              </a:rPr>
              <a:t>di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bawah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ataupun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sesuatu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makhluk</a:t>
            </a:r>
            <a:r>
              <a:rPr lang="en-US" sz="2600" dirty="0">
                <a:solidFill>
                  <a:schemeClr val="bg1"/>
                </a:solidFill>
                <a:latin typeface="Franklin Gothic Demi Cond" pitchFamily="34" charset="0"/>
              </a:rPr>
              <a:t> lain, </a:t>
            </a:r>
            <a:r>
              <a:rPr lang="en-US" sz="2600" dirty="0" err="1">
                <a:solidFill>
                  <a:schemeClr val="bg1"/>
                </a:solidFill>
                <a:latin typeface="Franklin Gothic Demi Cond" pitchFamily="34" charset="0"/>
              </a:rPr>
              <a:t>tidak</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akan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dapat</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memisahkan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kita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dari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kasih</a:t>
            </a:r>
            <a:r>
              <a:rPr lang="en-US" sz="2600" dirty="0">
                <a:solidFill>
                  <a:schemeClr val="bg1"/>
                </a:solidFill>
                <a:latin typeface="Franklin Gothic Demi Cond" pitchFamily="34" charset="0"/>
              </a:rPr>
              <a:t> Allah, yang </a:t>
            </a:r>
            <a:r>
              <a:rPr lang="en-US" sz="2600" dirty="0" err="1">
                <a:solidFill>
                  <a:schemeClr val="bg1"/>
                </a:solidFill>
                <a:latin typeface="Franklin Gothic Demi Cond" pitchFamily="34" charset="0"/>
              </a:rPr>
              <a:t>ada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dalam</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Kristus</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Yesus</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Tuhan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kita</a:t>
            </a:r>
            <a:r>
              <a:rPr lang="en-US" sz="2600" dirty="0">
                <a:solidFill>
                  <a:schemeClr val="bg1"/>
                </a:solidFill>
                <a:latin typeface="Franklin Gothic Demi Cond"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88"/>
            <a:ext cx="9167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0"/>
            <a:ext cx="6008712" cy="142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00034" y="214290"/>
            <a:ext cx="8229600" cy="1143000"/>
          </a:xfrm>
        </p:spPr>
        <p:txBody>
          <a:bodyPr>
            <a:normAutofit/>
          </a:bodyPr>
          <a:lstStyle/>
          <a:p>
            <a:r>
              <a:rPr lang="en-US" sz="3200" dirty="0">
                <a:solidFill>
                  <a:srgbClr val="FFFF00"/>
                </a:solidFill>
                <a:latin typeface="Impact" pitchFamily="34" charset="0"/>
              </a:rPr>
              <a:t>CAWAN LEBUR DOSA</a:t>
            </a:r>
            <a:br>
              <a:rPr lang="en-US" sz="3200" dirty="0">
                <a:solidFill>
                  <a:srgbClr val="FFFF00"/>
                </a:solidFill>
                <a:latin typeface="Impact" pitchFamily="34" charset="0"/>
              </a:rPr>
            </a:br>
            <a:r>
              <a:rPr lang="en-US" sz="2800" dirty="0" err="1">
                <a:solidFill>
                  <a:schemeClr val="bg1"/>
                </a:solidFill>
                <a:latin typeface="Bernard MT Condensed" pitchFamily="18" charset="0"/>
              </a:rPr>
              <a:t>Selasa</a:t>
            </a:r>
            <a:r>
              <a:rPr lang="en-US" sz="2800" dirty="0">
                <a:solidFill>
                  <a:schemeClr val="bg1"/>
                </a:solidFill>
                <a:latin typeface="Bernard MT Condensed" pitchFamily="18" charset="0"/>
              </a:rPr>
              <a:t>, 5 </a:t>
            </a:r>
            <a:r>
              <a:rPr lang="en-US" sz="2800" dirty="0" err="1">
                <a:solidFill>
                  <a:schemeClr val="bg1"/>
                </a:solidFill>
                <a:latin typeface="Bernard MT Condensed" pitchFamily="18" charset="0"/>
              </a:rPr>
              <a:t>Juli</a:t>
            </a:r>
            <a:r>
              <a:rPr lang="en-US" sz="2800" dirty="0">
                <a:solidFill>
                  <a:schemeClr val="bg1"/>
                </a:solidFill>
                <a:latin typeface="Bernard MT Condensed" pitchFamily="18" charset="0"/>
              </a:rPr>
              <a:t> 2022</a:t>
            </a:r>
          </a:p>
        </p:txBody>
      </p:sp>
      <p:sp>
        <p:nvSpPr>
          <p:cNvPr id="3" name="Content Placeholder 2"/>
          <p:cNvSpPr>
            <a:spLocks noGrp="1"/>
          </p:cNvSpPr>
          <p:nvPr>
            <p:ph idx="1"/>
          </p:nvPr>
        </p:nvSpPr>
        <p:spPr>
          <a:xfrm>
            <a:off x="0" y="1714488"/>
            <a:ext cx="6215106" cy="4972072"/>
          </a:xfrm>
        </p:spPr>
        <p:txBody>
          <a:bodyPr>
            <a:normAutofit lnSpcReduction="10000"/>
          </a:bodyPr>
          <a:lstStyle/>
          <a:p>
            <a:pPr>
              <a:buNone/>
            </a:pPr>
            <a:r>
              <a:rPr lang="en-US" sz="2800" dirty="0"/>
              <a:t>	</a:t>
            </a:r>
            <a:r>
              <a:rPr lang="en-US" sz="2800" dirty="0" err="1">
                <a:latin typeface="Franklin Gothic Demi Cond" pitchFamily="34" charset="0"/>
              </a:rPr>
              <a:t>Dosa</a:t>
            </a:r>
            <a:r>
              <a:rPr lang="en-US" sz="2800" dirty="0">
                <a:latin typeface="Franklin Gothic Demi Cond" pitchFamily="34" charset="0"/>
              </a:rPr>
              <a:t> </a:t>
            </a:r>
            <a:r>
              <a:rPr lang="en-US" sz="2800" dirty="0" err="1">
                <a:latin typeface="Franklin Gothic Demi Cond" pitchFamily="34" charset="0"/>
              </a:rPr>
              <a:t>selalu</a:t>
            </a:r>
            <a:r>
              <a:rPr lang="en-US" sz="2800" dirty="0">
                <a:latin typeface="Franklin Gothic Demi Cond" pitchFamily="34" charset="0"/>
              </a:rPr>
              <a:t> </a:t>
            </a:r>
            <a:r>
              <a:rPr lang="en-US" sz="2800" dirty="0" err="1">
                <a:latin typeface="Franklin Gothic Demi Cond" pitchFamily="34" charset="0"/>
              </a:rPr>
              <a:t>menuai</a:t>
            </a:r>
            <a:r>
              <a:rPr lang="en-US" sz="2800" dirty="0">
                <a:latin typeface="Franklin Gothic Demi Cond" pitchFamily="34" charset="0"/>
              </a:rPr>
              <a:t> </a:t>
            </a:r>
            <a:r>
              <a:rPr lang="en-US" sz="2800" dirty="0" err="1">
                <a:latin typeface="Franklin Gothic Demi Cond" pitchFamily="34" charset="0"/>
              </a:rPr>
              <a:t>konsekuensi</a:t>
            </a:r>
            <a:r>
              <a:rPr lang="en-US" sz="2800" dirty="0">
                <a:latin typeface="Franklin Gothic Demi Cond" pitchFamily="34" charset="0"/>
              </a:rPr>
              <a:t>. </a:t>
            </a:r>
            <a:r>
              <a:rPr lang="en-US" sz="2800" dirty="0" err="1">
                <a:latin typeface="Franklin Gothic Demi Cond" pitchFamily="34" charset="0"/>
              </a:rPr>
              <a:t>Dosa</a:t>
            </a:r>
            <a:r>
              <a:rPr lang="en-US" sz="2800" dirty="0">
                <a:latin typeface="Franklin Gothic Demi Cond" pitchFamily="34" charset="0"/>
              </a:rPr>
              <a:t> </a:t>
            </a:r>
            <a:r>
              <a:rPr lang="en-US" sz="2800" dirty="0" err="1">
                <a:latin typeface="Franklin Gothic Demi Cond" pitchFamily="34" charset="0"/>
              </a:rPr>
              <a:t>itu</a:t>
            </a:r>
            <a:r>
              <a:rPr lang="en-US" sz="2800" dirty="0">
                <a:latin typeface="Franklin Gothic Demi Cond" pitchFamily="34" charset="0"/>
              </a:rPr>
              <a:t> </a:t>
            </a:r>
            <a:r>
              <a:rPr lang="en-US" sz="2800" dirty="0" err="1">
                <a:latin typeface="Franklin Gothic Demi Cond" pitchFamily="34" charset="0"/>
              </a:rPr>
              <a:t>sendiri</a:t>
            </a:r>
            <a:r>
              <a:rPr lang="en-US" sz="2800" dirty="0">
                <a:latin typeface="Franklin Gothic Demi Cond" pitchFamily="34" charset="0"/>
              </a:rPr>
              <a:t> </a:t>
            </a:r>
            <a:r>
              <a:rPr lang="en-US" sz="2800" dirty="0" err="1">
                <a:latin typeface="Franklin Gothic Demi Cond" pitchFamily="34" charset="0"/>
              </a:rPr>
              <a:t>datang</a:t>
            </a:r>
            <a:r>
              <a:rPr lang="en-US" sz="2800" dirty="0">
                <a:latin typeface="Franklin Gothic Demi Cond" pitchFamily="34" charset="0"/>
              </a:rPr>
              <a:t> </a:t>
            </a:r>
            <a:r>
              <a:rPr lang="en-US" sz="2800" dirty="0" err="1">
                <a:latin typeface="Franklin Gothic Demi Cond" pitchFamily="34" charset="0"/>
              </a:rPr>
              <a:t>dengan</a:t>
            </a:r>
            <a:r>
              <a:rPr lang="en-US" sz="2800" dirty="0">
                <a:latin typeface="Franklin Gothic Demi Cond" pitchFamily="34" charset="0"/>
              </a:rPr>
              <a:t> </a:t>
            </a:r>
            <a:r>
              <a:rPr lang="en-US" sz="2800" dirty="0" err="1">
                <a:latin typeface="Franklin Gothic Demi Cond" pitchFamily="34" charset="0"/>
              </a:rPr>
              <a:t>konsekuensi</a:t>
            </a:r>
            <a:r>
              <a:rPr lang="en-US" sz="2800" dirty="0">
                <a:latin typeface="Franklin Gothic Demi Cond" pitchFamily="34" charset="0"/>
              </a:rPr>
              <a:t> </a:t>
            </a:r>
            <a:r>
              <a:rPr lang="en-US" sz="2800" dirty="0" err="1">
                <a:latin typeface="Franklin Gothic Demi Cond" pitchFamily="34" charset="0"/>
              </a:rPr>
              <a:t>bawaannya</a:t>
            </a:r>
            <a:r>
              <a:rPr lang="en-US" sz="2800" dirty="0">
                <a:latin typeface="Franklin Gothic Demi Cond" pitchFamily="34" charset="0"/>
              </a:rPr>
              <a:t> </a:t>
            </a:r>
            <a:r>
              <a:rPr lang="en-US" sz="2800" dirty="0" err="1">
                <a:latin typeface="Franklin Gothic Demi Cond" pitchFamily="34" charset="0"/>
              </a:rPr>
              <a:t>sendiri</a:t>
            </a:r>
            <a:r>
              <a:rPr lang="en-US" sz="2800" dirty="0">
                <a:latin typeface="Franklin Gothic Demi Cond" pitchFamily="34" charset="0"/>
              </a:rPr>
              <a:t>. Kita </a:t>
            </a:r>
            <a:r>
              <a:rPr lang="en-US" sz="2800" dirty="0" err="1">
                <a:latin typeface="Franklin Gothic Demi Cond" pitchFamily="34" charset="0"/>
              </a:rPr>
              <a:t>tidak</a:t>
            </a:r>
            <a:r>
              <a:rPr lang="en-US" sz="2800" dirty="0">
                <a:latin typeface="Franklin Gothic Demi Cond" pitchFamily="34" charset="0"/>
              </a:rPr>
              <a:t> </a:t>
            </a:r>
            <a:r>
              <a:rPr lang="en-US" sz="2800" dirty="0" err="1">
                <a:latin typeface="Franklin Gothic Demi Cond" pitchFamily="34" charset="0"/>
              </a:rPr>
              <a:t>dapat</a:t>
            </a:r>
            <a:r>
              <a:rPr lang="en-US" sz="2800" dirty="0">
                <a:latin typeface="Franklin Gothic Demi Cond" pitchFamily="34" charset="0"/>
              </a:rPr>
              <a:t> </a:t>
            </a:r>
            <a:r>
              <a:rPr lang="en-US" sz="2800" dirty="0" err="1">
                <a:latin typeface="Franklin Gothic Demi Cond" pitchFamily="34" charset="0"/>
              </a:rPr>
              <a:t>mengecoh</a:t>
            </a:r>
            <a:r>
              <a:rPr lang="en-US" sz="2800" dirty="0">
                <a:latin typeface="Franklin Gothic Demi Cond" pitchFamily="34" charset="0"/>
              </a:rPr>
              <a:t> Allah </a:t>
            </a:r>
            <a:r>
              <a:rPr lang="en-US" sz="2800" dirty="0" err="1">
                <a:latin typeface="Franklin Gothic Demi Cond" pitchFamily="34" charset="0"/>
              </a:rPr>
              <a:t>dengan</a:t>
            </a:r>
            <a:r>
              <a:rPr lang="en-US" sz="2800" dirty="0">
                <a:latin typeface="Franklin Gothic Demi Cond" pitchFamily="34" charset="0"/>
              </a:rPr>
              <a:t> </a:t>
            </a:r>
            <a:r>
              <a:rPr lang="en-US" sz="2800" dirty="0" err="1">
                <a:latin typeface="Franklin Gothic Demi Cond" pitchFamily="34" charset="0"/>
              </a:rPr>
              <a:t>berpikir</a:t>
            </a:r>
            <a:r>
              <a:rPr lang="en-US" sz="2800" dirty="0">
                <a:latin typeface="Franklin Gothic Demi Cond" pitchFamily="34" charset="0"/>
              </a:rPr>
              <a:t> </a:t>
            </a:r>
            <a:r>
              <a:rPr lang="en-US" sz="2800" dirty="0" err="1">
                <a:latin typeface="Franklin Gothic Demi Cond" pitchFamily="34" charset="0"/>
              </a:rPr>
              <a:t>bahwa</a:t>
            </a:r>
            <a:r>
              <a:rPr lang="en-US" sz="2800" dirty="0">
                <a:latin typeface="Franklin Gothic Demi Cond" pitchFamily="34" charset="0"/>
              </a:rPr>
              <a:t> </a:t>
            </a:r>
            <a:r>
              <a:rPr lang="en-US" sz="2800" dirty="0" err="1">
                <a:latin typeface="Franklin Gothic Demi Cond" pitchFamily="34" charset="0"/>
              </a:rPr>
              <a:t>kita</a:t>
            </a:r>
            <a:r>
              <a:rPr lang="en-US" sz="2800" dirty="0">
                <a:latin typeface="Franklin Gothic Demi Cond" pitchFamily="34" charset="0"/>
              </a:rPr>
              <a:t> </a:t>
            </a:r>
            <a:r>
              <a:rPr lang="en-US" sz="2800" dirty="0" err="1">
                <a:latin typeface="Franklin Gothic Demi Cond" pitchFamily="34" charset="0"/>
              </a:rPr>
              <a:t>dapat</a:t>
            </a:r>
            <a:r>
              <a:rPr lang="en-US" sz="2800" dirty="0">
                <a:latin typeface="Franklin Gothic Demi Cond" pitchFamily="34" charset="0"/>
              </a:rPr>
              <a:t> </a:t>
            </a:r>
            <a:r>
              <a:rPr lang="en-US" sz="2800" dirty="0" err="1">
                <a:latin typeface="Franklin Gothic Demi Cond" pitchFamily="34" charset="0"/>
              </a:rPr>
              <a:t>berbuat</a:t>
            </a:r>
            <a:r>
              <a:rPr lang="en-US" sz="2800" dirty="0">
                <a:latin typeface="Franklin Gothic Demi Cond" pitchFamily="34" charset="0"/>
              </a:rPr>
              <a:t> </a:t>
            </a:r>
            <a:r>
              <a:rPr lang="en-US" sz="2800" dirty="0" err="1">
                <a:latin typeface="Franklin Gothic Demi Cond" pitchFamily="34" charset="0"/>
              </a:rPr>
              <a:t>dosa</a:t>
            </a:r>
            <a:r>
              <a:rPr lang="en-US" sz="2800" dirty="0">
                <a:latin typeface="Franklin Gothic Demi Cond" pitchFamily="34" charset="0"/>
              </a:rPr>
              <a:t> </a:t>
            </a:r>
            <a:r>
              <a:rPr lang="en-US" sz="2800" dirty="0" err="1">
                <a:latin typeface="Franklin Gothic Demi Cond" pitchFamily="34" charset="0"/>
              </a:rPr>
              <a:t>tanpa</a:t>
            </a:r>
            <a:r>
              <a:rPr lang="en-US" sz="2800" dirty="0">
                <a:latin typeface="Franklin Gothic Demi Cond" pitchFamily="34" charset="0"/>
              </a:rPr>
              <a:t> </a:t>
            </a:r>
            <a:r>
              <a:rPr lang="en-US" sz="2800" dirty="0" err="1">
                <a:latin typeface="Franklin Gothic Demi Cond" pitchFamily="34" charset="0"/>
              </a:rPr>
              <a:t>mengalami</a:t>
            </a:r>
            <a:r>
              <a:rPr lang="en-US" sz="2800" dirty="0">
                <a:latin typeface="Franklin Gothic Demi Cond" pitchFamily="34" charset="0"/>
              </a:rPr>
              <a:t> </a:t>
            </a:r>
            <a:r>
              <a:rPr lang="en-US" sz="2800" dirty="0" err="1">
                <a:latin typeface="Franklin Gothic Demi Cond" pitchFamily="34" charset="0"/>
              </a:rPr>
              <a:t>konsekuensi</a:t>
            </a:r>
            <a:r>
              <a:rPr lang="en-US" sz="2800" dirty="0">
                <a:latin typeface="Franklin Gothic Demi Cond" pitchFamily="34" charset="0"/>
              </a:rPr>
              <a:t>. </a:t>
            </a:r>
          </a:p>
          <a:p>
            <a:pPr>
              <a:buNone/>
            </a:pPr>
            <a:r>
              <a:rPr lang="en-US" sz="2800" dirty="0">
                <a:solidFill>
                  <a:srgbClr val="FF0000"/>
                </a:solidFill>
                <a:latin typeface="Franklin Gothic Demi Cond" pitchFamily="34" charset="0"/>
              </a:rPr>
              <a:t>	</a:t>
            </a:r>
            <a:r>
              <a:rPr lang="en-US" sz="2800" dirty="0" err="1">
                <a:solidFill>
                  <a:srgbClr val="FF0000"/>
                </a:solidFill>
                <a:latin typeface="Gill Sans Ultra Bold Condensed" pitchFamily="34" charset="0"/>
              </a:rPr>
              <a:t>Segala</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sesuatu</a:t>
            </a:r>
            <a:r>
              <a:rPr lang="en-US" sz="2800" dirty="0">
                <a:solidFill>
                  <a:srgbClr val="FF0000"/>
                </a:solidFill>
                <a:latin typeface="Gill Sans Ultra Bold Condensed" pitchFamily="34" charset="0"/>
              </a:rPr>
              <a:t> yang </a:t>
            </a:r>
            <a:r>
              <a:rPr lang="en-US" sz="2800" dirty="0" err="1">
                <a:solidFill>
                  <a:srgbClr val="FF0000"/>
                </a:solidFill>
                <a:latin typeface="Gill Sans Ultra Bold Condensed" pitchFamily="34" charset="0"/>
              </a:rPr>
              <a:t>kita</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lakukan</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memiliki</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konsekuensi</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Dosa</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memiliki</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konsekuensi</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tidak</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hanya</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untuk</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kekekalan</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tetapi</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konsekuensi</a:t>
            </a:r>
            <a:r>
              <a:rPr lang="en-US" sz="2800" dirty="0">
                <a:solidFill>
                  <a:srgbClr val="FF0000"/>
                </a:solidFill>
                <a:latin typeface="Gill Sans Ultra Bold Condensed" pitchFamily="34" charset="0"/>
              </a:rPr>
              <a:t> yang </a:t>
            </a:r>
            <a:r>
              <a:rPr lang="en-US" sz="2800" dirty="0" err="1">
                <a:solidFill>
                  <a:srgbClr val="FF0000"/>
                </a:solidFill>
                <a:latin typeface="Gill Sans Ultra Bold Condensed" pitchFamily="34" charset="0"/>
              </a:rPr>
              <a:t>menyakitkan</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dan</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menyedihkan</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di</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dunia</a:t>
            </a:r>
            <a:r>
              <a:rPr lang="en-US" sz="2800" dirty="0">
                <a:solidFill>
                  <a:srgbClr val="FF0000"/>
                </a:solidFill>
                <a:latin typeface="Gill Sans Ultra Bold Condensed" pitchFamily="34" charset="0"/>
              </a:rPr>
              <a:t> </a:t>
            </a:r>
            <a:r>
              <a:rPr lang="en-US" sz="2800" dirty="0" err="1">
                <a:solidFill>
                  <a:srgbClr val="FF0000"/>
                </a:solidFill>
                <a:latin typeface="Gill Sans Ultra Bold Condensed" pitchFamily="34" charset="0"/>
              </a:rPr>
              <a:t>ini</a:t>
            </a:r>
            <a:r>
              <a:rPr lang="en-US" sz="2800" dirty="0">
                <a:solidFill>
                  <a:srgbClr val="FF0000"/>
                </a:solidFill>
                <a:latin typeface="Gill Sans Ultra Bold Condensed" pitchFamily="34" charset="0"/>
              </a:rPr>
              <a:t>.</a:t>
            </a:r>
          </a:p>
        </p:txBody>
      </p:sp>
      <p:pic>
        <p:nvPicPr>
          <p:cNvPr id="16386" name="Picture 2" descr="Tuhan Yesus Berkuasa Mengampuni Dosa – Suara Injil"/>
          <p:cNvPicPr>
            <a:picLocks noChangeAspect="1" noChangeArrowheads="1"/>
          </p:cNvPicPr>
          <p:nvPr/>
        </p:nvPicPr>
        <p:blipFill>
          <a:blip r:embed="rId4"/>
          <a:srcRect l="19922" r="15624"/>
          <a:stretch>
            <a:fillRect/>
          </a:stretch>
        </p:blipFill>
        <p:spPr bwMode="auto">
          <a:xfrm>
            <a:off x="6215074" y="2214554"/>
            <a:ext cx="2643206" cy="30757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43182"/>
            <a:ext cx="9144000" cy="4000528"/>
          </a:xfrm>
        </p:spPr>
        <p:txBody>
          <a:bodyPr>
            <a:normAutofit lnSpcReduction="10000"/>
          </a:bodyPr>
          <a:lstStyle/>
          <a:p>
            <a:pPr>
              <a:buNone/>
            </a:pPr>
            <a:r>
              <a:rPr lang="en-US" sz="2800" dirty="0">
                <a:latin typeface="Franklin Gothic Demi Cond" pitchFamily="34" charset="0"/>
              </a:rPr>
              <a:t>	</a:t>
            </a:r>
            <a:r>
              <a:rPr lang="en-US" sz="2800" dirty="0" err="1">
                <a:latin typeface="Franklin Gothic Demi Cond" pitchFamily="34" charset="0"/>
              </a:rPr>
              <a:t>Dalam</a:t>
            </a:r>
            <a:r>
              <a:rPr lang="en-US" sz="2800" dirty="0">
                <a:latin typeface="Franklin Gothic Demi Cond" pitchFamily="34" charset="0"/>
              </a:rPr>
              <a:t> Roma 1:21-32, </a:t>
            </a:r>
            <a:r>
              <a:rPr lang="en-US" sz="2800" dirty="0" err="1">
                <a:latin typeface="Franklin Gothic Demi Cond" pitchFamily="34" charset="0"/>
              </a:rPr>
              <a:t>rasul</a:t>
            </a:r>
            <a:r>
              <a:rPr lang="en-US" sz="2800" dirty="0">
                <a:latin typeface="Franklin Gothic Demi Cond" pitchFamily="34" charset="0"/>
              </a:rPr>
              <a:t> </a:t>
            </a:r>
            <a:r>
              <a:rPr lang="en-US" sz="2800" dirty="0" err="1">
                <a:latin typeface="Franklin Gothic Demi Cond" pitchFamily="34" charset="0"/>
              </a:rPr>
              <a:t>Paulus</a:t>
            </a:r>
            <a:r>
              <a:rPr lang="en-US" sz="2800" dirty="0">
                <a:latin typeface="Franklin Gothic Demi Cond" pitchFamily="34" charset="0"/>
              </a:rPr>
              <a:t> </a:t>
            </a:r>
            <a:r>
              <a:rPr lang="en-US" sz="2800" dirty="0" err="1">
                <a:latin typeface="Franklin Gothic Demi Cond" pitchFamily="34" charset="0"/>
              </a:rPr>
              <a:t>menjelaskan</a:t>
            </a:r>
            <a:r>
              <a:rPr lang="en-US" sz="2800" dirty="0">
                <a:latin typeface="Franklin Gothic Demi Cond" pitchFamily="34" charset="0"/>
              </a:rPr>
              <a:t> </a:t>
            </a:r>
            <a:r>
              <a:rPr lang="en-US" sz="2800" dirty="0" err="1">
                <a:latin typeface="Franklin Gothic Demi Cond" pitchFamily="34" charset="0"/>
              </a:rPr>
              <a:t>proses</a:t>
            </a:r>
            <a:r>
              <a:rPr lang="en-US" sz="2800" dirty="0">
                <a:latin typeface="Franklin Gothic Demi Cond" pitchFamily="34" charset="0"/>
              </a:rPr>
              <a:t> </a:t>
            </a:r>
            <a:r>
              <a:rPr lang="en-US" sz="2800" dirty="0" err="1">
                <a:latin typeface="Franklin Gothic Demi Cond" pitchFamily="34" charset="0"/>
              </a:rPr>
              <a:t>bagaimana</a:t>
            </a:r>
            <a:r>
              <a:rPr lang="en-US" sz="2800" dirty="0">
                <a:latin typeface="Franklin Gothic Demi Cond" pitchFamily="34" charset="0"/>
              </a:rPr>
              <a:t> </a:t>
            </a:r>
            <a:r>
              <a:rPr lang="en-US" sz="2800" dirty="0" err="1">
                <a:latin typeface="Franklin Gothic Demi Cond" pitchFamily="34" charset="0"/>
              </a:rPr>
              <a:t>manusia</a:t>
            </a:r>
            <a:r>
              <a:rPr lang="en-US" sz="2800" dirty="0">
                <a:latin typeface="Franklin Gothic Demi Cond" pitchFamily="34" charset="0"/>
              </a:rPr>
              <a:t> </a:t>
            </a:r>
            <a:r>
              <a:rPr lang="en-US" sz="2800" dirty="0" err="1">
                <a:latin typeface="Franklin Gothic Demi Cond" pitchFamily="34" charset="0"/>
              </a:rPr>
              <a:t>jatuh</a:t>
            </a:r>
            <a:r>
              <a:rPr lang="en-US" sz="2800" dirty="0">
                <a:latin typeface="Franklin Gothic Demi Cond" pitchFamily="34" charset="0"/>
              </a:rPr>
              <a:t> </a:t>
            </a:r>
            <a:r>
              <a:rPr lang="en-US" sz="2800" dirty="0" err="1">
                <a:latin typeface="Franklin Gothic Demi Cond" pitchFamily="34" charset="0"/>
              </a:rPr>
              <a:t>ke</a:t>
            </a:r>
            <a:r>
              <a:rPr lang="en-US" sz="2800" dirty="0">
                <a:latin typeface="Franklin Gothic Demi Cond" pitchFamily="34" charset="0"/>
              </a:rPr>
              <a:t> </a:t>
            </a:r>
            <a:r>
              <a:rPr lang="en-US" sz="2800" dirty="0" err="1">
                <a:latin typeface="Franklin Gothic Demi Cond" pitchFamily="34" charset="0"/>
              </a:rPr>
              <a:t>dalam</a:t>
            </a:r>
            <a:r>
              <a:rPr lang="en-US" sz="2800" dirty="0">
                <a:latin typeface="Franklin Gothic Demi Cond" pitchFamily="34" charset="0"/>
              </a:rPr>
              <a:t> </a:t>
            </a:r>
            <a:r>
              <a:rPr lang="en-US" sz="2800" dirty="0" err="1">
                <a:latin typeface="Franklin Gothic Demi Cond" pitchFamily="34" charset="0"/>
              </a:rPr>
              <a:t>dosa</a:t>
            </a:r>
            <a:r>
              <a:rPr lang="en-US" sz="2800" dirty="0">
                <a:latin typeface="Franklin Gothic Demi Cond" pitchFamily="34" charset="0"/>
              </a:rPr>
              <a:t> </a:t>
            </a:r>
            <a:r>
              <a:rPr lang="en-US" sz="2800" dirty="0" err="1">
                <a:latin typeface="Franklin Gothic Demi Cond" pitchFamily="34" charset="0"/>
              </a:rPr>
              <a:t>dan</a:t>
            </a:r>
            <a:r>
              <a:rPr lang="en-US" sz="2800" dirty="0">
                <a:latin typeface="Franklin Gothic Demi Cond" pitchFamily="34" charset="0"/>
              </a:rPr>
              <a:t> </a:t>
            </a:r>
            <a:r>
              <a:rPr lang="en-US" sz="2800" dirty="0" err="1">
                <a:latin typeface="Franklin Gothic Demi Cond" pitchFamily="34" charset="0"/>
              </a:rPr>
              <a:t>akibat-akibat</a:t>
            </a:r>
            <a:r>
              <a:rPr lang="en-US" sz="2800" dirty="0">
                <a:latin typeface="Franklin Gothic Demi Cond" pitchFamily="34" charset="0"/>
              </a:rPr>
              <a:t> </a:t>
            </a:r>
            <a:r>
              <a:rPr lang="en-US" sz="2800" dirty="0" err="1">
                <a:latin typeface="Franklin Gothic Demi Cond" pitchFamily="34" charset="0"/>
              </a:rPr>
              <a:t>dari</a:t>
            </a:r>
            <a:r>
              <a:rPr lang="en-US" sz="2800" dirty="0">
                <a:latin typeface="Franklin Gothic Demi Cond" pitchFamily="34" charset="0"/>
              </a:rPr>
              <a:t> </a:t>
            </a:r>
            <a:r>
              <a:rPr lang="en-US" sz="2800" dirty="0" err="1">
                <a:latin typeface="Franklin Gothic Demi Cond" pitchFamily="34" charset="0"/>
              </a:rPr>
              <a:t>dosa</a:t>
            </a:r>
            <a:r>
              <a:rPr lang="en-US" sz="2800" dirty="0">
                <a:latin typeface="Franklin Gothic Demi Cond" pitchFamily="34" charset="0"/>
              </a:rPr>
              <a:t> </a:t>
            </a:r>
            <a:r>
              <a:rPr lang="en-US" sz="2800" dirty="0" err="1">
                <a:latin typeface="Franklin Gothic Demi Cond" pitchFamily="34" charset="0"/>
              </a:rPr>
              <a:t>itu</a:t>
            </a:r>
            <a:r>
              <a:rPr lang="en-US" sz="2800" dirty="0">
                <a:latin typeface="Franklin Gothic Demi Cond" pitchFamily="34" charset="0"/>
              </a:rPr>
              <a:t> </a:t>
            </a:r>
            <a:r>
              <a:rPr lang="en-US" sz="2800" dirty="0" err="1">
                <a:latin typeface="Franklin Gothic Demi Cond" pitchFamily="34" charset="0"/>
              </a:rPr>
              <a:t>sendiri</a:t>
            </a:r>
            <a:r>
              <a:rPr lang="en-US" sz="2800" dirty="0">
                <a:latin typeface="Franklin Gothic Demi Cond" pitchFamily="34" charset="0"/>
              </a:rPr>
              <a:t>, </a:t>
            </a:r>
            <a:r>
              <a:rPr lang="en-US" sz="2800" dirty="0" err="1">
                <a:latin typeface="Franklin Gothic Demi Cond" pitchFamily="34" charset="0"/>
              </a:rPr>
              <a:t>diawali</a:t>
            </a:r>
            <a:r>
              <a:rPr lang="en-US" sz="2800" dirty="0">
                <a:latin typeface="Franklin Gothic Demi Cond" pitchFamily="34" charset="0"/>
              </a:rPr>
              <a:t> </a:t>
            </a:r>
            <a:r>
              <a:rPr lang="en-US" sz="2800" dirty="0" err="1">
                <a:latin typeface="Franklin Gothic Demi Cond" pitchFamily="34" charset="0"/>
              </a:rPr>
              <a:t>dengan</a:t>
            </a:r>
            <a:r>
              <a:rPr lang="en-US" sz="2800" dirty="0">
                <a:latin typeface="Franklin Gothic Demi Cond" pitchFamily="34" charset="0"/>
              </a:rPr>
              <a:t> </a:t>
            </a:r>
            <a:r>
              <a:rPr lang="en-US" sz="2800" dirty="0" err="1">
                <a:solidFill>
                  <a:srgbClr val="C00000"/>
                </a:solidFill>
                <a:latin typeface="Gill Sans Ultra Bold Condensed" pitchFamily="34" charset="0"/>
              </a:rPr>
              <a:t>hidup</a:t>
            </a:r>
            <a:r>
              <a:rPr lang="en-US" sz="2800" dirty="0">
                <a:solidFill>
                  <a:srgbClr val="C00000"/>
                </a:solidFill>
                <a:latin typeface="Gill Sans Ultra Bold Condensed" pitchFamily="34" charset="0"/>
              </a:rPr>
              <a:t> yang </a:t>
            </a:r>
            <a:r>
              <a:rPr lang="en-US" sz="2800" dirty="0" err="1">
                <a:solidFill>
                  <a:srgbClr val="C00000"/>
                </a:solidFill>
                <a:latin typeface="Gill Sans Ultra Bold Condensed" pitchFamily="34" charset="0"/>
              </a:rPr>
              <a:t>tidak</a:t>
            </a:r>
            <a:r>
              <a:rPr lang="en-US" sz="2800" dirty="0">
                <a:solidFill>
                  <a:srgbClr val="C00000"/>
                </a:solidFill>
                <a:latin typeface="Gill Sans Ultra Bold Condensed" pitchFamily="34" charset="0"/>
              </a:rPr>
              <a:t> </a:t>
            </a:r>
            <a:r>
              <a:rPr lang="en-US" sz="2800" dirty="0" err="1">
                <a:solidFill>
                  <a:srgbClr val="C00000"/>
                </a:solidFill>
                <a:latin typeface="Gill Sans Ultra Bold Condensed" pitchFamily="34" charset="0"/>
              </a:rPr>
              <a:t>disertai</a:t>
            </a:r>
            <a:r>
              <a:rPr lang="en-US" sz="2800" dirty="0">
                <a:solidFill>
                  <a:srgbClr val="C00000"/>
                </a:solidFill>
                <a:latin typeface="Gill Sans Ultra Bold Condensed" pitchFamily="34" charset="0"/>
              </a:rPr>
              <a:t> </a:t>
            </a:r>
            <a:r>
              <a:rPr lang="en-US" sz="2800" dirty="0" err="1">
                <a:solidFill>
                  <a:srgbClr val="C00000"/>
                </a:solidFill>
                <a:latin typeface="Gill Sans Ultra Bold Condensed" pitchFamily="34" charset="0"/>
              </a:rPr>
              <a:t>dengan</a:t>
            </a:r>
            <a:r>
              <a:rPr lang="en-US" sz="2800" dirty="0">
                <a:solidFill>
                  <a:srgbClr val="C00000"/>
                </a:solidFill>
                <a:latin typeface="Gill Sans Ultra Bold Condensed" pitchFamily="34" charset="0"/>
              </a:rPr>
              <a:t> </a:t>
            </a:r>
            <a:r>
              <a:rPr lang="en-US" sz="2800" dirty="0" err="1">
                <a:solidFill>
                  <a:srgbClr val="C00000"/>
                </a:solidFill>
                <a:latin typeface="Gill Sans Ultra Bold Condensed" pitchFamily="34" charset="0"/>
              </a:rPr>
              <a:t>mengucap</a:t>
            </a:r>
            <a:r>
              <a:rPr lang="en-US" sz="2800" dirty="0">
                <a:solidFill>
                  <a:srgbClr val="C00000"/>
                </a:solidFill>
                <a:latin typeface="Gill Sans Ultra Bold Condensed" pitchFamily="34" charset="0"/>
              </a:rPr>
              <a:t> </a:t>
            </a:r>
            <a:r>
              <a:rPr lang="en-US" sz="2800" dirty="0" err="1">
                <a:solidFill>
                  <a:srgbClr val="C00000"/>
                </a:solidFill>
                <a:latin typeface="Gill Sans Ultra Bold Condensed" pitchFamily="34" charset="0"/>
              </a:rPr>
              <a:t>syukur</a:t>
            </a:r>
            <a:r>
              <a:rPr lang="en-US" sz="2800" dirty="0">
                <a:solidFill>
                  <a:srgbClr val="C00000"/>
                </a:solidFill>
                <a:latin typeface="Gill Sans Ultra Bold Condensed" pitchFamily="34" charset="0"/>
              </a:rPr>
              <a:t> </a:t>
            </a:r>
            <a:r>
              <a:rPr lang="en-US" sz="2800" dirty="0" err="1">
                <a:solidFill>
                  <a:srgbClr val="C00000"/>
                </a:solidFill>
                <a:latin typeface="Gill Sans Ultra Bold Condensed" pitchFamily="34" charset="0"/>
              </a:rPr>
              <a:t>kepada</a:t>
            </a:r>
            <a:r>
              <a:rPr lang="en-US" sz="2800" dirty="0">
                <a:solidFill>
                  <a:srgbClr val="C00000"/>
                </a:solidFill>
                <a:latin typeface="Gill Sans Ultra Bold Condensed" pitchFamily="34" charset="0"/>
              </a:rPr>
              <a:t> Allah,</a:t>
            </a:r>
            <a:r>
              <a:rPr lang="en-US" sz="2800" dirty="0">
                <a:solidFill>
                  <a:srgbClr val="C00000"/>
                </a:solidFill>
                <a:latin typeface="Franklin Gothic Demi Cond" pitchFamily="34" charset="0"/>
              </a:rPr>
              <a:t> </a:t>
            </a:r>
            <a:r>
              <a:rPr lang="en-US" sz="2800" dirty="0" err="1">
                <a:latin typeface="Eras Bold ITC" panose="020B0907030504020204" pitchFamily="34" charset="0"/>
              </a:rPr>
              <a:t>akhirnya</a:t>
            </a:r>
            <a:r>
              <a:rPr lang="en-US" sz="2800" dirty="0">
                <a:latin typeface="Eras Bold ITC" panose="020B0907030504020204" pitchFamily="34" charset="0"/>
              </a:rPr>
              <a:t> </a:t>
            </a:r>
            <a:r>
              <a:rPr lang="en-US" sz="2800" dirty="0" err="1">
                <a:latin typeface="Eras Bold ITC" panose="020B0907030504020204" pitchFamily="34" charset="0"/>
              </a:rPr>
              <a:t>pikirannya</a:t>
            </a:r>
            <a:r>
              <a:rPr lang="en-US" sz="2800" dirty="0">
                <a:latin typeface="Eras Bold ITC" panose="020B0907030504020204" pitchFamily="34" charset="0"/>
              </a:rPr>
              <a:t> </a:t>
            </a:r>
            <a:r>
              <a:rPr lang="en-US" sz="2800" dirty="0" err="1">
                <a:latin typeface="Eras Bold ITC" panose="020B0907030504020204" pitchFamily="34" charset="0"/>
              </a:rPr>
              <a:t>digelapkan</a:t>
            </a:r>
            <a:r>
              <a:rPr lang="en-US" sz="2800" dirty="0">
                <a:latin typeface="Eras Bold ITC" panose="020B0907030504020204" pitchFamily="34" charset="0"/>
              </a:rPr>
              <a:t> </a:t>
            </a:r>
            <a:r>
              <a:rPr lang="en-US" sz="2800" dirty="0" err="1">
                <a:latin typeface="Eras Bold ITC" panose="020B0907030504020204" pitchFamily="34" charset="0"/>
              </a:rPr>
              <a:t>oleh</a:t>
            </a:r>
            <a:r>
              <a:rPr lang="en-US" sz="2800" dirty="0">
                <a:latin typeface="Eras Bold ITC" panose="020B0907030504020204" pitchFamily="34" charset="0"/>
              </a:rPr>
              <a:t> </a:t>
            </a:r>
            <a:r>
              <a:rPr lang="en-US" sz="2800" dirty="0" err="1">
                <a:latin typeface="Eras Bold ITC" panose="020B0907030504020204" pitchFamily="34" charset="0"/>
              </a:rPr>
              <a:t>dosa</a:t>
            </a:r>
            <a:r>
              <a:rPr lang="en-US" sz="2800" dirty="0">
                <a:latin typeface="Franklin Gothic Demi Cond" pitchFamily="34" charset="0"/>
              </a:rPr>
              <a:t>, </a:t>
            </a:r>
            <a:r>
              <a:rPr lang="en-US" sz="2800" dirty="0" err="1">
                <a:latin typeface="Franklin Gothic Demi Cond" pitchFamily="34" charset="0"/>
              </a:rPr>
              <a:t>kemudian</a:t>
            </a:r>
            <a:r>
              <a:rPr lang="en-US" sz="2800" dirty="0">
                <a:latin typeface="Franklin Gothic Demi Cond" pitchFamily="34" charset="0"/>
              </a:rPr>
              <a:t> </a:t>
            </a:r>
            <a:r>
              <a:rPr lang="en-US" sz="2800" dirty="0" err="1">
                <a:latin typeface="Franklin Gothic Demi Cond" pitchFamily="34" charset="0"/>
              </a:rPr>
              <a:t>menganggap</a:t>
            </a:r>
            <a:r>
              <a:rPr lang="en-US" sz="2800" dirty="0">
                <a:latin typeface="Franklin Gothic Demi Cond" pitchFamily="34" charset="0"/>
              </a:rPr>
              <a:t> </a:t>
            </a:r>
            <a:r>
              <a:rPr lang="en-US" sz="2800" dirty="0" err="1">
                <a:latin typeface="Franklin Gothic Demi Cond" pitchFamily="34" charset="0"/>
              </a:rPr>
              <a:t>diri</a:t>
            </a:r>
            <a:r>
              <a:rPr lang="en-US" sz="2800" dirty="0">
                <a:latin typeface="Franklin Gothic Demi Cond" pitchFamily="34" charset="0"/>
              </a:rPr>
              <a:t> </a:t>
            </a:r>
            <a:r>
              <a:rPr lang="en-US" sz="2800" dirty="0" err="1">
                <a:latin typeface="Franklin Gothic Demi Cond" pitchFamily="34" charset="0"/>
              </a:rPr>
              <a:t>berhikmat</a:t>
            </a:r>
            <a:r>
              <a:rPr lang="en-US" sz="2800" dirty="0">
                <a:latin typeface="Franklin Gothic Demi Cond" pitchFamily="34" charset="0"/>
              </a:rPr>
              <a:t> </a:t>
            </a:r>
            <a:r>
              <a:rPr lang="en-US" sz="2800" dirty="0" err="1">
                <a:latin typeface="Franklin Gothic Demi Cond" pitchFamily="34" charset="0"/>
              </a:rPr>
              <a:t>dan</a:t>
            </a:r>
            <a:r>
              <a:rPr lang="en-US" sz="2800" dirty="0">
                <a:latin typeface="Franklin Gothic Demi Cond" pitchFamily="34" charset="0"/>
              </a:rPr>
              <a:t> </a:t>
            </a:r>
            <a:r>
              <a:rPr lang="en-US" sz="2800" dirty="0" err="1">
                <a:latin typeface="Amasis MT Pro Black" panose="02040A04050005020304" pitchFamily="18" charset="0"/>
              </a:rPr>
              <a:t>meremehkan</a:t>
            </a:r>
            <a:r>
              <a:rPr lang="en-US" sz="2800" dirty="0">
                <a:latin typeface="Amasis MT Pro Black" panose="02040A04050005020304" pitchFamily="18" charset="0"/>
              </a:rPr>
              <a:t> </a:t>
            </a:r>
            <a:r>
              <a:rPr lang="en-US" sz="2800" dirty="0" err="1">
                <a:latin typeface="Amasis MT Pro Black" panose="02040A04050005020304" pitchFamily="18" charset="0"/>
              </a:rPr>
              <a:t>hal-hal</a:t>
            </a:r>
            <a:r>
              <a:rPr lang="en-US" sz="2800" dirty="0">
                <a:latin typeface="Amasis MT Pro Black" panose="02040A04050005020304" pitchFamily="18" charset="0"/>
              </a:rPr>
              <a:t> yang </a:t>
            </a:r>
            <a:r>
              <a:rPr lang="en-US" sz="2800" dirty="0" err="1">
                <a:latin typeface="Amasis MT Pro Black" panose="02040A04050005020304" pitchFamily="18" charset="0"/>
              </a:rPr>
              <a:t>suci</a:t>
            </a:r>
            <a:r>
              <a:rPr lang="en-US" sz="2800" dirty="0">
                <a:latin typeface="Franklin Gothic Demi Cond" pitchFamily="34" charset="0"/>
              </a:rPr>
              <a:t>, </a:t>
            </a:r>
            <a:r>
              <a:rPr lang="en-US" sz="2800" dirty="0">
                <a:latin typeface="Amasis MT Pro Black" panose="02040A04050005020304" pitchFamily="18" charset="0"/>
              </a:rPr>
              <a:t>yang </a:t>
            </a:r>
            <a:r>
              <a:rPr lang="en-US" sz="2800" dirty="0" err="1">
                <a:latin typeface="Amasis MT Pro Black" panose="02040A04050005020304" pitchFamily="18" charset="0"/>
              </a:rPr>
              <a:t>kekal</a:t>
            </a:r>
            <a:r>
              <a:rPr lang="en-US" sz="2800" dirty="0">
                <a:latin typeface="Amasis MT Pro Black" panose="02040A04050005020304" pitchFamily="18" charset="0"/>
              </a:rPr>
              <a:t> </a:t>
            </a:r>
            <a:r>
              <a:rPr lang="en-US" sz="2800" dirty="0" err="1">
                <a:latin typeface="Franklin Gothic Demi Cond" pitchFamily="34" charset="0"/>
              </a:rPr>
              <a:t>dan</a:t>
            </a:r>
            <a:r>
              <a:rPr lang="en-US" sz="2800" dirty="0">
                <a:latin typeface="Franklin Gothic Demi Cond" pitchFamily="34" charset="0"/>
              </a:rPr>
              <a:t> </a:t>
            </a:r>
            <a:r>
              <a:rPr lang="en-US" sz="2800" dirty="0" err="1">
                <a:latin typeface="Amasis MT Pro Black" panose="02040A04050005020304" pitchFamily="18" charset="0"/>
              </a:rPr>
              <a:t>menyamakannya</a:t>
            </a:r>
            <a:r>
              <a:rPr lang="en-US" sz="2800" dirty="0">
                <a:latin typeface="Amasis MT Pro Black" panose="02040A04050005020304" pitchFamily="18" charset="0"/>
              </a:rPr>
              <a:t> </a:t>
            </a:r>
            <a:r>
              <a:rPr lang="en-US" sz="2800" dirty="0" err="1">
                <a:latin typeface="Amasis MT Pro Black" panose="02040A04050005020304" pitchFamily="18" charset="0"/>
              </a:rPr>
              <a:t>dengan</a:t>
            </a:r>
            <a:r>
              <a:rPr lang="en-US" sz="2800" dirty="0">
                <a:latin typeface="Amasis MT Pro Black" panose="02040A04050005020304" pitchFamily="18" charset="0"/>
              </a:rPr>
              <a:t> </a:t>
            </a:r>
            <a:r>
              <a:rPr lang="en-US" sz="2800" dirty="0" err="1">
                <a:latin typeface="Amasis MT Pro Black" panose="02040A04050005020304" pitchFamily="18" charset="0"/>
              </a:rPr>
              <a:t>hal-hal</a:t>
            </a:r>
            <a:r>
              <a:rPr lang="en-US" sz="2800" dirty="0">
                <a:latin typeface="Amasis MT Pro Black" panose="02040A04050005020304" pitchFamily="18" charset="0"/>
              </a:rPr>
              <a:t> yang </a:t>
            </a:r>
            <a:r>
              <a:rPr lang="en-US" sz="2800" dirty="0" err="1">
                <a:latin typeface="Amasis MT Pro Black" panose="02040A04050005020304" pitchFamily="18" charset="0"/>
              </a:rPr>
              <a:t>fana</a:t>
            </a:r>
            <a:r>
              <a:rPr lang="en-US" sz="2800" dirty="0">
                <a:latin typeface="Franklin Gothic Demi Cond" pitchFamily="34" charset="0"/>
              </a:rPr>
              <a:t>, </a:t>
            </a:r>
            <a:r>
              <a:rPr lang="en-US" sz="2800" dirty="0" err="1">
                <a:latin typeface="Eras Demi ITC" panose="020B0805030504020804" pitchFamily="34" charset="0"/>
              </a:rPr>
              <a:t>akhirnya</a:t>
            </a:r>
            <a:r>
              <a:rPr lang="en-US" sz="2800" dirty="0">
                <a:latin typeface="Eras Demi ITC" panose="020B0805030504020804" pitchFamily="34" charset="0"/>
              </a:rPr>
              <a:t> </a:t>
            </a:r>
            <a:r>
              <a:rPr lang="en-US" sz="2800" dirty="0" err="1">
                <a:latin typeface="Eras Demi ITC" panose="020B0805030504020804" pitchFamily="34" charset="0"/>
              </a:rPr>
              <a:t>hidup</a:t>
            </a:r>
            <a:r>
              <a:rPr lang="en-US" sz="2800" dirty="0">
                <a:latin typeface="Eras Demi ITC" panose="020B0805030504020804" pitchFamily="34" charset="0"/>
              </a:rPr>
              <a:t> </a:t>
            </a:r>
            <a:r>
              <a:rPr lang="en-US" sz="2800" dirty="0" err="1">
                <a:latin typeface="Eras Demi ITC" panose="020B0805030504020804" pitchFamily="34" charset="0"/>
              </a:rPr>
              <a:t>mereka</a:t>
            </a:r>
            <a:r>
              <a:rPr lang="en-US" sz="2800" dirty="0">
                <a:latin typeface="Eras Demi ITC" panose="020B0805030504020804" pitchFamily="34" charset="0"/>
              </a:rPr>
              <a:t> </a:t>
            </a:r>
            <a:r>
              <a:rPr lang="en-US" sz="2800" dirty="0" err="1">
                <a:latin typeface="Eras Demi ITC" panose="020B0805030504020804" pitchFamily="34" charset="0"/>
              </a:rPr>
              <a:t>dipenuhi</a:t>
            </a:r>
            <a:r>
              <a:rPr lang="en-US" sz="2800" dirty="0">
                <a:latin typeface="Eras Demi ITC" panose="020B0805030504020804" pitchFamily="34" charset="0"/>
              </a:rPr>
              <a:t> </a:t>
            </a:r>
            <a:r>
              <a:rPr lang="en-US" sz="2800" dirty="0" err="1">
                <a:latin typeface="Eras Demi ITC" panose="020B0805030504020804" pitchFamily="34" charset="0"/>
              </a:rPr>
              <a:t>dengan</a:t>
            </a:r>
            <a:r>
              <a:rPr lang="en-US" sz="2800" dirty="0">
                <a:latin typeface="Eras Demi ITC" panose="020B0805030504020804" pitchFamily="34" charset="0"/>
              </a:rPr>
              <a:t> </a:t>
            </a:r>
            <a:r>
              <a:rPr lang="en-US" sz="2800" dirty="0" err="1">
                <a:latin typeface="Eras Demi ITC" panose="020B0805030504020804" pitchFamily="34" charset="0"/>
              </a:rPr>
              <a:t>segala</a:t>
            </a:r>
            <a:r>
              <a:rPr lang="en-US" sz="2800" dirty="0">
                <a:latin typeface="Eras Demi ITC" panose="020B0805030504020804" pitchFamily="34" charset="0"/>
              </a:rPr>
              <a:t> </a:t>
            </a:r>
            <a:r>
              <a:rPr lang="en-US" sz="2800" dirty="0" err="1">
                <a:latin typeface="Eras Demi ITC" panose="020B0805030504020804" pitchFamily="34" charset="0"/>
              </a:rPr>
              <a:t>perbuatan</a:t>
            </a:r>
            <a:r>
              <a:rPr lang="en-US" sz="2800" dirty="0">
                <a:latin typeface="Eras Demi ITC" panose="020B0805030504020804" pitchFamily="34" charset="0"/>
              </a:rPr>
              <a:t> </a:t>
            </a:r>
            <a:r>
              <a:rPr lang="en-US" sz="2800" dirty="0" err="1">
                <a:latin typeface="Eras Demi ITC" panose="020B0805030504020804" pitchFamily="34" charset="0"/>
              </a:rPr>
              <a:t>tercela</a:t>
            </a:r>
            <a:r>
              <a:rPr lang="en-US" sz="2800" dirty="0">
                <a:latin typeface="Eras Demi ITC" panose="020B0805030504020804" pitchFamily="34" charset="0"/>
              </a:rPr>
              <a:t> </a:t>
            </a:r>
            <a:r>
              <a:rPr lang="en-US" sz="2800" dirty="0" err="1">
                <a:latin typeface="Eras Demi ITC" panose="020B0805030504020804" pitchFamily="34" charset="0"/>
              </a:rPr>
              <a:t>secara</a:t>
            </a:r>
            <a:r>
              <a:rPr lang="en-US" sz="2800" dirty="0">
                <a:latin typeface="Eras Demi ITC" panose="020B0805030504020804" pitchFamily="34" charset="0"/>
              </a:rPr>
              <a:t> </a:t>
            </a:r>
            <a:r>
              <a:rPr lang="en-US" sz="2800" dirty="0" err="1">
                <a:latin typeface="Eras Demi ITC" panose="020B0805030504020804" pitchFamily="34" charset="0"/>
              </a:rPr>
              <a:t>terbuka</a:t>
            </a:r>
            <a:r>
              <a:rPr lang="en-US" sz="2800" dirty="0">
                <a:latin typeface="Eras Demi ITC" panose="020B0805030504020804" pitchFamily="34" charset="0"/>
              </a:rPr>
              <a:t> yang </a:t>
            </a:r>
            <a:r>
              <a:rPr lang="en-US" sz="2800" dirty="0" err="1">
                <a:latin typeface="Eras Demi ITC" panose="020B0805030504020804" pitchFamily="34" charset="0"/>
              </a:rPr>
              <a:t>menuntun</a:t>
            </a:r>
            <a:r>
              <a:rPr lang="en-US" sz="2800" dirty="0">
                <a:latin typeface="Eras Demi ITC" panose="020B0805030504020804" pitchFamily="34" charset="0"/>
              </a:rPr>
              <a:t> </a:t>
            </a:r>
            <a:r>
              <a:rPr lang="en-US" sz="2800" dirty="0" err="1">
                <a:latin typeface="Eras Demi ITC" panose="020B0805030504020804" pitchFamily="34" charset="0"/>
              </a:rPr>
              <a:t>kepada</a:t>
            </a:r>
            <a:r>
              <a:rPr lang="en-US" sz="2800" dirty="0">
                <a:latin typeface="Eras Demi ITC" panose="020B0805030504020804" pitchFamily="34" charset="0"/>
              </a:rPr>
              <a:t> </a:t>
            </a:r>
            <a:r>
              <a:rPr lang="en-US" sz="2800" dirty="0" err="1">
                <a:latin typeface="Eras Demi ITC" panose="020B0805030504020804" pitchFamily="34" charset="0"/>
              </a:rPr>
              <a:t>kebinasaan</a:t>
            </a:r>
            <a:r>
              <a:rPr lang="en-US" sz="2800" dirty="0">
                <a:latin typeface="Eras Demi ITC" panose="020B0805030504020804" pitchFamily="34" charset="0"/>
              </a:rPr>
              <a:t>.</a:t>
            </a:r>
          </a:p>
        </p:txBody>
      </p:sp>
      <p:sp>
        <p:nvSpPr>
          <p:cNvPr id="15362" name="AutoShape 2" descr="22+] Bible Background on WallpaperSaf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22+] Bible Background on WallpaperSaf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6" name="Picture 6" descr="How should we interpret the Bible? - Common-questions - BioLogos"/>
          <p:cNvPicPr>
            <a:picLocks noChangeAspect="1" noChangeArrowheads="1"/>
          </p:cNvPicPr>
          <p:nvPr/>
        </p:nvPicPr>
        <p:blipFill>
          <a:blip r:embed="rId2"/>
          <a:srcRect t="64713"/>
          <a:stretch>
            <a:fillRect/>
          </a:stretch>
        </p:blipFill>
        <p:spPr bwMode="auto">
          <a:xfrm>
            <a:off x="0" y="0"/>
            <a:ext cx="9144000" cy="24307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51" r="26654"/>
          <a:stretch/>
        </p:blipFill>
        <p:spPr bwMode="auto">
          <a:xfrm>
            <a:off x="3886578" y="10"/>
            <a:ext cx="5257422"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solidFill>
            <a:schemeClr val="bg1">
              <a:alpha val="76000"/>
            </a:scheme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860054"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86912"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14203" y="1268760"/>
            <a:ext cx="3586844" cy="1325563"/>
          </a:xfrm>
        </p:spPr>
        <p:txBody>
          <a:bodyPr>
            <a:normAutofit/>
          </a:bodyPr>
          <a:lstStyle/>
          <a:p>
            <a:r>
              <a:rPr lang="en-US" dirty="0">
                <a:latin typeface="Eras Bold ITC" pitchFamily="34" charset="0"/>
              </a:rPr>
              <a:t>Roma 1:18</a:t>
            </a:r>
          </a:p>
        </p:txBody>
      </p:sp>
      <p:sp>
        <p:nvSpPr>
          <p:cNvPr id="3" name="Content Placeholder 2"/>
          <p:cNvSpPr>
            <a:spLocks noGrp="1"/>
          </p:cNvSpPr>
          <p:nvPr>
            <p:ph idx="1"/>
          </p:nvPr>
        </p:nvSpPr>
        <p:spPr>
          <a:xfrm>
            <a:off x="107504" y="2871982"/>
            <a:ext cx="4464496" cy="3181684"/>
          </a:xfrm>
        </p:spPr>
        <p:txBody>
          <a:bodyPr anchor="t">
            <a:normAutofit/>
          </a:bodyPr>
          <a:lstStyle/>
          <a:p>
            <a:pPr>
              <a:buNone/>
            </a:pPr>
            <a:r>
              <a:rPr lang="en-US" sz="2400" dirty="0">
                <a:latin typeface="Eras Demi ITC" pitchFamily="34" charset="0"/>
              </a:rPr>
              <a:t>	"</a:t>
            </a:r>
            <a:r>
              <a:rPr lang="en-US" sz="2400" dirty="0" err="1">
                <a:latin typeface="Eras Demi ITC" pitchFamily="34" charset="0"/>
              </a:rPr>
              <a:t>Sebab</a:t>
            </a:r>
            <a:r>
              <a:rPr lang="en-US" sz="2400" dirty="0">
                <a:latin typeface="Eras Demi ITC" pitchFamily="34" charset="0"/>
              </a:rPr>
              <a:t> </a:t>
            </a:r>
            <a:r>
              <a:rPr lang="en-US" sz="2400" dirty="0" err="1">
                <a:latin typeface="Eras Demi ITC" pitchFamily="34" charset="0"/>
              </a:rPr>
              <a:t>murka</a:t>
            </a:r>
            <a:r>
              <a:rPr lang="en-US" sz="2400" dirty="0">
                <a:latin typeface="Eras Demi ITC" pitchFamily="34" charset="0"/>
              </a:rPr>
              <a:t> Allah </a:t>
            </a:r>
            <a:r>
              <a:rPr lang="en-US" sz="2400" dirty="0" err="1">
                <a:latin typeface="Eras Demi ITC" pitchFamily="34" charset="0"/>
              </a:rPr>
              <a:t>nyata</a:t>
            </a:r>
            <a:r>
              <a:rPr lang="en-US" sz="2400" dirty="0">
                <a:latin typeface="Eras Demi ITC" pitchFamily="34" charset="0"/>
              </a:rPr>
              <a:t> </a:t>
            </a:r>
            <a:r>
              <a:rPr lang="en-US" sz="2400" dirty="0" err="1">
                <a:latin typeface="Eras Demi ITC" pitchFamily="34" charset="0"/>
              </a:rPr>
              <a:t>dari</a:t>
            </a:r>
            <a:r>
              <a:rPr lang="en-US" sz="2400" dirty="0">
                <a:latin typeface="Eras Demi ITC" pitchFamily="34" charset="0"/>
              </a:rPr>
              <a:t> </a:t>
            </a:r>
            <a:r>
              <a:rPr lang="en-US" sz="2400" dirty="0" err="1">
                <a:latin typeface="Eras Demi ITC" pitchFamily="34" charset="0"/>
              </a:rPr>
              <a:t>sorga</a:t>
            </a:r>
            <a:r>
              <a:rPr lang="en-US" sz="2400" dirty="0">
                <a:latin typeface="Eras Demi ITC" pitchFamily="34" charset="0"/>
              </a:rPr>
              <a:t> </a:t>
            </a:r>
            <a:r>
              <a:rPr lang="en-US" sz="2400" dirty="0" err="1">
                <a:latin typeface="Eras Demi ITC" pitchFamily="34" charset="0"/>
              </a:rPr>
              <a:t>atas</a:t>
            </a:r>
            <a:r>
              <a:rPr lang="en-US" sz="2400" dirty="0">
                <a:latin typeface="Eras Demi ITC" pitchFamily="34" charset="0"/>
              </a:rPr>
              <a:t> </a:t>
            </a:r>
            <a:r>
              <a:rPr lang="en-US" sz="2400" dirty="0" err="1">
                <a:latin typeface="Eras Demi ITC" pitchFamily="34" charset="0"/>
              </a:rPr>
              <a:t>segala</a:t>
            </a:r>
            <a:r>
              <a:rPr lang="en-US" sz="2400" dirty="0">
                <a:latin typeface="Eras Demi ITC" pitchFamily="34" charset="0"/>
              </a:rPr>
              <a:t> </a:t>
            </a:r>
            <a:r>
              <a:rPr lang="en-US" sz="2400" dirty="0" err="1">
                <a:latin typeface="Eras Demi ITC" pitchFamily="34" charset="0"/>
              </a:rPr>
              <a:t>kefasikan</a:t>
            </a:r>
            <a:r>
              <a:rPr lang="en-US" sz="2400" dirty="0">
                <a:latin typeface="Eras Demi ITC" pitchFamily="34" charset="0"/>
              </a:rPr>
              <a:t> dan </a:t>
            </a:r>
            <a:r>
              <a:rPr lang="en-US" sz="2400" dirty="0" err="1">
                <a:latin typeface="Eras Demi ITC" pitchFamily="34" charset="0"/>
              </a:rPr>
              <a:t>kelaliman</a:t>
            </a:r>
            <a:r>
              <a:rPr lang="en-US" sz="2400" dirty="0">
                <a:latin typeface="Eras Demi ITC" pitchFamily="34" charset="0"/>
              </a:rPr>
              <a:t> </a:t>
            </a:r>
            <a:r>
              <a:rPr lang="en-US" sz="2400" dirty="0" err="1">
                <a:latin typeface="Eras Demi ITC" pitchFamily="34" charset="0"/>
              </a:rPr>
              <a:t>manusia</a:t>
            </a:r>
            <a:r>
              <a:rPr lang="en-US" sz="2400" dirty="0">
                <a:latin typeface="Eras Demi ITC" pitchFamily="34" charset="0"/>
              </a:rPr>
              <a:t>, yang </a:t>
            </a:r>
            <a:r>
              <a:rPr lang="en-US" sz="2400" dirty="0" err="1">
                <a:latin typeface="Eras Demi ITC" pitchFamily="34" charset="0"/>
              </a:rPr>
              <a:t>menindas</a:t>
            </a:r>
            <a:r>
              <a:rPr lang="en-US" sz="2400" dirty="0">
                <a:latin typeface="Eras Demi ITC" pitchFamily="34" charset="0"/>
              </a:rPr>
              <a:t> </a:t>
            </a:r>
            <a:r>
              <a:rPr lang="en-US" sz="2400" dirty="0" err="1">
                <a:latin typeface="Eras Demi ITC" pitchFamily="34" charset="0"/>
              </a:rPr>
              <a:t>kebenaran</a:t>
            </a:r>
            <a:r>
              <a:rPr lang="en-US" sz="2400" dirty="0">
                <a:latin typeface="Eras Demi ITC" pitchFamily="34" charset="0"/>
              </a:rPr>
              <a:t> </a:t>
            </a:r>
            <a:r>
              <a:rPr lang="en-US" sz="2400" dirty="0" err="1">
                <a:latin typeface="Eras Demi ITC" pitchFamily="34" charset="0"/>
              </a:rPr>
              <a:t>dengan</a:t>
            </a:r>
            <a:r>
              <a:rPr lang="en-US" sz="2400" dirty="0">
                <a:latin typeface="Eras Demi ITC" pitchFamily="34" charset="0"/>
              </a:rPr>
              <a:t> </a:t>
            </a:r>
            <a:r>
              <a:rPr lang="en-US" sz="2400" dirty="0" err="1">
                <a:latin typeface="Eras Demi ITC" pitchFamily="34" charset="0"/>
              </a:rPr>
              <a:t>kelaliman</a:t>
            </a:r>
            <a:r>
              <a:rPr lang="en-US" sz="2400" dirty="0">
                <a:latin typeface="Eras Demi ITC" pitchFamily="34" charset="0"/>
              </a:rPr>
              <a:t>".</a:t>
            </a: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Anda Merenung? Ini Caranya! Halaman 1 - Kompasiana.com"/>
          <p:cNvPicPr>
            <a:picLocks noChangeAspect="1" noChangeArrowheads="1"/>
          </p:cNvPicPr>
          <p:nvPr/>
        </p:nvPicPr>
        <p:blipFill>
          <a:blip r:embed="rId2"/>
          <a:srcRect r="9151"/>
          <a:stretch>
            <a:fillRect/>
          </a:stretch>
        </p:blipFill>
        <p:spPr bwMode="auto">
          <a:xfrm>
            <a:off x="-1" y="0"/>
            <a:ext cx="9144001" cy="6858000"/>
          </a:xfrm>
          <a:prstGeom prst="rect">
            <a:avLst/>
          </a:prstGeom>
          <a:noFill/>
        </p:spPr>
      </p:pic>
      <p:sp>
        <p:nvSpPr>
          <p:cNvPr id="3" name="Content Placeholder 2"/>
          <p:cNvSpPr>
            <a:spLocks noGrp="1"/>
          </p:cNvSpPr>
          <p:nvPr>
            <p:ph idx="1"/>
          </p:nvPr>
        </p:nvSpPr>
        <p:spPr>
          <a:xfrm>
            <a:off x="214282" y="928670"/>
            <a:ext cx="5786478" cy="5429288"/>
          </a:xfrm>
          <a:solidFill>
            <a:schemeClr val="bg1">
              <a:alpha val="79000"/>
            </a:schemeClr>
          </a:solidFill>
        </p:spPr>
        <p:txBody>
          <a:bodyPr>
            <a:normAutofit lnSpcReduction="10000"/>
          </a:bodyPr>
          <a:lstStyle/>
          <a:p>
            <a:pPr>
              <a:buNone/>
            </a:pPr>
            <a:r>
              <a:rPr lang="en-US" sz="2800" dirty="0"/>
              <a:t>	"</a:t>
            </a:r>
            <a:r>
              <a:rPr lang="en-US" sz="2800" dirty="0" err="1"/>
              <a:t>Murka</a:t>
            </a:r>
            <a:r>
              <a:rPr lang="en-US" sz="2800" dirty="0"/>
              <a:t> Allah" </a:t>
            </a:r>
            <a:r>
              <a:rPr lang="en-US" sz="2800" dirty="0" err="1"/>
              <a:t>adalah</a:t>
            </a:r>
            <a:r>
              <a:rPr lang="en-US" sz="2800" dirty="0"/>
              <a:t> </a:t>
            </a:r>
            <a:r>
              <a:rPr lang="en-US" sz="2800" dirty="0" err="1"/>
              <a:t>konsekuensi</a:t>
            </a:r>
            <a:r>
              <a:rPr lang="en-US" sz="2800" dirty="0"/>
              <a:t> </a:t>
            </a:r>
            <a:r>
              <a:rPr lang="en-US" sz="2800" dirty="0" err="1"/>
              <a:t>dari</a:t>
            </a:r>
            <a:r>
              <a:rPr lang="en-US" sz="2800" dirty="0"/>
              <a:t> </a:t>
            </a:r>
            <a:r>
              <a:rPr lang="en-US" sz="2800" dirty="0" err="1"/>
              <a:t>dosa</a:t>
            </a:r>
            <a:r>
              <a:rPr lang="en-US" sz="2800" dirty="0"/>
              <a:t>. </a:t>
            </a:r>
            <a:r>
              <a:rPr lang="en-US" sz="2800" dirty="0" err="1">
                <a:solidFill>
                  <a:srgbClr val="C00000"/>
                </a:solidFill>
                <a:latin typeface="Showcard Gothic" pitchFamily="82" charset="0"/>
              </a:rPr>
              <a:t>Manusia</a:t>
            </a:r>
            <a:r>
              <a:rPr lang="en-US" sz="2800" dirty="0">
                <a:solidFill>
                  <a:srgbClr val="C00000"/>
                </a:solidFill>
                <a:latin typeface="Showcard Gothic" pitchFamily="82" charset="0"/>
              </a:rPr>
              <a:t> </a:t>
            </a:r>
            <a:r>
              <a:rPr lang="en-US" sz="2800" dirty="0" err="1">
                <a:solidFill>
                  <a:srgbClr val="C00000"/>
                </a:solidFill>
                <a:latin typeface="Showcard Gothic" pitchFamily="82" charset="0"/>
              </a:rPr>
              <a:t>menuai</a:t>
            </a:r>
            <a:r>
              <a:rPr lang="en-US" sz="2800" dirty="0">
                <a:solidFill>
                  <a:srgbClr val="C00000"/>
                </a:solidFill>
                <a:latin typeface="Showcard Gothic" pitchFamily="82" charset="0"/>
              </a:rPr>
              <a:t> </a:t>
            </a:r>
            <a:r>
              <a:rPr lang="en-US" sz="2800" dirty="0" err="1">
                <a:solidFill>
                  <a:srgbClr val="C00000"/>
                </a:solidFill>
                <a:latin typeface="Showcard Gothic" pitchFamily="82" charset="0"/>
              </a:rPr>
              <a:t>apa</a:t>
            </a:r>
            <a:r>
              <a:rPr lang="en-US" sz="2800" dirty="0">
                <a:solidFill>
                  <a:srgbClr val="C00000"/>
                </a:solidFill>
                <a:latin typeface="Showcard Gothic" pitchFamily="82" charset="0"/>
              </a:rPr>
              <a:t> yang </a:t>
            </a:r>
            <a:r>
              <a:rPr lang="en-US" sz="2800" dirty="0" err="1">
                <a:solidFill>
                  <a:srgbClr val="C00000"/>
                </a:solidFill>
                <a:latin typeface="Showcard Gothic" pitchFamily="82" charset="0"/>
              </a:rPr>
              <a:t>ditabur</a:t>
            </a:r>
            <a:r>
              <a:rPr lang="en-US" sz="2800" dirty="0">
                <a:solidFill>
                  <a:srgbClr val="C00000"/>
                </a:solidFill>
              </a:rPr>
              <a:t>.</a:t>
            </a:r>
            <a:r>
              <a:rPr lang="en-US" sz="2800" dirty="0"/>
              <a:t> </a:t>
            </a:r>
          </a:p>
          <a:p>
            <a:pPr>
              <a:buNone/>
            </a:pPr>
            <a:r>
              <a:rPr lang="en-US" sz="2800" dirty="0">
                <a:latin typeface="Franklin Gothic Demi Cond" pitchFamily="34" charset="0"/>
              </a:rPr>
              <a:t>	Allah </a:t>
            </a:r>
            <a:r>
              <a:rPr lang="en-US" sz="2800" dirty="0" err="1">
                <a:latin typeface="Franklin Gothic Demi Cond" pitchFamily="34" charset="0"/>
              </a:rPr>
              <a:t>tidak</a:t>
            </a:r>
            <a:r>
              <a:rPr lang="en-US" sz="2800" dirty="0">
                <a:latin typeface="Franklin Gothic Demi Cond" pitchFamily="34" charset="0"/>
              </a:rPr>
              <a:t> </a:t>
            </a:r>
            <a:r>
              <a:rPr lang="en-US" sz="2800" dirty="0" err="1">
                <a:latin typeface="Franklin Gothic Demi Cond" pitchFamily="34" charset="0"/>
              </a:rPr>
              <a:t>selalu</a:t>
            </a:r>
            <a:r>
              <a:rPr lang="en-US" sz="2800" dirty="0">
                <a:latin typeface="Franklin Gothic Demi Cond" pitchFamily="34" charset="0"/>
              </a:rPr>
              <a:t> </a:t>
            </a:r>
            <a:r>
              <a:rPr lang="en-US" sz="2800" dirty="0" err="1">
                <a:latin typeface="Franklin Gothic Demi Cond" pitchFamily="34" charset="0"/>
              </a:rPr>
              <a:t>segera</a:t>
            </a:r>
            <a:r>
              <a:rPr lang="en-US" sz="2800" dirty="0">
                <a:latin typeface="Franklin Gothic Demi Cond" pitchFamily="34" charset="0"/>
              </a:rPr>
              <a:t> </a:t>
            </a:r>
            <a:r>
              <a:rPr lang="en-US" sz="2800" dirty="0" err="1">
                <a:latin typeface="Franklin Gothic Demi Cond" pitchFamily="34" charset="0"/>
              </a:rPr>
              <a:t>campur</a:t>
            </a:r>
            <a:r>
              <a:rPr lang="en-US" sz="2800" dirty="0">
                <a:latin typeface="Franklin Gothic Demi Cond" pitchFamily="34" charset="0"/>
              </a:rPr>
              <a:t> </a:t>
            </a:r>
            <a:r>
              <a:rPr lang="en-US" sz="2800" dirty="0" err="1">
                <a:latin typeface="Franklin Gothic Demi Cond" pitchFamily="34" charset="0"/>
              </a:rPr>
              <a:t>tangan</a:t>
            </a:r>
            <a:r>
              <a:rPr lang="en-US" sz="2800" dirty="0">
                <a:latin typeface="Franklin Gothic Demi Cond" pitchFamily="34" charset="0"/>
              </a:rPr>
              <a:t> </a:t>
            </a:r>
            <a:r>
              <a:rPr lang="en-US" sz="2800" dirty="0" err="1">
                <a:latin typeface="Franklin Gothic Demi Cond" pitchFamily="34" charset="0"/>
              </a:rPr>
              <a:t>untuk</a:t>
            </a:r>
            <a:r>
              <a:rPr lang="en-US" sz="2800" dirty="0">
                <a:latin typeface="Franklin Gothic Demi Cond" pitchFamily="34" charset="0"/>
              </a:rPr>
              <a:t> </a:t>
            </a:r>
            <a:r>
              <a:rPr lang="en-US" sz="2800" dirty="0" err="1">
                <a:latin typeface="Franklin Gothic Demi Cond" pitchFamily="34" charset="0"/>
              </a:rPr>
              <a:t>menghilangkan</a:t>
            </a:r>
            <a:r>
              <a:rPr lang="en-US" sz="2800" dirty="0">
                <a:latin typeface="Franklin Gothic Demi Cond" pitchFamily="34" charset="0"/>
              </a:rPr>
              <a:t> rasa </a:t>
            </a:r>
            <a:r>
              <a:rPr lang="en-US" sz="2800" dirty="0" err="1">
                <a:latin typeface="Franklin Gothic Demi Cond" pitchFamily="34" charset="0"/>
              </a:rPr>
              <a:t>sakit</a:t>
            </a:r>
            <a:r>
              <a:rPr lang="en-US" sz="2800" dirty="0">
                <a:latin typeface="Franklin Gothic Demi Cond" pitchFamily="34" charset="0"/>
              </a:rPr>
              <a:t> yang </a:t>
            </a:r>
            <a:r>
              <a:rPr lang="en-US" sz="2800" dirty="0" err="1">
                <a:latin typeface="Franklin Gothic Demi Cond" pitchFamily="34" charset="0"/>
              </a:rPr>
              <a:t>diakibatkan</a:t>
            </a:r>
            <a:r>
              <a:rPr lang="en-US" sz="2800" dirty="0">
                <a:latin typeface="Franklin Gothic Demi Cond" pitchFamily="34" charset="0"/>
              </a:rPr>
              <a:t> oleh </a:t>
            </a:r>
            <a:r>
              <a:rPr lang="en-US" sz="2800" dirty="0" err="1">
                <a:latin typeface="Franklin Gothic Demi Cond" pitchFamily="34" charset="0"/>
              </a:rPr>
              <a:t>tindakan</a:t>
            </a:r>
            <a:r>
              <a:rPr lang="en-US" sz="2800" dirty="0">
                <a:latin typeface="Franklin Gothic Demi Cond" pitchFamily="34" charset="0"/>
              </a:rPr>
              <a:t> </a:t>
            </a:r>
            <a:r>
              <a:rPr lang="en-US" sz="2800" dirty="0" err="1">
                <a:latin typeface="Franklin Gothic Demi Cond" pitchFamily="34" charset="0"/>
              </a:rPr>
              <a:t>kita</a:t>
            </a:r>
            <a:r>
              <a:rPr lang="en-US" sz="2800" dirty="0">
                <a:latin typeface="Franklin Gothic Demi Cond" pitchFamily="34" charset="0"/>
              </a:rPr>
              <a:t> </a:t>
            </a:r>
            <a:r>
              <a:rPr lang="en-US" sz="2800" dirty="0" err="1">
                <a:latin typeface="Franklin Gothic Demi Cond" pitchFamily="34" charset="0"/>
              </a:rPr>
              <a:t>sendiri</a:t>
            </a:r>
            <a:r>
              <a:rPr lang="en-US" sz="2800" dirty="0">
                <a:latin typeface="Franklin Gothic Demi Cond" pitchFamily="34" charset="0"/>
              </a:rPr>
              <a:t>. </a:t>
            </a:r>
          </a:p>
          <a:p>
            <a:pPr>
              <a:buNone/>
            </a:pPr>
            <a:r>
              <a:rPr lang="en-US" sz="2800" dirty="0">
                <a:latin typeface="Eras Bold ITC" pitchFamily="34" charset="0"/>
              </a:rPr>
              <a:t>	</a:t>
            </a:r>
            <a:r>
              <a:rPr lang="en-US" sz="2800" dirty="0" err="1">
                <a:solidFill>
                  <a:schemeClr val="accent6">
                    <a:lumMod val="50000"/>
                  </a:schemeClr>
                </a:solidFill>
                <a:latin typeface="Eras Bold ITC" pitchFamily="34" charset="0"/>
              </a:rPr>
              <a:t>Sering</a:t>
            </a:r>
            <a:r>
              <a:rPr lang="en-US" sz="2800" dirty="0">
                <a:solidFill>
                  <a:schemeClr val="accent6">
                    <a:lumMod val="50000"/>
                  </a:schemeClr>
                </a:solidFill>
                <a:latin typeface="Eras Bold ITC" pitchFamily="34" charset="0"/>
              </a:rPr>
              <a:t> kali </a:t>
            </a:r>
            <a:r>
              <a:rPr lang="en-US" sz="2800" dirty="0" err="1">
                <a:solidFill>
                  <a:schemeClr val="accent6">
                    <a:lumMod val="50000"/>
                  </a:schemeClr>
                </a:solidFill>
                <a:latin typeface="Eras Bold ITC" pitchFamily="34" charset="0"/>
              </a:rPr>
              <a:t>Dia</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mengizinkan</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kita</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untuk</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mengalami</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konsekuensi</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dari</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tindakan</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kita</a:t>
            </a:r>
            <a:r>
              <a:rPr lang="en-US" sz="2800" dirty="0">
                <a:solidFill>
                  <a:schemeClr val="accent6">
                    <a:lumMod val="50000"/>
                  </a:schemeClr>
                </a:solidFill>
                <a:latin typeface="Eras Bold ITC" pitchFamily="34" charset="0"/>
              </a:rPr>
              <a:t> agar </a:t>
            </a:r>
            <a:r>
              <a:rPr lang="en-US" sz="2800" dirty="0" err="1">
                <a:solidFill>
                  <a:schemeClr val="accent6">
                    <a:lumMod val="50000"/>
                  </a:schemeClr>
                </a:solidFill>
                <a:latin typeface="Eras Bold ITC" pitchFamily="34" charset="0"/>
              </a:rPr>
              <a:t>kita</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memahami</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betapa</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dalam</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dan</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menyakitkannya</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dosa</a:t>
            </a:r>
            <a:r>
              <a:rPr lang="en-US" sz="2800" dirty="0">
                <a:solidFill>
                  <a:schemeClr val="accent6">
                    <a:lumMod val="50000"/>
                  </a:schemeClr>
                </a:solidFill>
                <a:latin typeface="Eras Bold ITC" pitchFamily="34" charset="0"/>
              </a:rPr>
              <a:t> </a:t>
            </a:r>
            <a:r>
              <a:rPr lang="en-US" sz="2800" dirty="0" err="1">
                <a:solidFill>
                  <a:schemeClr val="accent6">
                    <a:lumMod val="50000"/>
                  </a:schemeClr>
                </a:solidFill>
                <a:latin typeface="Eras Bold ITC" pitchFamily="34" charset="0"/>
              </a:rPr>
              <a:t>kita</a:t>
            </a:r>
            <a:r>
              <a:rPr lang="en-US" sz="2800" dirty="0">
                <a:solidFill>
                  <a:schemeClr val="accent6">
                    <a:lumMod val="50000"/>
                  </a:schemeClr>
                </a:solidFill>
                <a:latin typeface="Eras Bold ITC" pitchFamily="34"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aroon Background Vector Art, Icons, and Graphics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44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1785926"/>
            <a:ext cx="5643570" cy="5072074"/>
          </a:xfrm>
        </p:spPr>
        <p:txBody>
          <a:bodyPr>
            <a:normAutofit/>
          </a:bodyPr>
          <a:lstStyle/>
          <a:p>
            <a:pPr>
              <a:buNone/>
            </a:pPr>
            <a:r>
              <a:rPr lang="en-US" sz="2800" dirty="0">
                <a:solidFill>
                  <a:schemeClr val="bg1"/>
                </a:solidFill>
              </a:rPr>
              <a:t>	</a:t>
            </a:r>
          </a:p>
          <a:p>
            <a:pPr>
              <a:buNone/>
            </a:pPr>
            <a:r>
              <a:rPr lang="en-US" sz="2800" dirty="0">
                <a:solidFill>
                  <a:schemeClr val="bg1"/>
                </a:solidFill>
                <a:latin typeface="Gill Sans Ultra Bold Condensed" pitchFamily="34" charset="0"/>
              </a:rPr>
              <a:t>	</a:t>
            </a:r>
            <a:r>
              <a:rPr lang="en-US" sz="2800" dirty="0" err="1">
                <a:solidFill>
                  <a:srgbClr val="FFFF00"/>
                </a:solidFill>
                <a:latin typeface="Gill Sans Ultra Bold Condensed" pitchFamily="34" charset="0"/>
              </a:rPr>
              <a:t>Jika</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kita</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menyalahgunakan</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tubuh</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kita</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dengan</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tidak</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makan</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makanan</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sehat</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atau</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berolahraga</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atau</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jika</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kita</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bekerja</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terlalu</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keras</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dan</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tidak</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memperhatikan</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kesehatan</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kita</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ini</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juga</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merupakan</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dosa</a:t>
            </a:r>
            <a:r>
              <a:rPr lang="en-US" sz="2800" dirty="0">
                <a:solidFill>
                  <a:srgbClr val="FFFF00"/>
                </a:solidFill>
                <a:latin typeface="Gill Sans Ultra Bold Condensed" pitchFamily="34" charset="0"/>
              </a:rPr>
              <a:t> </a:t>
            </a:r>
            <a:r>
              <a:rPr lang="en-US" sz="2800" dirty="0" err="1">
                <a:solidFill>
                  <a:srgbClr val="FFFF00"/>
                </a:solidFill>
                <a:latin typeface="Gill Sans Ultra Bold Condensed" pitchFamily="34" charset="0"/>
              </a:rPr>
              <a:t>terhadap</a:t>
            </a:r>
            <a:r>
              <a:rPr lang="en-US" sz="2800" dirty="0">
                <a:solidFill>
                  <a:srgbClr val="FFFF00"/>
                </a:solidFill>
                <a:latin typeface="Gill Sans Ultra Bold Condensed" pitchFamily="34" charset="0"/>
              </a:rPr>
              <a:t> Allah</a:t>
            </a:r>
            <a:r>
              <a:rPr lang="en-US" sz="2800" dirty="0">
                <a:solidFill>
                  <a:srgbClr val="FFFF00"/>
                </a:solidFill>
              </a:rPr>
              <a:t>.</a:t>
            </a:r>
            <a:r>
              <a:rPr lang="en-US" sz="2800" dirty="0">
                <a:solidFill>
                  <a:schemeClr val="bg1"/>
                </a:solidFill>
              </a:rPr>
              <a:t> </a:t>
            </a:r>
            <a:r>
              <a:rPr lang="en-US" sz="2800" dirty="0">
                <a:solidFill>
                  <a:schemeClr val="bg1"/>
                </a:solidFill>
                <a:latin typeface="Franklin Gothic Demi Cond" pitchFamily="34" charset="0"/>
              </a:rPr>
              <a:t>Dan </a:t>
            </a:r>
            <a:r>
              <a:rPr lang="en-US" sz="2800" dirty="0" err="1">
                <a:solidFill>
                  <a:schemeClr val="bg1"/>
                </a:solidFill>
                <a:latin typeface="Franklin Gothic Demi Cond" pitchFamily="34" charset="0"/>
              </a:rPr>
              <a:t>ini</a:t>
            </a:r>
            <a:r>
              <a:rPr lang="en-US" sz="2800" dirty="0">
                <a:solidFill>
                  <a:schemeClr val="bg1"/>
                </a:solidFill>
                <a:latin typeface="Franklin Gothic Demi Cond" pitchFamily="34" charset="0"/>
              </a:rPr>
              <a:t> </a:t>
            </a:r>
            <a:r>
              <a:rPr lang="en-US" sz="2800" dirty="0" err="1">
                <a:solidFill>
                  <a:schemeClr val="bg1"/>
                </a:solidFill>
                <a:latin typeface="Franklin Gothic Demi Cond" pitchFamily="34" charset="0"/>
              </a:rPr>
              <a:t>memiliki</a:t>
            </a:r>
            <a:r>
              <a:rPr lang="en-US" sz="2800" dirty="0">
                <a:solidFill>
                  <a:schemeClr val="bg1"/>
                </a:solidFill>
                <a:latin typeface="Franklin Gothic Demi Cond" pitchFamily="34" charset="0"/>
              </a:rPr>
              <a:t> </a:t>
            </a:r>
            <a:r>
              <a:rPr lang="en-US" sz="2800" dirty="0" err="1">
                <a:solidFill>
                  <a:schemeClr val="bg1"/>
                </a:solidFill>
                <a:latin typeface="Franklin Gothic Demi Cond" pitchFamily="34" charset="0"/>
              </a:rPr>
              <a:t>konsekuensi</a:t>
            </a:r>
            <a:r>
              <a:rPr lang="en-US" sz="2800" dirty="0">
                <a:solidFill>
                  <a:schemeClr val="bg1"/>
                </a:solidFill>
                <a:latin typeface="Franklin Gothic Demi Cond" pitchFamily="34" charset="0"/>
              </a:rPr>
              <a:t> yang </a:t>
            </a:r>
            <a:r>
              <a:rPr lang="en-US" sz="2800" dirty="0" err="1">
                <a:solidFill>
                  <a:schemeClr val="bg1"/>
                </a:solidFill>
                <a:latin typeface="Franklin Gothic Demi Cond" pitchFamily="34" charset="0"/>
              </a:rPr>
              <a:t>dapat</a:t>
            </a:r>
            <a:r>
              <a:rPr lang="en-US" sz="2800" dirty="0">
                <a:solidFill>
                  <a:schemeClr val="bg1"/>
                </a:solidFill>
                <a:latin typeface="Franklin Gothic Demi Cond" pitchFamily="34" charset="0"/>
              </a:rPr>
              <a:t> </a:t>
            </a:r>
            <a:r>
              <a:rPr lang="en-US" sz="2800" dirty="0" err="1">
                <a:solidFill>
                  <a:schemeClr val="bg1"/>
                </a:solidFill>
                <a:latin typeface="Franklin Gothic Demi Cond" pitchFamily="34" charset="0"/>
              </a:rPr>
              <a:t>menciptakan</a:t>
            </a:r>
            <a:r>
              <a:rPr lang="en-US" sz="2800" dirty="0">
                <a:solidFill>
                  <a:schemeClr val="bg1"/>
                </a:solidFill>
                <a:latin typeface="Franklin Gothic Demi Cond" pitchFamily="34" charset="0"/>
              </a:rPr>
              <a:t> </a:t>
            </a:r>
            <a:r>
              <a:rPr lang="en-US" sz="2800" dirty="0" err="1">
                <a:solidFill>
                  <a:schemeClr val="bg1"/>
                </a:solidFill>
                <a:latin typeface="Franklin Gothic Demi Cond" pitchFamily="34" charset="0"/>
              </a:rPr>
              <a:t>kondisi</a:t>
            </a:r>
            <a:r>
              <a:rPr lang="en-US" sz="2800" dirty="0">
                <a:solidFill>
                  <a:schemeClr val="bg1"/>
                </a:solidFill>
                <a:latin typeface="Franklin Gothic Demi Cond" pitchFamily="34" charset="0"/>
              </a:rPr>
              <a:t> </a:t>
            </a:r>
            <a:r>
              <a:rPr lang="en-US" sz="2800" dirty="0" err="1">
                <a:solidFill>
                  <a:schemeClr val="bg1"/>
                </a:solidFill>
                <a:latin typeface="Franklin Gothic Demi Cond" pitchFamily="34" charset="0"/>
              </a:rPr>
              <a:t>sebuah</a:t>
            </a:r>
            <a:r>
              <a:rPr lang="en-US" sz="2800" dirty="0">
                <a:solidFill>
                  <a:schemeClr val="bg1"/>
                </a:solidFill>
                <a:latin typeface="Franklin Gothic Demi Cond" pitchFamily="34" charset="0"/>
              </a:rPr>
              <a:t> </a:t>
            </a:r>
            <a:r>
              <a:rPr lang="en-US" sz="2800" dirty="0" err="1">
                <a:solidFill>
                  <a:schemeClr val="bg1"/>
                </a:solidFill>
                <a:latin typeface="Franklin Gothic Demi Cond" pitchFamily="34" charset="0"/>
              </a:rPr>
              <a:t>cawan</a:t>
            </a:r>
            <a:r>
              <a:rPr lang="en-US" sz="2800" dirty="0">
                <a:solidFill>
                  <a:schemeClr val="bg1"/>
                </a:solidFill>
                <a:latin typeface="Franklin Gothic Demi Cond" pitchFamily="34" charset="0"/>
              </a:rPr>
              <a:t> </a:t>
            </a:r>
            <a:r>
              <a:rPr lang="en-US" sz="2800" dirty="0" err="1">
                <a:solidFill>
                  <a:schemeClr val="bg1"/>
                </a:solidFill>
                <a:latin typeface="Franklin Gothic Demi Cond" pitchFamily="34" charset="0"/>
              </a:rPr>
              <a:t>lebur</a:t>
            </a:r>
            <a:r>
              <a:rPr lang="en-US" sz="2800" dirty="0">
                <a:solidFill>
                  <a:schemeClr val="bg1"/>
                </a:solidFill>
                <a:latin typeface="Franklin Gothic Demi Cond" pitchFamily="34" charset="0"/>
              </a:rPr>
              <a:t>.</a:t>
            </a:r>
          </a:p>
        </p:txBody>
      </p:sp>
      <p:pic>
        <p:nvPicPr>
          <p:cNvPr id="12290" name="Picture 2" descr="Kumpulan Khotbah: Tubuh Manusia Sebagai Bait Allah"/>
          <p:cNvPicPr>
            <a:picLocks noChangeAspect="1" noChangeArrowheads="1"/>
          </p:cNvPicPr>
          <p:nvPr/>
        </p:nvPicPr>
        <p:blipFill>
          <a:blip r:embed="rId3"/>
          <a:srcRect/>
          <a:stretch>
            <a:fillRect/>
          </a:stretch>
        </p:blipFill>
        <p:spPr bwMode="auto">
          <a:xfrm>
            <a:off x="5643570" y="3143248"/>
            <a:ext cx="3086100" cy="2381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500034" y="428604"/>
            <a:ext cx="8143932" cy="1569660"/>
          </a:xfrm>
          <a:prstGeom prst="rect">
            <a:avLst/>
          </a:prstGeom>
          <a:solidFill>
            <a:schemeClr val="accent5">
              <a:lumMod val="20000"/>
              <a:lumOff val="80000"/>
            </a:schemeClr>
          </a:solidFill>
        </p:spPr>
        <p:txBody>
          <a:bodyPr wrap="square">
            <a:spAutoFit/>
          </a:bodyPr>
          <a:lstStyle/>
          <a:p>
            <a:r>
              <a:rPr lang="en-US" sz="3200" dirty="0" err="1">
                <a:latin typeface="Franklin Gothic Demi Cond" pitchFamily="34" charset="0"/>
              </a:rPr>
              <a:t>Konsekuensi</a:t>
            </a:r>
            <a:r>
              <a:rPr lang="en-US" sz="3200" dirty="0">
                <a:latin typeface="Franklin Gothic Demi Cond" pitchFamily="34" charset="0"/>
              </a:rPr>
              <a:t> </a:t>
            </a:r>
            <a:r>
              <a:rPr lang="en-US" sz="3200" dirty="0" err="1">
                <a:latin typeface="Franklin Gothic Demi Cond" pitchFamily="34" charset="0"/>
              </a:rPr>
              <a:t>dari</a:t>
            </a:r>
            <a:r>
              <a:rPr lang="en-US" sz="3200" dirty="0">
                <a:latin typeface="Franklin Gothic Demi Cond" pitchFamily="34" charset="0"/>
              </a:rPr>
              <a:t> </a:t>
            </a:r>
            <a:r>
              <a:rPr lang="en-US" sz="3200" dirty="0" err="1">
                <a:latin typeface="Franklin Gothic Demi Cond" pitchFamily="34" charset="0"/>
              </a:rPr>
              <a:t>pelanggaran</a:t>
            </a:r>
            <a:r>
              <a:rPr lang="en-US" sz="3200" dirty="0">
                <a:latin typeface="Franklin Gothic Demi Cond" pitchFamily="34" charset="0"/>
              </a:rPr>
              <a:t> </a:t>
            </a:r>
            <a:r>
              <a:rPr lang="en-US" sz="3200" dirty="0" err="1">
                <a:latin typeface="Franklin Gothic Demi Cond" pitchFamily="34" charset="0"/>
              </a:rPr>
              <a:t>tidak</a:t>
            </a:r>
            <a:r>
              <a:rPr lang="en-US" sz="3200" dirty="0">
                <a:latin typeface="Franklin Gothic Demi Cond" pitchFamily="34" charset="0"/>
              </a:rPr>
              <a:t> </a:t>
            </a:r>
            <a:r>
              <a:rPr lang="en-US" sz="3200" dirty="0" err="1">
                <a:latin typeface="Franklin Gothic Demi Cond" pitchFamily="34" charset="0"/>
              </a:rPr>
              <a:t>hanya</a:t>
            </a:r>
            <a:r>
              <a:rPr lang="en-US" sz="3200" dirty="0">
                <a:latin typeface="Franklin Gothic Demi Cond" pitchFamily="34" charset="0"/>
              </a:rPr>
              <a:t> </a:t>
            </a:r>
            <a:r>
              <a:rPr lang="en-US" sz="3200" dirty="0" err="1">
                <a:latin typeface="Franklin Gothic Demi Cond" pitchFamily="34" charset="0"/>
              </a:rPr>
              <a:t>pada</a:t>
            </a:r>
            <a:r>
              <a:rPr lang="en-US" sz="3200" dirty="0">
                <a:latin typeface="Franklin Gothic Demi Cond" pitchFamily="34" charset="0"/>
              </a:rPr>
              <a:t> </a:t>
            </a:r>
            <a:r>
              <a:rPr lang="en-US" sz="3200" dirty="0" err="1">
                <a:latin typeface="Franklin Gothic Demi Cond" pitchFamily="34" charset="0"/>
              </a:rPr>
              <a:t>hukum</a:t>
            </a:r>
            <a:r>
              <a:rPr lang="en-US" sz="3200" dirty="0">
                <a:latin typeface="Franklin Gothic Demi Cond" pitchFamily="34" charset="0"/>
              </a:rPr>
              <a:t> moral, </a:t>
            </a:r>
            <a:r>
              <a:rPr lang="en-US" sz="3200" dirty="0" err="1">
                <a:latin typeface="Franklin Gothic Demi Cond" pitchFamily="34" charset="0"/>
              </a:rPr>
              <a:t>tetapi</a:t>
            </a:r>
            <a:r>
              <a:rPr lang="en-US" sz="3200" dirty="0">
                <a:latin typeface="Franklin Gothic Demi Cond" pitchFamily="34" charset="0"/>
              </a:rPr>
              <a:t> </a:t>
            </a:r>
            <a:r>
              <a:rPr lang="en-US" sz="3200" dirty="0" err="1">
                <a:latin typeface="Franklin Gothic Demi Cond" pitchFamily="34" charset="0"/>
              </a:rPr>
              <a:t>juga</a:t>
            </a:r>
            <a:r>
              <a:rPr lang="en-US" sz="3200" dirty="0">
                <a:latin typeface="Franklin Gothic Demi Cond" pitchFamily="34" charset="0"/>
              </a:rPr>
              <a:t> </a:t>
            </a:r>
            <a:r>
              <a:rPr lang="en-US" sz="3200" dirty="0" err="1">
                <a:latin typeface="Franklin Gothic Demi Cond" pitchFamily="34" charset="0"/>
              </a:rPr>
              <a:t>hukum</a:t>
            </a:r>
            <a:r>
              <a:rPr lang="en-US" sz="3200" dirty="0">
                <a:latin typeface="Franklin Gothic Demi Cond" pitchFamily="34" charset="0"/>
              </a:rPr>
              <a:t> </a:t>
            </a:r>
            <a:r>
              <a:rPr lang="en-US" sz="3200" dirty="0" err="1">
                <a:latin typeface="Franklin Gothic Demi Cond" pitchFamily="34" charset="0"/>
              </a:rPr>
              <a:t>kesehatan</a:t>
            </a:r>
            <a:r>
              <a:rPr lang="en-US" sz="3200" dirty="0">
                <a:latin typeface="Franklin Gothic Demi Cond" pitchFamily="34" charset="0"/>
              </a:rPr>
              <a:t>. </a:t>
            </a:r>
            <a:r>
              <a:rPr lang="en-US" sz="3200" dirty="0" err="1">
                <a:solidFill>
                  <a:srgbClr val="C00000"/>
                </a:solidFill>
                <a:latin typeface="Showcard Gothic" pitchFamily="82" charset="0"/>
              </a:rPr>
              <a:t>Tubuh</a:t>
            </a:r>
            <a:r>
              <a:rPr lang="en-US" sz="3200" dirty="0">
                <a:solidFill>
                  <a:srgbClr val="C00000"/>
                </a:solidFill>
                <a:latin typeface="Showcard Gothic" pitchFamily="82" charset="0"/>
              </a:rPr>
              <a:t> </a:t>
            </a:r>
            <a:r>
              <a:rPr lang="en-US" sz="3200" dirty="0" err="1">
                <a:solidFill>
                  <a:srgbClr val="C00000"/>
                </a:solidFill>
                <a:latin typeface="Showcard Gothic" pitchFamily="82" charset="0"/>
              </a:rPr>
              <a:t>kita</a:t>
            </a:r>
            <a:r>
              <a:rPr lang="en-US" sz="3200" dirty="0">
                <a:solidFill>
                  <a:srgbClr val="C00000"/>
                </a:solidFill>
                <a:latin typeface="Showcard Gothic" pitchFamily="82" charset="0"/>
              </a:rPr>
              <a:t> </a:t>
            </a:r>
            <a:r>
              <a:rPr lang="en-US" sz="3200" dirty="0" err="1">
                <a:solidFill>
                  <a:srgbClr val="C00000"/>
                </a:solidFill>
                <a:latin typeface="Showcard Gothic" pitchFamily="82" charset="0"/>
              </a:rPr>
              <a:t>adalah</a:t>
            </a:r>
            <a:r>
              <a:rPr lang="en-US" sz="3200" dirty="0">
                <a:solidFill>
                  <a:srgbClr val="C00000"/>
                </a:solidFill>
                <a:latin typeface="Showcard Gothic" pitchFamily="82" charset="0"/>
              </a:rPr>
              <a:t> bait Allah</a:t>
            </a:r>
            <a:r>
              <a:rPr lang="en-US" sz="3200" dirty="0">
                <a:solidFill>
                  <a:srgbClr val="C00000"/>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3643314"/>
            <a:ext cx="9144000" cy="3214686"/>
          </a:xfrm>
        </p:spPr>
        <p:txBody>
          <a:bodyPr>
            <a:normAutofit/>
          </a:bodyPr>
          <a:lstStyle/>
          <a:p>
            <a:pPr>
              <a:buNone/>
            </a:pPr>
            <a:r>
              <a:rPr lang="en-US" sz="3000" dirty="0"/>
              <a:t>	</a:t>
            </a:r>
            <a:r>
              <a:rPr lang="en-US" sz="3000" dirty="0" err="1">
                <a:latin typeface="Berlin Sans FB" pitchFamily="34" charset="0"/>
              </a:rPr>
              <a:t>Dosa</a:t>
            </a:r>
            <a:r>
              <a:rPr lang="en-US" sz="3000" dirty="0">
                <a:latin typeface="Berlin Sans FB" pitchFamily="34" charset="0"/>
              </a:rPr>
              <a:t> </a:t>
            </a:r>
            <a:r>
              <a:rPr lang="en-US" sz="3000" dirty="0" err="1">
                <a:latin typeface="Berlin Sans FB" pitchFamily="34" charset="0"/>
              </a:rPr>
              <a:t>telah</a:t>
            </a:r>
            <a:r>
              <a:rPr lang="en-US" sz="3000" dirty="0">
                <a:latin typeface="Berlin Sans FB" pitchFamily="34" charset="0"/>
              </a:rPr>
              <a:t> </a:t>
            </a:r>
            <a:r>
              <a:rPr lang="en-US" sz="3000" dirty="0" err="1">
                <a:latin typeface="Berlin Sans FB" pitchFamily="34" charset="0"/>
              </a:rPr>
              <a:t>mempengaruhi</a:t>
            </a:r>
            <a:r>
              <a:rPr lang="en-US" sz="3000" dirty="0">
                <a:latin typeface="Berlin Sans FB" pitchFamily="34" charset="0"/>
              </a:rPr>
              <a:t> </a:t>
            </a:r>
            <a:r>
              <a:rPr lang="en-US" sz="3000" dirty="0" err="1">
                <a:latin typeface="Berlin Sans FB" pitchFamily="34" charset="0"/>
              </a:rPr>
              <a:t>segala</a:t>
            </a:r>
            <a:r>
              <a:rPr lang="en-US" sz="3000" dirty="0">
                <a:latin typeface="Berlin Sans FB" pitchFamily="34" charset="0"/>
              </a:rPr>
              <a:t> </a:t>
            </a:r>
            <a:r>
              <a:rPr lang="en-US" sz="3000" dirty="0" err="1">
                <a:latin typeface="Berlin Sans FB" pitchFamily="34" charset="0"/>
              </a:rPr>
              <a:t>aspek</a:t>
            </a:r>
            <a:r>
              <a:rPr lang="en-US" sz="3000" dirty="0">
                <a:latin typeface="Berlin Sans FB" pitchFamily="34" charset="0"/>
              </a:rPr>
              <a:t> </a:t>
            </a:r>
            <a:r>
              <a:rPr lang="en-US" sz="3000" dirty="0" err="1">
                <a:latin typeface="Berlin Sans FB" pitchFamily="34" charset="0"/>
              </a:rPr>
              <a:t>kehidupan</a:t>
            </a:r>
            <a:r>
              <a:rPr lang="en-US" sz="3000" dirty="0">
                <a:latin typeface="Berlin Sans FB" pitchFamily="34" charset="0"/>
              </a:rPr>
              <a:t> </a:t>
            </a:r>
            <a:r>
              <a:rPr lang="en-US" sz="3000" dirty="0" err="1">
                <a:latin typeface="Berlin Sans FB" pitchFamily="34" charset="0"/>
              </a:rPr>
              <a:t>kita</a:t>
            </a:r>
            <a:r>
              <a:rPr lang="en-US" sz="3000" dirty="0">
                <a:latin typeface="Berlin Sans FB" pitchFamily="34" charset="0"/>
              </a:rPr>
              <a:t>, </a:t>
            </a:r>
            <a:r>
              <a:rPr lang="en-US" sz="3000" dirty="0" err="1">
                <a:latin typeface="Berlin Sans FB" pitchFamily="34" charset="0"/>
              </a:rPr>
              <a:t>karena</a:t>
            </a:r>
            <a:r>
              <a:rPr lang="en-US" sz="3000" dirty="0">
                <a:latin typeface="Berlin Sans FB" pitchFamily="34" charset="0"/>
              </a:rPr>
              <a:t> </a:t>
            </a:r>
            <a:r>
              <a:rPr lang="en-US" sz="3000" dirty="0" err="1">
                <a:latin typeface="Berlin Sans FB" pitchFamily="34" charset="0"/>
              </a:rPr>
              <a:t>itu</a:t>
            </a:r>
            <a:r>
              <a:rPr lang="en-US" sz="3000" dirty="0">
                <a:latin typeface="Berlin Sans FB" pitchFamily="34" charset="0"/>
              </a:rPr>
              <a:t> </a:t>
            </a:r>
            <a:r>
              <a:rPr lang="en-US" sz="3000" dirty="0" err="1">
                <a:latin typeface="Berlin Sans FB" pitchFamily="34" charset="0"/>
              </a:rPr>
              <a:t>kita</a:t>
            </a:r>
            <a:r>
              <a:rPr lang="en-US" sz="3000" dirty="0">
                <a:latin typeface="Berlin Sans FB" pitchFamily="34" charset="0"/>
              </a:rPr>
              <a:t> </a:t>
            </a:r>
            <a:r>
              <a:rPr lang="en-US" sz="3000" dirty="0" err="1">
                <a:latin typeface="Berlin Sans FB" pitchFamily="34" charset="0"/>
              </a:rPr>
              <a:t>perlu</a:t>
            </a:r>
            <a:r>
              <a:rPr lang="en-US" sz="3000" dirty="0">
                <a:latin typeface="Berlin Sans FB" pitchFamily="34" charset="0"/>
              </a:rPr>
              <a:t> </a:t>
            </a:r>
            <a:r>
              <a:rPr lang="en-US" sz="3000" dirty="0" err="1">
                <a:latin typeface="Berlin Sans FB" pitchFamily="34" charset="0"/>
              </a:rPr>
              <a:t>membuat</a:t>
            </a:r>
            <a:r>
              <a:rPr lang="en-US" sz="3000" dirty="0">
                <a:latin typeface="Berlin Sans FB" pitchFamily="34" charset="0"/>
              </a:rPr>
              <a:t> </a:t>
            </a:r>
            <a:r>
              <a:rPr lang="en-US" sz="3000" dirty="0" err="1">
                <a:latin typeface="Berlin Sans FB" pitchFamily="34" charset="0"/>
              </a:rPr>
              <a:t>pilihan-pilihan</a:t>
            </a:r>
            <a:r>
              <a:rPr lang="en-US" sz="3000" dirty="0">
                <a:latin typeface="Berlin Sans FB" pitchFamily="34" charset="0"/>
              </a:rPr>
              <a:t> </a:t>
            </a:r>
            <a:r>
              <a:rPr lang="en-US" sz="3000" dirty="0" err="1">
                <a:latin typeface="Berlin Sans FB" pitchFamily="34" charset="0"/>
              </a:rPr>
              <a:t>dan</a:t>
            </a:r>
            <a:r>
              <a:rPr lang="en-US" sz="3000" dirty="0">
                <a:latin typeface="Berlin Sans FB" pitchFamily="34" charset="0"/>
              </a:rPr>
              <a:t> </a:t>
            </a:r>
            <a:r>
              <a:rPr lang="en-US" sz="3000" dirty="0" err="1">
                <a:latin typeface="Berlin Sans FB" pitchFamily="34" charset="0"/>
              </a:rPr>
              <a:t>keputusan-keputusan</a:t>
            </a:r>
            <a:r>
              <a:rPr lang="en-US" sz="3000" dirty="0">
                <a:latin typeface="Berlin Sans FB" pitchFamily="34" charset="0"/>
              </a:rPr>
              <a:t> yang </a:t>
            </a:r>
            <a:r>
              <a:rPr lang="en-US" sz="3000" dirty="0" err="1">
                <a:latin typeface="Berlin Sans FB" pitchFamily="34" charset="0"/>
              </a:rPr>
              <a:t>benar</a:t>
            </a:r>
            <a:r>
              <a:rPr lang="en-US" sz="3000" dirty="0">
                <a:latin typeface="Berlin Sans FB" pitchFamily="34" charset="0"/>
              </a:rPr>
              <a:t> </a:t>
            </a:r>
            <a:r>
              <a:rPr lang="en-US" sz="3000" dirty="0" err="1">
                <a:latin typeface="Berlin Sans FB" pitchFamily="34" charset="0"/>
              </a:rPr>
              <a:t>dan</a:t>
            </a:r>
            <a:r>
              <a:rPr lang="en-US" sz="3000" dirty="0">
                <a:latin typeface="Berlin Sans FB" pitchFamily="34" charset="0"/>
              </a:rPr>
              <a:t> </a:t>
            </a:r>
            <a:r>
              <a:rPr lang="en-US" sz="3000" dirty="0" err="1">
                <a:latin typeface="Berlin Sans FB" pitchFamily="34" charset="0"/>
              </a:rPr>
              <a:t>baik</a:t>
            </a:r>
            <a:r>
              <a:rPr lang="en-US" sz="3000" dirty="0">
                <a:latin typeface="Berlin Sans FB" pitchFamily="34" charset="0"/>
              </a:rPr>
              <a:t> </a:t>
            </a:r>
            <a:r>
              <a:rPr lang="en-US" sz="3000" dirty="0" err="1">
                <a:latin typeface="Berlin Sans FB" pitchFamily="34" charset="0"/>
              </a:rPr>
              <a:t>bagi</a:t>
            </a:r>
            <a:r>
              <a:rPr lang="en-US" sz="3000" dirty="0">
                <a:latin typeface="Berlin Sans FB" pitchFamily="34" charset="0"/>
              </a:rPr>
              <a:t> </a:t>
            </a:r>
            <a:r>
              <a:rPr lang="en-US" sz="3000" dirty="0" err="1">
                <a:latin typeface="Berlin Sans FB" pitchFamily="34" charset="0"/>
              </a:rPr>
              <a:t>kehidupan</a:t>
            </a:r>
            <a:r>
              <a:rPr lang="en-US" sz="3000" dirty="0">
                <a:latin typeface="Berlin Sans FB" pitchFamily="34" charset="0"/>
              </a:rPr>
              <a:t> </a:t>
            </a:r>
            <a:r>
              <a:rPr lang="en-US" sz="3000" dirty="0" err="1">
                <a:latin typeface="Berlin Sans FB" pitchFamily="34" charset="0"/>
              </a:rPr>
              <a:t>kita</a:t>
            </a:r>
            <a:r>
              <a:rPr lang="en-US" sz="3000" dirty="0">
                <a:latin typeface="Berlin Sans FB" pitchFamily="34" charset="0"/>
              </a:rPr>
              <a:t>, </a:t>
            </a:r>
            <a:r>
              <a:rPr lang="en-US" sz="3000" dirty="0" err="1">
                <a:latin typeface="Berlin Sans FB" pitchFamily="34" charset="0"/>
              </a:rPr>
              <a:t>bukan</a:t>
            </a:r>
            <a:r>
              <a:rPr lang="en-US" sz="3000" dirty="0">
                <a:latin typeface="Berlin Sans FB" pitchFamily="34" charset="0"/>
              </a:rPr>
              <a:t> </a:t>
            </a:r>
            <a:r>
              <a:rPr lang="en-US" sz="3000" dirty="0" err="1">
                <a:latin typeface="Berlin Sans FB" pitchFamily="34" charset="0"/>
              </a:rPr>
              <a:t>hanya</a:t>
            </a:r>
            <a:r>
              <a:rPr lang="en-US" sz="3000" dirty="0">
                <a:latin typeface="Berlin Sans FB" pitchFamily="34" charset="0"/>
              </a:rPr>
              <a:t> </a:t>
            </a:r>
            <a:r>
              <a:rPr lang="en-US" sz="3000" dirty="0" err="1">
                <a:latin typeface="Berlin Sans FB" pitchFamily="34" charset="0"/>
              </a:rPr>
              <a:t>untuk</a:t>
            </a:r>
            <a:r>
              <a:rPr lang="en-US" sz="3000" dirty="0">
                <a:latin typeface="Berlin Sans FB" pitchFamily="34" charset="0"/>
              </a:rPr>
              <a:t> </a:t>
            </a:r>
            <a:r>
              <a:rPr lang="en-US" sz="3000" dirty="0" err="1">
                <a:latin typeface="Berlin Sans FB" pitchFamily="34" charset="0"/>
              </a:rPr>
              <a:t>hari</a:t>
            </a:r>
            <a:r>
              <a:rPr lang="en-US" sz="3000" dirty="0">
                <a:latin typeface="Berlin Sans FB" pitchFamily="34" charset="0"/>
              </a:rPr>
              <a:t> </a:t>
            </a:r>
            <a:r>
              <a:rPr lang="en-US" sz="3000" dirty="0" err="1">
                <a:latin typeface="Berlin Sans FB" pitchFamily="34" charset="0"/>
              </a:rPr>
              <a:t>ini</a:t>
            </a:r>
            <a:r>
              <a:rPr lang="en-US" sz="3000" dirty="0">
                <a:latin typeface="Berlin Sans FB" pitchFamily="34" charset="0"/>
              </a:rPr>
              <a:t> </a:t>
            </a:r>
            <a:r>
              <a:rPr lang="en-US" sz="3000" dirty="0" err="1">
                <a:latin typeface="Berlin Sans FB" pitchFamily="34" charset="0"/>
              </a:rPr>
              <a:t>tetapi</a:t>
            </a:r>
            <a:r>
              <a:rPr lang="en-US" sz="3000" dirty="0">
                <a:latin typeface="Berlin Sans FB" pitchFamily="34" charset="0"/>
              </a:rPr>
              <a:t> </a:t>
            </a:r>
            <a:r>
              <a:rPr lang="en-US" sz="3000" dirty="0" err="1">
                <a:latin typeface="Berlin Sans FB" pitchFamily="34" charset="0"/>
              </a:rPr>
              <a:t>juga</a:t>
            </a:r>
            <a:r>
              <a:rPr lang="en-US" sz="3000" dirty="0">
                <a:latin typeface="Berlin Sans FB" pitchFamily="34" charset="0"/>
              </a:rPr>
              <a:t> </a:t>
            </a:r>
            <a:r>
              <a:rPr lang="en-US" sz="3000" dirty="0" err="1">
                <a:latin typeface="Berlin Sans FB" pitchFamily="34" charset="0"/>
              </a:rPr>
              <a:t>untuk</a:t>
            </a:r>
            <a:r>
              <a:rPr lang="en-US" sz="3000" dirty="0">
                <a:latin typeface="Berlin Sans FB" pitchFamily="34" charset="0"/>
              </a:rPr>
              <a:t> </a:t>
            </a:r>
            <a:r>
              <a:rPr lang="en-US" sz="3000" dirty="0" err="1">
                <a:latin typeface="Berlin Sans FB" pitchFamily="34" charset="0"/>
              </a:rPr>
              <a:t>kekekalan</a:t>
            </a:r>
            <a:r>
              <a:rPr lang="en-US" sz="3000" dirty="0">
                <a:latin typeface="Berlin Sans FB" pitchFamily="34" charset="0"/>
              </a:rPr>
              <a:t>, </a:t>
            </a:r>
            <a:r>
              <a:rPr lang="en-US" sz="3000" dirty="0" err="1">
                <a:latin typeface="Berlin Sans FB" pitchFamily="34" charset="0"/>
              </a:rPr>
              <a:t>karena</a:t>
            </a:r>
            <a:r>
              <a:rPr lang="en-US" sz="3000" dirty="0">
                <a:latin typeface="Berlin Sans FB" pitchFamily="34" charset="0"/>
              </a:rPr>
              <a:t> </a:t>
            </a:r>
            <a:r>
              <a:rPr lang="en-US" sz="3000" dirty="0" err="1">
                <a:solidFill>
                  <a:srgbClr val="C00000"/>
                </a:solidFill>
                <a:latin typeface="Bernard MT Condensed" pitchFamily="18" charset="0"/>
              </a:rPr>
              <a:t>dari</a:t>
            </a:r>
            <a:r>
              <a:rPr lang="en-US" sz="3000" dirty="0">
                <a:solidFill>
                  <a:srgbClr val="C00000"/>
                </a:solidFill>
                <a:latin typeface="Bernard MT Condensed" pitchFamily="18" charset="0"/>
              </a:rPr>
              <a:t> </a:t>
            </a:r>
            <a:r>
              <a:rPr lang="en-US" sz="3000" dirty="0" err="1">
                <a:solidFill>
                  <a:srgbClr val="C00000"/>
                </a:solidFill>
                <a:latin typeface="Bernard MT Condensed" pitchFamily="18" charset="0"/>
              </a:rPr>
              <a:t>setiap</a:t>
            </a:r>
            <a:r>
              <a:rPr lang="en-US" sz="3000" dirty="0">
                <a:solidFill>
                  <a:srgbClr val="C00000"/>
                </a:solidFill>
                <a:latin typeface="Bernard MT Condensed" pitchFamily="18" charset="0"/>
              </a:rPr>
              <a:t> </a:t>
            </a:r>
            <a:r>
              <a:rPr lang="en-US" sz="3000" dirty="0" err="1">
                <a:solidFill>
                  <a:srgbClr val="C00000"/>
                </a:solidFill>
                <a:latin typeface="Bernard MT Condensed" pitchFamily="18" charset="0"/>
              </a:rPr>
              <a:t>pilihan</a:t>
            </a:r>
            <a:r>
              <a:rPr lang="en-US" sz="3000" dirty="0">
                <a:solidFill>
                  <a:srgbClr val="C00000"/>
                </a:solidFill>
                <a:latin typeface="Bernard MT Condensed" pitchFamily="18" charset="0"/>
              </a:rPr>
              <a:t> </a:t>
            </a:r>
            <a:r>
              <a:rPr lang="en-US" sz="3000" dirty="0" err="1">
                <a:solidFill>
                  <a:srgbClr val="C00000"/>
                </a:solidFill>
                <a:latin typeface="Bernard MT Condensed" pitchFamily="18" charset="0"/>
              </a:rPr>
              <a:t>dan</a:t>
            </a:r>
            <a:r>
              <a:rPr lang="en-US" sz="3000" dirty="0">
                <a:solidFill>
                  <a:srgbClr val="C00000"/>
                </a:solidFill>
                <a:latin typeface="Bernard MT Condensed" pitchFamily="18" charset="0"/>
              </a:rPr>
              <a:t> </a:t>
            </a:r>
            <a:r>
              <a:rPr lang="en-US" sz="3000" dirty="0" err="1">
                <a:solidFill>
                  <a:srgbClr val="C00000"/>
                </a:solidFill>
                <a:latin typeface="Bernard MT Condensed" pitchFamily="18" charset="0"/>
              </a:rPr>
              <a:t>keputusan</a:t>
            </a:r>
            <a:r>
              <a:rPr lang="en-US" sz="3000" dirty="0">
                <a:solidFill>
                  <a:srgbClr val="C00000"/>
                </a:solidFill>
                <a:latin typeface="Bernard MT Condensed" pitchFamily="18" charset="0"/>
              </a:rPr>
              <a:t> yang </a:t>
            </a:r>
            <a:r>
              <a:rPr lang="en-US" sz="3000" dirty="0" err="1">
                <a:solidFill>
                  <a:srgbClr val="C00000"/>
                </a:solidFill>
                <a:latin typeface="Bernard MT Condensed" pitchFamily="18" charset="0"/>
              </a:rPr>
              <a:t>kita</a:t>
            </a:r>
            <a:r>
              <a:rPr lang="en-US" sz="3000" dirty="0">
                <a:solidFill>
                  <a:srgbClr val="C00000"/>
                </a:solidFill>
                <a:latin typeface="Bernard MT Condensed" pitchFamily="18" charset="0"/>
              </a:rPr>
              <a:t> </a:t>
            </a:r>
            <a:r>
              <a:rPr lang="en-US" sz="3000" dirty="0" err="1">
                <a:solidFill>
                  <a:srgbClr val="C00000"/>
                </a:solidFill>
                <a:latin typeface="Bernard MT Condensed" pitchFamily="18" charset="0"/>
              </a:rPr>
              <a:t>buat</a:t>
            </a:r>
            <a:r>
              <a:rPr lang="en-US" sz="3000" dirty="0">
                <a:solidFill>
                  <a:srgbClr val="C00000"/>
                </a:solidFill>
                <a:latin typeface="Bernard MT Condensed" pitchFamily="18" charset="0"/>
              </a:rPr>
              <a:t>, </a:t>
            </a:r>
            <a:r>
              <a:rPr lang="en-US" sz="3000" dirty="0" err="1">
                <a:solidFill>
                  <a:srgbClr val="C00000"/>
                </a:solidFill>
                <a:latin typeface="Bernard MT Condensed" pitchFamily="18" charset="0"/>
              </a:rPr>
              <a:t>ada</a:t>
            </a:r>
            <a:r>
              <a:rPr lang="en-US" sz="3000" dirty="0">
                <a:solidFill>
                  <a:srgbClr val="C00000"/>
                </a:solidFill>
                <a:latin typeface="Bernard MT Condensed" pitchFamily="18" charset="0"/>
              </a:rPr>
              <a:t> </a:t>
            </a:r>
            <a:r>
              <a:rPr lang="en-US" sz="3000" dirty="0" err="1">
                <a:solidFill>
                  <a:srgbClr val="C00000"/>
                </a:solidFill>
                <a:latin typeface="Bernard MT Condensed" pitchFamily="18" charset="0"/>
              </a:rPr>
              <a:t>konsekuensinya</a:t>
            </a:r>
            <a:r>
              <a:rPr lang="en-US" sz="3000" dirty="0">
                <a:solidFill>
                  <a:srgbClr val="C00000"/>
                </a:solidFill>
                <a:latin typeface="Bernard MT Condensed" pitchFamily="18" charset="0"/>
              </a:rPr>
              <a:t>.</a:t>
            </a:r>
          </a:p>
        </p:txBody>
      </p:sp>
      <p:pic>
        <p:nvPicPr>
          <p:cNvPr id="11266" name="Picture 2" descr="Pilihan di tangan kita"/>
          <p:cNvPicPr>
            <a:picLocks noChangeAspect="1" noChangeArrowheads="1"/>
          </p:cNvPicPr>
          <p:nvPr/>
        </p:nvPicPr>
        <p:blipFill>
          <a:blip r:embed="rId3"/>
          <a:srcRect t="12295" b="5152"/>
          <a:stretch>
            <a:fillRect/>
          </a:stretch>
        </p:blipFill>
        <p:spPr bwMode="auto">
          <a:xfrm>
            <a:off x="0" y="0"/>
            <a:ext cx="9144000" cy="349976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88"/>
            <a:ext cx="9167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0"/>
            <a:ext cx="6008712" cy="157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fr-FR" sz="3200" dirty="0">
                <a:solidFill>
                  <a:srgbClr val="FFFF00"/>
                </a:solidFill>
                <a:latin typeface="Impact" pitchFamily="34" charset="0"/>
              </a:rPr>
              <a:t>CAWAN LEBUR PEMURNIAN</a:t>
            </a:r>
            <a:br>
              <a:rPr lang="fr-FR" sz="3200" dirty="0">
                <a:solidFill>
                  <a:srgbClr val="FFFF00"/>
                </a:solidFill>
              </a:rPr>
            </a:br>
            <a:r>
              <a:rPr lang="fr-FR" sz="2800" dirty="0" err="1">
                <a:solidFill>
                  <a:schemeClr val="bg1"/>
                </a:solidFill>
                <a:latin typeface="Bernard MT Condensed" pitchFamily="18" charset="0"/>
              </a:rPr>
              <a:t>Rabu</a:t>
            </a:r>
            <a:r>
              <a:rPr lang="fr-FR" sz="2800" dirty="0">
                <a:solidFill>
                  <a:schemeClr val="bg1"/>
                </a:solidFill>
                <a:latin typeface="Bernard MT Condensed" pitchFamily="18" charset="0"/>
              </a:rPr>
              <a:t>, 6 </a:t>
            </a:r>
            <a:r>
              <a:rPr lang="fr-FR" sz="2800" dirty="0" err="1">
                <a:solidFill>
                  <a:schemeClr val="bg1"/>
                </a:solidFill>
                <a:latin typeface="Bernard MT Condensed" pitchFamily="18" charset="0"/>
              </a:rPr>
              <a:t>Juli</a:t>
            </a:r>
            <a:r>
              <a:rPr lang="fr-FR" sz="2800" dirty="0">
                <a:solidFill>
                  <a:schemeClr val="bg1"/>
                </a:solidFill>
                <a:latin typeface="Bernard MT Condensed" pitchFamily="18" charset="0"/>
              </a:rPr>
              <a:t> 2022</a:t>
            </a:r>
            <a:endParaRPr lang="en-US" sz="2800" dirty="0">
              <a:solidFill>
                <a:schemeClr val="bg1"/>
              </a:solidFill>
              <a:latin typeface="Bernard MT Condensed" pitchFamily="18" charset="0"/>
            </a:endParaRPr>
          </a:p>
        </p:txBody>
      </p:sp>
      <p:sp>
        <p:nvSpPr>
          <p:cNvPr id="3" name="Content Placeholder 2"/>
          <p:cNvSpPr>
            <a:spLocks noGrp="1"/>
          </p:cNvSpPr>
          <p:nvPr>
            <p:ph idx="1"/>
          </p:nvPr>
        </p:nvSpPr>
        <p:spPr>
          <a:xfrm>
            <a:off x="357158" y="1928802"/>
            <a:ext cx="6543692" cy="4525963"/>
          </a:xfrm>
          <a:solidFill>
            <a:schemeClr val="accent2">
              <a:lumMod val="50000"/>
            </a:schemeClr>
          </a:solidFill>
        </p:spPr>
        <p:txBody>
          <a:bodyPr/>
          <a:lstStyle/>
          <a:p>
            <a:pPr>
              <a:buNone/>
            </a:pPr>
            <a:r>
              <a:rPr lang="en-US" dirty="0">
                <a:solidFill>
                  <a:schemeClr val="bg1"/>
                </a:solidFill>
              </a:rPr>
              <a:t>	</a:t>
            </a:r>
            <a:r>
              <a:rPr lang="en-US" dirty="0" err="1">
                <a:solidFill>
                  <a:schemeClr val="bg1"/>
                </a:solidFill>
                <a:latin typeface="Eras Bold ITC" pitchFamily="34" charset="0"/>
              </a:rPr>
              <a:t>Yeremia</a:t>
            </a:r>
            <a:r>
              <a:rPr lang="en-US" dirty="0">
                <a:solidFill>
                  <a:schemeClr val="bg1"/>
                </a:solidFill>
                <a:latin typeface="Eras Bold ITC" pitchFamily="34" charset="0"/>
              </a:rPr>
              <a:t> 9:7 </a:t>
            </a:r>
          </a:p>
          <a:p>
            <a:pPr>
              <a:buNone/>
            </a:pPr>
            <a:r>
              <a:rPr lang="en-US" dirty="0">
                <a:solidFill>
                  <a:schemeClr val="bg1"/>
                </a:solidFill>
              </a:rPr>
              <a:t>	</a:t>
            </a:r>
            <a:r>
              <a:rPr lang="en-US" dirty="0" err="1">
                <a:solidFill>
                  <a:schemeClr val="bg1"/>
                </a:solidFill>
                <a:latin typeface="Eras Demi ITC" pitchFamily="34" charset="0"/>
              </a:rPr>
              <a:t>Sebab</a:t>
            </a:r>
            <a:r>
              <a:rPr lang="en-US" dirty="0">
                <a:solidFill>
                  <a:schemeClr val="bg1"/>
                </a:solidFill>
                <a:latin typeface="Eras Demi ITC" pitchFamily="34" charset="0"/>
              </a:rPr>
              <a:t> </a:t>
            </a:r>
            <a:r>
              <a:rPr lang="en-US" dirty="0" err="1">
                <a:solidFill>
                  <a:schemeClr val="bg1"/>
                </a:solidFill>
                <a:latin typeface="Eras Demi ITC" pitchFamily="34" charset="0"/>
              </a:rPr>
              <a:t>itu</a:t>
            </a:r>
            <a:r>
              <a:rPr lang="en-US" dirty="0">
                <a:solidFill>
                  <a:schemeClr val="bg1"/>
                </a:solidFill>
                <a:latin typeface="Eras Demi ITC" pitchFamily="34" charset="0"/>
              </a:rPr>
              <a:t> </a:t>
            </a:r>
            <a:r>
              <a:rPr lang="en-US" dirty="0" err="1">
                <a:solidFill>
                  <a:schemeClr val="bg1"/>
                </a:solidFill>
                <a:latin typeface="Eras Demi ITC" pitchFamily="34" charset="0"/>
              </a:rPr>
              <a:t>beginilah</a:t>
            </a:r>
            <a:r>
              <a:rPr lang="en-US" dirty="0">
                <a:solidFill>
                  <a:schemeClr val="bg1"/>
                </a:solidFill>
                <a:latin typeface="Eras Demi ITC" pitchFamily="34" charset="0"/>
              </a:rPr>
              <a:t> </a:t>
            </a:r>
            <a:r>
              <a:rPr lang="en-US" dirty="0" err="1">
                <a:solidFill>
                  <a:schemeClr val="bg1"/>
                </a:solidFill>
                <a:latin typeface="Eras Demi ITC" pitchFamily="34" charset="0"/>
              </a:rPr>
              <a:t>firman</a:t>
            </a:r>
            <a:r>
              <a:rPr lang="en-US" dirty="0">
                <a:solidFill>
                  <a:schemeClr val="bg1"/>
                </a:solidFill>
                <a:latin typeface="Eras Demi ITC" pitchFamily="34" charset="0"/>
              </a:rPr>
              <a:t> TUHAN </a:t>
            </a:r>
            <a:r>
              <a:rPr lang="en-US" dirty="0" err="1">
                <a:solidFill>
                  <a:schemeClr val="bg1"/>
                </a:solidFill>
                <a:latin typeface="Eras Demi ITC" pitchFamily="34" charset="0"/>
              </a:rPr>
              <a:t>semesta</a:t>
            </a:r>
            <a:r>
              <a:rPr lang="en-US" dirty="0">
                <a:solidFill>
                  <a:schemeClr val="bg1"/>
                </a:solidFill>
                <a:latin typeface="Eras Demi ITC" pitchFamily="34" charset="0"/>
              </a:rPr>
              <a:t> </a:t>
            </a:r>
            <a:r>
              <a:rPr lang="en-US" dirty="0" err="1">
                <a:solidFill>
                  <a:schemeClr val="bg1"/>
                </a:solidFill>
                <a:latin typeface="Eras Demi ITC" pitchFamily="34" charset="0"/>
              </a:rPr>
              <a:t>alam</a:t>
            </a:r>
            <a:r>
              <a:rPr lang="en-US" dirty="0">
                <a:solidFill>
                  <a:schemeClr val="bg1"/>
                </a:solidFill>
                <a:latin typeface="Eras Demi ITC" pitchFamily="34" charset="0"/>
              </a:rPr>
              <a:t>: "</a:t>
            </a:r>
            <a:r>
              <a:rPr lang="en-US" dirty="0" err="1">
                <a:solidFill>
                  <a:schemeClr val="bg1"/>
                </a:solidFill>
                <a:latin typeface="Eras Demi ITC" pitchFamily="34" charset="0"/>
              </a:rPr>
              <a:t>Sesungguhnya</a:t>
            </a:r>
            <a:r>
              <a:rPr lang="en-US" dirty="0">
                <a:solidFill>
                  <a:schemeClr val="bg1"/>
                </a:solidFill>
                <a:latin typeface="Eras Demi ITC" pitchFamily="34" charset="0"/>
              </a:rPr>
              <a:t>, </a:t>
            </a:r>
            <a:r>
              <a:rPr lang="en-US" dirty="0" err="1">
                <a:solidFill>
                  <a:schemeClr val="bg1"/>
                </a:solidFill>
                <a:latin typeface="Eras Demi ITC" pitchFamily="34" charset="0"/>
              </a:rPr>
              <a:t>Aku</a:t>
            </a:r>
            <a:r>
              <a:rPr lang="en-US" dirty="0">
                <a:solidFill>
                  <a:schemeClr val="bg1"/>
                </a:solidFill>
                <a:latin typeface="Eras Demi ITC" pitchFamily="34" charset="0"/>
              </a:rPr>
              <a:t> </a:t>
            </a:r>
            <a:r>
              <a:rPr lang="en-US" dirty="0" err="1">
                <a:solidFill>
                  <a:schemeClr val="bg1"/>
                </a:solidFill>
                <a:latin typeface="Eras Demi ITC" pitchFamily="34" charset="0"/>
              </a:rPr>
              <a:t>mau</a:t>
            </a:r>
            <a:r>
              <a:rPr lang="en-US" dirty="0">
                <a:solidFill>
                  <a:schemeClr val="bg1"/>
                </a:solidFill>
                <a:latin typeface="Eras Demi ITC" pitchFamily="34" charset="0"/>
              </a:rPr>
              <a:t> </a:t>
            </a:r>
            <a:r>
              <a:rPr lang="en-US" dirty="0" err="1">
                <a:solidFill>
                  <a:schemeClr val="bg1"/>
                </a:solidFill>
                <a:latin typeface="Eras Demi ITC" pitchFamily="34" charset="0"/>
              </a:rPr>
              <a:t>melebur</a:t>
            </a:r>
            <a:r>
              <a:rPr lang="en-US" dirty="0">
                <a:solidFill>
                  <a:schemeClr val="bg1"/>
                </a:solidFill>
                <a:latin typeface="Eras Demi ITC" pitchFamily="34" charset="0"/>
              </a:rPr>
              <a:t> </a:t>
            </a:r>
            <a:r>
              <a:rPr lang="en-US" dirty="0" err="1">
                <a:solidFill>
                  <a:schemeClr val="bg1"/>
                </a:solidFill>
                <a:latin typeface="Eras Demi ITC" pitchFamily="34" charset="0"/>
              </a:rPr>
              <a:t>dan</a:t>
            </a:r>
            <a:r>
              <a:rPr lang="en-US" dirty="0">
                <a:solidFill>
                  <a:schemeClr val="bg1"/>
                </a:solidFill>
                <a:latin typeface="Eras Demi ITC" pitchFamily="34" charset="0"/>
              </a:rPr>
              <a:t> </a:t>
            </a:r>
            <a:r>
              <a:rPr lang="en-US" dirty="0" err="1">
                <a:solidFill>
                  <a:schemeClr val="bg1"/>
                </a:solidFill>
                <a:latin typeface="Eras Demi ITC" pitchFamily="34" charset="0"/>
              </a:rPr>
              <a:t>menguji</a:t>
            </a:r>
            <a:r>
              <a:rPr lang="en-US" dirty="0">
                <a:solidFill>
                  <a:schemeClr val="bg1"/>
                </a:solidFill>
                <a:latin typeface="Eras Demi ITC" pitchFamily="34" charset="0"/>
              </a:rPr>
              <a:t> </a:t>
            </a:r>
            <a:r>
              <a:rPr lang="en-US" dirty="0" err="1">
                <a:solidFill>
                  <a:schemeClr val="bg1"/>
                </a:solidFill>
                <a:latin typeface="Eras Demi ITC" pitchFamily="34" charset="0"/>
              </a:rPr>
              <a:t>mereka</a:t>
            </a:r>
            <a:r>
              <a:rPr lang="en-US" dirty="0">
                <a:solidFill>
                  <a:schemeClr val="bg1"/>
                </a:solidFill>
                <a:latin typeface="Eras Demi ITC" pitchFamily="34" charset="0"/>
              </a:rPr>
              <a:t>, </a:t>
            </a:r>
            <a:r>
              <a:rPr lang="en-US" dirty="0" err="1">
                <a:solidFill>
                  <a:schemeClr val="bg1"/>
                </a:solidFill>
                <a:latin typeface="Eras Demi ITC" pitchFamily="34" charset="0"/>
              </a:rPr>
              <a:t>sebab</a:t>
            </a:r>
            <a:r>
              <a:rPr lang="en-US" dirty="0">
                <a:solidFill>
                  <a:schemeClr val="bg1"/>
                </a:solidFill>
                <a:latin typeface="Eras Demi ITC" pitchFamily="34" charset="0"/>
              </a:rPr>
              <a:t> </a:t>
            </a:r>
            <a:r>
              <a:rPr lang="en-US" dirty="0" err="1">
                <a:solidFill>
                  <a:schemeClr val="bg1"/>
                </a:solidFill>
                <a:latin typeface="Eras Demi ITC" pitchFamily="34" charset="0"/>
              </a:rPr>
              <a:t>apakah</a:t>
            </a:r>
            <a:r>
              <a:rPr lang="en-US" dirty="0">
                <a:solidFill>
                  <a:schemeClr val="bg1"/>
                </a:solidFill>
                <a:latin typeface="Eras Demi ITC" pitchFamily="34" charset="0"/>
              </a:rPr>
              <a:t> </a:t>
            </a:r>
            <a:r>
              <a:rPr lang="en-US" dirty="0" err="1">
                <a:solidFill>
                  <a:schemeClr val="bg1"/>
                </a:solidFill>
                <a:latin typeface="Eras Demi ITC" pitchFamily="34" charset="0"/>
              </a:rPr>
              <a:t>lagi</a:t>
            </a:r>
            <a:r>
              <a:rPr lang="en-US" dirty="0">
                <a:solidFill>
                  <a:schemeClr val="bg1"/>
                </a:solidFill>
                <a:latin typeface="Eras Demi ITC" pitchFamily="34" charset="0"/>
              </a:rPr>
              <a:t> yang </a:t>
            </a:r>
            <a:r>
              <a:rPr lang="en-US" dirty="0" err="1">
                <a:solidFill>
                  <a:schemeClr val="bg1"/>
                </a:solidFill>
                <a:latin typeface="Eras Demi ITC" pitchFamily="34" charset="0"/>
              </a:rPr>
              <a:t>dapat</a:t>
            </a:r>
            <a:r>
              <a:rPr lang="en-US" dirty="0">
                <a:solidFill>
                  <a:schemeClr val="bg1"/>
                </a:solidFill>
                <a:latin typeface="Eras Demi ITC" pitchFamily="34" charset="0"/>
              </a:rPr>
              <a:t> </a:t>
            </a:r>
            <a:r>
              <a:rPr lang="en-US" dirty="0" err="1">
                <a:solidFill>
                  <a:schemeClr val="bg1"/>
                </a:solidFill>
                <a:latin typeface="Eras Demi ITC" pitchFamily="34" charset="0"/>
              </a:rPr>
              <a:t>Kulakukan</a:t>
            </a:r>
            <a:r>
              <a:rPr lang="en-US" dirty="0">
                <a:solidFill>
                  <a:schemeClr val="bg1"/>
                </a:solidFill>
                <a:latin typeface="Eras Demi ITC" pitchFamily="34" charset="0"/>
              </a:rPr>
              <a:t> </a:t>
            </a:r>
            <a:r>
              <a:rPr lang="en-US" dirty="0" err="1">
                <a:solidFill>
                  <a:schemeClr val="bg1"/>
                </a:solidFill>
                <a:latin typeface="Eras Demi ITC" pitchFamily="34" charset="0"/>
              </a:rPr>
              <a:t>terhadap</a:t>
            </a:r>
            <a:r>
              <a:rPr lang="en-US" dirty="0">
                <a:solidFill>
                  <a:schemeClr val="bg1"/>
                </a:solidFill>
                <a:latin typeface="Eras Demi ITC" pitchFamily="34" charset="0"/>
              </a:rPr>
              <a:t> </a:t>
            </a:r>
            <a:r>
              <a:rPr lang="en-US" dirty="0" err="1">
                <a:solidFill>
                  <a:schemeClr val="bg1"/>
                </a:solidFill>
                <a:latin typeface="Eras Demi ITC" pitchFamily="34" charset="0"/>
              </a:rPr>
              <a:t>puteri</a:t>
            </a:r>
            <a:r>
              <a:rPr lang="en-US" dirty="0">
                <a:solidFill>
                  <a:schemeClr val="bg1"/>
                </a:solidFill>
                <a:latin typeface="Eras Demi ITC" pitchFamily="34" charset="0"/>
              </a:rPr>
              <a:t> </a:t>
            </a:r>
            <a:r>
              <a:rPr lang="en-US" dirty="0" err="1">
                <a:solidFill>
                  <a:schemeClr val="bg1"/>
                </a:solidFill>
                <a:latin typeface="Eras Demi ITC" pitchFamily="34" charset="0"/>
              </a:rPr>
              <a:t>umat</a:t>
            </a:r>
            <a:r>
              <a:rPr lang="en-US" dirty="0">
                <a:solidFill>
                  <a:schemeClr val="bg1"/>
                </a:solidFill>
                <a:latin typeface="Eras Demi ITC" pitchFamily="34" charset="0"/>
              </a:rPr>
              <a:t>-Ku?"</a:t>
            </a:r>
          </a:p>
        </p:txBody>
      </p:sp>
      <p:pic>
        <p:nvPicPr>
          <p:cNvPr id="6" name="Picture 2" descr="Why Should I Believe the Bible?"/>
          <p:cNvPicPr>
            <a:picLocks noChangeAspect="1" noChangeArrowheads="1"/>
          </p:cNvPicPr>
          <p:nvPr/>
        </p:nvPicPr>
        <p:blipFill>
          <a:blip r:embed="rId4"/>
          <a:srcRect l="10036" r="29750"/>
          <a:stretch>
            <a:fillRect/>
          </a:stretch>
        </p:blipFill>
        <p:spPr bwMode="auto">
          <a:xfrm>
            <a:off x="6286512" y="1714488"/>
            <a:ext cx="2500330" cy="21696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8596" y="357166"/>
            <a:ext cx="8229600" cy="939784"/>
          </a:xfrm>
        </p:spPr>
        <p:txBody>
          <a:bodyPr>
            <a:normAutofit/>
          </a:bodyPr>
          <a:lstStyle/>
          <a:p>
            <a:r>
              <a:rPr lang="en-US" sz="3600" dirty="0">
                <a:solidFill>
                  <a:srgbClr val="FFFF00"/>
                </a:solidFill>
                <a:latin typeface="Eras Bold ITC" pitchFamily="34" charset="0"/>
              </a:rPr>
              <a:t>1 PETRUS 4:12,13</a:t>
            </a:r>
          </a:p>
        </p:txBody>
      </p:sp>
      <p:sp>
        <p:nvSpPr>
          <p:cNvPr id="3" name="Content Placeholder 2"/>
          <p:cNvSpPr>
            <a:spLocks noGrp="1"/>
          </p:cNvSpPr>
          <p:nvPr>
            <p:ph idx="1"/>
          </p:nvPr>
        </p:nvSpPr>
        <p:spPr>
          <a:xfrm>
            <a:off x="428596" y="1571612"/>
            <a:ext cx="8429684" cy="3571900"/>
          </a:xfrm>
        </p:spPr>
        <p:txBody>
          <a:bodyPr>
            <a:normAutofit/>
          </a:bodyPr>
          <a:lstStyle/>
          <a:p>
            <a:pPr>
              <a:buNone/>
            </a:pPr>
            <a:r>
              <a:rPr lang="en-US" sz="2600" dirty="0">
                <a:solidFill>
                  <a:schemeClr val="bg1"/>
                </a:solidFill>
                <a:latin typeface="Eras Demi ITC" pitchFamily="34" charset="0"/>
              </a:rPr>
              <a:t>	“</a:t>
            </a:r>
            <a:r>
              <a:rPr lang="en-US" sz="2600" dirty="0" err="1">
                <a:solidFill>
                  <a:schemeClr val="bg1"/>
                </a:solidFill>
                <a:latin typeface="Eras Demi ITC" pitchFamily="34" charset="0"/>
              </a:rPr>
              <a:t>Saudara-saudara</a:t>
            </a:r>
            <a:r>
              <a:rPr lang="en-US" sz="2600" dirty="0">
                <a:solidFill>
                  <a:schemeClr val="bg1"/>
                </a:solidFill>
                <a:latin typeface="Eras Demi ITC" pitchFamily="34" charset="0"/>
              </a:rPr>
              <a:t> yang </a:t>
            </a:r>
            <a:r>
              <a:rPr lang="en-US" sz="2600" dirty="0" err="1">
                <a:solidFill>
                  <a:schemeClr val="bg1"/>
                </a:solidFill>
                <a:latin typeface="Eras Demi ITC" pitchFamily="34" charset="0"/>
              </a:rPr>
              <a:t>kekasih</a:t>
            </a:r>
            <a:r>
              <a:rPr lang="en-US" sz="2600" dirty="0">
                <a:solidFill>
                  <a:schemeClr val="bg1"/>
                </a:solidFill>
                <a:latin typeface="Eras Demi ITC" pitchFamily="34" charset="0"/>
              </a:rPr>
              <a:t>, </a:t>
            </a:r>
            <a:r>
              <a:rPr lang="en-US" sz="2600" dirty="0" err="1">
                <a:solidFill>
                  <a:schemeClr val="bg1"/>
                </a:solidFill>
                <a:latin typeface="Eras Demi ITC" pitchFamily="34" charset="0"/>
              </a:rPr>
              <a:t>janganlah</a:t>
            </a:r>
            <a:r>
              <a:rPr lang="en-US" sz="2600" dirty="0">
                <a:solidFill>
                  <a:schemeClr val="bg1"/>
                </a:solidFill>
                <a:latin typeface="Eras Demi ITC" pitchFamily="34" charset="0"/>
              </a:rPr>
              <a:t> </a:t>
            </a:r>
            <a:r>
              <a:rPr lang="en-US" sz="2600" dirty="0" err="1">
                <a:solidFill>
                  <a:schemeClr val="bg1"/>
                </a:solidFill>
                <a:latin typeface="Eras Demi ITC" pitchFamily="34" charset="0"/>
              </a:rPr>
              <a:t>kamu</a:t>
            </a:r>
            <a:r>
              <a:rPr lang="en-US" sz="2600" dirty="0">
                <a:solidFill>
                  <a:schemeClr val="bg1"/>
                </a:solidFill>
                <a:latin typeface="Eras Demi ITC" pitchFamily="34" charset="0"/>
              </a:rPr>
              <a:t> </a:t>
            </a:r>
            <a:r>
              <a:rPr lang="en-US" sz="2600" dirty="0" err="1">
                <a:solidFill>
                  <a:schemeClr val="bg1"/>
                </a:solidFill>
                <a:latin typeface="Eras Demi ITC" pitchFamily="34" charset="0"/>
              </a:rPr>
              <a:t>heran</a:t>
            </a:r>
            <a:r>
              <a:rPr lang="en-US" sz="2600" dirty="0">
                <a:solidFill>
                  <a:schemeClr val="bg1"/>
                </a:solidFill>
                <a:latin typeface="Eras Demi ITC" pitchFamily="34" charset="0"/>
              </a:rPr>
              <a:t> </a:t>
            </a:r>
            <a:r>
              <a:rPr lang="en-US" sz="2600" dirty="0" err="1">
                <a:solidFill>
                  <a:schemeClr val="bg1"/>
                </a:solidFill>
                <a:latin typeface="Eras Demi ITC" pitchFamily="34" charset="0"/>
              </a:rPr>
              <a:t>akan</a:t>
            </a:r>
            <a:r>
              <a:rPr lang="en-US" sz="2600" dirty="0">
                <a:solidFill>
                  <a:schemeClr val="bg1"/>
                </a:solidFill>
                <a:latin typeface="Eras Demi ITC" pitchFamily="34" charset="0"/>
              </a:rPr>
              <a:t> </a:t>
            </a:r>
            <a:r>
              <a:rPr lang="en-US" sz="2600" dirty="0" err="1">
                <a:solidFill>
                  <a:schemeClr val="bg1"/>
                </a:solidFill>
                <a:latin typeface="Eras Demi ITC" pitchFamily="34" charset="0"/>
              </a:rPr>
              <a:t>nyala</a:t>
            </a:r>
            <a:r>
              <a:rPr lang="en-US" sz="2600" dirty="0">
                <a:solidFill>
                  <a:schemeClr val="bg1"/>
                </a:solidFill>
                <a:latin typeface="Eras Demi ITC" pitchFamily="34" charset="0"/>
              </a:rPr>
              <a:t> </a:t>
            </a:r>
            <a:r>
              <a:rPr lang="en-US" sz="2600" dirty="0" err="1">
                <a:solidFill>
                  <a:schemeClr val="bg1"/>
                </a:solidFill>
                <a:latin typeface="Eras Demi ITC" pitchFamily="34" charset="0"/>
              </a:rPr>
              <a:t>api</a:t>
            </a:r>
            <a:r>
              <a:rPr lang="en-US" sz="2600" dirty="0">
                <a:solidFill>
                  <a:schemeClr val="bg1"/>
                </a:solidFill>
                <a:latin typeface="Eras Demi ITC" pitchFamily="34" charset="0"/>
              </a:rPr>
              <a:t> </a:t>
            </a:r>
            <a:r>
              <a:rPr lang="en-US" sz="2600" dirty="0" err="1">
                <a:solidFill>
                  <a:schemeClr val="bg1"/>
                </a:solidFill>
                <a:latin typeface="Eras Demi ITC" pitchFamily="34" charset="0"/>
              </a:rPr>
              <a:t>siksaan</a:t>
            </a:r>
            <a:r>
              <a:rPr lang="en-US" sz="2600" dirty="0">
                <a:solidFill>
                  <a:schemeClr val="bg1"/>
                </a:solidFill>
                <a:latin typeface="Eras Demi ITC" pitchFamily="34" charset="0"/>
              </a:rPr>
              <a:t> yang </a:t>
            </a:r>
            <a:r>
              <a:rPr lang="en-US" sz="2600" dirty="0" err="1">
                <a:solidFill>
                  <a:schemeClr val="bg1"/>
                </a:solidFill>
                <a:latin typeface="Eras Demi ITC" pitchFamily="34" charset="0"/>
              </a:rPr>
              <a:t>datang</a:t>
            </a:r>
            <a:r>
              <a:rPr lang="en-US" sz="2600" dirty="0">
                <a:solidFill>
                  <a:schemeClr val="bg1"/>
                </a:solidFill>
                <a:latin typeface="Eras Demi ITC" pitchFamily="34" charset="0"/>
              </a:rPr>
              <a:t> </a:t>
            </a:r>
            <a:r>
              <a:rPr lang="en-US" sz="2600" dirty="0" err="1">
                <a:solidFill>
                  <a:schemeClr val="bg1"/>
                </a:solidFill>
                <a:latin typeface="Eras Demi ITC" pitchFamily="34" charset="0"/>
              </a:rPr>
              <a:t>kepadamu</a:t>
            </a:r>
            <a:r>
              <a:rPr lang="en-US" sz="2600" dirty="0">
                <a:solidFill>
                  <a:schemeClr val="bg1"/>
                </a:solidFill>
                <a:latin typeface="Eras Demi ITC" pitchFamily="34" charset="0"/>
              </a:rPr>
              <a:t> </a:t>
            </a:r>
            <a:r>
              <a:rPr lang="en-US" sz="2600" dirty="0" err="1">
                <a:solidFill>
                  <a:schemeClr val="bg1"/>
                </a:solidFill>
                <a:latin typeface="Eras Demi ITC" pitchFamily="34" charset="0"/>
              </a:rPr>
              <a:t>sebagai</a:t>
            </a:r>
            <a:r>
              <a:rPr lang="en-US" sz="2600" dirty="0">
                <a:solidFill>
                  <a:schemeClr val="bg1"/>
                </a:solidFill>
                <a:latin typeface="Eras Demi ITC" pitchFamily="34" charset="0"/>
              </a:rPr>
              <a:t> </a:t>
            </a:r>
            <a:r>
              <a:rPr lang="en-US" sz="2600" dirty="0" err="1">
                <a:solidFill>
                  <a:schemeClr val="bg1"/>
                </a:solidFill>
                <a:latin typeface="Eras Demi ITC" pitchFamily="34" charset="0"/>
              </a:rPr>
              <a:t>ujian</a:t>
            </a:r>
            <a:r>
              <a:rPr lang="en-US" sz="2600" dirty="0">
                <a:solidFill>
                  <a:schemeClr val="bg1"/>
                </a:solidFill>
                <a:latin typeface="Eras Demi ITC" pitchFamily="34" charset="0"/>
              </a:rPr>
              <a:t>, </a:t>
            </a:r>
            <a:r>
              <a:rPr lang="en-US" sz="2600" dirty="0" err="1">
                <a:solidFill>
                  <a:schemeClr val="bg1"/>
                </a:solidFill>
                <a:latin typeface="Eras Demi ITC" pitchFamily="34" charset="0"/>
              </a:rPr>
              <a:t>seolah-olah</a:t>
            </a:r>
            <a:r>
              <a:rPr lang="en-US" sz="2600" dirty="0">
                <a:solidFill>
                  <a:schemeClr val="bg1"/>
                </a:solidFill>
                <a:latin typeface="Eras Demi ITC" pitchFamily="34" charset="0"/>
              </a:rPr>
              <a:t> </a:t>
            </a:r>
            <a:r>
              <a:rPr lang="en-US" sz="2600" dirty="0" err="1">
                <a:solidFill>
                  <a:schemeClr val="bg1"/>
                </a:solidFill>
                <a:latin typeface="Eras Demi ITC" pitchFamily="34" charset="0"/>
              </a:rPr>
              <a:t>ada</a:t>
            </a:r>
            <a:r>
              <a:rPr lang="en-US" sz="2600" dirty="0">
                <a:solidFill>
                  <a:schemeClr val="bg1"/>
                </a:solidFill>
                <a:latin typeface="Eras Demi ITC" pitchFamily="34" charset="0"/>
              </a:rPr>
              <a:t> </a:t>
            </a:r>
            <a:r>
              <a:rPr lang="en-US" sz="2600" dirty="0" err="1">
                <a:solidFill>
                  <a:schemeClr val="bg1"/>
                </a:solidFill>
                <a:latin typeface="Eras Demi ITC" pitchFamily="34" charset="0"/>
              </a:rPr>
              <a:t>sesuatu</a:t>
            </a:r>
            <a:r>
              <a:rPr lang="en-US" sz="2600" dirty="0">
                <a:solidFill>
                  <a:schemeClr val="bg1"/>
                </a:solidFill>
                <a:latin typeface="Eras Demi ITC" pitchFamily="34" charset="0"/>
              </a:rPr>
              <a:t> yang </a:t>
            </a:r>
            <a:r>
              <a:rPr lang="en-US" sz="2600" dirty="0" err="1">
                <a:solidFill>
                  <a:schemeClr val="bg1"/>
                </a:solidFill>
                <a:latin typeface="Eras Demi ITC" pitchFamily="34" charset="0"/>
              </a:rPr>
              <a:t>luar</a:t>
            </a:r>
            <a:r>
              <a:rPr lang="en-US" sz="2600" dirty="0">
                <a:solidFill>
                  <a:schemeClr val="bg1"/>
                </a:solidFill>
                <a:latin typeface="Eras Demi ITC" pitchFamily="34" charset="0"/>
              </a:rPr>
              <a:t> </a:t>
            </a:r>
            <a:r>
              <a:rPr lang="en-US" sz="2600" dirty="0" err="1">
                <a:solidFill>
                  <a:schemeClr val="bg1"/>
                </a:solidFill>
                <a:latin typeface="Eras Demi ITC" pitchFamily="34" charset="0"/>
              </a:rPr>
              <a:t>biasa</a:t>
            </a:r>
            <a:r>
              <a:rPr lang="en-US" sz="2600" dirty="0">
                <a:solidFill>
                  <a:schemeClr val="bg1"/>
                </a:solidFill>
                <a:latin typeface="Eras Demi ITC" pitchFamily="34" charset="0"/>
              </a:rPr>
              <a:t> </a:t>
            </a:r>
            <a:r>
              <a:rPr lang="en-US" sz="2600" dirty="0" err="1">
                <a:solidFill>
                  <a:schemeClr val="bg1"/>
                </a:solidFill>
                <a:latin typeface="Eras Demi ITC" pitchFamily="34" charset="0"/>
              </a:rPr>
              <a:t>terjadi</a:t>
            </a:r>
            <a:r>
              <a:rPr lang="en-US" sz="2600" dirty="0">
                <a:solidFill>
                  <a:schemeClr val="bg1"/>
                </a:solidFill>
                <a:latin typeface="Eras Demi ITC" pitchFamily="34" charset="0"/>
              </a:rPr>
              <a:t> </a:t>
            </a:r>
            <a:r>
              <a:rPr lang="en-US" sz="2600" dirty="0" err="1">
                <a:solidFill>
                  <a:schemeClr val="bg1"/>
                </a:solidFill>
                <a:latin typeface="Eras Demi ITC" pitchFamily="34" charset="0"/>
              </a:rPr>
              <a:t>atas</a:t>
            </a:r>
            <a:r>
              <a:rPr lang="en-US" sz="2600" dirty="0">
                <a:solidFill>
                  <a:schemeClr val="bg1"/>
                </a:solidFill>
                <a:latin typeface="Eras Demi ITC" pitchFamily="34" charset="0"/>
              </a:rPr>
              <a:t> </a:t>
            </a:r>
            <a:r>
              <a:rPr lang="en-US" sz="2600" dirty="0" err="1">
                <a:solidFill>
                  <a:schemeClr val="bg1"/>
                </a:solidFill>
                <a:latin typeface="Eras Demi ITC" pitchFamily="34" charset="0"/>
              </a:rPr>
              <a:t>kamu</a:t>
            </a:r>
            <a:r>
              <a:rPr lang="en-US" sz="2600" dirty="0">
                <a:solidFill>
                  <a:schemeClr val="bg1"/>
                </a:solidFill>
                <a:latin typeface="Eras Demi ITC" pitchFamily="34" charset="0"/>
              </a:rPr>
              <a:t>. </a:t>
            </a:r>
            <a:r>
              <a:rPr lang="en-US" sz="2600" dirty="0" err="1">
                <a:solidFill>
                  <a:schemeClr val="bg1"/>
                </a:solidFill>
                <a:latin typeface="Eras Demi ITC" pitchFamily="34" charset="0"/>
              </a:rPr>
              <a:t>Sebaliknya</a:t>
            </a:r>
            <a:r>
              <a:rPr lang="en-US" sz="2600" dirty="0">
                <a:solidFill>
                  <a:schemeClr val="bg1"/>
                </a:solidFill>
                <a:latin typeface="Eras Demi ITC" pitchFamily="34" charset="0"/>
              </a:rPr>
              <a:t>, </a:t>
            </a:r>
            <a:r>
              <a:rPr lang="en-US" sz="2600" dirty="0" err="1">
                <a:solidFill>
                  <a:schemeClr val="bg1"/>
                </a:solidFill>
                <a:latin typeface="Eras Demi ITC" pitchFamily="34" charset="0"/>
              </a:rPr>
              <a:t>bersukacitalah</a:t>
            </a:r>
            <a:r>
              <a:rPr lang="en-US" sz="2600" dirty="0">
                <a:solidFill>
                  <a:schemeClr val="bg1"/>
                </a:solidFill>
                <a:latin typeface="Eras Demi ITC" pitchFamily="34" charset="0"/>
              </a:rPr>
              <a:t>, </a:t>
            </a:r>
            <a:r>
              <a:rPr lang="en-US" sz="2600" dirty="0" err="1">
                <a:solidFill>
                  <a:schemeClr val="bg1"/>
                </a:solidFill>
                <a:latin typeface="Eras Demi ITC" pitchFamily="34" charset="0"/>
              </a:rPr>
              <a:t>sesuai</a:t>
            </a:r>
            <a:r>
              <a:rPr lang="en-US" sz="2600" dirty="0">
                <a:solidFill>
                  <a:schemeClr val="bg1"/>
                </a:solidFill>
                <a:latin typeface="Eras Demi ITC" pitchFamily="34" charset="0"/>
              </a:rPr>
              <a:t> </a:t>
            </a:r>
            <a:r>
              <a:rPr lang="en-US" sz="2600" dirty="0" err="1">
                <a:solidFill>
                  <a:schemeClr val="bg1"/>
                </a:solidFill>
                <a:latin typeface="Eras Demi ITC" pitchFamily="34" charset="0"/>
              </a:rPr>
              <a:t>dengan</a:t>
            </a:r>
            <a:r>
              <a:rPr lang="en-US" sz="2600" dirty="0">
                <a:solidFill>
                  <a:schemeClr val="bg1"/>
                </a:solidFill>
                <a:latin typeface="Eras Demi ITC" pitchFamily="34" charset="0"/>
              </a:rPr>
              <a:t> </a:t>
            </a:r>
            <a:r>
              <a:rPr lang="en-US" sz="2600" dirty="0" err="1">
                <a:solidFill>
                  <a:schemeClr val="bg1"/>
                </a:solidFill>
                <a:latin typeface="Eras Demi ITC" pitchFamily="34" charset="0"/>
              </a:rPr>
              <a:t>bagian</a:t>
            </a:r>
            <a:r>
              <a:rPr lang="en-US" sz="2600" dirty="0">
                <a:solidFill>
                  <a:schemeClr val="bg1"/>
                </a:solidFill>
                <a:latin typeface="Eras Demi ITC" pitchFamily="34" charset="0"/>
              </a:rPr>
              <a:t> yang </a:t>
            </a:r>
            <a:r>
              <a:rPr lang="en-US" sz="2600" dirty="0" err="1">
                <a:solidFill>
                  <a:schemeClr val="bg1"/>
                </a:solidFill>
                <a:latin typeface="Eras Demi ITC" pitchFamily="34" charset="0"/>
              </a:rPr>
              <a:t>kamu</a:t>
            </a:r>
            <a:r>
              <a:rPr lang="en-US" sz="2600" dirty="0">
                <a:solidFill>
                  <a:schemeClr val="bg1"/>
                </a:solidFill>
                <a:latin typeface="Eras Demi ITC" pitchFamily="34" charset="0"/>
              </a:rPr>
              <a:t> </a:t>
            </a:r>
            <a:r>
              <a:rPr lang="en-US" sz="2600" dirty="0" err="1">
                <a:solidFill>
                  <a:schemeClr val="bg1"/>
                </a:solidFill>
                <a:latin typeface="Eras Demi ITC" pitchFamily="34" charset="0"/>
              </a:rPr>
              <a:t>dapat</a:t>
            </a:r>
            <a:r>
              <a:rPr lang="en-US" sz="2600" dirty="0">
                <a:solidFill>
                  <a:schemeClr val="bg1"/>
                </a:solidFill>
                <a:latin typeface="Eras Demi ITC" pitchFamily="34" charset="0"/>
              </a:rPr>
              <a:t> </a:t>
            </a:r>
            <a:r>
              <a:rPr lang="en-US" sz="2600" dirty="0" err="1">
                <a:solidFill>
                  <a:schemeClr val="bg1"/>
                </a:solidFill>
                <a:latin typeface="Eras Demi ITC" pitchFamily="34" charset="0"/>
              </a:rPr>
              <a:t>dalam</a:t>
            </a:r>
            <a:r>
              <a:rPr lang="en-US" sz="2600" dirty="0">
                <a:solidFill>
                  <a:schemeClr val="bg1"/>
                </a:solidFill>
                <a:latin typeface="Eras Demi ITC" pitchFamily="34" charset="0"/>
              </a:rPr>
              <a:t> </a:t>
            </a:r>
            <a:r>
              <a:rPr lang="en-US" sz="2600" dirty="0" err="1">
                <a:solidFill>
                  <a:schemeClr val="bg1"/>
                </a:solidFill>
                <a:latin typeface="Eras Demi ITC" pitchFamily="34" charset="0"/>
              </a:rPr>
              <a:t>penderitaan</a:t>
            </a:r>
            <a:r>
              <a:rPr lang="en-US" sz="2600" dirty="0">
                <a:solidFill>
                  <a:schemeClr val="bg1"/>
                </a:solidFill>
                <a:latin typeface="Eras Demi ITC" pitchFamily="34" charset="0"/>
              </a:rPr>
              <a:t> </a:t>
            </a:r>
            <a:r>
              <a:rPr lang="en-US" sz="2600" dirty="0" err="1">
                <a:solidFill>
                  <a:schemeClr val="bg1"/>
                </a:solidFill>
                <a:latin typeface="Eras Demi ITC" pitchFamily="34" charset="0"/>
              </a:rPr>
              <a:t>Kristus</a:t>
            </a:r>
            <a:r>
              <a:rPr lang="en-US" sz="2600" dirty="0">
                <a:solidFill>
                  <a:schemeClr val="bg1"/>
                </a:solidFill>
                <a:latin typeface="Eras Demi ITC" pitchFamily="34" charset="0"/>
              </a:rPr>
              <a:t>, </a:t>
            </a:r>
            <a:r>
              <a:rPr lang="en-US" sz="2600" dirty="0" err="1">
                <a:solidFill>
                  <a:schemeClr val="bg1"/>
                </a:solidFill>
                <a:latin typeface="Eras Demi ITC" pitchFamily="34" charset="0"/>
              </a:rPr>
              <a:t>supaya</a:t>
            </a:r>
            <a:r>
              <a:rPr lang="en-US" sz="2600" dirty="0">
                <a:solidFill>
                  <a:schemeClr val="bg1"/>
                </a:solidFill>
                <a:latin typeface="Eras Demi ITC" pitchFamily="34" charset="0"/>
              </a:rPr>
              <a:t> </a:t>
            </a:r>
            <a:r>
              <a:rPr lang="en-US" sz="2600" dirty="0" err="1">
                <a:solidFill>
                  <a:schemeClr val="bg1"/>
                </a:solidFill>
                <a:latin typeface="Eras Demi ITC" pitchFamily="34" charset="0"/>
              </a:rPr>
              <a:t>kamu</a:t>
            </a:r>
            <a:r>
              <a:rPr lang="en-US" sz="2600" dirty="0">
                <a:solidFill>
                  <a:schemeClr val="bg1"/>
                </a:solidFill>
                <a:latin typeface="Eras Demi ITC" pitchFamily="34" charset="0"/>
              </a:rPr>
              <a:t> </a:t>
            </a:r>
            <a:r>
              <a:rPr lang="en-US" sz="2600" dirty="0" err="1">
                <a:solidFill>
                  <a:schemeClr val="bg1"/>
                </a:solidFill>
                <a:latin typeface="Eras Demi ITC" pitchFamily="34" charset="0"/>
              </a:rPr>
              <a:t>juga</a:t>
            </a:r>
            <a:r>
              <a:rPr lang="en-US" sz="2600" dirty="0">
                <a:solidFill>
                  <a:schemeClr val="bg1"/>
                </a:solidFill>
                <a:latin typeface="Eras Demi ITC" pitchFamily="34" charset="0"/>
              </a:rPr>
              <a:t> </a:t>
            </a:r>
            <a:r>
              <a:rPr lang="en-US" sz="2600" dirty="0" err="1">
                <a:solidFill>
                  <a:schemeClr val="bg1"/>
                </a:solidFill>
                <a:latin typeface="Eras Demi ITC" pitchFamily="34" charset="0"/>
              </a:rPr>
              <a:t>boleh</a:t>
            </a:r>
            <a:r>
              <a:rPr lang="en-US" sz="2600" dirty="0">
                <a:solidFill>
                  <a:schemeClr val="bg1"/>
                </a:solidFill>
                <a:latin typeface="Eras Demi ITC" pitchFamily="34" charset="0"/>
              </a:rPr>
              <a:t> </a:t>
            </a:r>
            <a:r>
              <a:rPr lang="en-US" sz="2600" dirty="0" err="1">
                <a:solidFill>
                  <a:schemeClr val="bg1"/>
                </a:solidFill>
                <a:latin typeface="Eras Demi ITC" pitchFamily="34" charset="0"/>
              </a:rPr>
              <a:t>bergembira</a:t>
            </a:r>
            <a:r>
              <a:rPr lang="en-US" sz="2600" dirty="0">
                <a:solidFill>
                  <a:schemeClr val="bg1"/>
                </a:solidFill>
                <a:latin typeface="Eras Demi ITC" pitchFamily="34" charset="0"/>
              </a:rPr>
              <a:t> </a:t>
            </a:r>
            <a:r>
              <a:rPr lang="en-US" sz="2600" dirty="0" err="1">
                <a:solidFill>
                  <a:schemeClr val="bg1"/>
                </a:solidFill>
                <a:latin typeface="Eras Demi ITC" pitchFamily="34" charset="0"/>
              </a:rPr>
              <a:t>dan</a:t>
            </a:r>
            <a:r>
              <a:rPr lang="en-US" sz="2600" dirty="0">
                <a:solidFill>
                  <a:schemeClr val="bg1"/>
                </a:solidFill>
                <a:latin typeface="Eras Demi ITC" pitchFamily="34" charset="0"/>
              </a:rPr>
              <a:t> </a:t>
            </a:r>
            <a:r>
              <a:rPr lang="en-US" sz="2600" dirty="0" err="1">
                <a:solidFill>
                  <a:schemeClr val="bg1"/>
                </a:solidFill>
                <a:latin typeface="Eras Demi ITC" pitchFamily="34" charset="0"/>
              </a:rPr>
              <a:t>bersukacita</a:t>
            </a:r>
            <a:r>
              <a:rPr lang="en-US" sz="2600" dirty="0">
                <a:solidFill>
                  <a:schemeClr val="bg1"/>
                </a:solidFill>
                <a:latin typeface="Eras Demi ITC" pitchFamily="34" charset="0"/>
              </a:rPr>
              <a:t> </a:t>
            </a:r>
            <a:r>
              <a:rPr lang="en-US" sz="2600" dirty="0" err="1">
                <a:solidFill>
                  <a:schemeClr val="bg1"/>
                </a:solidFill>
                <a:latin typeface="Eras Demi ITC" pitchFamily="34" charset="0"/>
              </a:rPr>
              <a:t>pada</a:t>
            </a:r>
            <a:r>
              <a:rPr lang="en-US" sz="2600" dirty="0">
                <a:solidFill>
                  <a:schemeClr val="bg1"/>
                </a:solidFill>
                <a:latin typeface="Eras Demi ITC" pitchFamily="34" charset="0"/>
              </a:rPr>
              <a:t> </a:t>
            </a:r>
            <a:r>
              <a:rPr lang="en-US" sz="2600" dirty="0" err="1">
                <a:solidFill>
                  <a:schemeClr val="bg1"/>
                </a:solidFill>
                <a:latin typeface="Eras Demi ITC" pitchFamily="34" charset="0"/>
              </a:rPr>
              <a:t>waktu</a:t>
            </a:r>
            <a:r>
              <a:rPr lang="en-US" sz="2600" dirty="0">
                <a:solidFill>
                  <a:schemeClr val="bg1"/>
                </a:solidFill>
                <a:latin typeface="Eras Demi ITC" pitchFamily="34" charset="0"/>
              </a:rPr>
              <a:t> </a:t>
            </a:r>
            <a:r>
              <a:rPr lang="en-US" sz="2600" dirty="0" err="1">
                <a:solidFill>
                  <a:schemeClr val="bg1"/>
                </a:solidFill>
                <a:latin typeface="Eras Demi ITC" pitchFamily="34" charset="0"/>
              </a:rPr>
              <a:t>Ia</a:t>
            </a:r>
            <a:r>
              <a:rPr lang="en-US" sz="2600" dirty="0">
                <a:solidFill>
                  <a:schemeClr val="bg1"/>
                </a:solidFill>
                <a:latin typeface="Eras Demi ITC" pitchFamily="34" charset="0"/>
              </a:rPr>
              <a:t> </a:t>
            </a:r>
            <a:r>
              <a:rPr lang="en-US" sz="2600" dirty="0" err="1">
                <a:solidFill>
                  <a:schemeClr val="bg1"/>
                </a:solidFill>
                <a:latin typeface="Eras Demi ITC" pitchFamily="34" charset="0"/>
              </a:rPr>
              <a:t>menyatakan</a:t>
            </a:r>
            <a:r>
              <a:rPr lang="en-US" sz="2600" dirty="0">
                <a:solidFill>
                  <a:schemeClr val="bg1"/>
                </a:solidFill>
                <a:latin typeface="Eras Demi ITC" pitchFamily="34" charset="0"/>
              </a:rPr>
              <a:t> </a:t>
            </a:r>
            <a:r>
              <a:rPr lang="en-US" sz="2600" dirty="0" err="1">
                <a:solidFill>
                  <a:schemeClr val="bg1"/>
                </a:solidFill>
                <a:latin typeface="Eras Demi ITC" pitchFamily="34" charset="0"/>
              </a:rPr>
              <a:t>kemuliaan-Nya</a:t>
            </a:r>
            <a:r>
              <a:rPr lang="en-US" sz="2600" dirty="0">
                <a:solidFill>
                  <a:schemeClr val="bg1"/>
                </a:solidFill>
                <a:latin typeface="Eras Demi ITC"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C3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9144000" cy="1643050"/>
          </a:xfrm>
          <a:solidFill>
            <a:schemeClr val="accent5">
              <a:lumMod val="40000"/>
              <a:lumOff val="60000"/>
            </a:schemeClr>
          </a:solidFill>
        </p:spPr>
        <p:txBody>
          <a:bodyPr>
            <a:noAutofit/>
          </a:bodyPr>
          <a:lstStyle/>
          <a:p>
            <a:r>
              <a:rPr lang="en-US" sz="3200" dirty="0" err="1">
                <a:latin typeface="Eras Bold ITC" pitchFamily="34" charset="0"/>
              </a:rPr>
              <a:t>Bagaimanakah</a:t>
            </a:r>
            <a:r>
              <a:rPr lang="en-US" sz="3200" dirty="0">
                <a:latin typeface="Eras Bold ITC" pitchFamily="34" charset="0"/>
              </a:rPr>
              <a:t> </a:t>
            </a:r>
            <a:r>
              <a:rPr lang="en-US" sz="3200" dirty="0" err="1">
                <a:latin typeface="Eras Bold ITC" pitchFamily="34" charset="0"/>
              </a:rPr>
              <a:t>kondisi</a:t>
            </a:r>
            <a:r>
              <a:rPr lang="en-US" sz="3200" dirty="0">
                <a:latin typeface="Eras Bold ITC" pitchFamily="34" charset="0"/>
              </a:rPr>
              <a:t> </a:t>
            </a:r>
            <a:r>
              <a:rPr lang="en-US" sz="3200" dirty="0" err="1">
                <a:latin typeface="Eras Bold ITC" pitchFamily="34" charset="0"/>
              </a:rPr>
              <a:t>umat</a:t>
            </a:r>
            <a:r>
              <a:rPr lang="en-US" sz="3200" dirty="0">
                <a:latin typeface="Eras Bold ITC" pitchFamily="34" charset="0"/>
              </a:rPr>
              <a:t> </a:t>
            </a:r>
            <a:r>
              <a:rPr lang="en-US" sz="3200" dirty="0" err="1">
                <a:latin typeface="Eras Bold ITC" pitchFamily="34" charset="0"/>
              </a:rPr>
              <a:t>di</a:t>
            </a:r>
            <a:r>
              <a:rPr lang="en-US" sz="3200" dirty="0">
                <a:latin typeface="Eras Bold ITC" pitchFamily="34" charset="0"/>
              </a:rPr>
              <a:t> </a:t>
            </a:r>
            <a:r>
              <a:rPr lang="en-US" sz="3200" dirty="0" err="1">
                <a:latin typeface="Eras Bold ITC" pitchFamily="34" charset="0"/>
              </a:rPr>
              <a:t>zaman</a:t>
            </a:r>
            <a:r>
              <a:rPr lang="en-US" sz="3200" dirty="0">
                <a:latin typeface="Eras Bold ITC" pitchFamily="34" charset="0"/>
              </a:rPr>
              <a:t> </a:t>
            </a:r>
            <a:br>
              <a:rPr lang="en-US" sz="3200" dirty="0">
                <a:latin typeface="Eras Bold ITC" pitchFamily="34" charset="0"/>
              </a:rPr>
            </a:br>
            <a:r>
              <a:rPr lang="en-US" sz="3200" dirty="0" err="1">
                <a:latin typeface="Eras Bold ITC" pitchFamily="34" charset="0"/>
              </a:rPr>
              <a:t>nabi</a:t>
            </a:r>
            <a:r>
              <a:rPr lang="en-US" sz="3200" dirty="0">
                <a:latin typeface="Eras Bold ITC" pitchFamily="34" charset="0"/>
              </a:rPr>
              <a:t> </a:t>
            </a:r>
            <a:r>
              <a:rPr lang="en-US" sz="3200" dirty="0" err="1">
                <a:latin typeface="Eras Bold ITC" pitchFamily="34" charset="0"/>
              </a:rPr>
              <a:t>Yeremia</a:t>
            </a:r>
            <a:r>
              <a:rPr lang="en-US" sz="3200" dirty="0">
                <a:latin typeface="Eras Bold ITC" pitchFamily="34" charset="0"/>
              </a:rPr>
              <a:t>, </a:t>
            </a:r>
            <a:r>
              <a:rPr lang="en-US" sz="3200" dirty="0" err="1">
                <a:latin typeface="Eras Bold ITC" pitchFamily="34" charset="0"/>
              </a:rPr>
              <a:t>sehingga</a:t>
            </a:r>
            <a:r>
              <a:rPr lang="en-US" sz="3200" dirty="0">
                <a:latin typeface="Eras Bold ITC" pitchFamily="34" charset="0"/>
              </a:rPr>
              <a:t> </a:t>
            </a:r>
            <a:r>
              <a:rPr lang="en-US" sz="3200" dirty="0" err="1">
                <a:latin typeface="Eras Bold ITC" pitchFamily="34" charset="0"/>
              </a:rPr>
              <a:t>Tuhan</a:t>
            </a:r>
            <a:r>
              <a:rPr lang="en-US" sz="3200" dirty="0">
                <a:latin typeface="Eras Bold ITC" pitchFamily="34" charset="0"/>
              </a:rPr>
              <a:t> </a:t>
            </a:r>
            <a:r>
              <a:rPr lang="en-US" sz="3200" dirty="0" err="1">
                <a:latin typeface="Eras Bold ITC" pitchFamily="34" charset="0"/>
              </a:rPr>
              <a:t>hendak</a:t>
            </a:r>
            <a:r>
              <a:rPr lang="en-US" sz="3200" dirty="0">
                <a:latin typeface="Eras Bold ITC" pitchFamily="34" charset="0"/>
              </a:rPr>
              <a:t> </a:t>
            </a:r>
            <a:r>
              <a:rPr lang="en-US" sz="3200" dirty="0" err="1">
                <a:latin typeface="Eras Bold ITC" pitchFamily="34" charset="0"/>
              </a:rPr>
              <a:t>memurnikan</a:t>
            </a:r>
            <a:r>
              <a:rPr lang="en-US" sz="3200" dirty="0">
                <a:latin typeface="Eras Bold ITC" pitchFamily="34" charset="0"/>
              </a:rPr>
              <a:t> </a:t>
            </a:r>
            <a:r>
              <a:rPr lang="en-US" sz="3200" dirty="0" err="1">
                <a:latin typeface="Eras Bold ITC" pitchFamily="34" charset="0"/>
              </a:rPr>
              <a:t>mereka</a:t>
            </a:r>
            <a:r>
              <a:rPr lang="en-US" sz="3200" dirty="0">
                <a:latin typeface="Eras Bold ITC" pitchFamily="34" charset="0"/>
              </a:rPr>
              <a:t>?</a:t>
            </a:r>
          </a:p>
        </p:txBody>
      </p:sp>
      <p:graphicFrame>
        <p:nvGraphicFramePr>
          <p:cNvPr id="8" name="Content Placeholder 2">
            <a:extLst>
              <a:ext uri="{FF2B5EF4-FFF2-40B4-BE49-F238E27FC236}">
                <a16:creationId xmlns:a16="http://schemas.microsoft.com/office/drawing/2014/main" id="{509BF6D7-C4CA-7A9C-60D1-5B8EC8690967}"/>
              </a:ext>
            </a:extLst>
          </p:cNvPr>
          <p:cNvGraphicFramePr>
            <a:graphicFrameLocks noGrp="1"/>
          </p:cNvGraphicFramePr>
          <p:nvPr>
            <p:ph idx="1"/>
            <p:extLst>
              <p:ext uri="{D42A27DB-BD31-4B8C-83A1-F6EECF244321}">
                <p14:modId xmlns:p14="http://schemas.microsoft.com/office/powerpoint/2010/main" val="855889337"/>
              </p:ext>
            </p:extLst>
          </p:nvPr>
        </p:nvGraphicFramePr>
        <p:xfrm>
          <a:off x="571472" y="207167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14282" y="285728"/>
            <a:ext cx="8786874" cy="3143296"/>
          </a:xfrm>
        </p:spPr>
        <p:txBody>
          <a:bodyPr>
            <a:noAutofit/>
          </a:bodyPr>
          <a:lstStyle/>
          <a:p>
            <a:pPr>
              <a:buNone/>
            </a:pPr>
            <a:r>
              <a:rPr lang="en-US" sz="3000" dirty="0">
                <a:latin typeface="Berlin Sans FB" pitchFamily="34" charset="0"/>
              </a:rPr>
              <a:t>	</a:t>
            </a:r>
            <a:r>
              <a:rPr lang="en-US" sz="3000" dirty="0" err="1">
                <a:solidFill>
                  <a:srgbClr val="002060"/>
                </a:solidFill>
                <a:latin typeface="Franklin Gothic Demi Cond" pitchFamily="34" charset="0"/>
              </a:rPr>
              <a:t>Nabi</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Yeremia</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hidup</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dan</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melayani</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di</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tengah-tengah</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satu</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umat</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di</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mana</a:t>
            </a:r>
            <a:r>
              <a:rPr lang="en-US" sz="3000" dirty="0">
                <a:solidFill>
                  <a:srgbClr val="002060"/>
                </a:solidFill>
                <a:latin typeface="Franklin Gothic Demi Cond" pitchFamily="34" charset="0"/>
              </a:rPr>
              <a:t> moral </a:t>
            </a:r>
            <a:r>
              <a:rPr lang="en-US" sz="3000" dirty="0" err="1">
                <a:solidFill>
                  <a:srgbClr val="002060"/>
                </a:solidFill>
                <a:latin typeface="Franklin Gothic Demi Cond" pitchFamily="34" charset="0"/>
              </a:rPr>
              <a:t>dan</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rohani</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rusak</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kebohongan</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ketidakjujuran</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kejahatan</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dan</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pengkhianatan</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begitu</a:t>
            </a:r>
            <a:r>
              <a:rPr lang="en-US" sz="3000" dirty="0">
                <a:solidFill>
                  <a:srgbClr val="002060"/>
                </a:solidFill>
                <a:latin typeface="Franklin Gothic Demi Cond" pitchFamily="34" charset="0"/>
              </a:rPr>
              <a:t> </a:t>
            </a:r>
            <a:r>
              <a:rPr lang="en-US" sz="3000" dirty="0" err="1">
                <a:solidFill>
                  <a:srgbClr val="002060"/>
                </a:solidFill>
                <a:latin typeface="Franklin Gothic Demi Cond" pitchFamily="34" charset="0"/>
              </a:rPr>
              <a:t>merajalela</a:t>
            </a:r>
            <a:r>
              <a:rPr lang="en-US" sz="3000" dirty="0">
                <a:solidFill>
                  <a:srgbClr val="002060"/>
                </a:solidFill>
                <a:latin typeface="Franklin Gothic Demi Cond" pitchFamily="34" charset="0"/>
              </a:rPr>
              <a:t>. </a:t>
            </a:r>
            <a:r>
              <a:rPr lang="en-US" sz="3000" dirty="0" err="1">
                <a:latin typeface="Franklin Gothic Demi Cond" pitchFamily="34" charset="0"/>
              </a:rPr>
              <a:t>Yehuda</a:t>
            </a:r>
            <a:r>
              <a:rPr lang="en-US" sz="3000" dirty="0">
                <a:latin typeface="Franklin Gothic Demi Cond" pitchFamily="34" charset="0"/>
              </a:rPr>
              <a:t> </a:t>
            </a:r>
            <a:r>
              <a:rPr lang="en-US" sz="3000" dirty="0" err="1">
                <a:latin typeface="Franklin Gothic Demi Cond" pitchFamily="34" charset="0"/>
              </a:rPr>
              <a:t>dan</a:t>
            </a:r>
            <a:r>
              <a:rPr lang="en-US" sz="3000" dirty="0">
                <a:latin typeface="Franklin Gothic Demi Cond" pitchFamily="34" charset="0"/>
              </a:rPr>
              <a:t> </a:t>
            </a:r>
            <a:r>
              <a:rPr lang="en-US" sz="3000" dirty="0" err="1">
                <a:latin typeface="Franklin Gothic Demi Cond" pitchFamily="34" charset="0"/>
              </a:rPr>
              <a:t>Yerusalem</a:t>
            </a:r>
            <a:r>
              <a:rPr lang="en-US" sz="3000" dirty="0">
                <a:latin typeface="Franklin Gothic Demi Cond" pitchFamily="34" charset="0"/>
              </a:rPr>
              <a:t> </a:t>
            </a:r>
            <a:r>
              <a:rPr lang="en-US" sz="3000" dirty="0" err="1">
                <a:latin typeface="Franklin Gothic Demi Cond" pitchFamily="34" charset="0"/>
              </a:rPr>
              <a:t>telah</a:t>
            </a:r>
            <a:r>
              <a:rPr lang="en-US" sz="3000" dirty="0">
                <a:latin typeface="Franklin Gothic Demi Cond" pitchFamily="34" charset="0"/>
              </a:rPr>
              <a:t> </a:t>
            </a:r>
            <a:r>
              <a:rPr lang="en-US" sz="3000" dirty="0" err="1">
                <a:latin typeface="Franklin Gothic Demi Cond" pitchFamily="34" charset="0"/>
              </a:rPr>
              <a:t>merusakkan</a:t>
            </a:r>
            <a:r>
              <a:rPr lang="en-US" sz="3000" dirty="0">
                <a:latin typeface="Franklin Gothic Demi Cond" pitchFamily="34" charset="0"/>
              </a:rPr>
              <a:t> </a:t>
            </a:r>
            <a:r>
              <a:rPr lang="en-US" sz="3000" dirty="0" err="1">
                <a:latin typeface="Franklin Gothic Demi Cond" pitchFamily="34" charset="0"/>
              </a:rPr>
              <a:t>nilai-nilai</a:t>
            </a:r>
            <a:r>
              <a:rPr lang="en-US" sz="3000" dirty="0">
                <a:latin typeface="Franklin Gothic Demi Cond" pitchFamily="34" charset="0"/>
              </a:rPr>
              <a:t> </a:t>
            </a:r>
            <a:r>
              <a:rPr lang="en-US" sz="3000" dirty="0" err="1">
                <a:latin typeface="Franklin Gothic Demi Cond" pitchFamily="34" charset="0"/>
              </a:rPr>
              <a:t>kebenaran</a:t>
            </a:r>
            <a:r>
              <a:rPr lang="en-US" sz="3000" dirty="0">
                <a:latin typeface="Franklin Gothic Demi Cond" pitchFamily="34" charset="0"/>
              </a:rPr>
              <a:t> </a:t>
            </a:r>
            <a:r>
              <a:rPr lang="en-US" sz="3000" dirty="0" err="1">
                <a:latin typeface="Franklin Gothic Demi Cond" pitchFamily="34" charset="0"/>
              </a:rPr>
              <a:t>dan</a:t>
            </a:r>
            <a:r>
              <a:rPr lang="en-US" sz="3000" dirty="0">
                <a:latin typeface="Franklin Gothic Demi Cond" pitchFamily="34" charset="0"/>
              </a:rPr>
              <a:t> </a:t>
            </a:r>
            <a:r>
              <a:rPr lang="en-US" sz="3000" dirty="0" err="1">
                <a:latin typeface="Franklin Gothic Demi Cond" pitchFamily="34" charset="0"/>
              </a:rPr>
              <a:t>dengan</a:t>
            </a:r>
            <a:r>
              <a:rPr lang="en-US" sz="3000" dirty="0">
                <a:latin typeface="Franklin Gothic Demi Cond" pitchFamily="34" charset="0"/>
              </a:rPr>
              <a:t> </a:t>
            </a:r>
            <a:r>
              <a:rPr lang="en-US" sz="3000" dirty="0" err="1">
                <a:latin typeface="Franklin Gothic Demi Cond" pitchFamily="34" charset="0"/>
              </a:rPr>
              <a:t>jalan</a:t>
            </a:r>
            <a:r>
              <a:rPr lang="en-US" sz="3000" dirty="0">
                <a:latin typeface="Franklin Gothic Demi Cond" pitchFamily="34" charset="0"/>
              </a:rPr>
              <a:t> </a:t>
            </a:r>
            <a:r>
              <a:rPr lang="en-US" sz="3000" dirty="0" err="1">
                <a:latin typeface="Franklin Gothic Demi Cond" pitchFamily="34" charset="0"/>
              </a:rPr>
              <a:t>itu</a:t>
            </a:r>
            <a:r>
              <a:rPr lang="en-US" sz="3000" dirty="0">
                <a:latin typeface="Franklin Gothic Demi Cond" pitchFamily="34" charset="0"/>
              </a:rPr>
              <a:t> </a:t>
            </a:r>
            <a:r>
              <a:rPr lang="en-US" sz="3000" dirty="0" err="1">
                <a:latin typeface="Franklin Gothic Demi Cond" pitchFamily="34" charset="0"/>
              </a:rPr>
              <a:t>mereka</a:t>
            </a:r>
            <a:r>
              <a:rPr lang="en-US" sz="3000" dirty="0">
                <a:latin typeface="Franklin Gothic Demi Cond" pitchFamily="34" charset="0"/>
              </a:rPr>
              <a:t> </a:t>
            </a:r>
            <a:r>
              <a:rPr lang="en-US" sz="3000" dirty="0" err="1">
                <a:latin typeface="Franklin Gothic Demi Cond" pitchFamily="34" charset="0"/>
              </a:rPr>
              <a:t>membawa</a:t>
            </a:r>
            <a:r>
              <a:rPr lang="en-US" sz="3000" dirty="0">
                <a:latin typeface="Franklin Gothic Demi Cond" pitchFamily="34" charset="0"/>
              </a:rPr>
              <a:t> </a:t>
            </a:r>
            <a:r>
              <a:rPr lang="en-US" sz="3000" dirty="0" err="1">
                <a:latin typeface="Franklin Gothic Demi Cond" pitchFamily="34" charset="0"/>
              </a:rPr>
              <a:t>diri</a:t>
            </a:r>
            <a:r>
              <a:rPr lang="en-US" sz="3000" dirty="0">
                <a:latin typeface="Franklin Gothic Demi Cond" pitchFamily="34" charset="0"/>
              </a:rPr>
              <a:t> </a:t>
            </a:r>
            <a:r>
              <a:rPr lang="en-US" sz="3000" dirty="0" err="1">
                <a:latin typeface="Franklin Gothic Demi Cond" pitchFamily="34" charset="0"/>
              </a:rPr>
              <a:t>mereka</a:t>
            </a:r>
            <a:r>
              <a:rPr lang="en-US" sz="3000" dirty="0">
                <a:latin typeface="Franklin Gothic Demi Cond" pitchFamily="34" charset="0"/>
              </a:rPr>
              <a:t> </a:t>
            </a:r>
            <a:r>
              <a:rPr lang="en-US" sz="3000" dirty="0" err="1">
                <a:latin typeface="Franklin Gothic Demi Cond" pitchFamily="34" charset="0"/>
              </a:rPr>
              <a:t>kepada</a:t>
            </a:r>
            <a:r>
              <a:rPr lang="en-US" sz="3000" dirty="0">
                <a:latin typeface="Franklin Gothic Demi Cond" pitchFamily="34" charset="0"/>
              </a:rPr>
              <a:t> </a:t>
            </a:r>
            <a:r>
              <a:rPr lang="en-US" sz="3000" dirty="0" err="1">
                <a:latin typeface="Franklin Gothic Demi Cond" pitchFamily="34" charset="0"/>
              </a:rPr>
              <a:t>keruntuhan</a:t>
            </a:r>
            <a:r>
              <a:rPr lang="en-US" sz="3000" dirty="0">
                <a:latin typeface="Franklin Gothic Demi Cond" pitchFamily="34" charset="0"/>
              </a:rPr>
              <a:t> [</a:t>
            </a:r>
            <a:r>
              <a:rPr lang="en-US" sz="3000" dirty="0" err="1">
                <a:latin typeface="Franklin Gothic Demi Cond" pitchFamily="34" charset="0"/>
              </a:rPr>
              <a:t>Yeremia</a:t>
            </a:r>
            <a:r>
              <a:rPr lang="en-US" sz="3000" dirty="0">
                <a:latin typeface="Franklin Gothic Demi Cond" pitchFamily="34" charset="0"/>
              </a:rPr>
              <a:t> 9:8].</a:t>
            </a:r>
          </a:p>
        </p:txBody>
      </p:sp>
      <p:pic>
        <p:nvPicPr>
          <p:cNvPr id="4100" name="Picture 4" descr="Mereka Tidak Lagi Melakukan Kehendak Allah — PERPUSTAKAAN ONLINE Menara  Pengawal"/>
          <p:cNvPicPr>
            <a:picLocks noChangeAspect="1" noChangeArrowheads="1"/>
          </p:cNvPicPr>
          <p:nvPr/>
        </p:nvPicPr>
        <p:blipFill>
          <a:blip r:embed="rId3"/>
          <a:srcRect t="15361" b="25041"/>
          <a:stretch>
            <a:fillRect/>
          </a:stretch>
        </p:blipFill>
        <p:spPr bwMode="auto">
          <a:xfrm>
            <a:off x="0" y="3143224"/>
            <a:ext cx="9144000" cy="37147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28992" y="0"/>
            <a:ext cx="5715008" cy="1511288"/>
          </a:xfrm>
          <a:solidFill>
            <a:schemeClr val="accent6">
              <a:lumMod val="20000"/>
              <a:lumOff val="80000"/>
            </a:schemeClr>
          </a:solidFill>
        </p:spPr>
        <p:txBody>
          <a:bodyPr>
            <a:normAutofit/>
          </a:bodyPr>
          <a:lstStyle/>
          <a:p>
            <a:r>
              <a:rPr lang="en-US" sz="2800" dirty="0" err="1">
                <a:latin typeface="Bernard MT Condensed" pitchFamily="18" charset="0"/>
              </a:rPr>
              <a:t>Bagaimana</a:t>
            </a:r>
            <a:r>
              <a:rPr lang="en-US" sz="2800" dirty="0">
                <a:latin typeface="Bernard MT Condensed" pitchFamily="18" charset="0"/>
              </a:rPr>
              <a:t> </a:t>
            </a:r>
            <a:r>
              <a:rPr lang="en-US" sz="2800" dirty="0" err="1">
                <a:latin typeface="Bernard MT Condensed" pitchFamily="18" charset="0"/>
              </a:rPr>
              <a:t>cara</a:t>
            </a:r>
            <a:r>
              <a:rPr lang="en-US" sz="2800" dirty="0">
                <a:latin typeface="Bernard MT Condensed" pitchFamily="18" charset="0"/>
              </a:rPr>
              <a:t> </a:t>
            </a:r>
            <a:r>
              <a:rPr lang="en-US" sz="2800" dirty="0" err="1">
                <a:latin typeface="Bernard MT Condensed" pitchFamily="18" charset="0"/>
              </a:rPr>
              <a:t>Tuhan</a:t>
            </a:r>
            <a:r>
              <a:rPr lang="en-US" sz="2800" dirty="0">
                <a:latin typeface="Bernard MT Condensed" pitchFamily="18" charset="0"/>
              </a:rPr>
              <a:t> </a:t>
            </a:r>
            <a:r>
              <a:rPr lang="en-US" sz="2800" dirty="0" err="1">
                <a:latin typeface="Bernard MT Condensed" pitchFamily="18" charset="0"/>
              </a:rPr>
              <a:t>melakukan</a:t>
            </a:r>
            <a:r>
              <a:rPr lang="en-US" sz="2800" dirty="0">
                <a:latin typeface="Bernard MT Condensed" pitchFamily="18" charset="0"/>
              </a:rPr>
              <a:t> </a:t>
            </a:r>
            <a:r>
              <a:rPr lang="en-US" sz="2800" dirty="0" err="1">
                <a:latin typeface="Bernard MT Condensed" pitchFamily="18" charset="0"/>
              </a:rPr>
              <a:t>pemurnian</a:t>
            </a:r>
            <a:r>
              <a:rPr lang="en-US" sz="2800" dirty="0">
                <a:latin typeface="Bernard MT Condensed" pitchFamily="18" charset="0"/>
              </a:rPr>
              <a:t> </a:t>
            </a:r>
            <a:r>
              <a:rPr lang="en-US" sz="2800" dirty="0" err="1">
                <a:latin typeface="Bernard MT Condensed" pitchFamily="18" charset="0"/>
              </a:rPr>
              <a:t>terhadap</a:t>
            </a:r>
            <a:r>
              <a:rPr lang="en-US" sz="2800" dirty="0">
                <a:latin typeface="Bernard MT Condensed" pitchFamily="18" charset="0"/>
              </a:rPr>
              <a:t> </a:t>
            </a:r>
            <a:r>
              <a:rPr lang="en-US" sz="2800" dirty="0" err="1">
                <a:latin typeface="Bernard MT Condensed" pitchFamily="18" charset="0"/>
              </a:rPr>
              <a:t>Yehuda</a:t>
            </a:r>
            <a:r>
              <a:rPr lang="en-US" sz="2800" dirty="0">
                <a:latin typeface="Bernard MT Condensed" pitchFamily="18" charset="0"/>
              </a:rPr>
              <a:t> </a:t>
            </a:r>
            <a:r>
              <a:rPr lang="en-US" sz="2800" dirty="0" err="1">
                <a:latin typeface="Bernard MT Condensed" pitchFamily="18" charset="0"/>
              </a:rPr>
              <a:t>dan</a:t>
            </a:r>
            <a:r>
              <a:rPr lang="en-US" sz="2800" dirty="0">
                <a:latin typeface="Bernard MT Condensed" pitchFamily="18" charset="0"/>
              </a:rPr>
              <a:t> </a:t>
            </a:r>
            <a:r>
              <a:rPr lang="en-US" sz="2800" dirty="0" err="1">
                <a:latin typeface="Bernard MT Condensed" pitchFamily="18" charset="0"/>
              </a:rPr>
              <a:t>Yerusalem</a:t>
            </a:r>
            <a:r>
              <a:rPr lang="en-US" sz="2800" dirty="0">
                <a:latin typeface="Bernard MT Condensed" pitchFamily="18" charset="0"/>
              </a:rPr>
              <a:t>? </a:t>
            </a:r>
            <a:r>
              <a:rPr lang="en-US" sz="2800" dirty="0" err="1">
                <a:latin typeface="Bernard MT Condensed" pitchFamily="18" charset="0"/>
              </a:rPr>
              <a:t>Yeremia</a:t>
            </a:r>
            <a:r>
              <a:rPr lang="en-US" sz="2800" dirty="0">
                <a:latin typeface="Bernard MT Condensed" pitchFamily="18" charset="0"/>
              </a:rPr>
              <a:t> 9:9-10,15-16</a:t>
            </a:r>
          </a:p>
        </p:txBody>
      </p:sp>
      <p:sp>
        <p:nvSpPr>
          <p:cNvPr id="3" name="Content Placeholder 2"/>
          <p:cNvSpPr>
            <a:spLocks noGrp="1"/>
          </p:cNvSpPr>
          <p:nvPr>
            <p:ph idx="1"/>
          </p:nvPr>
        </p:nvSpPr>
        <p:spPr>
          <a:xfrm>
            <a:off x="3571868" y="2214554"/>
            <a:ext cx="5257808" cy="4286280"/>
          </a:xfrm>
        </p:spPr>
        <p:txBody>
          <a:bodyPr>
            <a:normAutofit/>
          </a:bodyPr>
          <a:lstStyle/>
          <a:p>
            <a:pPr>
              <a:buNone/>
            </a:pPr>
            <a:r>
              <a:rPr lang="en-US" dirty="0">
                <a:solidFill>
                  <a:schemeClr val="bg1"/>
                </a:solidFill>
                <a:latin typeface="Berlin Sans FB" pitchFamily="34" charset="0"/>
              </a:rPr>
              <a:t>	</a:t>
            </a:r>
            <a:r>
              <a:rPr lang="en-US" dirty="0">
                <a:solidFill>
                  <a:srgbClr val="FFFF00"/>
                </a:solidFill>
                <a:latin typeface="Berlin Sans FB" pitchFamily="34" charset="0"/>
              </a:rPr>
              <a:t>TUHAN </a:t>
            </a:r>
            <a:r>
              <a:rPr lang="en-US" dirty="0" err="1">
                <a:solidFill>
                  <a:srgbClr val="FFFF00"/>
                </a:solidFill>
                <a:latin typeface="Berlin Sans FB" pitchFamily="34" charset="0"/>
              </a:rPr>
              <a:t>mengangkat</a:t>
            </a:r>
            <a:r>
              <a:rPr lang="en-US" dirty="0">
                <a:solidFill>
                  <a:srgbClr val="FFFF00"/>
                </a:solidFill>
                <a:latin typeface="Berlin Sans FB" pitchFamily="34" charset="0"/>
              </a:rPr>
              <a:t> </a:t>
            </a:r>
            <a:r>
              <a:rPr lang="en-US" dirty="0" err="1">
                <a:solidFill>
                  <a:srgbClr val="FFFF00"/>
                </a:solidFill>
                <a:latin typeface="Berlin Sans FB" pitchFamily="34" charset="0"/>
              </a:rPr>
              <a:t>pagar</a:t>
            </a:r>
            <a:r>
              <a:rPr lang="en-US" dirty="0">
                <a:solidFill>
                  <a:srgbClr val="FFFF00"/>
                </a:solidFill>
                <a:latin typeface="Berlin Sans FB" pitchFamily="34" charset="0"/>
              </a:rPr>
              <a:t> </a:t>
            </a:r>
            <a:r>
              <a:rPr lang="en-US" dirty="0" err="1">
                <a:solidFill>
                  <a:srgbClr val="FFFF00"/>
                </a:solidFill>
                <a:latin typeface="Berlin Sans FB" pitchFamily="34" charset="0"/>
              </a:rPr>
              <a:t>perlindungan-Nya</a:t>
            </a:r>
            <a:r>
              <a:rPr lang="en-US" dirty="0">
                <a:solidFill>
                  <a:srgbClr val="FFFF00"/>
                </a:solidFill>
                <a:latin typeface="Berlin Sans FB" pitchFamily="34" charset="0"/>
              </a:rPr>
              <a:t> </a:t>
            </a:r>
            <a:r>
              <a:rPr lang="en-US" dirty="0" err="1">
                <a:solidFill>
                  <a:schemeClr val="bg1"/>
                </a:solidFill>
                <a:latin typeface="Berlin Sans FB" pitchFamily="34" charset="0"/>
              </a:rPr>
              <a:t>dan</a:t>
            </a:r>
            <a:r>
              <a:rPr lang="en-US" dirty="0">
                <a:solidFill>
                  <a:schemeClr val="bg1"/>
                </a:solidFill>
                <a:latin typeface="Berlin Sans FB" pitchFamily="34" charset="0"/>
              </a:rPr>
              <a:t> </a:t>
            </a:r>
            <a:r>
              <a:rPr lang="en-US" dirty="0" err="1">
                <a:solidFill>
                  <a:schemeClr val="bg1"/>
                </a:solidFill>
                <a:latin typeface="Berlin Sans FB" pitchFamily="34" charset="0"/>
              </a:rPr>
              <a:t>mereka</a:t>
            </a:r>
            <a:r>
              <a:rPr lang="en-US" dirty="0">
                <a:solidFill>
                  <a:schemeClr val="bg1"/>
                </a:solidFill>
                <a:latin typeface="Berlin Sans FB" pitchFamily="34" charset="0"/>
              </a:rPr>
              <a:t> </a:t>
            </a:r>
            <a:r>
              <a:rPr lang="en-US" dirty="0" err="1">
                <a:solidFill>
                  <a:schemeClr val="bg1"/>
                </a:solidFill>
                <a:latin typeface="Berlin Sans FB" pitchFamily="34" charset="0"/>
              </a:rPr>
              <a:t>diserakkan</a:t>
            </a:r>
            <a:r>
              <a:rPr lang="en-US" dirty="0">
                <a:solidFill>
                  <a:schemeClr val="bg1"/>
                </a:solidFill>
                <a:latin typeface="Berlin Sans FB" pitchFamily="34" charset="0"/>
              </a:rPr>
              <a:t> </a:t>
            </a:r>
            <a:r>
              <a:rPr lang="en-US" dirty="0" err="1">
                <a:solidFill>
                  <a:schemeClr val="bg1"/>
                </a:solidFill>
                <a:latin typeface="Berlin Sans FB" pitchFamily="34" charset="0"/>
              </a:rPr>
              <a:t>ke</a:t>
            </a:r>
            <a:r>
              <a:rPr lang="en-US" dirty="0">
                <a:solidFill>
                  <a:schemeClr val="bg1"/>
                </a:solidFill>
                <a:latin typeface="Berlin Sans FB" pitchFamily="34" charset="0"/>
              </a:rPr>
              <a:t> </a:t>
            </a:r>
            <a:r>
              <a:rPr lang="en-US" dirty="0" err="1">
                <a:solidFill>
                  <a:schemeClr val="bg1"/>
                </a:solidFill>
                <a:latin typeface="Berlin Sans FB" pitchFamily="34" charset="0"/>
              </a:rPr>
              <a:t>tangan</a:t>
            </a:r>
            <a:r>
              <a:rPr lang="en-US" dirty="0">
                <a:solidFill>
                  <a:schemeClr val="bg1"/>
                </a:solidFill>
                <a:latin typeface="Berlin Sans FB" pitchFamily="34" charset="0"/>
              </a:rPr>
              <a:t> </a:t>
            </a:r>
            <a:r>
              <a:rPr lang="en-US" dirty="0" err="1">
                <a:solidFill>
                  <a:schemeClr val="bg1"/>
                </a:solidFill>
                <a:latin typeface="Berlin Sans FB" pitchFamily="34" charset="0"/>
              </a:rPr>
              <a:t>bangsa-bangsa</a:t>
            </a:r>
            <a:r>
              <a:rPr lang="en-US" dirty="0">
                <a:solidFill>
                  <a:schemeClr val="bg1"/>
                </a:solidFill>
                <a:latin typeface="Berlin Sans FB" pitchFamily="34" charset="0"/>
              </a:rPr>
              <a:t> lain. </a:t>
            </a:r>
            <a:r>
              <a:rPr lang="en-US" dirty="0" err="1">
                <a:solidFill>
                  <a:schemeClr val="bg1"/>
                </a:solidFill>
                <a:latin typeface="Berlin Sans FB" pitchFamily="34" charset="0"/>
              </a:rPr>
              <a:t>Mereka</a:t>
            </a:r>
            <a:r>
              <a:rPr lang="en-US" dirty="0">
                <a:solidFill>
                  <a:schemeClr val="bg1"/>
                </a:solidFill>
                <a:latin typeface="Berlin Sans FB" pitchFamily="34" charset="0"/>
              </a:rPr>
              <a:t> </a:t>
            </a:r>
            <a:r>
              <a:rPr lang="en-US" dirty="0" err="1">
                <a:solidFill>
                  <a:schemeClr val="bg1"/>
                </a:solidFill>
                <a:latin typeface="Berlin Sans FB" pitchFamily="34" charset="0"/>
              </a:rPr>
              <a:t>dikalahkan</a:t>
            </a:r>
            <a:r>
              <a:rPr lang="en-US" dirty="0">
                <a:solidFill>
                  <a:schemeClr val="bg1"/>
                </a:solidFill>
                <a:latin typeface="Berlin Sans FB" pitchFamily="34" charset="0"/>
              </a:rPr>
              <a:t> </a:t>
            </a:r>
            <a:r>
              <a:rPr lang="en-US" dirty="0" err="1">
                <a:solidFill>
                  <a:schemeClr val="bg1"/>
                </a:solidFill>
                <a:latin typeface="Berlin Sans FB" pitchFamily="34" charset="0"/>
              </a:rPr>
              <a:t>dan</a:t>
            </a:r>
            <a:r>
              <a:rPr lang="en-US" dirty="0">
                <a:solidFill>
                  <a:schemeClr val="bg1"/>
                </a:solidFill>
                <a:latin typeface="Berlin Sans FB" pitchFamily="34" charset="0"/>
              </a:rPr>
              <a:t> </a:t>
            </a:r>
            <a:r>
              <a:rPr lang="en-US" dirty="0" err="1">
                <a:solidFill>
                  <a:schemeClr val="bg1"/>
                </a:solidFill>
                <a:latin typeface="Berlin Sans FB" pitchFamily="34" charset="0"/>
              </a:rPr>
              <a:t>ditawan</a:t>
            </a:r>
            <a:r>
              <a:rPr lang="en-US" dirty="0">
                <a:solidFill>
                  <a:schemeClr val="bg1"/>
                </a:solidFill>
                <a:latin typeface="Berlin Sans FB" pitchFamily="34" charset="0"/>
              </a:rPr>
              <a:t>. </a:t>
            </a:r>
            <a:r>
              <a:rPr lang="en-US" dirty="0" err="1">
                <a:solidFill>
                  <a:schemeClr val="bg1"/>
                </a:solidFill>
                <a:latin typeface="Berlin Sans FB" pitchFamily="34" charset="0"/>
              </a:rPr>
              <a:t>Yehuda</a:t>
            </a:r>
            <a:r>
              <a:rPr lang="en-US" dirty="0">
                <a:solidFill>
                  <a:schemeClr val="bg1"/>
                </a:solidFill>
                <a:latin typeface="Berlin Sans FB" pitchFamily="34" charset="0"/>
              </a:rPr>
              <a:t> </a:t>
            </a:r>
            <a:r>
              <a:rPr lang="en-US" dirty="0" err="1">
                <a:solidFill>
                  <a:schemeClr val="bg1"/>
                </a:solidFill>
                <a:latin typeface="Berlin Sans FB" pitchFamily="34" charset="0"/>
              </a:rPr>
              <a:t>dan</a:t>
            </a:r>
            <a:r>
              <a:rPr lang="en-US" dirty="0">
                <a:solidFill>
                  <a:schemeClr val="bg1"/>
                </a:solidFill>
                <a:latin typeface="Berlin Sans FB" pitchFamily="34" charset="0"/>
              </a:rPr>
              <a:t> </a:t>
            </a:r>
            <a:r>
              <a:rPr lang="en-US" dirty="0" err="1">
                <a:solidFill>
                  <a:schemeClr val="bg1"/>
                </a:solidFill>
                <a:latin typeface="Berlin Sans FB" pitchFamily="34" charset="0"/>
              </a:rPr>
              <a:t>Yerusalem</a:t>
            </a:r>
            <a:r>
              <a:rPr lang="en-US" dirty="0">
                <a:solidFill>
                  <a:schemeClr val="bg1"/>
                </a:solidFill>
                <a:latin typeface="Berlin Sans FB" pitchFamily="34" charset="0"/>
              </a:rPr>
              <a:t> </a:t>
            </a:r>
            <a:r>
              <a:rPr lang="en-US" dirty="0" err="1">
                <a:solidFill>
                  <a:schemeClr val="bg1"/>
                </a:solidFill>
                <a:latin typeface="Berlin Sans FB" pitchFamily="34" charset="0"/>
              </a:rPr>
              <a:t>ditinggalkan</a:t>
            </a:r>
            <a:r>
              <a:rPr lang="en-US" dirty="0">
                <a:solidFill>
                  <a:schemeClr val="bg1"/>
                </a:solidFill>
                <a:latin typeface="Berlin Sans FB" pitchFamily="34" charset="0"/>
              </a:rPr>
              <a:t> </a:t>
            </a:r>
            <a:r>
              <a:rPr lang="en-US" dirty="0" err="1">
                <a:solidFill>
                  <a:schemeClr val="bg1"/>
                </a:solidFill>
                <a:latin typeface="Berlin Sans FB" pitchFamily="34" charset="0"/>
              </a:rPr>
              <a:t>menjadi</a:t>
            </a:r>
            <a:r>
              <a:rPr lang="en-US" dirty="0">
                <a:solidFill>
                  <a:schemeClr val="bg1"/>
                </a:solidFill>
                <a:latin typeface="Berlin Sans FB" pitchFamily="34" charset="0"/>
              </a:rPr>
              <a:t> </a:t>
            </a:r>
            <a:r>
              <a:rPr lang="en-US" dirty="0" err="1">
                <a:solidFill>
                  <a:schemeClr val="bg1"/>
                </a:solidFill>
                <a:latin typeface="Berlin Sans FB" pitchFamily="34" charset="0"/>
              </a:rPr>
              <a:t>sunyi</a:t>
            </a:r>
            <a:r>
              <a:rPr lang="en-US" dirty="0">
                <a:solidFill>
                  <a:schemeClr val="bg1"/>
                </a:solidFill>
                <a:latin typeface="Berlin Sans FB" pitchFamily="34" charset="0"/>
              </a:rPr>
              <a:t> </a:t>
            </a:r>
            <a:r>
              <a:rPr lang="en-US" dirty="0" err="1">
                <a:solidFill>
                  <a:schemeClr val="bg1"/>
                </a:solidFill>
                <a:latin typeface="Berlin Sans FB" pitchFamily="34" charset="0"/>
              </a:rPr>
              <a:t>senyap</a:t>
            </a:r>
            <a:r>
              <a:rPr lang="en-US" dirty="0">
                <a:solidFill>
                  <a:schemeClr val="bg1"/>
                </a:solidFill>
                <a:latin typeface="Berlin Sans FB" pitchFamily="34" charset="0"/>
              </a:rPr>
              <a:t>.</a:t>
            </a:r>
          </a:p>
        </p:txBody>
      </p:sp>
      <p:sp>
        <p:nvSpPr>
          <p:cNvPr id="3074" name="AutoShape 2" descr="BISA COD] Repro Digital Wajah Yesus Kristus Tuhan Lukisan Gambar | Lazada  Indones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BISA COD] Repro Digital Wajah Yesus Kristus Tuhan Lukisan Gambar | Lazada  Indones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8" name="Picture 6" descr="Foto Tuhan Yesus – newstempo"/>
          <p:cNvPicPr>
            <a:picLocks noChangeAspect="1" noChangeArrowheads="1"/>
          </p:cNvPicPr>
          <p:nvPr/>
        </p:nvPicPr>
        <p:blipFill>
          <a:blip r:embed="rId3"/>
          <a:srcRect l="9000" r="27999"/>
          <a:stretch>
            <a:fillRect/>
          </a:stretch>
        </p:blipFill>
        <p:spPr bwMode="auto">
          <a:xfrm>
            <a:off x="0" y="0"/>
            <a:ext cx="3428992"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14422"/>
          </a:xfrm>
          <a:solidFill>
            <a:schemeClr val="accent6">
              <a:lumMod val="50000"/>
            </a:schemeClr>
          </a:solidFill>
        </p:spPr>
        <p:txBody>
          <a:bodyPr>
            <a:normAutofit/>
          </a:bodyPr>
          <a:lstStyle/>
          <a:p>
            <a:r>
              <a:rPr lang="en-US" sz="2800" dirty="0" err="1">
                <a:solidFill>
                  <a:schemeClr val="bg1"/>
                </a:solidFill>
                <a:latin typeface="Berlin Sans FB Demi" pitchFamily="34" charset="0"/>
              </a:rPr>
              <a:t>Mengapa</a:t>
            </a:r>
            <a:r>
              <a:rPr lang="en-US" sz="2800" dirty="0">
                <a:solidFill>
                  <a:schemeClr val="bg1"/>
                </a:solidFill>
                <a:latin typeface="Berlin Sans FB Demi" pitchFamily="34" charset="0"/>
              </a:rPr>
              <a:t> </a:t>
            </a:r>
            <a:r>
              <a:rPr lang="en-US" sz="2800" dirty="0" err="1">
                <a:solidFill>
                  <a:schemeClr val="bg1"/>
                </a:solidFill>
                <a:latin typeface="Berlin Sans FB Demi" pitchFamily="34" charset="0"/>
              </a:rPr>
              <a:t>tindakan</a:t>
            </a:r>
            <a:r>
              <a:rPr lang="en-US" sz="2800" dirty="0">
                <a:solidFill>
                  <a:schemeClr val="bg1"/>
                </a:solidFill>
                <a:latin typeface="Berlin Sans FB Demi" pitchFamily="34" charset="0"/>
              </a:rPr>
              <a:t> </a:t>
            </a:r>
            <a:r>
              <a:rPr lang="en-US" sz="2800" dirty="0" err="1">
                <a:solidFill>
                  <a:schemeClr val="bg1"/>
                </a:solidFill>
                <a:latin typeface="Berlin Sans FB Demi" pitchFamily="34" charset="0"/>
              </a:rPr>
              <a:t>pemurnian</a:t>
            </a:r>
            <a:r>
              <a:rPr lang="en-US" sz="2800" dirty="0">
                <a:solidFill>
                  <a:schemeClr val="bg1"/>
                </a:solidFill>
                <a:latin typeface="Berlin Sans FB Demi" pitchFamily="34" charset="0"/>
              </a:rPr>
              <a:t> </a:t>
            </a:r>
            <a:r>
              <a:rPr lang="en-US" sz="2800" dirty="0" err="1">
                <a:solidFill>
                  <a:schemeClr val="bg1"/>
                </a:solidFill>
                <a:latin typeface="Berlin Sans FB Demi" pitchFamily="34" charset="0"/>
              </a:rPr>
              <a:t>dan</a:t>
            </a:r>
            <a:r>
              <a:rPr lang="en-US" sz="2800" dirty="0">
                <a:solidFill>
                  <a:schemeClr val="bg1"/>
                </a:solidFill>
                <a:latin typeface="Berlin Sans FB Demi" pitchFamily="34" charset="0"/>
              </a:rPr>
              <a:t> </a:t>
            </a:r>
            <a:r>
              <a:rPr lang="en-US" sz="2800" dirty="0" err="1">
                <a:solidFill>
                  <a:schemeClr val="bg1"/>
                </a:solidFill>
                <a:latin typeface="Berlin Sans FB Demi" pitchFamily="34" charset="0"/>
              </a:rPr>
              <a:t>pengujian</a:t>
            </a:r>
            <a:r>
              <a:rPr lang="en-US" sz="2800" dirty="0">
                <a:solidFill>
                  <a:schemeClr val="bg1"/>
                </a:solidFill>
                <a:latin typeface="Berlin Sans FB Demi" pitchFamily="34" charset="0"/>
              </a:rPr>
              <a:t> </a:t>
            </a:r>
            <a:r>
              <a:rPr lang="en-US" sz="2800" dirty="0" err="1">
                <a:solidFill>
                  <a:schemeClr val="bg1"/>
                </a:solidFill>
                <a:latin typeface="Berlin Sans FB Demi" pitchFamily="34" charset="0"/>
              </a:rPr>
              <a:t>terasa</a:t>
            </a:r>
            <a:r>
              <a:rPr lang="en-US" sz="2800" dirty="0">
                <a:solidFill>
                  <a:schemeClr val="bg1"/>
                </a:solidFill>
                <a:latin typeface="Berlin Sans FB Demi" pitchFamily="34" charset="0"/>
              </a:rPr>
              <a:t> </a:t>
            </a:r>
            <a:r>
              <a:rPr lang="en-US" sz="2800" dirty="0" err="1">
                <a:solidFill>
                  <a:schemeClr val="bg1"/>
                </a:solidFill>
                <a:latin typeface="Berlin Sans FB Demi" pitchFamily="34" charset="0"/>
              </a:rPr>
              <a:t>seperti</a:t>
            </a:r>
            <a:r>
              <a:rPr lang="en-US" sz="2800" dirty="0">
                <a:solidFill>
                  <a:schemeClr val="bg1"/>
                </a:solidFill>
                <a:latin typeface="Berlin Sans FB Demi" pitchFamily="34" charset="0"/>
              </a:rPr>
              <a:t> </a:t>
            </a:r>
            <a:r>
              <a:rPr lang="en-US" sz="2800" dirty="0" err="1">
                <a:solidFill>
                  <a:schemeClr val="bg1"/>
                </a:solidFill>
                <a:latin typeface="Berlin Sans FB Demi" pitchFamily="34" charset="0"/>
              </a:rPr>
              <a:t>cawan</a:t>
            </a:r>
            <a:r>
              <a:rPr lang="en-US" sz="2800" dirty="0">
                <a:solidFill>
                  <a:schemeClr val="bg1"/>
                </a:solidFill>
                <a:latin typeface="Berlin Sans FB Demi" pitchFamily="34" charset="0"/>
              </a:rPr>
              <a:t> </a:t>
            </a:r>
            <a:r>
              <a:rPr lang="en-US" sz="2800" dirty="0" err="1">
                <a:solidFill>
                  <a:schemeClr val="bg1"/>
                </a:solidFill>
                <a:latin typeface="Berlin Sans FB Demi" pitchFamily="34" charset="0"/>
              </a:rPr>
              <a:t>lebur</a:t>
            </a:r>
            <a:r>
              <a:rPr lang="en-US" sz="2800" dirty="0">
                <a:solidFill>
                  <a:schemeClr val="bg1"/>
                </a:solidFill>
                <a:latin typeface="Berlin Sans FB Demi" pitchFamily="34" charset="0"/>
              </a:rPr>
              <a:t> </a:t>
            </a:r>
            <a:r>
              <a:rPr lang="en-US" sz="2800" dirty="0" err="1">
                <a:solidFill>
                  <a:schemeClr val="bg1"/>
                </a:solidFill>
                <a:latin typeface="Berlin Sans FB Demi" pitchFamily="34" charset="0"/>
              </a:rPr>
              <a:t>atau</a:t>
            </a:r>
            <a:r>
              <a:rPr lang="en-US" sz="2800" dirty="0">
                <a:solidFill>
                  <a:schemeClr val="bg1"/>
                </a:solidFill>
                <a:latin typeface="Berlin Sans FB Demi" pitchFamily="34" charset="0"/>
              </a:rPr>
              <a:t> </a:t>
            </a:r>
            <a:r>
              <a:rPr lang="en-US" sz="2800" dirty="0" err="1">
                <a:solidFill>
                  <a:schemeClr val="bg1"/>
                </a:solidFill>
                <a:latin typeface="Berlin Sans FB Demi" pitchFamily="34" charset="0"/>
              </a:rPr>
              <a:t>dapur</a:t>
            </a:r>
            <a:r>
              <a:rPr lang="en-US" sz="2800" dirty="0">
                <a:solidFill>
                  <a:schemeClr val="bg1"/>
                </a:solidFill>
                <a:latin typeface="Berlin Sans FB Demi" pitchFamily="34" charset="0"/>
              </a:rPr>
              <a:t> </a:t>
            </a:r>
            <a:r>
              <a:rPr lang="en-US" sz="2800" dirty="0" err="1">
                <a:solidFill>
                  <a:schemeClr val="bg1"/>
                </a:solidFill>
                <a:latin typeface="Berlin Sans FB Demi" pitchFamily="34" charset="0"/>
              </a:rPr>
              <a:t>perapian</a:t>
            </a:r>
            <a:r>
              <a:rPr lang="en-US" sz="2800" dirty="0">
                <a:solidFill>
                  <a:schemeClr val="bg1"/>
                </a:solidFill>
                <a:latin typeface="Berlin Sans FB Demi" pitchFamily="34" charset="0"/>
              </a:rPr>
              <a:t>?</a:t>
            </a:r>
          </a:p>
        </p:txBody>
      </p:sp>
      <p:sp>
        <p:nvSpPr>
          <p:cNvPr id="3" name="Content Placeholder 2"/>
          <p:cNvSpPr>
            <a:spLocks noGrp="1"/>
          </p:cNvSpPr>
          <p:nvPr>
            <p:ph idx="1"/>
          </p:nvPr>
        </p:nvSpPr>
        <p:spPr>
          <a:xfrm>
            <a:off x="142844" y="1357298"/>
            <a:ext cx="9001156" cy="5357826"/>
          </a:xfrm>
        </p:spPr>
        <p:txBody>
          <a:bodyPr>
            <a:noAutofit/>
          </a:bodyPr>
          <a:lstStyle/>
          <a:p>
            <a:pPr marL="457200" indent="-457200">
              <a:buFont typeface="+mj-lt"/>
              <a:buAutoNum type="arabicPeriod"/>
            </a:pPr>
            <a:r>
              <a:rPr lang="en-US" sz="2600" dirty="0">
                <a:latin typeface="Impact" panose="020B0806030902050204" pitchFamily="34" charset="0"/>
              </a:rPr>
              <a:t>Kita </a:t>
            </a:r>
            <a:r>
              <a:rPr lang="en-US" sz="2600" dirty="0" err="1">
                <a:latin typeface="Impact" panose="020B0806030902050204" pitchFamily="34" charset="0"/>
              </a:rPr>
              <a:t>mengalami</a:t>
            </a:r>
            <a:r>
              <a:rPr lang="en-US" sz="2600" dirty="0">
                <a:latin typeface="Impact" panose="020B0806030902050204" pitchFamily="34" charset="0"/>
              </a:rPr>
              <a:t> rasa </a:t>
            </a:r>
            <a:r>
              <a:rPr lang="en-US" sz="2600" dirty="0" err="1">
                <a:latin typeface="Impact" panose="020B0806030902050204" pitchFamily="34" charset="0"/>
              </a:rPr>
              <a:t>sakit</a:t>
            </a:r>
            <a:r>
              <a:rPr lang="en-US" sz="2600" dirty="0">
                <a:latin typeface="Impact" panose="020B0806030902050204" pitchFamily="34" charset="0"/>
              </a:rPr>
              <a:t> </a:t>
            </a:r>
            <a:r>
              <a:rPr lang="en-US" sz="2600" dirty="0" err="1">
                <a:latin typeface="Impact" panose="020B0806030902050204" pitchFamily="34" charset="0"/>
              </a:rPr>
              <a:t>ketika</a:t>
            </a:r>
            <a:r>
              <a:rPr lang="en-US" sz="2600" dirty="0">
                <a:latin typeface="Impact" panose="020B0806030902050204" pitchFamily="34" charset="0"/>
              </a:rPr>
              <a:t> Allah </a:t>
            </a:r>
            <a:r>
              <a:rPr lang="en-US" sz="2600" dirty="0" err="1">
                <a:latin typeface="Impact" panose="020B0806030902050204" pitchFamily="34" charset="0"/>
              </a:rPr>
              <a:t>mengizinkan</a:t>
            </a:r>
            <a:r>
              <a:rPr lang="en-US" sz="2600" dirty="0">
                <a:latin typeface="Impact" panose="020B0806030902050204" pitchFamily="34" charset="0"/>
              </a:rPr>
              <a:t> </a:t>
            </a:r>
            <a:r>
              <a:rPr lang="en-US" sz="2600" dirty="0" err="1">
                <a:latin typeface="Impact" panose="020B0806030902050204" pitchFamily="34" charset="0"/>
              </a:rPr>
              <a:t>keadaan</a:t>
            </a:r>
            <a:r>
              <a:rPr lang="en-US" sz="2600" dirty="0">
                <a:latin typeface="Impact" panose="020B0806030902050204" pitchFamily="34" charset="0"/>
              </a:rPr>
              <a:t> </a:t>
            </a:r>
            <a:r>
              <a:rPr lang="en-US" sz="2600" dirty="0" err="1">
                <a:latin typeface="Impact" panose="020B0806030902050204" pitchFamily="34" charset="0"/>
              </a:rPr>
              <a:t>membawa</a:t>
            </a:r>
            <a:r>
              <a:rPr lang="en-US" sz="2600" dirty="0">
                <a:latin typeface="Impact" panose="020B0806030902050204" pitchFamily="34" charset="0"/>
              </a:rPr>
              <a:t> </a:t>
            </a:r>
            <a:r>
              <a:rPr lang="en-US" sz="2600" dirty="0" err="1">
                <a:latin typeface="Impact" panose="020B0806030902050204" pitchFamily="34" charset="0"/>
              </a:rPr>
              <a:t>dosa</a:t>
            </a:r>
            <a:r>
              <a:rPr lang="en-US" sz="2600" dirty="0">
                <a:latin typeface="Impact" panose="020B0806030902050204" pitchFamily="34" charset="0"/>
              </a:rPr>
              <a:t> </a:t>
            </a:r>
            <a:r>
              <a:rPr lang="en-US" sz="2600" dirty="0" err="1">
                <a:latin typeface="Impact" panose="020B0806030902050204" pitchFamily="34" charset="0"/>
              </a:rPr>
              <a:t>kita</a:t>
            </a:r>
            <a:r>
              <a:rPr lang="en-US" sz="2600" dirty="0">
                <a:latin typeface="Impact" panose="020B0806030902050204" pitchFamily="34" charset="0"/>
              </a:rPr>
              <a:t> </a:t>
            </a:r>
            <a:r>
              <a:rPr lang="en-US" sz="2600" dirty="0" err="1">
                <a:latin typeface="Impact" panose="020B0806030902050204" pitchFamily="34" charset="0"/>
              </a:rPr>
              <a:t>kepada</a:t>
            </a:r>
            <a:r>
              <a:rPr lang="en-US" sz="2600" dirty="0">
                <a:latin typeface="Impact" panose="020B0806030902050204" pitchFamily="34" charset="0"/>
              </a:rPr>
              <a:t> </a:t>
            </a:r>
            <a:r>
              <a:rPr lang="en-US" sz="2600" dirty="0" err="1">
                <a:latin typeface="Impact" panose="020B0806030902050204" pitchFamily="34" charset="0"/>
              </a:rPr>
              <a:t>perhatian</a:t>
            </a:r>
            <a:r>
              <a:rPr lang="en-US" sz="2600" dirty="0">
                <a:latin typeface="Impact" panose="020B0806030902050204" pitchFamily="34" charset="0"/>
              </a:rPr>
              <a:t> </a:t>
            </a:r>
            <a:r>
              <a:rPr lang="en-US" sz="2600" dirty="0" err="1">
                <a:latin typeface="Impact" panose="020B0806030902050204" pitchFamily="34" charset="0"/>
              </a:rPr>
              <a:t>kita</a:t>
            </a:r>
            <a:r>
              <a:rPr lang="en-US" sz="2600" dirty="0">
                <a:latin typeface="Impact" panose="020B0806030902050204" pitchFamily="34" charset="0"/>
              </a:rPr>
              <a:t>.</a:t>
            </a:r>
            <a:r>
              <a:rPr lang="en-US" sz="2600" dirty="0">
                <a:latin typeface="Franklin Gothic Demi Cond" pitchFamily="34" charset="0"/>
              </a:rPr>
              <a:t> </a:t>
            </a:r>
            <a:r>
              <a:rPr lang="en-US" sz="2600" dirty="0" err="1">
                <a:latin typeface="Bahnschrift SemiBold Condensed" panose="020B0502040204020203" pitchFamily="34" charset="0"/>
              </a:rPr>
              <a:t>Yeremia</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dengan</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sedih</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menulis</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Puputan</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sudah</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mengembus</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tetapi</a:t>
            </a:r>
            <a:r>
              <a:rPr lang="en-US" sz="2600" dirty="0">
                <a:latin typeface="Bahnschrift SemiBold Condensed" panose="020B0502040204020203" pitchFamily="34" charset="0"/>
              </a:rPr>
              <a:t> yang </a:t>
            </a:r>
            <a:r>
              <a:rPr lang="en-US" sz="2600" dirty="0" err="1">
                <a:latin typeface="Bahnschrift SemiBold Condensed" panose="020B0502040204020203" pitchFamily="34" charset="0"/>
              </a:rPr>
              <a:t>keluar</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dari</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api</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hanya</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timah</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hitam</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tembaga</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dan</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besi</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Sia-sia</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orang</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melebur</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terus-menerus</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tetapi</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orang-orang</a:t>
            </a:r>
            <a:r>
              <a:rPr lang="en-US" sz="2600" dirty="0">
                <a:latin typeface="Bahnschrift SemiBold Condensed" panose="020B0502040204020203" pitchFamily="34" charset="0"/>
              </a:rPr>
              <a:t> yang </a:t>
            </a:r>
            <a:r>
              <a:rPr lang="en-US" sz="2600" dirty="0" err="1">
                <a:latin typeface="Bahnschrift SemiBold Condensed" panose="020B0502040204020203" pitchFamily="34" charset="0"/>
              </a:rPr>
              <a:t>jahat</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tidak</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terpisahkan</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Yeremia</a:t>
            </a:r>
            <a:r>
              <a:rPr lang="en-US" sz="2600" dirty="0">
                <a:latin typeface="Bahnschrift SemiBold Condensed" panose="020B0502040204020203" pitchFamily="34" charset="0"/>
              </a:rPr>
              <a:t> 6:29].  </a:t>
            </a:r>
            <a:r>
              <a:rPr lang="en-US" sz="2600" dirty="0" err="1">
                <a:latin typeface="Bahnschrift SemiBold Condensed" panose="020B0502040204020203" pitchFamily="34" charset="0"/>
              </a:rPr>
              <a:t>Oleh</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karena</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itu</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terkadang</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diperlukan</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tindakan</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drastis</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untuk</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mendapatkan</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perhatian</a:t>
            </a:r>
            <a:r>
              <a:rPr lang="en-US" sz="2600" dirty="0">
                <a:latin typeface="Bahnschrift SemiBold Condensed" panose="020B0502040204020203" pitchFamily="34" charset="0"/>
              </a:rPr>
              <a:t> </a:t>
            </a:r>
            <a:r>
              <a:rPr lang="en-US" sz="2600" dirty="0" err="1">
                <a:latin typeface="Bahnschrift SemiBold Condensed" panose="020B0502040204020203" pitchFamily="34" charset="0"/>
              </a:rPr>
              <a:t>kita</a:t>
            </a:r>
            <a:r>
              <a:rPr lang="en-US" sz="2600" dirty="0">
                <a:latin typeface="Bahnschrift SemiBold Condensed" panose="020B0502040204020203" pitchFamily="34" charset="0"/>
              </a:rPr>
              <a:t>.   </a:t>
            </a:r>
          </a:p>
          <a:p>
            <a:pPr marL="457200" indent="-457200">
              <a:buFont typeface="+mj-lt"/>
              <a:buAutoNum type="arabicPeriod"/>
            </a:pPr>
            <a:r>
              <a:rPr lang="en-US" sz="2400" dirty="0">
                <a:latin typeface="Amasis MT Pro Black" panose="02040A04050005020304" pitchFamily="18" charset="0"/>
              </a:rPr>
              <a:t>Kita </a:t>
            </a:r>
            <a:r>
              <a:rPr lang="en-US" sz="2400" dirty="0" err="1">
                <a:latin typeface="Amasis MT Pro Black" panose="02040A04050005020304" pitchFamily="18" charset="0"/>
              </a:rPr>
              <a:t>mengalami</a:t>
            </a:r>
            <a:r>
              <a:rPr lang="en-US" sz="2400" dirty="0">
                <a:latin typeface="Amasis MT Pro Black" panose="02040A04050005020304" pitchFamily="18" charset="0"/>
              </a:rPr>
              <a:t> </a:t>
            </a:r>
            <a:r>
              <a:rPr lang="en-US" sz="2400" dirty="0" err="1">
                <a:latin typeface="Amasis MT Pro Black" panose="02040A04050005020304" pitchFamily="18" charset="0"/>
              </a:rPr>
              <a:t>penderitaan</a:t>
            </a:r>
            <a:r>
              <a:rPr lang="en-US" sz="2400" dirty="0">
                <a:latin typeface="Amasis MT Pro Black" panose="02040A04050005020304" pitchFamily="18" charset="0"/>
              </a:rPr>
              <a:t> </a:t>
            </a:r>
            <a:r>
              <a:rPr lang="en-US" sz="2400" dirty="0" err="1">
                <a:latin typeface="Amasis MT Pro Black" panose="02040A04050005020304" pitchFamily="18" charset="0"/>
              </a:rPr>
              <a:t>ketika</a:t>
            </a:r>
            <a:r>
              <a:rPr lang="en-US" sz="2400" dirty="0">
                <a:latin typeface="Amasis MT Pro Black" panose="02040A04050005020304" pitchFamily="18" charset="0"/>
              </a:rPr>
              <a:t> </a:t>
            </a:r>
            <a:r>
              <a:rPr lang="en-US" sz="2400" dirty="0" err="1">
                <a:latin typeface="Amasis MT Pro Black" panose="02040A04050005020304" pitchFamily="18" charset="0"/>
              </a:rPr>
              <a:t>kita</a:t>
            </a:r>
            <a:r>
              <a:rPr lang="en-US" sz="2400" dirty="0">
                <a:latin typeface="Amasis MT Pro Black" panose="02040A04050005020304" pitchFamily="18" charset="0"/>
              </a:rPr>
              <a:t> </a:t>
            </a:r>
            <a:r>
              <a:rPr lang="en-US" sz="2400" dirty="0" err="1">
                <a:latin typeface="Amasis MT Pro Black" panose="02040A04050005020304" pitchFamily="18" charset="0"/>
              </a:rPr>
              <a:t>merasakan</a:t>
            </a:r>
            <a:r>
              <a:rPr lang="en-US" sz="2400" dirty="0">
                <a:latin typeface="Amasis MT Pro Black" panose="02040A04050005020304" pitchFamily="18" charset="0"/>
              </a:rPr>
              <a:t> </a:t>
            </a:r>
            <a:r>
              <a:rPr lang="en-US" sz="2400" dirty="0" err="1">
                <a:latin typeface="Amasis MT Pro Black" panose="02040A04050005020304" pitchFamily="18" charset="0"/>
              </a:rPr>
              <a:t>kesedihan</a:t>
            </a:r>
            <a:r>
              <a:rPr lang="en-US" sz="2400" dirty="0">
                <a:latin typeface="Amasis MT Pro Black" panose="02040A04050005020304" pitchFamily="18" charset="0"/>
              </a:rPr>
              <a:t> </a:t>
            </a:r>
            <a:r>
              <a:rPr lang="en-US" sz="2400" dirty="0" err="1">
                <a:latin typeface="Amasis MT Pro Black" panose="02040A04050005020304" pitchFamily="18" charset="0"/>
              </a:rPr>
              <a:t>atas</a:t>
            </a:r>
            <a:r>
              <a:rPr lang="en-US" sz="2400" dirty="0">
                <a:latin typeface="Amasis MT Pro Black" panose="02040A04050005020304" pitchFamily="18" charset="0"/>
              </a:rPr>
              <a:t> </a:t>
            </a:r>
            <a:r>
              <a:rPr lang="en-US" sz="2400" dirty="0" err="1">
                <a:latin typeface="Amasis MT Pro Black" panose="02040A04050005020304" pitchFamily="18" charset="0"/>
              </a:rPr>
              <a:t>dosa</a:t>
            </a:r>
            <a:r>
              <a:rPr lang="en-US" sz="2400" dirty="0">
                <a:latin typeface="Amasis MT Pro Black" panose="02040A04050005020304" pitchFamily="18" charset="0"/>
              </a:rPr>
              <a:t> yang </a:t>
            </a:r>
            <a:r>
              <a:rPr lang="en-US" sz="2400" dirty="0" err="1">
                <a:latin typeface="Amasis MT Pro Black" panose="02040A04050005020304" pitchFamily="18" charset="0"/>
              </a:rPr>
              <a:t>sekarang</a:t>
            </a:r>
            <a:r>
              <a:rPr lang="en-US" sz="2400" dirty="0">
                <a:latin typeface="Amasis MT Pro Black" panose="02040A04050005020304" pitchFamily="18" charset="0"/>
              </a:rPr>
              <a:t> </a:t>
            </a:r>
            <a:r>
              <a:rPr lang="en-US" sz="2400" dirty="0" err="1">
                <a:latin typeface="Amasis MT Pro Black" panose="02040A04050005020304" pitchFamily="18" charset="0"/>
              </a:rPr>
              <a:t>kita</a:t>
            </a:r>
            <a:r>
              <a:rPr lang="en-US" sz="2400" dirty="0">
                <a:latin typeface="Amasis MT Pro Black" panose="02040A04050005020304" pitchFamily="18" charset="0"/>
              </a:rPr>
              <a:t> </a:t>
            </a:r>
            <a:r>
              <a:rPr lang="en-US" sz="2400" dirty="0" err="1">
                <a:latin typeface="Amasis MT Pro Black" panose="02040A04050005020304" pitchFamily="18" charset="0"/>
              </a:rPr>
              <a:t>lihat</a:t>
            </a:r>
            <a:r>
              <a:rPr lang="en-US" sz="2400" dirty="0">
                <a:latin typeface="Amasis MT Pro Black" panose="02040A04050005020304" pitchFamily="18" charset="0"/>
              </a:rPr>
              <a:t> </a:t>
            </a:r>
            <a:r>
              <a:rPr lang="en-US" sz="2400" dirty="0" err="1">
                <a:latin typeface="Amasis MT Pro Black" panose="02040A04050005020304" pitchFamily="18" charset="0"/>
              </a:rPr>
              <a:t>dengan</a:t>
            </a:r>
            <a:r>
              <a:rPr lang="en-US" sz="2400" dirty="0">
                <a:latin typeface="Amasis MT Pro Black" panose="02040A04050005020304" pitchFamily="18" charset="0"/>
              </a:rPr>
              <a:t> </a:t>
            </a:r>
            <a:r>
              <a:rPr lang="en-US" sz="2400" dirty="0" err="1">
                <a:latin typeface="Amasis MT Pro Black" panose="02040A04050005020304" pitchFamily="18" charset="0"/>
              </a:rPr>
              <a:t>jelas</a:t>
            </a:r>
            <a:r>
              <a:rPr lang="en-US" sz="2400" dirty="0">
                <a:latin typeface="Amasis MT Pro Black" panose="02040A04050005020304" pitchFamily="18" charset="0"/>
              </a:rPr>
              <a:t>.  </a:t>
            </a:r>
            <a:r>
              <a:rPr lang="en-US" sz="2400" dirty="0">
                <a:latin typeface="Franklin Gothic Demi Cond" pitchFamily="34" charset="0"/>
              </a:rPr>
              <a:t>  </a:t>
            </a:r>
          </a:p>
          <a:p>
            <a:pPr marL="457200" indent="-457200">
              <a:buFont typeface="+mj-lt"/>
              <a:buAutoNum type="arabicPeriod"/>
            </a:pPr>
            <a:r>
              <a:rPr lang="en-US" sz="2400" dirty="0">
                <a:latin typeface="Gill Sans Ultra Bold Condensed" panose="020B0A06020104020203" pitchFamily="34" charset="0"/>
              </a:rPr>
              <a:t>Kita </a:t>
            </a:r>
            <a:r>
              <a:rPr lang="en-US" sz="2400" dirty="0" err="1">
                <a:latin typeface="Gill Sans Ultra Bold Condensed" panose="020B0A06020104020203" pitchFamily="34" charset="0"/>
              </a:rPr>
              <a:t>mengalami</a:t>
            </a:r>
            <a:r>
              <a:rPr lang="en-US" sz="2400" dirty="0">
                <a:latin typeface="Gill Sans Ultra Bold Condensed" panose="020B0A06020104020203" pitchFamily="34" charset="0"/>
              </a:rPr>
              <a:t> </a:t>
            </a:r>
            <a:r>
              <a:rPr lang="en-US" sz="2400" dirty="0" err="1">
                <a:latin typeface="Gill Sans Ultra Bold Condensed" panose="020B0A06020104020203" pitchFamily="34" charset="0"/>
              </a:rPr>
              <a:t>frustrasi</a:t>
            </a:r>
            <a:r>
              <a:rPr lang="en-US" sz="2400" dirty="0">
                <a:latin typeface="Gill Sans Ultra Bold Condensed" panose="020B0A06020104020203" pitchFamily="34" charset="0"/>
              </a:rPr>
              <a:t> </a:t>
            </a:r>
            <a:r>
              <a:rPr lang="en-US" sz="2400" dirty="0" err="1">
                <a:latin typeface="Gill Sans Ultra Bold Condensed" panose="020B0A06020104020203" pitchFamily="34" charset="0"/>
              </a:rPr>
              <a:t>ketika</a:t>
            </a:r>
            <a:r>
              <a:rPr lang="en-US" sz="2400" dirty="0">
                <a:latin typeface="Gill Sans Ultra Bold Condensed" panose="020B0A06020104020203" pitchFamily="34" charset="0"/>
              </a:rPr>
              <a:t> </a:t>
            </a:r>
            <a:r>
              <a:rPr lang="en-US" sz="2400" dirty="0" err="1">
                <a:latin typeface="Gill Sans Ultra Bold Condensed" panose="020B0A06020104020203" pitchFamily="34" charset="0"/>
              </a:rPr>
              <a:t>kita</a:t>
            </a:r>
            <a:r>
              <a:rPr lang="en-US" sz="2400" dirty="0">
                <a:latin typeface="Gill Sans Ultra Bold Condensed" panose="020B0A06020104020203" pitchFamily="34" charset="0"/>
              </a:rPr>
              <a:t> </a:t>
            </a:r>
            <a:r>
              <a:rPr lang="en-US" sz="2400" dirty="0" err="1">
                <a:latin typeface="Gill Sans Ultra Bold Condensed" panose="020B0A06020104020203" pitchFamily="34" charset="0"/>
              </a:rPr>
              <a:t>mencoba</a:t>
            </a:r>
            <a:r>
              <a:rPr lang="en-US" sz="2400" dirty="0">
                <a:latin typeface="Gill Sans Ultra Bold Condensed" panose="020B0A06020104020203" pitchFamily="34" charset="0"/>
              </a:rPr>
              <a:t> </a:t>
            </a:r>
            <a:r>
              <a:rPr lang="en-US" sz="2400" dirty="0" err="1">
                <a:latin typeface="Gill Sans Ultra Bold Condensed" panose="020B0A06020104020203" pitchFamily="34" charset="0"/>
              </a:rPr>
              <a:t>untuk</a:t>
            </a:r>
            <a:r>
              <a:rPr lang="en-US" sz="2400" dirty="0">
                <a:latin typeface="Gill Sans Ultra Bold Condensed" panose="020B0A06020104020203" pitchFamily="34" charset="0"/>
              </a:rPr>
              <a:t> </a:t>
            </a:r>
            <a:r>
              <a:rPr lang="en-US" sz="2400" dirty="0" err="1">
                <a:latin typeface="Gill Sans Ultra Bold Condensed" panose="020B0A06020104020203" pitchFamily="34" charset="0"/>
              </a:rPr>
              <a:t>hidup</a:t>
            </a:r>
            <a:r>
              <a:rPr lang="en-US" sz="2400" dirty="0">
                <a:latin typeface="Gill Sans Ultra Bold Condensed" panose="020B0A06020104020203" pitchFamily="34" charset="0"/>
              </a:rPr>
              <a:t> </a:t>
            </a:r>
            <a:r>
              <a:rPr lang="en-US" sz="2400" dirty="0" err="1">
                <a:latin typeface="Gill Sans Ultra Bold Condensed" panose="020B0A06020104020203" pitchFamily="34" charset="0"/>
              </a:rPr>
              <a:t>secara</a:t>
            </a:r>
            <a:r>
              <a:rPr lang="en-US" sz="2400" dirty="0">
                <a:latin typeface="Gill Sans Ultra Bold Condensed" panose="020B0A06020104020203" pitchFamily="34" charset="0"/>
              </a:rPr>
              <a:t> </a:t>
            </a:r>
            <a:r>
              <a:rPr lang="en-US" sz="2400" dirty="0" err="1">
                <a:latin typeface="Gill Sans Ultra Bold Condensed" panose="020B0A06020104020203" pitchFamily="34" charset="0"/>
              </a:rPr>
              <a:t>berbeda</a:t>
            </a:r>
            <a:r>
              <a:rPr lang="en-US" sz="2400" dirty="0">
                <a:latin typeface="Franklin Gothic Demi Cond" pitchFamily="34" charset="0"/>
              </a:rPr>
              <a:t>.</a:t>
            </a:r>
            <a:r>
              <a:rPr lang="en-US" sz="2600" dirty="0">
                <a:latin typeface="Franklin Gothic Demi Cond" pitchFamily="34" charset="0"/>
              </a:rPr>
              <a:t> </a:t>
            </a:r>
            <a:r>
              <a:rPr lang="en-US" sz="2400" dirty="0" err="1">
                <a:latin typeface="Franklin Gothic Demi Cond" pitchFamily="34" charset="0"/>
              </a:rPr>
              <a:t>Ini</a:t>
            </a:r>
            <a:r>
              <a:rPr lang="en-US" sz="2400" dirty="0">
                <a:latin typeface="Franklin Gothic Demi Cond" pitchFamily="34" charset="0"/>
              </a:rPr>
              <a:t> </a:t>
            </a:r>
            <a:r>
              <a:rPr lang="en-US" sz="2400" dirty="0" err="1">
                <a:latin typeface="Franklin Gothic Demi Cond" pitchFamily="34" charset="0"/>
              </a:rPr>
              <a:t>bisa</a:t>
            </a:r>
            <a:r>
              <a:rPr lang="en-US" sz="2400" dirty="0">
                <a:latin typeface="Franklin Gothic Demi Cond" pitchFamily="34" charset="0"/>
              </a:rPr>
              <a:t> </a:t>
            </a:r>
            <a:r>
              <a:rPr lang="en-US" sz="2400" dirty="0" err="1">
                <a:latin typeface="Franklin Gothic Demi Cond" pitchFamily="34" charset="0"/>
              </a:rPr>
              <a:t>sangat</a:t>
            </a:r>
            <a:r>
              <a:rPr lang="en-US" sz="2400" dirty="0">
                <a:latin typeface="Franklin Gothic Demi Cond" pitchFamily="34" charset="0"/>
              </a:rPr>
              <a:t> </a:t>
            </a:r>
            <a:r>
              <a:rPr lang="en-US" sz="2400" dirty="0" err="1">
                <a:latin typeface="Franklin Gothic Demi Cond" pitchFamily="34" charset="0"/>
              </a:rPr>
              <a:t>tidak</a:t>
            </a:r>
            <a:r>
              <a:rPr lang="en-US" sz="2400" dirty="0">
                <a:latin typeface="Franklin Gothic Demi Cond" pitchFamily="34" charset="0"/>
              </a:rPr>
              <a:t> </a:t>
            </a:r>
            <a:r>
              <a:rPr lang="en-US" sz="2400" dirty="0" err="1">
                <a:latin typeface="Franklin Gothic Demi Cond" pitchFamily="34" charset="0"/>
              </a:rPr>
              <a:t>nyaman</a:t>
            </a:r>
            <a:r>
              <a:rPr lang="en-US" sz="2400" dirty="0">
                <a:latin typeface="Franklin Gothic Demi Cond" pitchFamily="34" charset="0"/>
              </a:rPr>
              <a:t> </a:t>
            </a:r>
            <a:r>
              <a:rPr lang="en-US" sz="2400" dirty="0" err="1">
                <a:latin typeface="Franklin Gothic Demi Cond" pitchFamily="34" charset="0"/>
              </a:rPr>
              <a:t>dan</a:t>
            </a:r>
            <a:r>
              <a:rPr lang="en-US" sz="2400" dirty="0">
                <a:latin typeface="Franklin Gothic Demi Cond" pitchFamily="34" charset="0"/>
              </a:rPr>
              <a:t> </a:t>
            </a:r>
            <a:r>
              <a:rPr lang="en-US" sz="2400" dirty="0" err="1">
                <a:latin typeface="Franklin Gothic Demi Cond" pitchFamily="34" charset="0"/>
              </a:rPr>
              <a:t>sulit</a:t>
            </a:r>
            <a:r>
              <a:rPr lang="en-US" sz="2400" dirty="0">
                <a:latin typeface="Franklin Gothic Demi Cond" pitchFamily="34" charset="0"/>
              </a:rPr>
              <a:t> </a:t>
            </a:r>
            <a:r>
              <a:rPr lang="en-US" sz="2400" dirty="0" err="1">
                <a:latin typeface="Franklin Gothic Demi Cond" pitchFamily="34" charset="0"/>
              </a:rPr>
              <a:t>untuk</a:t>
            </a:r>
            <a:r>
              <a:rPr lang="en-US" sz="2400" dirty="0">
                <a:latin typeface="Franklin Gothic Demi Cond" pitchFamily="34" charset="0"/>
              </a:rPr>
              <a:t> </a:t>
            </a:r>
            <a:r>
              <a:rPr lang="en-US" sz="2400" dirty="0" err="1">
                <a:latin typeface="Franklin Gothic Demi Cond" pitchFamily="34" charset="0"/>
              </a:rPr>
              <a:t>memilih</a:t>
            </a:r>
            <a:r>
              <a:rPr lang="en-US" sz="2400" dirty="0">
                <a:latin typeface="Franklin Gothic Demi Cond" pitchFamily="34" charset="0"/>
              </a:rPr>
              <a:t> </a:t>
            </a:r>
            <a:r>
              <a:rPr lang="en-US" sz="2400" dirty="0" err="1">
                <a:latin typeface="Franklin Gothic Demi Cond" pitchFamily="34" charset="0"/>
              </a:rPr>
              <a:t>melepaskan</a:t>
            </a:r>
            <a:r>
              <a:rPr lang="en-US" sz="2400" dirty="0">
                <a:latin typeface="Franklin Gothic Demi Cond" pitchFamily="34" charset="0"/>
              </a:rPr>
              <a:t> </a:t>
            </a:r>
            <a:r>
              <a:rPr lang="en-US" sz="2400" dirty="0" err="1">
                <a:latin typeface="Franklin Gothic Demi Cond" pitchFamily="34" charset="0"/>
              </a:rPr>
              <a:t>hal-hal</a:t>
            </a:r>
            <a:r>
              <a:rPr lang="en-US" sz="2400" dirty="0">
                <a:latin typeface="Franklin Gothic Demi Cond" pitchFamily="34" charset="0"/>
              </a:rPr>
              <a:t> yang </a:t>
            </a:r>
            <a:r>
              <a:rPr lang="en-US" sz="2400" dirty="0" err="1">
                <a:latin typeface="Franklin Gothic Demi Cond" pitchFamily="34" charset="0"/>
              </a:rPr>
              <a:t>telah</a:t>
            </a:r>
            <a:r>
              <a:rPr lang="en-US" sz="2400" dirty="0">
                <a:latin typeface="Franklin Gothic Demi Cond" pitchFamily="34" charset="0"/>
              </a:rPr>
              <a:t> </a:t>
            </a:r>
            <a:r>
              <a:rPr lang="en-US" sz="2400" dirty="0" err="1">
                <a:latin typeface="Franklin Gothic Demi Cond" pitchFamily="34" charset="0"/>
              </a:rPr>
              <a:t>menjadi</a:t>
            </a:r>
            <a:r>
              <a:rPr lang="en-US" sz="2400" dirty="0">
                <a:latin typeface="Franklin Gothic Demi Cond" pitchFamily="34" charset="0"/>
              </a:rPr>
              <a:t> </a:t>
            </a:r>
            <a:r>
              <a:rPr lang="en-US" sz="2400" dirty="0" err="1">
                <a:latin typeface="Franklin Gothic Demi Cond" pitchFamily="34" charset="0"/>
              </a:rPr>
              <a:t>bagian</a:t>
            </a:r>
            <a:r>
              <a:rPr lang="en-US" sz="2400" dirty="0">
                <a:latin typeface="Franklin Gothic Demi Cond" pitchFamily="34" charset="0"/>
              </a:rPr>
              <a:t> </a:t>
            </a:r>
            <a:r>
              <a:rPr lang="en-US" sz="2400" dirty="0" err="1">
                <a:latin typeface="Franklin Gothic Demi Cond" pitchFamily="34" charset="0"/>
              </a:rPr>
              <a:t>dari</a:t>
            </a:r>
            <a:r>
              <a:rPr lang="en-US" sz="2400" dirty="0">
                <a:latin typeface="Franklin Gothic Demi Cond" pitchFamily="34" charset="0"/>
              </a:rPr>
              <a:t> </a:t>
            </a:r>
            <a:r>
              <a:rPr lang="en-US" sz="2400" dirty="0" err="1">
                <a:latin typeface="Franklin Gothic Demi Cond" pitchFamily="34" charset="0"/>
              </a:rPr>
              <a:t>diri</a:t>
            </a:r>
            <a:r>
              <a:rPr lang="en-US" sz="2400" dirty="0">
                <a:latin typeface="Franklin Gothic Demi Cond" pitchFamily="34" charset="0"/>
              </a:rPr>
              <a:t> </a:t>
            </a:r>
            <a:r>
              <a:rPr lang="en-US" sz="2400" dirty="0" err="1">
                <a:latin typeface="Franklin Gothic Demi Cond" pitchFamily="34" charset="0"/>
              </a:rPr>
              <a:t>kita</a:t>
            </a:r>
            <a:r>
              <a:rPr lang="en-US" sz="2400" dirty="0">
                <a:latin typeface="Franklin Gothic Demi Cond"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na Pengakuan Yesus Dalam Alkitab Bahwa Dia Beragama Kristen? | REC -  Reformed Exodus Community"/>
          <p:cNvPicPr>
            <a:picLocks noChangeAspect="1" noChangeArrowheads="1"/>
          </p:cNvPicPr>
          <p:nvPr/>
        </p:nvPicPr>
        <p:blipFill>
          <a:blip r:embed="rId2"/>
          <a:srcRect l="11202" r="10963"/>
          <a:stretch>
            <a:fillRect/>
          </a:stretch>
        </p:blipFill>
        <p:spPr bwMode="auto">
          <a:xfrm>
            <a:off x="-1" y="-1"/>
            <a:ext cx="9144001" cy="6858001"/>
          </a:xfrm>
          <a:prstGeom prst="rect">
            <a:avLst/>
          </a:prstGeom>
          <a:noFill/>
        </p:spPr>
      </p:pic>
      <p:sp>
        <p:nvSpPr>
          <p:cNvPr id="3" name="Content Placeholder 2"/>
          <p:cNvSpPr>
            <a:spLocks noGrp="1"/>
          </p:cNvSpPr>
          <p:nvPr>
            <p:ph idx="1"/>
          </p:nvPr>
        </p:nvSpPr>
        <p:spPr>
          <a:xfrm>
            <a:off x="323528" y="723095"/>
            <a:ext cx="5329246" cy="5411807"/>
          </a:xfrm>
        </p:spPr>
        <p:txBody>
          <a:bodyPr/>
          <a:lstStyle/>
          <a:p>
            <a:pPr>
              <a:buNone/>
            </a:pPr>
            <a:r>
              <a:rPr lang="en-US" dirty="0">
                <a:latin typeface="Gill Sans Ultra Bold Condensed" pitchFamily="34" charset="0"/>
              </a:rPr>
              <a:t>	Tindakan </a:t>
            </a:r>
            <a:r>
              <a:rPr lang="en-US" dirty="0" err="1">
                <a:latin typeface="Gill Sans Ultra Bold Condensed" pitchFamily="34" charset="0"/>
              </a:rPr>
              <a:t>Tuhan</a:t>
            </a:r>
            <a:r>
              <a:rPr lang="en-US" dirty="0">
                <a:latin typeface="Gill Sans Ultra Bold Condensed" pitchFamily="34" charset="0"/>
              </a:rPr>
              <a:t> </a:t>
            </a:r>
            <a:r>
              <a:rPr lang="en-US" dirty="0" err="1">
                <a:latin typeface="Gill Sans Ultra Bold Condensed" pitchFamily="34" charset="0"/>
              </a:rPr>
              <a:t>untuk</a:t>
            </a:r>
            <a:r>
              <a:rPr lang="en-US" dirty="0">
                <a:latin typeface="Gill Sans Ultra Bold Condensed" pitchFamily="34" charset="0"/>
              </a:rPr>
              <a:t> </a:t>
            </a:r>
            <a:r>
              <a:rPr lang="en-US" dirty="0" err="1">
                <a:latin typeface="Gill Sans Ultra Bold Condensed" pitchFamily="34" charset="0"/>
              </a:rPr>
              <a:t>memurnikan</a:t>
            </a:r>
            <a:r>
              <a:rPr lang="en-US" dirty="0">
                <a:latin typeface="Gill Sans Ultra Bold Condensed" pitchFamily="34" charset="0"/>
              </a:rPr>
              <a:t> dan </a:t>
            </a:r>
            <a:r>
              <a:rPr lang="en-US" dirty="0" err="1">
                <a:latin typeface="Gill Sans Ultra Bold Condensed" pitchFamily="34" charset="0"/>
              </a:rPr>
              <a:t>menguji</a:t>
            </a:r>
            <a:r>
              <a:rPr lang="en-US" dirty="0">
                <a:latin typeface="Gill Sans Ultra Bold Condensed" pitchFamily="34" charset="0"/>
              </a:rPr>
              <a:t> </a:t>
            </a:r>
            <a:r>
              <a:rPr lang="en-US" dirty="0" err="1">
                <a:latin typeface="Gill Sans Ultra Bold Condensed" pitchFamily="34" charset="0"/>
              </a:rPr>
              <a:t>kita</a:t>
            </a:r>
            <a:r>
              <a:rPr lang="en-US" dirty="0">
                <a:latin typeface="Gill Sans Ultra Bold Condensed" pitchFamily="34" charset="0"/>
              </a:rPr>
              <a:t> </a:t>
            </a:r>
            <a:r>
              <a:rPr lang="en-US" dirty="0" err="1">
                <a:latin typeface="Gill Sans Ultra Bold Condensed" pitchFamily="34" charset="0"/>
              </a:rPr>
              <a:t>sering</a:t>
            </a:r>
            <a:r>
              <a:rPr lang="en-US" dirty="0">
                <a:latin typeface="Gill Sans Ultra Bold Condensed" pitchFamily="34" charset="0"/>
              </a:rPr>
              <a:t> </a:t>
            </a:r>
            <a:r>
              <a:rPr lang="en-US" dirty="0" err="1">
                <a:latin typeface="Gill Sans Ultra Bold Condensed" pitchFamily="34" charset="0"/>
              </a:rPr>
              <a:t>terasa</a:t>
            </a:r>
            <a:r>
              <a:rPr lang="en-US" dirty="0">
                <a:latin typeface="Gill Sans Ultra Bold Condensed" pitchFamily="34" charset="0"/>
              </a:rPr>
              <a:t> </a:t>
            </a:r>
            <a:r>
              <a:rPr lang="en-US" dirty="0" err="1">
                <a:latin typeface="Gill Sans Ultra Bold Condensed" pitchFamily="34" charset="0"/>
              </a:rPr>
              <a:t>menyakitkan</a:t>
            </a:r>
            <a:r>
              <a:rPr lang="en-US" dirty="0">
                <a:latin typeface="Gill Sans Ultra Bold Condensed" pitchFamily="34" charset="0"/>
              </a:rPr>
              <a:t>, </a:t>
            </a:r>
            <a:r>
              <a:rPr lang="en-US" dirty="0" err="1">
                <a:latin typeface="Gill Sans Ultra Bold Condensed" pitchFamily="34" charset="0"/>
              </a:rPr>
              <a:t>namun</a:t>
            </a:r>
            <a:r>
              <a:rPr lang="en-US" dirty="0">
                <a:latin typeface="Gill Sans Ultra Bold Condensed" pitchFamily="34" charset="0"/>
              </a:rPr>
              <a:t> </a:t>
            </a:r>
            <a:r>
              <a:rPr lang="en-US" dirty="0" err="1">
                <a:latin typeface="Gill Sans Ultra Bold Condensed" pitchFamily="34" charset="0"/>
              </a:rPr>
              <a:t>bertujuan</a:t>
            </a:r>
            <a:r>
              <a:rPr lang="en-US" dirty="0">
                <a:latin typeface="Gill Sans Ultra Bold Condensed" pitchFamily="34" charset="0"/>
              </a:rPr>
              <a:t> </a:t>
            </a:r>
            <a:r>
              <a:rPr lang="en-US" dirty="0" err="1">
                <a:latin typeface="Gill Sans Ultra Bold Condensed" pitchFamily="34" charset="0"/>
              </a:rPr>
              <a:t>menyelamatkan</a:t>
            </a:r>
            <a:r>
              <a:rPr lang="en-US" dirty="0">
                <a:latin typeface="Gill Sans Ultra Bold Condensed" pitchFamily="34" charset="0"/>
              </a:rPr>
              <a:t>.</a:t>
            </a:r>
          </a:p>
          <a:p>
            <a:pPr>
              <a:buNone/>
            </a:pPr>
            <a:endParaRPr lang="en-US" dirty="0">
              <a:latin typeface="Gill Sans Ultra Bold Condensed" pitchFamily="34" charset="0"/>
            </a:endParaRPr>
          </a:p>
          <a:p>
            <a:pPr>
              <a:buNone/>
            </a:pPr>
            <a:r>
              <a:rPr lang="en-US" dirty="0">
                <a:latin typeface="Gill Sans Ultra Bold Condensed" pitchFamily="34" charset="0"/>
              </a:rPr>
              <a:t>	</a:t>
            </a:r>
            <a:r>
              <a:rPr lang="en-US" dirty="0" err="1">
                <a:solidFill>
                  <a:srgbClr val="C00000"/>
                </a:solidFill>
                <a:latin typeface="Gill Sans Ultra Bold Condensed" pitchFamily="34" charset="0"/>
              </a:rPr>
              <a:t>Nasihat</a:t>
            </a:r>
            <a:r>
              <a:rPr lang="en-US" dirty="0">
                <a:solidFill>
                  <a:srgbClr val="C00000"/>
                </a:solidFill>
                <a:latin typeface="Gill Sans Ultra Bold Condensed" pitchFamily="34" charset="0"/>
              </a:rPr>
              <a:t> dan </a:t>
            </a:r>
            <a:r>
              <a:rPr lang="en-US" dirty="0" err="1">
                <a:solidFill>
                  <a:srgbClr val="C00000"/>
                </a:solidFill>
                <a:latin typeface="Gill Sans Ultra Bold Condensed" pitchFamily="34" charset="0"/>
              </a:rPr>
              <a:t>teguran</a:t>
            </a:r>
            <a:r>
              <a:rPr lang="en-US" dirty="0">
                <a:solidFill>
                  <a:srgbClr val="C00000"/>
                </a:solidFill>
                <a:latin typeface="Gill Sans Ultra Bold Condensed" pitchFamily="34" charset="0"/>
              </a:rPr>
              <a:t> </a:t>
            </a:r>
            <a:r>
              <a:rPr lang="en-US" dirty="0" err="1">
                <a:solidFill>
                  <a:srgbClr val="C00000"/>
                </a:solidFill>
                <a:latin typeface="Gill Sans Ultra Bold Condensed" pitchFamily="34" charset="0"/>
              </a:rPr>
              <a:t>mungkin</a:t>
            </a:r>
            <a:r>
              <a:rPr lang="en-US" dirty="0">
                <a:solidFill>
                  <a:srgbClr val="C00000"/>
                </a:solidFill>
                <a:latin typeface="Gill Sans Ultra Bold Condensed" pitchFamily="34" charset="0"/>
              </a:rPr>
              <a:t> </a:t>
            </a:r>
            <a:r>
              <a:rPr lang="en-US" dirty="0" err="1">
                <a:solidFill>
                  <a:srgbClr val="C00000"/>
                </a:solidFill>
                <a:latin typeface="Gill Sans Ultra Bold Condensed" pitchFamily="34" charset="0"/>
              </a:rPr>
              <a:t>menyakitkan</a:t>
            </a:r>
            <a:r>
              <a:rPr lang="en-US" dirty="0">
                <a:solidFill>
                  <a:srgbClr val="C00000"/>
                </a:solidFill>
                <a:latin typeface="Gill Sans Ultra Bold Condensed" pitchFamily="34" charset="0"/>
              </a:rPr>
              <a:t> </a:t>
            </a:r>
            <a:r>
              <a:rPr lang="en-US" dirty="0" err="1">
                <a:solidFill>
                  <a:srgbClr val="C00000"/>
                </a:solidFill>
                <a:latin typeface="Gill Sans Ultra Bold Condensed" pitchFamily="34" charset="0"/>
              </a:rPr>
              <a:t>tetapi</a:t>
            </a:r>
            <a:r>
              <a:rPr lang="en-US" dirty="0">
                <a:solidFill>
                  <a:srgbClr val="C00000"/>
                </a:solidFill>
                <a:latin typeface="Gill Sans Ultra Bold Condensed" pitchFamily="34" charset="0"/>
              </a:rPr>
              <a:t> </a:t>
            </a:r>
            <a:r>
              <a:rPr lang="en-US" dirty="0" err="1">
                <a:solidFill>
                  <a:srgbClr val="C00000"/>
                </a:solidFill>
                <a:latin typeface="Gill Sans Ultra Bold Condensed" pitchFamily="34" charset="0"/>
              </a:rPr>
              <a:t>itu</a:t>
            </a:r>
            <a:r>
              <a:rPr lang="en-US" dirty="0">
                <a:solidFill>
                  <a:srgbClr val="C00000"/>
                </a:solidFill>
                <a:latin typeface="Gill Sans Ultra Bold Condensed" pitchFamily="34" charset="0"/>
              </a:rPr>
              <a:t> </a:t>
            </a:r>
            <a:r>
              <a:rPr lang="en-US" dirty="0" err="1">
                <a:solidFill>
                  <a:srgbClr val="C00000"/>
                </a:solidFill>
                <a:latin typeface="Gill Sans Ultra Bold Condensed" pitchFamily="34" charset="0"/>
              </a:rPr>
              <a:t>menuntun</a:t>
            </a:r>
            <a:r>
              <a:rPr lang="en-US" dirty="0">
                <a:solidFill>
                  <a:srgbClr val="C00000"/>
                </a:solidFill>
                <a:latin typeface="Gill Sans Ultra Bold Condensed" pitchFamily="34" charset="0"/>
              </a:rPr>
              <a:t> </a:t>
            </a:r>
            <a:r>
              <a:rPr lang="en-US" dirty="0" err="1">
                <a:solidFill>
                  <a:srgbClr val="C00000"/>
                </a:solidFill>
                <a:latin typeface="Gill Sans Ultra Bold Condensed" pitchFamily="34" charset="0"/>
              </a:rPr>
              <a:t>kita</a:t>
            </a:r>
            <a:r>
              <a:rPr lang="en-US" dirty="0">
                <a:solidFill>
                  <a:srgbClr val="C00000"/>
                </a:solidFill>
                <a:latin typeface="Gill Sans Ultra Bold Condensed" pitchFamily="34" charset="0"/>
              </a:rPr>
              <a:t> </a:t>
            </a:r>
            <a:r>
              <a:rPr lang="en-US" dirty="0" err="1">
                <a:solidFill>
                  <a:srgbClr val="C00000"/>
                </a:solidFill>
                <a:latin typeface="Gill Sans Ultra Bold Condensed" pitchFamily="34" charset="0"/>
              </a:rPr>
              <a:t>kepada</a:t>
            </a:r>
            <a:r>
              <a:rPr lang="en-US" dirty="0">
                <a:solidFill>
                  <a:srgbClr val="C00000"/>
                </a:solidFill>
                <a:latin typeface="Gill Sans Ultra Bold Condensed" pitchFamily="34" charset="0"/>
              </a:rPr>
              <a:t> </a:t>
            </a:r>
            <a:r>
              <a:rPr lang="en-US" dirty="0" err="1">
                <a:solidFill>
                  <a:srgbClr val="C00000"/>
                </a:solidFill>
                <a:latin typeface="Gill Sans Ultra Bold Condensed" pitchFamily="34" charset="0"/>
              </a:rPr>
              <a:t>kebenaran</a:t>
            </a:r>
            <a:r>
              <a:rPr lang="en-US" dirty="0">
                <a:solidFill>
                  <a:srgbClr val="C00000"/>
                </a:solidFill>
                <a:latin typeface="Gill Sans Ultra Bold Condensed" pitchFamily="34"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88"/>
            <a:ext cx="9167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0"/>
            <a:ext cx="6008712" cy="157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200" dirty="0">
                <a:solidFill>
                  <a:srgbClr val="FFFF00"/>
                </a:solidFill>
                <a:latin typeface="Impact" pitchFamily="34" charset="0"/>
              </a:rPr>
              <a:t>CAWAN LEBUR KEDEWASAAN</a:t>
            </a:r>
            <a:br>
              <a:rPr lang="en-US" sz="3200" dirty="0">
                <a:solidFill>
                  <a:srgbClr val="FFFF00"/>
                </a:solidFill>
                <a:latin typeface="Impact" pitchFamily="34" charset="0"/>
              </a:rPr>
            </a:br>
            <a:r>
              <a:rPr lang="en-US" sz="2800" dirty="0" err="1">
                <a:solidFill>
                  <a:schemeClr val="bg1"/>
                </a:solidFill>
                <a:latin typeface="Bernard MT Condensed" pitchFamily="18" charset="0"/>
              </a:rPr>
              <a:t>Kamis</a:t>
            </a:r>
            <a:r>
              <a:rPr lang="en-US" sz="2800" dirty="0">
                <a:solidFill>
                  <a:schemeClr val="bg1"/>
                </a:solidFill>
                <a:latin typeface="Bernard MT Condensed" pitchFamily="18" charset="0"/>
              </a:rPr>
              <a:t>, 7 </a:t>
            </a:r>
            <a:r>
              <a:rPr lang="en-US" sz="2800" dirty="0" err="1">
                <a:solidFill>
                  <a:schemeClr val="bg1"/>
                </a:solidFill>
                <a:latin typeface="Bernard MT Condensed" pitchFamily="18" charset="0"/>
              </a:rPr>
              <a:t>Juli</a:t>
            </a:r>
            <a:r>
              <a:rPr lang="en-US" sz="2800" dirty="0">
                <a:solidFill>
                  <a:schemeClr val="bg1"/>
                </a:solidFill>
                <a:latin typeface="Bernard MT Condensed" pitchFamily="18" charset="0"/>
              </a:rPr>
              <a:t> 2022</a:t>
            </a:r>
          </a:p>
        </p:txBody>
      </p:sp>
      <p:sp>
        <p:nvSpPr>
          <p:cNvPr id="3" name="Content Placeholder 2"/>
          <p:cNvSpPr>
            <a:spLocks noGrp="1"/>
          </p:cNvSpPr>
          <p:nvPr>
            <p:ph idx="1"/>
          </p:nvPr>
        </p:nvSpPr>
        <p:spPr>
          <a:xfrm>
            <a:off x="0" y="1600200"/>
            <a:ext cx="6429388" cy="5043510"/>
          </a:xfrm>
        </p:spPr>
        <p:txBody>
          <a:bodyPr>
            <a:normAutofit fontScale="92500"/>
          </a:bodyPr>
          <a:lstStyle/>
          <a:p>
            <a:pPr>
              <a:buNone/>
            </a:pPr>
            <a:r>
              <a:rPr lang="en-US" sz="2800" dirty="0">
                <a:latin typeface="Franklin Gothic Demi Cond" pitchFamily="34" charset="0"/>
              </a:rPr>
              <a:t>	Di </a:t>
            </a:r>
            <a:r>
              <a:rPr lang="en-US" sz="2800" dirty="0" err="1">
                <a:latin typeface="Franklin Gothic Demi Cond" pitchFamily="34" charset="0"/>
              </a:rPr>
              <a:t>dalam</a:t>
            </a:r>
            <a:r>
              <a:rPr lang="en-US" sz="2800" dirty="0">
                <a:latin typeface="Franklin Gothic Demi Cond" pitchFamily="34" charset="0"/>
              </a:rPr>
              <a:t> 2 </a:t>
            </a:r>
            <a:r>
              <a:rPr lang="en-US" sz="2800" dirty="0" err="1">
                <a:latin typeface="Franklin Gothic Demi Cond" pitchFamily="34" charset="0"/>
              </a:rPr>
              <a:t>Korintus</a:t>
            </a:r>
            <a:r>
              <a:rPr lang="en-US" sz="2800" dirty="0">
                <a:latin typeface="Franklin Gothic Demi Cond" pitchFamily="34" charset="0"/>
              </a:rPr>
              <a:t> 12:1-3, </a:t>
            </a:r>
            <a:r>
              <a:rPr lang="en-US" sz="2800" dirty="0" err="1">
                <a:latin typeface="Franklin Gothic Demi Cond" pitchFamily="34" charset="0"/>
              </a:rPr>
              <a:t>rasul</a:t>
            </a:r>
            <a:r>
              <a:rPr lang="en-US" sz="2800" dirty="0">
                <a:latin typeface="Franklin Gothic Demi Cond" pitchFamily="34" charset="0"/>
              </a:rPr>
              <a:t> </a:t>
            </a:r>
            <a:r>
              <a:rPr lang="en-US" sz="2800" dirty="0" err="1">
                <a:latin typeface="Franklin Gothic Demi Cond" pitchFamily="34" charset="0"/>
              </a:rPr>
              <a:t>Paulus</a:t>
            </a:r>
            <a:r>
              <a:rPr lang="en-US" sz="2800" dirty="0">
                <a:latin typeface="Franklin Gothic Demi Cond" pitchFamily="34" charset="0"/>
              </a:rPr>
              <a:t> </a:t>
            </a:r>
            <a:r>
              <a:rPr lang="en-US" sz="2800" dirty="0" err="1">
                <a:latin typeface="Franklin Gothic Demi Cond" pitchFamily="34" charset="0"/>
              </a:rPr>
              <a:t>mendapat</a:t>
            </a:r>
            <a:r>
              <a:rPr lang="en-US" sz="2800" dirty="0">
                <a:latin typeface="Franklin Gothic Demi Cond" pitchFamily="34" charset="0"/>
              </a:rPr>
              <a:t> </a:t>
            </a:r>
            <a:r>
              <a:rPr lang="en-US" sz="2800" dirty="0" err="1">
                <a:latin typeface="Franklin Gothic Demi Cond" pitchFamily="34" charset="0"/>
              </a:rPr>
              <a:t>satu</a:t>
            </a:r>
            <a:r>
              <a:rPr lang="en-US" sz="2800" dirty="0">
                <a:latin typeface="Franklin Gothic Demi Cond" pitchFamily="34" charset="0"/>
              </a:rPr>
              <a:t> </a:t>
            </a:r>
            <a:r>
              <a:rPr lang="en-US" sz="2800" dirty="0" err="1">
                <a:latin typeface="Franklin Gothic Demi Cond" pitchFamily="34" charset="0"/>
              </a:rPr>
              <a:t>pengalaman</a:t>
            </a:r>
            <a:r>
              <a:rPr lang="en-US" sz="2800" dirty="0">
                <a:latin typeface="Franklin Gothic Demi Cond" pitchFamily="34" charset="0"/>
              </a:rPr>
              <a:t> </a:t>
            </a:r>
            <a:r>
              <a:rPr lang="en-US" sz="2800" dirty="0" err="1">
                <a:latin typeface="Franklin Gothic Demi Cond" pitchFamily="34" charset="0"/>
              </a:rPr>
              <a:t>rohani</a:t>
            </a:r>
            <a:r>
              <a:rPr lang="en-US" sz="2800" dirty="0">
                <a:latin typeface="Franklin Gothic Demi Cond" pitchFamily="34" charset="0"/>
              </a:rPr>
              <a:t> </a:t>
            </a:r>
            <a:r>
              <a:rPr lang="en-US" sz="2800" dirty="0" err="1">
                <a:latin typeface="Franklin Gothic Demi Cond" pitchFamily="34" charset="0"/>
              </a:rPr>
              <a:t>melalui</a:t>
            </a:r>
            <a:r>
              <a:rPr lang="en-US" sz="2800" dirty="0">
                <a:latin typeface="Franklin Gothic Demi Cond" pitchFamily="34" charset="0"/>
              </a:rPr>
              <a:t> </a:t>
            </a:r>
            <a:r>
              <a:rPr lang="en-US" sz="2800" dirty="0" err="1">
                <a:latin typeface="Franklin Gothic Demi Cond" pitchFamily="34" charset="0"/>
              </a:rPr>
              <a:t>penglihatan</a:t>
            </a:r>
            <a:r>
              <a:rPr lang="en-US" sz="2800" dirty="0">
                <a:latin typeface="Franklin Gothic Demi Cond" pitchFamily="34" charset="0"/>
              </a:rPr>
              <a:t> </a:t>
            </a:r>
            <a:r>
              <a:rPr lang="en-US" sz="2800" dirty="0" err="1">
                <a:latin typeface="Franklin Gothic Demi Cond" pitchFamily="34" charset="0"/>
              </a:rPr>
              <a:t>dan</a:t>
            </a:r>
            <a:r>
              <a:rPr lang="en-US" sz="2800" dirty="0">
                <a:latin typeface="Franklin Gothic Demi Cond" pitchFamily="34" charset="0"/>
              </a:rPr>
              <a:t> </a:t>
            </a:r>
            <a:r>
              <a:rPr lang="en-US" sz="2800" dirty="0" err="1">
                <a:latin typeface="Franklin Gothic Demi Cond" pitchFamily="34" charset="0"/>
              </a:rPr>
              <a:t>penyataan</a:t>
            </a:r>
            <a:r>
              <a:rPr lang="en-US" sz="2800" dirty="0">
                <a:latin typeface="Franklin Gothic Demi Cond" pitchFamily="34" charset="0"/>
              </a:rPr>
              <a:t> </a:t>
            </a:r>
            <a:r>
              <a:rPr lang="en-US" sz="2800" dirty="0" err="1">
                <a:latin typeface="Franklin Gothic Demi Cond" pitchFamily="34" charset="0"/>
              </a:rPr>
              <a:t>bagaimana</a:t>
            </a:r>
            <a:r>
              <a:rPr lang="en-US" sz="2800" dirty="0">
                <a:latin typeface="Franklin Gothic Demi Cond" pitchFamily="34" charset="0"/>
              </a:rPr>
              <a:t> </a:t>
            </a:r>
            <a:r>
              <a:rPr lang="en-US" sz="2800" dirty="0" err="1">
                <a:latin typeface="Franklin Gothic Demi Cond" pitchFamily="34" charset="0"/>
              </a:rPr>
              <a:t>ia</a:t>
            </a:r>
            <a:r>
              <a:rPr lang="en-US" sz="2800" dirty="0">
                <a:latin typeface="Franklin Gothic Demi Cond" pitchFamily="34" charset="0"/>
              </a:rPr>
              <a:t> </a:t>
            </a:r>
            <a:r>
              <a:rPr lang="en-US" sz="2800" dirty="0" err="1">
                <a:latin typeface="Franklin Gothic Demi Cond" pitchFamily="34" charset="0"/>
              </a:rPr>
              <a:t>diangkat</a:t>
            </a:r>
            <a:r>
              <a:rPr lang="en-US" sz="2800" dirty="0">
                <a:latin typeface="Franklin Gothic Demi Cond" pitchFamily="34" charset="0"/>
              </a:rPr>
              <a:t> </a:t>
            </a:r>
            <a:r>
              <a:rPr lang="en-US" sz="2800" dirty="0" err="1">
                <a:latin typeface="Franklin Gothic Demi Cond" pitchFamily="34" charset="0"/>
              </a:rPr>
              <a:t>ke</a:t>
            </a:r>
            <a:r>
              <a:rPr lang="en-US" sz="2800" dirty="0">
                <a:latin typeface="Franklin Gothic Demi Cond" pitchFamily="34" charset="0"/>
              </a:rPr>
              <a:t> </a:t>
            </a:r>
            <a:r>
              <a:rPr lang="en-US" sz="2800" dirty="0" err="1">
                <a:latin typeface="Franklin Gothic Demi Cond" pitchFamily="34" charset="0"/>
              </a:rPr>
              <a:t>langit</a:t>
            </a:r>
            <a:r>
              <a:rPr lang="en-US" sz="2800" dirty="0">
                <a:latin typeface="Franklin Gothic Demi Cond" pitchFamily="34" charset="0"/>
              </a:rPr>
              <a:t> </a:t>
            </a:r>
            <a:r>
              <a:rPr lang="en-US" sz="2800" dirty="0" err="1">
                <a:latin typeface="Franklin Gothic Demi Cond" pitchFamily="34" charset="0"/>
              </a:rPr>
              <a:t>tingkat</a:t>
            </a:r>
            <a:r>
              <a:rPr lang="en-US" sz="2800" dirty="0">
                <a:latin typeface="Franklin Gothic Demi Cond" pitchFamily="34" charset="0"/>
              </a:rPr>
              <a:t> </a:t>
            </a:r>
            <a:r>
              <a:rPr lang="en-US" sz="2800" dirty="0" err="1">
                <a:latin typeface="Franklin Gothic Demi Cond" pitchFamily="34" charset="0"/>
              </a:rPr>
              <a:t>ketiga</a:t>
            </a:r>
            <a:r>
              <a:rPr lang="en-US" sz="2800" dirty="0">
                <a:latin typeface="Franklin Gothic Demi Cond" pitchFamily="34" charset="0"/>
              </a:rPr>
              <a:t>. </a:t>
            </a:r>
            <a:r>
              <a:rPr lang="en-US" sz="2800" dirty="0" err="1">
                <a:latin typeface="Franklin Gothic Demi Cond" pitchFamily="34" charset="0"/>
              </a:rPr>
              <a:t>Tidak</a:t>
            </a:r>
            <a:r>
              <a:rPr lang="en-US" sz="2800" dirty="0">
                <a:latin typeface="Franklin Gothic Demi Cond" pitchFamily="34" charset="0"/>
              </a:rPr>
              <a:t> </a:t>
            </a:r>
            <a:r>
              <a:rPr lang="en-US" sz="2800" dirty="0" err="1">
                <a:latin typeface="Franklin Gothic Demi Cond" pitchFamily="34" charset="0"/>
              </a:rPr>
              <a:t>banyak</a:t>
            </a:r>
            <a:r>
              <a:rPr lang="en-US" sz="2800" dirty="0">
                <a:latin typeface="Franklin Gothic Demi Cond" pitchFamily="34" charset="0"/>
              </a:rPr>
              <a:t> </a:t>
            </a:r>
            <a:r>
              <a:rPr lang="en-US" sz="2800" dirty="0" err="1">
                <a:latin typeface="Franklin Gothic Demi Cond" pitchFamily="34" charset="0"/>
              </a:rPr>
              <a:t>orang</a:t>
            </a:r>
            <a:r>
              <a:rPr lang="en-US" sz="2800" dirty="0">
                <a:latin typeface="Franklin Gothic Demi Cond" pitchFamily="34" charset="0"/>
              </a:rPr>
              <a:t> yang </a:t>
            </a:r>
            <a:r>
              <a:rPr lang="en-US" sz="2800" dirty="0" err="1">
                <a:latin typeface="Franklin Gothic Demi Cond" pitchFamily="34" charset="0"/>
              </a:rPr>
              <a:t>dapat</a:t>
            </a:r>
            <a:r>
              <a:rPr lang="en-US" sz="2800" dirty="0">
                <a:latin typeface="Franklin Gothic Demi Cond" pitchFamily="34" charset="0"/>
              </a:rPr>
              <a:t> </a:t>
            </a:r>
            <a:r>
              <a:rPr lang="en-US" sz="2800" dirty="0" err="1">
                <a:latin typeface="Franklin Gothic Demi Cond" pitchFamily="34" charset="0"/>
              </a:rPr>
              <a:t>memperoleh</a:t>
            </a:r>
            <a:r>
              <a:rPr lang="en-US" sz="2800" dirty="0">
                <a:latin typeface="Franklin Gothic Demi Cond" pitchFamily="34" charset="0"/>
              </a:rPr>
              <a:t> </a:t>
            </a:r>
            <a:r>
              <a:rPr lang="en-US" sz="2800" dirty="0" err="1">
                <a:latin typeface="Franklin Gothic Demi Cond" pitchFamily="34" charset="0"/>
              </a:rPr>
              <a:t>pengalaman</a:t>
            </a:r>
            <a:r>
              <a:rPr lang="en-US" sz="2800" dirty="0">
                <a:latin typeface="Franklin Gothic Demi Cond" pitchFamily="34" charset="0"/>
              </a:rPr>
              <a:t> </a:t>
            </a:r>
            <a:r>
              <a:rPr lang="en-US" sz="2800" dirty="0" err="1">
                <a:latin typeface="Franklin Gothic Demi Cond" pitchFamily="34" charset="0"/>
              </a:rPr>
              <a:t>ini</a:t>
            </a:r>
            <a:r>
              <a:rPr lang="en-US" sz="2800" dirty="0">
                <a:latin typeface="Franklin Gothic Demi Cond" pitchFamily="34" charset="0"/>
              </a:rPr>
              <a:t>. </a:t>
            </a:r>
            <a:r>
              <a:rPr lang="en-US" sz="2800" dirty="0" err="1">
                <a:latin typeface="Franklin Gothic Demi Cond" pitchFamily="34" charset="0"/>
              </a:rPr>
              <a:t>Adalah</a:t>
            </a:r>
            <a:r>
              <a:rPr lang="en-US" sz="2800" dirty="0">
                <a:latin typeface="Franklin Gothic Demi Cond" pitchFamily="34" charset="0"/>
              </a:rPr>
              <a:t> </a:t>
            </a:r>
            <a:r>
              <a:rPr lang="en-US" sz="2800" dirty="0" err="1">
                <a:latin typeface="Franklin Gothic Demi Cond" pitchFamily="34" charset="0"/>
              </a:rPr>
              <a:t>satu</a:t>
            </a:r>
            <a:r>
              <a:rPr lang="en-US" sz="2800" dirty="0">
                <a:latin typeface="Franklin Gothic Demi Cond" pitchFamily="34" charset="0"/>
              </a:rPr>
              <a:t> </a:t>
            </a:r>
            <a:r>
              <a:rPr lang="en-US" sz="2800" dirty="0" err="1">
                <a:latin typeface="Franklin Gothic Demi Cond" pitchFamily="34" charset="0"/>
              </a:rPr>
              <a:t>kebanggaan</a:t>
            </a:r>
            <a:r>
              <a:rPr lang="en-US" sz="2800" dirty="0">
                <a:latin typeface="Franklin Gothic Demi Cond" pitchFamily="34" charset="0"/>
              </a:rPr>
              <a:t> </a:t>
            </a:r>
            <a:r>
              <a:rPr lang="en-US" sz="2800" dirty="0" err="1">
                <a:latin typeface="Franklin Gothic Demi Cond" pitchFamily="34" charset="0"/>
              </a:rPr>
              <a:t>dengan</a:t>
            </a:r>
            <a:r>
              <a:rPr lang="en-US" sz="2800" dirty="0">
                <a:latin typeface="Franklin Gothic Demi Cond" pitchFamily="34" charset="0"/>
              </a:rPr>
              <a:t> </a:t>
            </a:r>
            <a:r>
              <a:rPr lang="en-US" sz="2800" dirty="0" err="1">
                <a:latin typeface="Franklin Gothic Demi Cond" pitchFamily="34" charset="0"/>
              </a:rPr>
              <a:t>penyataan</a:t>
            </a:r>
            <a:r>
              <a:rPr lang="en-US" sz="2800" dirty="0">
                <a:latin typeface="Franklin Gothic Demi Cond" pitchFamily="34" charset="0"/>
              </a:rPr>
              <a:t> </a:t>
            </a:r>
            <a:r>
              <a:rPr lang="en-US" sz="2800" dirty="0" err="1">
                <a:latin typeface="Franklin Gothic Demi Cond" pitchFamily="34" charset="0"/>
              </a:rPr>
              <a:t>Ilahi</a:t>
            </a:r>
            <a:r>
              <a:rPr lang="en-US" sz="2800" dirty="0">
                <a:latin typeface="Franklin Gothic Demi Cond" pitchFamily="34" charset="0"/>
              </a:rPr>
              <a:t> </a:t>
            </a:r>
            <a:r>
              <a:rPr lang="en-US" sz="2800" dirty="0" err="1">
                <a:latin typeface="Franklin Gothic Demi Cond" pitchFamily="34" charset="0"/>
              </a:rPr>
              <a:t>ini</a:t>
            </a:r>
            <a:r>
              <a:rPr lang="en-US" sz="2800" dirty="0">
                <a:latin typeface="Franklin Gothic Demi Cond" pitchFamily="34" charset="0"/>
              </a:rPr>
              <a:t>, </a:t>
            </a:r>
            <a:r>
              <a:rPr lang="en-US" sz="2800" dirty="0" err="1">
                <a:latin typeface="Franklin Gothic Demi Cond" pitchFamily="34" charset="0"/>
              </a:rPr>
              <a:t>seseorang</a:t>
            </a:r>
            <a:r>
              <a:rPr lang="en-US" sz="2800" dirty="0">
                <a:latin typeface="Franklin Gothic Demi Cond" pitchFamily="34" charset="0"/>
              </a:rPr>
              <a:t> </a:t>
            </a:r>
            <a:r>
              <a:rPr lang="en-US" sz="2800" dirty="0" err="1">
                <a:latin typeface="Franklin Gothic Demi Cond" pitchFamily="34" charset="0"/>
              </a:rPr>
              <a:t>bisa</a:t>
            </a:r>
            <a:r>
              <a:rPr lang="en-US" sz="2800" dirty="0">
                <a:latin typeface="Franklin Gothic Demi Cond" pitchFamily="34" charset="0"/>
              </a:rPr>
              <a:t> </a:t>
            </a:r>
            <a:r>
              <a:rPr lang="en-US" sz="2800" dirty="0" err="1">
                <a:latin typeface="Franklin Gothic Demi Cond" pitchFamily="34" charset="0"/>
              </a:rPr>
              <a:t>menjadi</a:t>
            </a:r>
            <a:r>
              <a:rPr lang="en-US" sz="2800" dirty="0">
                <a:latin typeface="Franklin Gothic Demi Cond" pitchFamily="34" charset="0"/>
              </a:rPr>
              <a:t> </a:t>
            </a:r>
            <a:r>
              <a:rPr lang="en-US" sz="2800" dirty="0" err="1">
                <a:latin typeface="Franklin Gothic Demi Cond" pitchFamily="34" charset="0"/>
              </a:rPr>
              <a:t>sombong</a:t>
            </a:r>
            <a:r>
              <a:rPr lang="en-US" sz="2800" dirty="0">
                <a:latin typeface="Franklin Gothic Demi Cond" pitchFamily="34" charset="0"/>
              </a:rPr>
              <a:t> </a:t>
            </a:r>
            <a:r>
              <a:rPr lang="en-US" sz="2800" dirty="0" err="1">
                <a:latin typeface="Franklin Gothic Demi Cond" pitchFamily="34" charset="0"/>
              </a:rPr>
              <a:t>karena</a:t>
            </a:r>
            <a:r>
              <a:rPr lang="en-US" sz="2800" dirty="0">
                <a:latin typeface="Franklin Gothic Demi Cond" pitchFamily="34" charset="0"/>
              </a:rPr>
              <a:t> </a:t>
            </a:r>
            <a:r>
              <a:rPr lang="en-US" sz="2800" dirty="0" err="1">
                <a:latin typeface="Franklin Gothic Demi Cond" pitchFamily="34" charset="0"/>
              </a:rPr>
              <a:t>pengalaman-pengalaman</a:t>
            </a:r>
            <a:r>
              <a:rPr lang="en-US" sz="2800" dirty="0">
                <a:latin typeface="Franklin Gothic Demi Cond" pitchFamily="34" charset="0"/>
              </a:rPr>
              <a:t> </a:t>
            </a:r>
            <a:r>
              <a:rPr lang="en-US" sz="2800" dirty="0" err="1">
                <a:latin typeface="Franklin Gothic Demi Cond" pitchFamily="34" charset="0"/>
              </a:rPr>
              <a:t>rohani</a:t>
            </a:r>
            <a:r>
              <a:rPr lang="en-US" sz="2800" dirty="0">
                <a:latin typeface="Franklin Gothic Demi Cond" pitchFamily="34" charset="0"/>
              </a:rPr>
              <a:t> yang </a:t>
            </a:r>
            <a:r>
              <a:rPr lang="en-US" sz="2800" dirty="0" err="1">
                <a:latin typeface="Franklin Gothic Demi Cond" pitchFamily="34" charset="0"/>
              </a:rPr>
              <a:t>hebat</a:t>
            </a:r>
            <a:r>
              <a:rPr lang="en-US" sz="2800" dirty="0">
                <a:latin typeface="Franklin Gothic Demi Cond" pitchFamily="34" charset="0"/>
              </a:rPr>
              <a:t>. </a:t>
            </a:r>
            <a:r>
              <a:rPr lang="en-US" sz="2800" dirty="0" err="1">
                <a:latin typeface="Franklin Gothic Demi Cond" pitchFamily="34" charset="0"/>
              </a:rPr>
              <a:t>Namun</a:t>
            </a:r>
            <a:r>
              <a:rPr lang="en-US" sz="2800" dirty="0">
                <a:latin typeface="Franklin Gothic Demi Cond" pitchFamily="34" charset="0"/>
              </a:rPr>
              <a:t>, </a:t>
            </a:r>
            <a:r>
              <a:rPr lang="en-US" sz="2800" dirty="0" err="1">
                <a:latin typeface="Franklin Gothic Demi Cond" pitchFamily="34" charset="0"/>
              </a:rPr>
              <a:t>tidak</a:t>
            </a:r>
            <a:r>
              <a:rPr lang="en-US" sz="2800" dirty="0">
                <a:latin typeface="Franklin Gothic Demi Cond" pitchFamily="34" charset="0"/>
              </a:rPr>
              <a:t> </a:t>
            </a:r>
            <a:r>
              <a:rPr lang="en-US" sz="2800" dirty="0" err="1">
                <a:latin typeface="Franklin Gothic Demi Cond" pitchFamily="34" charset="0"/>
              </a:rPr>
              <a:t>demikian</a:t>
            </a:r>
            <a:r>
              <a:rPr lang="en-US" sz="2800" dirty="0">
                <a:latin typeface="Franklin Gothic Demi Cond" pitchFamily="34" charset="0"/>
              </a:rPr>
              <a:t> </a:t>
            </a:r>
            <a:r>
              <a:rPr lang="en-US" sz="2800" dirty="0" err="1">
                <a:latin typeface="Franklin Gothic Demi Cond" pitchFamily="34" charset="0"/>
              </a:rPr>
              <a:t>dengan</a:t>
            </a:r>
            <a:r>
              <a:rPr lang="en-US" sz="2800" dirty="0">
                <a:latin typeface="Franklin Gothic Demi Cond" pitchFamily="34" charset="0"/>
              </a:rPr>
              <a:t> </a:t>
            </a:r>
            <a:r>
              <a:rPr lang="en-US" sz="2800" dirty="0" err="1">
                <a:latin typeface="Franklin Gothic Demi Cond" pitchFamily="34" charset="0"/>
              </a:rPr>
              <a:t>Paulus</a:t>
            </a:r>
            <a:r>
              <a:rPr lang="en-US" sz="2800" dirty="0">
                <a:latin typeface="Franklin Gothic Demi Cond" pitchFamily="34" charset="0"/>
              </a:rPr>
              <a:t>, </a:t>
            </a:r>
            <a:r>
              <a:rPr lang="en-US" sz="2800" dirty="0" err="1">
                <a:latin typeface="Franklin Gothic Demi Cond" pitchFamily="34" charset="0"/>
              </a:rPr>
              <a:t>baginya</a:t>
            </a:r>
            <a:r>
              <a:rPr lang="en-US" sz="2800" dirty="0">
                <a:latin typeface="Franklin Gothic Demi Cond" pitchFamily="34" charset="0"/>
              </a:rPr>
              <a:t> </a:t>
            </a:r>
            <a:r>
              <a:rPr lang="en-US" sz="2800" dirty="0" err="1">
                <a:latin typeface="Franklin Gothic Demi Cond" pitchFamily="34" charset="0"/>
              </a:rPr>
              <a:t>tidak</a:t>
            </a:r>
            <a:r>
              <a:rPr lang="en-US" sz="2800" dirty="0">
                <a:latin typeface="Franklin Gothic Demi Cond" pitchFamily="34" charset="0"/>
              </a:rPr>
              <a:t> </a:t>
            </a:r>
            <a:r>
              <a:rPr lang="en-US" sz="2800" dirty="0" err="1">
                <a:latin typeface="Franklin Gothic Demi Cond" pitchFamily="34" charset="0"/>
              </a:rPr>
              <a:t>ada</a:t>
            </a:r>
            <a:r>
              <a:rPr lang="en-US" sz="2800" dirty="0">
                <a:latin typeface="Franklin Gothic Demi Cond" pitchFamily="34" charset="0"/>
              </a:rPr>
              <a:t> </a:t>
            </a:r>
            <a:r>
              <a:rPr lang="en-US" sz="2800" dirty="0" err="1">
                <a:latin typeface="Franklin Gothic Demi Cond" pitchFamily="34" charset="0"/>
              </a:rPr>
              <a:t>faedahnya</a:t>
            </a:r>
            <a:r>
              <a:rPr lang="en-US" sz="2800" dirty="0">
                <a:latin typeface="Franklin Gothic Demi Cond" pitchFamily="34" charset="0"/>
              </a:rPr>
              <a:t> </a:t>
            </a:r>
            <a:r>
              <a:rPr lang="en-US" sz="2800" dirty="0" err="1">
                <a:latin typeface="Franklin Gothic Demi Cond" pitchFamily="34" charset="0"/>
              </a:rPr>
              <a:t>untuk</a:t>
            </a:r>
            <a:r>
              <a:rPr lang="en-US" sz="2800" dirty="0">
                <a:latin typeface="Franklin Gothic Demi Cond" pitchFamily="34" charset="0"/>
              </a:rPr>
              <a:t> </a:t>
            </a:r>
            <a:r>
              <a:rPr lang="en-US" sz="2800" dirty="0" err="1">
                <a:latin typeface="Franklin Gothic Demi Cond" pitchFamily="34" charset="0"/>
              </a:rPr>
              <a:t>bermegah</a:t>
            </a:r>
            <a:r>
              <a:rPr lang="en-US" sz="2800" dirty="0">
                <a:latin typeface="Franklin Gothic Demi Cond" pitchFamily="34" charset="0"/>
              </a:rPr>
              <a:t>. </a:t>
            </a:r>
            <a:r>
              <a:rPr lang="en-US" sz="2800" dirty="0" err="1">
                <a:latin typeface="Franklin Gothic Demi Cond" pitchFamily="34" charset="0"/>
              </a:rPr>
              <a:t>Ada</a:t>
            </a:r>
            <a:r>
              <a:rPr lang="en-US" sz="2800" dirty="0">
                <a:latin typeface="Franklin Gothic Demi Cond" pitchFamily="34" charset="0"/>
              </a:rPr>
              <a:t> </a:t>
            </a:r>
            <a:r>
              <a:rPr lang="en-US" sz="2800" dirty="0" err="1">
                <a:latin typeface="Franklin Gothic Demi Cond" pitchFamily="34" charset="0"/>
              </a:rPr>
              <a:t>duri</a:t>
            </a:r>
            <a:r>
              <a:rPr lang="en-US" sz="2800" dirty="0">
                <a:latin typeface="Franklin Gothic Demi Cond" pitchFamily="34" charset="0"/>
              </a:rPr>
              <a:t> </a:t>
            </a:r>
            <a:r>
              <a:rPr lang="en-US" sz="2800" dirty="0" err="1">
                <a:latin typeface="Franklin Gothic Demi Cond" pitchFamily="34" charset="0"/>
              </a:rPr>
              <a:t>dalam</a:t>
            </a:r>
            <a:r>
              <a:rPr lang="en-US" sz="2800" dirty="0">
                <a:latin typeface="Franklin Gothic Demi Cond" pitchFamily="34" charset="0"/>
              </a:rPr>
              <a:t> </a:t>
            </a:r>
            <a:r>
              <a:rPr lang="en-US" sz="2800" dirty="0" err="1">
                <a:latin typeface="Franklin Gothic Demi Cond" pitchFamily="34" charset="0"/>
              </a:rPr>
              <a:t>dagingnya</a:t>
            </a:r>
            <a:r>
              <a:rPr lang="en-US" sz="2800" dirty="0">
                <a:latin typeface="Franklin Gothic Demi Cond" pitchFamily="34" charset="0"/>
              </a:rPr>
              <a:t> </a:t>
            </a:r>
            <a:r>
              <a:rPr lang="en-US" sz="2800" dirty="0" err="1">
                <a:latin typeface="Franklin Gothic Demi Cond" pitchFamily="34" charset="0"/>
              </a:rPr>
              <a:t>untuk</a:t>
            </a:r>
            <a:r>
              <a:rPr lang="en-US" sz="2800" dirty="0">
                <a:latin typeface="Franklin Gothic Demi Cond" pitchFamily="34" charset="0"/>
              </a:rPr>
              <a:t> </a:t>
            </a:r>
            <a:r>
              <a:rPr lang="en-US" sz="2800" dirty="0" err="1">
                <a:latin typeface="Franklin Gothic Demi Cond" pitchFamily="34" charset="0"/>
              </a:rPr>
              <a:t>mengingatkan</a:t>
            </a:r>
            <a:r>
              <a:rPr lang="en-US" sz="2800" dirty="0">
                <a:latin typeface="Franklin Gothic Demi Cond" pitchFamily="34" charset="0"/>
              </a:rPr>
              <a:t> </a:t>
            </a:r>
            <a:r>
              <a:rPr lang="en-US" sz="2800" dirty="0" err="1">
                <a:latin typeface="Franklin Gothic Demi Cond" pitchFamily="34" charset="0"/>
              </a:rPr>
              <a:t>akan</a:t>
            </a:r>
            <a:r>
              <a:rPr lang="en-US" sz="2800" dirty="0">
                <a:latin typeface="Franklin Gothic Demi Cond" pitchFamily="34" charset="0"/>
              </a:rPr>
              <a:t> </a:t>
            </a:r>
            <a:r>
              <a:rPr lang="en-US" sz="2800" dirty="0" err="1">
                <a:latin typeface="Franklin Gothic Demi Cond" pitchFamily="34" charset="0"/>
              </a:rPr>
              <a:t>hal</a:t>
            </a:r>
            <a:r>
              <a:rPr lang="en-US" sz="2800" dirty="0">
                <a:latin typeface="Franklin Gothic Demi Cond" pitchFamily="34" charset="0"/>
              </a:rPr>
              <a:t> </a:t>
            </a:r>
            <a:r>
              <a:rPr lang="en-US" sz="2800" dirty="0" err="1">
                <a:latin typeface="Franklin Gothic Demi Cond" pitchFamily="34" charset="0"/>
              </a:rPr>
              <a:t>itu</a:t>
            </a:r>
            <a:r>
              <a:rPr lang="en-US" sz="2800" dirty="0">
                <a:latin typeface="Franklin Gothic Demi Cond" pitchFamily="34" charset="0"/>
              </a:rPr>
              <a:t>.</a:t>
            </a:r>
          </a:p>
        </p:txBody>
      </p:sp>
      <p:pic>
        <p:nvPicPr>
          <p:cNvPr id="6146" name="Picture 2" descr="The Holy Bible - Aplikasi di Google Play"/>
          <p:cNvPicPr>
            <a:picLocks noChangeAspect="1" noChangeArrowheads="1"/>
          </p:cNvPicPr>
          <p:nvPr/>
        </p:nvPicPr>
        <p:blipFill>
          <a:blip r:embed="rId4"/>
          <a:srcRect/>
          <a:stretch>
            <a:fillRect/>
          </a:stretch>
        </p:blipFill>
        <p:spPr bwMode="auto">
          <a:xfrm>
            <a:off x="6429388" y="2714620"/>
            <a:ext cx="2571768" cy="257176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879"/>
          <a:stretch/>
        </p:blipFill>
        <p:spPr bwMode="auto">
          <a:xfrm>
            <a:off x="20" y="10"/>
            <a:ext cx="9143980" cy="4465973"/>
          </a:xfrm>
          <a:prstGeom prst="rect">
            <a:avLst/>
          </a:prstGeom>
          <a:solidFill>
            <a:schemeClr val="bg1">
              <a:alpha val="76000"/>
            </a:scheme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Rounded Corners 33">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25196" y="4203278"/>
            <a:ext cx="6417894" cy="536063"/>
          </a:xfrm>
        </p:spPr>
        <p:txBody>
          <a:bodyPr>
            <a:normAutofit/>
          </a:bodyPr>
          <a:lstStyle/>
          <a:p>
            <a:r>
              <a:rPr lang="en-US" sz="2400">
                <a:solidFill>
                  <a:schemeClr val="bg1"/>
                </a:solidFill>
                <a:latin typeface="Eras Bold ITC" pitchFamily="34" charset="0"/>
              </a:rPr>
              <a:t>2 Korintus 12:7</a:t>
            </a:r>
          </a:p>
        </p:txBody>
      </p:sp>
      <p:sp>
        <p:nvSpPr>
          <p:cNvPr id="3" name="Content Placeholder 2"/>
          <p:cNvSpPr>
            <a:spLocks noGrp="1"/>
          </p:cNvSpPr>
          <p:nvPr>
            <p:ph idx="1"/>
          </p:nvPr>
        </p:nvSpPr>
        <p:spPr>
          <a:xfrm>
            <a:off x="425196" y="4839692"/>
            <a:ext cx="8467284" cy="1901676"/>
          </a:xfrm>
        </p:spPr>
        <p:txBody>
          <a:bodyPr>
            <a:noAutofit/>
          </a:bodyPr>
          <a:lstStyle/>
          <a:p>
            <a:pPr>
              <a:spcBef>
                <a:spcPts val="0"/>
              </a:spcBef>
              <a:buNone/>
            </a:pPr>
            <a:r>
              <a:rPr lang="en-US" sz="2400" dirty="0">
                <a:latin typeface="Eras Demi ITC" pitchFamily="34" charset="0"/>
              </a:rPr>
              <a:t>	"Dan </a:t>
            </a:r>
            <a:r>
              <a:rPr lang="en-US" sz="2400" dirty="0" err="1">
                <a:latin typeface="Eras Demi ITC" pitchFamily="34" charset="0"/>
              </a:rPr>
              <a:t>supaya</a:t>
            </a:r>
            <a:r>
              <a:rPr lang="en-US" sz="2400" dirty="0">
                <a:latin typeface="Eras Demi ITC" pitchFamily="34" charset="0"/>
              </a:rPr>
              <a:t> </a:t>
            </a:r>
            <a:r>
              <a:rPr lang="en-US" sz="2400" dirty="0" err="1">
                <a:latin typeface="Eras Demi ITC" pitchFamily="34" charset="0"/>
              </a:rPr>
              <a:t>aku</a:t>
            </a:r>
            <a:r>
              <a:rPr lang="en-US" sz="2400" dirty="0">
                <a:latin typeface="Eras Demi ITC" pitchFamily="34" charset="0"/>
              </a:rPr>
              <a:t> </a:t>
            </a:r>
            <a:r>
              <a:rPr lang="en-US" sz="2400" dirty="0" err="1">
                <a:latin typeface="Eras Demi ITC" pitchFamily="34" charset="0"/>
              </a:rPr>
              <a:t>jangan</a:t>
            </a:r>
            <a:r>
              <a:rPr lang="en-US" sz="2400" dirty="0">
                <a:latin typeface="Eras Demi ITC" pitchFamily="34" charset="0"/>
              </a:rPr>
              <a:t> </a:t>
            </a:r>
            <a:r>
              <a:rPr lang="en-US" sz="2400" dirty="0" err="1">
                <a:latin typeface="Eras Demi ITC" pitchFamily="34" charset="0"/>
              </a:rPr>
              <a:t>meninggikan</a:t>
            </a:r>
            <a:r>
              <a:rPr lang="en-US" sz="2400" dirty="0">
                <a:latin typeface="Eras Demi ITC" pitchFamily="34" charset="0"/>
              </a:rPr>
              <a:t> </a:t>
            </a:r>
            <a:r>
              <a:rPr lang="en-US" sz="2400" dirty="0" err="1">
                <a:latin typeface="Eras Demi ITC" pitchFamily="34" charset="0"/>
              </a:rPr>
              <a:t>diri</a:t>
            </a:r>
            <a:r>
              <a:rPr lang="en-US" sz="2400" dirty="0">
                <a:latin typeface="Eras Demi ITC" pitchFamily="34" charset="0"/>
              </a:rPr>
              <a:t> </a:t>
            </a:r>
            <a:r>
              <a:rPr lang="en-US" sz="2400" dirty="0" err="1">
                <a:latin typeface="Eras Demi ITC" pitchFamily="34" charset="0"/>
              </a:rPr>
              <a:t>karena</a:t>
            </a:r>
            <a:r>
              <a:rPr lang="en-US" sz="2400" dirty="0">
                <a:latin typeface="Eras Demi ITC" pitchFamily="34" charset="0"/>
              </a:rPr>
              <a:t> </a:t>
            </a:r>
            <a:r>
              <a:rPr lang="en-US" sz="2400" dirty="0" err="1">
                <a:latin typeface="Eras Demi ITC" pitchFamily="34" charset="0"/>
              </a:rPr>
              <a:t>penyataan-penyataan</a:t>
            </a:r>
            <a:r>
              <a:rPr lang="en-US" sz="2400" dirty="0">
                <a:latin typeface="Eras Demi ITC" pitchFamily="34" charset="0"/>
              </a:rPr>
              <a:t> yang </a:t>
            </a:r>
            <a:r>
              <a:rPr lang="en-US" sz="2400" dirty="0" err="1">
                <a:latin typeface="Eras Demi ITC" pitchFamily="34" charset="0"/>
              </a:rPr>
              <a:t>luar</a:t>
            </a:r>
            <a:r>
              <a:rPr lang="en-US" sz="2400" dirty="0">
                <a:latin typeface="Eras Demi ITC" pitchFamily="34" charset="0"/>
              </a:rPr>
              <a:t> </a:t>
            </a:r>
            <a:r>
              <a:rPr lang="en-US" sz="2400" dirty="0" err="1">
                <a:latin typeface="Eras Demi ITC" pitchFamily="34" charset="0"/>
              </a:rPr>
              <a:t>biasa</a:t>
            </a:r>
            <a:r>
              <a:rPr lang="en-US" sz="2400" dirty="0">
                <a:latin typeface="Eras Demi ITC" pitchFamily="34" charset="0"/>
              </a:rPr>
              <a:t> </a:t>
            </a:r>
            <a:r>
              <a:rPr lang="en-US" sz="2400" dirty="0" err="1">
                <a:latin typeface="Eras Demi ITC" pitchFamily="34" charset="0"/>
              </a:rPr>
              <a:t>itu</a:t>
            </a:r>
            <a:r>
              <a:rPr lang="en-US" sz="2400" dirty="0">
                <a:latin typeface="Eras Demi ITC" pitchFamily="34" charset="0"/>
              </a:rPr>
              <a:t>, </a:t>
            </a:r>
            <a:r>
              <a:rPr lang="en-US" sz="2400" dirty="0" err="1">
                <a:latin typeface="Eras Demi ITC" pitchFamily="34" charset="0"/>
              </a:rPr>
              <a:t>maka</a:t>
            </a:r>
            <a:r>
              <a:rPr lang="en-US" sz="2400" dirty="0">
                <a:latin typeface="Eras Demi ITC" pitchFamily="34" charset="0"/>
              </a:rPr>
              <a:t> </a:t>
            </a:r>
            <a:r>
              <a:rPr lang="en-US" sz="2400" dirty="0" err="1">
                <a:latin typeface="Eras Demi ITC" pitchFamily="34" charset="0"/>
              </a:rPr>
              <a:t>aku</a:t>
            </a:r>
            <a:r>
              <a:rPr lang="en-US" sz="2400" dirty="0">
                <a:latin typeface="Eras Demi ITC" pitchFamily="34" charset="0"/>
              </a:rPr>
              <a:t> </a:t>
            </a:r>
            <a:r>
              <a:rPr lang="en-US" sz="2400" dirty="0" err="1">
                <a:latin typeface="Eras Demi ITC" pitchFamily="34" charset="0"/>
              </a:rPr>
              <a:t>diberi</a:t>
            </a:r>
            <a:r>
              <a:rPr lang="en-US" sz="2400" dirty="0">
                <a:latin typeface="Eras Demi ITC" pitchFamily="34" charset="0"/>
              </a:rPr>
              <a:t> </a:t>
            </a:r>
            <a:r>
              <a:rPr lang="en-US" sz="2400" dirty="0" err="1">
                <a:latin typeface="Eras Demi ITC" pitchFamily="34" charset="0"/>
              </a:rPr>
              <a:t>suatu</a:t>
            </a:r>
            <a:r>
              <a:rPr lang="en-US" sz="2400" dirty="0">
                <a:latin typeface="Eras Demi ITC" pitchFamily="34" charset="0"/>
              </a:rPr>
              <a:t> </a:t>
            </a:r>
            <a:r>
              <a:rPr lang="en-US" sz="2400" dirty="0" err="1">
                <a:latin typeface="Eras Demi ITC" pitchFamily="34" charset="0"/>
              </a:rPr>
              <a:t>duri</a:t>
            </a:r>
            <a:r>
              <a:rPr lang="en-US" sz="2400" dirty="0">
                <a:latin typeface="Eras Demi ITC" pitchFamily="34" charset="0"/>
              </a:rPr>
              <a:t> di </a:t>
            </a:r>
            <a:r>
              <a:rPr lang="en-US" sz="2400" dirty="0" err="1">
                <a:latin typeface="Eras Demi ITC" pitchFamily="34" charset="0"/>
              </a:rPr>
              <a:t>dalam</a:t>
            </a:r>
            <a:r>
              <a:rPr lang="en-US" sz="2400" dirty="0">
                <a:latin typeface="Eras Demi ITC" pitchFamily="34" charset="0"/>
              </a:rPr>
              <a:t> </a:t>
            </a:r>
            <a:r>
              <a:rPr lang="en-US" sz="2400" dirty="0" err="1">
                <a:latin typeface="Eras Demi ITC" pitchFamily="34" charset="0"/>
              </a:rPr>
              <a:t>dagingku</a:t>
            </a:r>
            <a:r>
              <a:rPr lang="en-US" sz="2400" dirty="0">
                <a:latin typeface="Eras Demi ITC" pitchFamily="34" charset="0"/>
              </a:rPr>
              <a:t>, </a:t>
            </a:r>
            <a:r>
              <a:rPr lang="en-US" sz="2400" dirty="0" err="1">
                <a:latin typeface="Eras Demi ITC" pitchFamily="34" charset="0"/>
              </a:rPr>
              <a:t>yaitu</a:t>
            </a:r>
            <a:r>
              <a:rPr lang="en-US" sz="2400" dirty="0">
                <a:latin typeface="Eras Demi ITC" pitchFamily="34" charset="0"/>
              </a:rPr>
              <a:t> </a:t>
            </a:r>
            <a:r>
              <a:rPr lang="en-US" sz="2400" dirty="0" err="1">
                <a:latin typeface="Eras Demi ITC" pitchFamily="34" charset="0"/>
              </a:rPr>
              <a:t>seorang</a:t>
            </a:r>
            <a:r>
              <a:rPr lang="en-US" sz="2400" dirty="0">
                <a:latin typeface="Eras Demi ITC" pitchFamily="34" charset="0"/>
              </a:rPr>
              <a:t> </a:t>
            </a:r>
            <a:r>
              <a:rPr lang="en-US" sz="2400" dirty="0" err="1">
                <a:latin typeface="Eras Demi ITC" pitchFamily="34" charset="0"/>
              </a:rPr>
              <a:t>utusan</a:t>
            </a:r>
            <a:r>
              <a:rPr lang="en-US" sz="2400" dirty="0">
                <a:latin typeface="Eras Demi ITC" pitchFamily="34" charset="0"/>
              </a:rPr>
              <a:t> Iblis </a:t>
            </a:r>
            <a:r>
              <a:rPr lang="en-US" sz="2400" dirty="0" err="1">
                <a:latin typeface="Eras Demi ITC" pitchFamily="34" charset="0"/>
              </a:rPr>
              <a:t>untuk</a:t>
            </a:r>
            <a:r>
              <a:rPr lang="en-US" sz="2400" dirty="0">
                <a:latin typeface="Eras Demi ITC" pitchFamily="34" charset="0"/>
              </a:rPr>
              <a:t> </a:t>
            </a:r>
            <a:r>
              <a:rPr lang="en-US" sz="2400" dirty="0" err="1">
                <a:latin typeface="Eras Demi ITC" pitchFamily="34" charset="0"/>
              </a:rPr>
              <a:t>menggocoh</a:t>
            </a:r>
            <a:r>
              <a:rPr lang="en-US" sz="2400" dirty="0">
                <a:latin typeface="Eras Demi ITC" pitchFamily="34" charset="0"/>
              </a:rPr>
              <a:t> </a:t>
            </a:r>
            <a:r>
              <a:rPr lang="en-US" sz="2400" dirty="0" err="1">
                <a:latin typeface="Eras Demi ITC" pitchFamily="34" charset="0"/>
              </a:rPr>
              <a:t>aku</a:t>
            </a:r>
            <a:r>
              <a:rPr lang="en-US" sz="2400" dirty="0">
                <a:latin typeface="Eras Demi ITC" pitchFamily="34" charset="0"/>
              </a:rPr>
              <a:t>, </a:t>
            </a:r>
            <a:r>
              <a:rPr lang="en-US" sz="2400" dirty="0" err="1">
                <a:latin typeface="Eras Demi ITC" pitchFamily="34" charset="0"/>
              </a:rPr>
              <a:t>supaya</a:t>
            </a:r>
            <a:r>
              <a:rPr lang="en-US" sz="2400" dirty="0">
                <a:latin typeface="Eras Demi ITC" pitchFamily="34" charset="0"/>
              </a:rPr>
              <a:t> </a:t>
            </a:r>
            <a:r>
              <a:rPr lang="en-US" sz="2400" dirty="0" err="1">
                <a:latin typeface="Eras Demi ITC" pitchFamily="34" charset="0"/>
              </a:rPr>
              <a:t>aku</a:t>
            </a:r>
            <a:r>
              <a:rPr lang="en-US" sz="2400" dirty="0">
                <a:latin typeface="Eras Demi ITC" pitchFamily="34" charset="0"/>
              </a:rPr>
              <a:t> </a:t>
            </a:r>
            <a:r>
              <a:rPr lang="en-US" sz="2400" dirty="0" err="1">
                <a:latin typeface="Eras Demi ITC" pitchFamily="34" charset="0"/>
              </a:rPr>
              <a:t>jangan</a:t>
            </a:r>
            <a:r>
              <a:rPr lang="en-US" sz="2400" dirty="0">
                <a:latin typeface="Eras Demi ITC" pitchFamily="34" charset="0"/>
              </a:rPr>
              <a:t> </a:t>
            </a:r>
            <a:r>
              <a:rPr lang="en-US" sz="2400" dirty="0" err="1">
                <a:latin typeface="Eras Demi ITC" pitchFamily="34" charset="0"/>
              </a:rPr>
              <a:t>meninggikan</a:t>
            </a:r>
            <a:r>
              <a:rPr lang="en-US" sz="2400" dirty="0">
                <a:latin typeface="Eras Demi ITC" pitchFamily="34" charset="0"/>
              </a:rPr>
              <a:t> </a:t>
            </a:r>
            <a:r>
              <a:rPr lang="en-US" sz="2400" dirty="0" err="1">
                <a:latin typeface="Eras Demi ITC" pitchFamily="34" charset="0"/>
              </a:rPr>
              <a:t>diri</a:t>
            </a:r>
            <a:r>
              <a:rPr lang="en-US" sz="2400" dirty="0">
                <a:latin typeface="Eras Demi ITC" pitchFamily="34"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aroon Background Vector Art, Icons, and Graphics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4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571612"/>
          </a:xfrm>
          <a:solidFill>
            <a:schemeClr val="accent2">
              <a:lumMod val="40000"/>
              <a:lumOff val="60000"/>
            </a:schemeClr>
          </a:solidFill>
        </p:spPr>
        <p:txBody>
          <a:bodyPr>
            <a:noAutofit/>
          </a:bodyPr>
          <a:lstStyle/>
          <a:p>
            <a:r>
              <a:rPr lang="en-US" sz="2800" dirty="0">
                <a:latin typeface="Bernard MT Condensed" pitchFamily="18" charset="0"/>
              </a:rPr>
              <a:t>Kita </a:t>
            </a:r>
            <a:r>
              <a:rPr lang="en-US" sz="2800" dirty="0" err="1">
                <a:latin typeface="Bernard MT Condensed" pitchFamily="18" charset="0"/>
              </a:rPr>
              <a:t>tidak</a:t>
            </a:r>
            <a:r>
              <a:rPr lang="en-US" sz="2800" dirty="0">
                <a:latin typeface="Bernard MT Condensed" pitchFamily="18" charset="0"/>
              </a:rPr>
              <a:t> </a:t>
            </a:r>
            <a:r>
              <a:rPr lang="en-US" sz="2800" dirty="0" err="1">
                <a:latin typeface="Bernard MT Condensed" pitchFamily="18" charset="0"/>
              </a:rPr>
              <a:t>tahu</a:t>
            </a:r>
            <a:r>
              <a:rPr lang="en-US" sz="2800" dirty="0">
                <a:latin typeface="Bernard MT Condensed" pitchFamily="18" charset="0"/>
              </a:rPr>
              <a:t> </a:t>
            </a:r>
            <a:r>
              <a:rPr lang="en-US" sz="2800" dirty="0" err="1">
                <a:latin typeface="Bernard MT Condensed" pitchFamily="18" charset="0"/>
              </a:rPr>
              <a:t>dengan</a:t>
            </a:r>
            <a:r>
              <a:rPr lang="en-US" sz="2800" dirty="0">
                <a:latin typeface="Bernard MT Condensed" pitchFamily="18" charset="0"/>
              </a:rPr>
              <a:t> </a:t>
            </a:r>
            <a:r>
              <a:rPr lang="en-US" sz="2800" dirty="0" err="1">
                <a:latin typeface="Bernard MT Condensed" pitchFamily="18" charset="0"/>
              </a:rPr>
              <a:t>jelas</a:t>
            </a:r>
            <a:r>
              <a:rPr lang="en-US" sz="2800" dirty="0">
                <a:latin typeface="Bernard MT Condensed" pitchFamily="18" charset="0"/>
              </a:rPr>
              <a:t> </a:t>
            </a:r>
            <a:r>
              <a:rPr lang="en-US" sz="2800" dirty="0" err="1">
                <a:latin typeface="Bernard MT Condensed" pitchFamily="18" charset="0"/>
              </a:rPr>
              <a:t>maksud</a:t>
            </a:r>
            <a:r>
              <a:rPr lang="en-US" sz="2800" dirty="0">
                <a:latin typeface="Bernard MT Condensed" pitchFamily="18" charset="0"/>
              </a:rPr>
              <a:t> Paulus </a:t>
            </a:r>
            <a:r>
              <a:rPr lang="en-US" sz="2800" dirty="0" err="1">
                <a:latin typeface="Bernard MT Condensed" pitchFamily="18" charset="0"/>
              </a:rPr>
              <a:t>dengan</a:t>
            </a:r>
            <a:r>
              <a:rPr lang="en-US" sz="2800" dirty="0">
                <a:latin typeface="Bernard MT Condensed" pitchFamily="18" charset="0"/>
              </a:rPr>
              <a:t> "</a:t>
            </a:r>
            <a:r>
              <a:rPr lang="en-US" sz="2800" dirty="0" err="1">
                <a:latin typeface="Amasis MT Pro Black" panose="02040A04050005020304" pitchFamily="18" charset="0"/>
              </a:rPr>
              <a:t>duri</a:t>
            </a:r>
            <a:r>
              <a:rPr lang="en-US" sz="2800" dirty="0">
                <a:latin typeface="Amasis MT Pro Black" panose="02040A04050005020304" pitchFamily="18" charset="0"/>
              </a:rPr>
              <a:t> </a:t>
            </a:r>
            <a:r>
              <a:rPr lang="en-US" sz="2800" dirty="0" err="1">
                <a:latin typeface="Amasis MT Pro Black" panose="02040A04050005020304" pitchFamily="18" charset="0"/>
              </a:rPr>
              <a:t>dalam</a:t>
            </a:r>
            <a:r>
              <a:rPr lang="en-US" sz="2800" dirty="0">
                <a:latin typeface="Amasis MT Pro Black" panose="02040A04050005020304" pitchFamily="18" charset="0"/>
              </a:rPr>
              <a:t> </a:t>
            </a:r>
            <a:r>
              <a:rPr lang="en-US" sz="2800" dirty="0" err="1">
                <a:latin typeface="Amasis MT Pro Black" panose="02040A04050005020304" pitchFamily="18" charset="0"/>
              </a:rPr>
              <a:t>daging</a:t>
            </a:r>
            <a:r>
              <a:rPr lang="en-US" sz="2800" dirty="0">
                <a:latin typeface="Bernard MT Condensed" pitchFamily="18" charset="0"/>
              </a:rPr>
              <a:t>", </a:t>
            </a:r>
            <a:r>
              <a:rPr lang="en-US" sz="2800" dirty="0" err="1">
                <a:latin typeface="Bernard MT Condensed" pitchFamily="18" charset="0"/>
              </a:rPr>
              <a:t>atau</a:t>
            </a:r>
            <a:r>
              <a:rPr lang="en-US" sz="2800" dirty="0">
                <a:latin typeface="Bernard MT Condensed" pitchFamily="18" charset="0"/>
              </a:rPr>
              <a:t> </a:t>
            </a:r>
            <a:r>
              <a:rPr lang="en-US" sz="2800" dirty="0" err="1">
                <a:latin typeface="Amasis MT Pro Black" panose="02040A04050005020304" pitchFamily="18" charset="0"/>
              </a:rPr>
              <a:t>utusan</a:t>
            </a:r>
            <a:r>
              <a:rPr lang="en-US" sz="2800" dirty="0">
                <a:latin typeface="Amasis MT Pro Black" panose="02040A04050005020304" pitchFamily="18" charset="0"/>
              </a:rPr>
              <a:t> Iblis yang </a:t>
            </a:r>
            <a:r>
              <a:rPr lang="en-US" sz="2800" dirty="0" err="1">
                <a:latin typeface="Amasis MT Pro Black" panose="02040A04050005020304" pitchFamily="18" charset="0"/>
              </a:rPr>
              <a:t>datang</a:t>
            </a:r>
            <a:r>
              <a:rPr lang="en-US" sz="2800" dirty="0">
                <a:latin typeface="Amasis MT Pro Black" panose="02040A04050005020304" pitchFamily="18" charset="0"/>
              </a:rPr>
              <a:t> </a:t>
            </a:r>
            <a:r>
              <a:rPr lang="en-US" sz="2800" dirty="0" err="1">
                <a:latin typeface="Amasis MT Pro Black" panose="02040A04050005020304" pitchFamily="18" charset="0"/>
              </a:rPr>
              <a:t>kepadanya</a:t>
            </a:r>
            <a:r>
              <a:rPr lang="en-US" sz="2800" dirty="0">
                <a:latin typeface="Bernard MT Condensed" pitchFamily="18" charset="0"/>
              </a:rPr>
              <a:t>, </a:t>
            </a:r>
            <a:r>
              <a:rPr lang="en-US" sz="2800" dirty="0" err="1">
                <a:latin typeface="Bernard MT Condensed" pitchFamily="18" charset="0"/>
              </a:rPr>
              <a:t>namun</a:t>
            </a:r>
            <a:r>
              <a:rPr lang="en-US" sz="2800" dirty="0">
                <a:latin typeface="Bernard MT Condensed" pitchFamily="18" charset="0"/>
              </a:rPr>
              <a:t> </a:t>
            </a:r>
            <a:r>
              <a:rPr lang="en-US" sz="2800" dirty="0" err="1">
                <a:latin typeface="Bernard MT Condensed" pitchFamily="18" charset="0"/>
              </a:rPr>
              <a:t>kita</a:t>
            </a:r>
            <a:r>
              <a:rPr lang="en-US" sz="2800" dirty="0">
                <a:latin typeface="Bernard MT Condensed" pitchFamily="18" charset="0"/>
              </a:rPr>
              <a:t> </a:t>
            </a:r>
            <a:r>
              <a:rPr lang="en-US" sz="2800" dirty="0" err="1">
                <a:latin typeface="Bernard MT Condensed" pitchFamily="18" charset="0"/>
              </a:rPr>
              <a:t>mencoba</a:t>
            </a:r>
            <a:r>
              <a:rPr lang="en-US" sz="2800" dirty="0">
                <a:latin typeface="Bernard MT Condensed" pitchFamily="18" charset="0"/>
              </a:rPr>
              <a:t> </a:t>
            </a:r>
            <a:r>
              <a:rPr lang="en-US" sz="2800" dirty="0" err="1">
                <a:latin typeface="Bernard MT Condensed" pitchFamily="18" charset="0"/>
              </a:rPr>
              <a:t>memahami</a:t>
            </a:r>
            <a:r>
              <a:rPr lang="en-US" sz="2800" dirty="0">
                <a:latin typeface="Bernard MT Condensed" pitchFamily="18" charset="0"/>
              </a:rPr>
              <a:t> </a:t>
            </a:r>
            <a:r>
              <a:rPr lang="en-US" sz="2800" dirty="0" err="1">
                <a:latin typeface="Bernard MT Condensed" pitchFamily="18" charset="0"/>
              </a:rPr>
              <a:t>hal</a:t>
            </a:r>
            <a:r>
              <a:rPr lang="en-US" sz="2800" dirty="0">
                <a:latin typeface="Bernard MT Condensed" pitchFamily="18" charset="0"/>
              </a:rPr>
              <a:t> </a:t>
            </a:r>
            <a:r>
              <a:rPr lang="en-US" sz="2800" dirty="0" err="1">
                <a:latin typeface="Bernard MT Condensed" pitchFamily="18" charset="0"/>
              </a:rPr>
              <a:t>berikut</a:t>
            </a:r>
            <a:r>
              <a:rPr lang="en-US" sz="2800" dirty="0">
                <a:latin typeface="Bernard MT Condensed" pitchFamily="18" charset="0"/>
              </a:rPr>
              <a:t> </a:t>
            </a:r>
            <a:r>
              <a:rPr lang="en-US" sz="2800" dirty="0" err="1">
                <a:latin typeface="Bernard MT Condensed" pitchFamily="18" charset="0"/>
              </a:rPr>
              <a:t>ini</a:t>
            </a:r>
            <a:r>
              <a:rPr lang="en-US" sz="2800" dirty="0">
                <a:latin typeface="Bernard MT Condensed" pitchFamily="18" charset="0"/>
              </a:rPr>
              <a:t>:</a:t>
            </a:r>
          </a:p>
        </p:txBody>
      </p:sp>
      <p:sp>
        <p:nvSpPr>
          <p:cNvPr id="3" name="Content Placeholder 2"/>
          <p:cNvSpPr>
            <a:spLocks noGrp="1"/>
          </p:cNvSpPr>
          <p:nvPr>
            <p:ph idx="1"/>
          </p:nvPr>
        </p:nvSpPr>
        <p:spPr>
          <a:xfrm>
            <a:off x="214282" y="1785926"/>
            <a:ext cx="8643998" cy="4811426"/>
          </a:xfrm>
        </p:spPr>
        <p:txBody>
          <a:bodyPr>
            <a:normAutofit fontScale="92500"/>
          </a:bodyPr>
          <a:lstStyle/>
          <a:p>
            <a:pPr marL="514350" indent="-514350">
              <a:buFont typeface="+mj-lt"/>
              <a:buAutoNum type="arabicPeriod"/>
            </a:pPr>
            <a:r>
              <a:rPr lang="en-US" sz="2600" dirty="0">
                <a:solidFill>
                  <a:schemeClr val="bg1"/>
                </a:solidFill>
                <a:latin typeface="Berlin Sans FB" pitchFamily="34" charset="0"/>
              </a:rPr>
              <a:t>Ada </a:t>
            </a:r>
            <a:r>
              <a:rPr lang="en-US" sz="2600" dirty="0" err="1">
                <a:solidFill>
                  <a:schemeClr val="bg1"/>
                </a:solidFill>
                <a:latin typeface="Berlin Sans FB" pitchFamily="34" charset="0"/>
              </a:rPr>
              <a:t>kemungkinan</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bahwa</a:t>
            </a:r>
            <a:r>
              <a:rPr lang="en-US" sz="2600" dirty="0">
                <a:solidFill>
                  <a:schemeClr val="bg1"/>
                </a:solidFill>
                <a:latin typeface="Berlin Sans FB" pitchFamily="34" charset="0"/>
              </a:rPr>
              <a:t> Paulus </a:t>
            </a:r>
            <a:r>
              <a:rPr lang="en-US" sz="2600" dirty="0" err="1">
                <a:solidFill>
                  <a:schemeClr val="bg1"/>
                </a:solidFill>
                <a:latin typeface="Berlin Sans FB" pitchFamily="34" charset="0"/>
              </a:rPr>
              <a:t>mendapat</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serangan</a:t>
            </a:r>
            <a:r>
              <a:rPr lang="en-US" sz="2600" dirty="0">
                <a:solidFill>
                  <a:schemeClr val="bg1"/>
                </a:solidFill>
                <a:latin typeface="Berlin Sans FB" pitchFamily="34" charset="0"/>
              </a:rPr>
              <a:t> Iblis </a:t>
            </a:r>
            <a:r>
              <a:rPr lang="en-US" sz="2600" dirty="0" err="1">
                <a:solidFill>
                  <a:schemeClr val="bg1"/>
                </a:solidFill>
                <a:latin typeface="Berlin Sans FB" pitchFamily="34" charset="0"/>
              </a:rPr>
              <a:t>sehingga</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ia</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mengalami</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kelemahan</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jasmani</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entah</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masalah</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penglihatan</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atau</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penyakit</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tertentu</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lainnya</a:t>
            </a:r>
            <a:r>
              <a:rPr lang="en-US" sz="2600" dirty="0">
                <a:solidFill>
                  <a:schemeClr val="bg1"/>
                </a:solidFill>
                <a:latin typeface="Berlin Sans FB" pitchFamily="34" charset="0"/>
              </a:rPr>
              <a:t> yang </a:t>
            </a:r>
            <a:r>
              <a:rPr lang="en-US" sz="2600" dirty="0" err="1">
                <a:solidFill>
                  <a:schemeClr val="bg1"/>
                </a:solidFill>
                <a:latin typeface="Berlin Sans FB" pitchFamily="34" charset="0"/>
              </a:rPr>
              <a:t>Tuhan</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izinkan</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tetap</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melekat</a:t>
            </a:r>
            <a:r>
              <a:rPr lang="en-US" sz="2600" dirty="0">
                <a:solidFill>
                  <a:schemeClr val="bg1"/>
                </a:solidFill>
                <a:latin typeface="Berlin Sans FB" pitchFamily="34" charset="0"/>
              </a:rPr>
              <a:t> pada </a:t>
            </a:r>
            <a:r>
              <a:rPr lang="en-US" sz="2600" dirty="0" err="1">
                <a:solidFill>
                  <a:schemeClr val="bg1"/>
                </a:solidFill>
                <a:latin typeface="Berlin Sans FB" pitchFamily="34" charset="0"/>
              </a:rPr>
              <a:t>jasmaninya</a:t>
            </a:r>
            <a:r>
              <a:rPr lang="en-US" sz="2600" dirty="0">
                <a:solidFill>
                  <a:schemeClr val="bg1"/>
                </a:solidFill>
                <a:latin typeface="Berlin Sans FB" pitchFamily="34" charset="0"/>
              </a:rPr>
              <a:t> dan </a:t>
            </a:r>
            <a:r>
              <a:rPr lang="en-US" sz="2600" dirty="0" err="1">
                <a:solidFill>
                  <a:schemeClr val="bg1"/>
                </a:solidFill>
                <a:latin typeface="Berlin Sans FB" pitchFamily="34" charset="0"/>
              </a:rPr>
              <a:t>tidak</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disingkirkan</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atau</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dipulihkan</a:t>
            </a:r>
            <a:r>
              <a:rPr lang="en-US" sz="2600" dirty="0">
                <a:solidFill>
                  <a:schemeClr val="bg1"/>
                </a:solidFill>
                <a:latin typeface="Berlin Sans FB" pitchFamily="34" charset="0"/>
              </a:rPr>
              <a:t>.   </a:t>
            </a:r>
          </a:p>
          <a:p>
            <a:pPr marL="514350" indent="-514350">
              <a:buFont typeface="+mj-lt"/>
              <a:buAutoNum type="arabicPeriod"/>
            </a:pPr>
            <a:endParaRPr lang="en-US" sz="2600" dirty="0">
              <a:solidFill>
                <a:schemeClr val="bg1"/>
              </a:solidFill>
              <a:latin typeface="Berlin Sans FB" pitchFamily="34" charset="0"/>
            </a:endParaRPr>
          </a:p>
          <a:p>
            <a:pPr marL="514350" indent="-514350">
              <a:buFont typeface="+mj-lt"/>
              <a:buAutoNum type="arabicPeriod"/>
            </a:pPr>
            <a:r>
              <a:rPr lang="en-US" sz="2600" dirty="0" err="1">
                <a:solidFill>
                  <a:schemeClr val="bg1"/>
                </a:solidFill>
                <a:latin typeface="Gill Sans Ultra Bold Condensed" panose="020B0A06020104020203" pitchFamily="34" charset="0"/>
              </a:rPr>
              <a:t>Duri</a:t>
            </a:r>
            <a:r>
              <a:rPr lang="en-US" sz="2600" dirty="0">
                <a:solidFill>
                  <a:schemeClr val="bg1"/>
                </a:solidFill>
                <a:latin typeface="Gill Sans Ultra Bold Condensed" panose="020B0A06020104020203" pitchFamily="34" charset="0"/>
              </a:rPr>
              <a:t> </a:t>
            </a:r>
            <a:r>
              <a:rPr lang="en-US" sz="2600" dirty="0" err="1">
                <a:solidFill>
                  <a:schemeClr val="bg1"/>
                </a:solidFill>
                <a:latin typeface="Gill Sans Ultra Bold Condensed" panose="020B0A06020104020203" pitchFamily="34" charset="0"/>
              </a:rPr>
              <a:t>dalam</a:t>
            </a:r>
            <a:r>
              <a:rPr lang="en-US" sz="2600" dirty="0">
                <a:solidFill>
                  <a:schemeClr val="bg1"/>
                </a:solidFill>
                <a:latin typeface="Gill Sans Ultra Bold Condensed" panose="020B0A06020104020203" pitchFamily="34" charset="0"/>
              </a:rPr>
              <a:t> </a:t>
            </a:r>
            <a:r>
              <a:rPr lang="en-US" sz="2600" dirty="0" err="1">
                <a:solidFill>
                  <a:schemeClr val="bg1"/>
                </a:solidFill>
                <a:latin typeface="Gill Sans Ultra Bold Condensed" panose="020B0A06020104020203" pitchFamily="34" charset="0"/>
              </a:rPr>
              <a:t>daging</a:t>
            </a:r>
            <a:r>
              <a:rPr lang="en-US" sz="2600" dirty="0">
                <a:solidFill>
                  <a:schemeClr val="bg1"/>
                </a:solidFill>
                <a:latin typeface="Gill Sans Ultra Bold Condensed" panose="020B0A06020104020203" pitchFamily="34" charset="0"/>
              </a:rPr>
              <a:t> </a:t>
            </a:r>
            <a:r>
              <a:rPr lang="en-US" sz="2600" dirty="0" err="1">
                <a:solidFill>
                  <a:schemeClr val="bg1"/>
                </a:solidFill>
                <a:latin typeface="Gill Sans Ultra Bold Condensed" panose="020B0A06020104020203" pitchFamily="34" charset="0"/>
              </a:rPr>
              <a:t>Paulus</a:t>
            </a:r>
            <a:r>
              <a:rPr lang="en-US" sz="2600" dirty="0">
                <a:solidFill>
                  <a:schemeClr val="bg1"/>
                </a:solidFill>
                <a:latin typeface="Gill Sans Ultra Bold Condensed" panose="020B0A06020104020203" pitchFamily="34" charset="0"/>
              </a:rPr>
              <a:t> </a:t>
            </a:r>
            <a:r>
              <a:rPr lang="en-US" sz="2600" dirty="0" err="1">
                <a:solidFill>
                  <a:schemeClr val="bg1"/>
                </a:solidFill>
                <a:latin typeface="Gill Sans Ultra Bold Condensed" panose="020B0A06020104020203" pitchFamily="34" charset="0"/>
              </a:rPr>
              <a:t>bertujuan</a:t>
            </a:r>
            <a:r>
              <a:rPr lang="en-US" sz="2600" dirty="0">
                <a:solidFill>
                  <a:schemeClr val="bg1"/>
                </a:solidFill>
                <a:latin typeface="Gill Sans Ultra Bold Condensed" panose="020B0A06020104020203" pitchFamily="34" charset="0"/>
              </a:rPr>
              <a:t> agar </a:t>
            </a:r>
            <a:r>
              <a:rPr lang="en-US" sz="2600" dirty="0" err="1">
                <a:solidFill>
                  <a:schemeClr val="bg1"/>
                </a:solidFill>
                <a:latin typeface="Gill Sans Ultra Bold Condensed" panose="020B0A06020104020203" pitchFamily="34" charset="0"/>
              </a:rPr>
              <a:t>ia</a:t>
            </a:r>
            <a:r>
              <a:rPr lang="en-US" sz="2600" dirty="0">
                <a:solidFill>
                  <a:schemeClr val="bg1"/>
                </a:solidFill>
                <a:latin typeface="Gill Sans Ultra Bold Condensed" panose="020B0A06020104020203" pitchFamily="34" charset="0"/>
              </a:rPr>
              <a:t> </a:t>
            </a:r>
            <a:r>
              <a:rPr lang="en-US" sz="2600" dirty="0" err="1">
                <a:solidFill>
                  <a:schemeClr val="bg1"/>
                </a:solidFill>
                <a:latin typeface="Gill Sans Ultra Bold Condensed" panose="020B0A06020104020203" pitchFamily="34" charset="0"/>
              </a:rPr>
              <a:t>tidak</a:t>
            </a:r>
            <a:r>
              <a:rPr lang="en-US" sz="2600" dirty="0">
                <a:solidFill>
                  <a:schemeClr val="bg1"/>
                </a:solidFill>
                <a:latin typeface="Gill Sans Ultra Bold Condensed" panose="020B0A06020104020203" pitchFamily="34" charset="0"/>
              </a:rPr>
              <a:t> </a:t>
            </a:r>
            <a:r>
              <a:rPr lang="en-US" sz="2600" dirty="0" err="1">
                <a:solidFill>
                  <a:schemeClr val="bg1"/>
                </a:solidFill>
                <a:latin typeface="Gill Sans Ultra Bold Condensed" panose="020B0A06020104020203" pitchFamily="34" charset="0"/>
              </a:rPr>
              <a:t>sombong</a:t>
            </a:r>
            <a:r>
              <a:rPr lang="en-US" sz="2600" dirty="0">
                <a:solidFill>
                  <a:schemeClr val="bg1"/>
                </a:solidFill>
                <a:latin typeface="Gill Sans Ultra Bold Condensed" panose="020B0A06020104020203" pitchFamily="34" charset="0"/>
              </a:rPr>
              <a:t>.</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Tentu</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saja</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itu</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bukan</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karena</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dosa</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tertentu</a:t>
            </a:r>
            <a:r>
              <a:rPr lang="en-US" sz="2600" dirty="0">
                <a:solidFill>
                  <a:schemeClr val="bg1"/>
                </a:solidFill>
                <a:latin typeface="Berlin Sans FB" pitchFamily="34" charset="0"/>
              </a:rPr>
              <a:t> yang </a:t>
            </a:r>
            <a:r>
              <a:rPr lang="en-US" sz="2600" dirty="0" err="1">
                <a:solidFill>
                  <a:schemeClr val="bg1"/>
                </a:solidFill>
                <a:latin typeface="Berlin Sans FB" pitchFamily="34" charset="0"/>
              </a:rPr>
              <a:t>dia</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lakukan</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tetapi</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untuk</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mencegah</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dia</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berbuat</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dosa</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di</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masa</a:t>
            </a:r>
            <a:r>
              <a:rPr lang="en-US" sz="2600" dirty="0">
                <a:solidFill>
                  <a:schemeClr val="bg1"/>
                </a:solidFill>
                <a:latin typeface="Berlin Sans FB" pitchFamily="34" charset="0"/>
              </a:rPr>
              <a:t> </a:t>
            </a:r>
            <a:r>
              <a:rPr lang="en-US" sz="2600" dirty="0" err="1">
                <a:solidFill>
                  <a:schemeClr val="bg1"/>
                </a:solidFill>
                <a:latin typeface="Berlin Sans FB" pitchFamily="34" charset="0"/>
              </a:rPr>
              <a:t>depan</a:t>
            </a:r>
            <a:r>
              <a:rPr lang="en-US" sz="2600" dirty="0">
                <a:solidFill>
                  <a:schemeClr val="bg1"/>
                </a:solidFill>
                <a:latin typeface="Berlin Sans FB" pitchFamily="34" charset="0"/>
              </a:rPr>
              <a:t>. </a:t>
            </a:r>
            <a:r>
              <a:rPr lang="en-US" sz="2600" dirty="0" err="1">
                <a:solidFill>
                  <a:schemeClr val="bg1"/>
                </a:solidFill>
                <a:latin typeface="Amasis MT Pro Black" panose="02040A04050005020304" pitchFamily="18" charset="0"/>
              </a:rPr>
              <a:t>Paulus</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menyadari</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bahwa</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pada</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dasarnya</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ia</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memiliki</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kelemahan</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terhadap</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dosa</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dan</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bahwa</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duri</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ini</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dapat</a:t>
            </a:r>
            <a:r>
              <a:rPr lang="en-US" sz="2600" dirty="0">
                <a:solidFill>
                  <a:schemeClr val="bg1"/>
                </a:solidFill>
                <a:latin typeface="Amasis MT Pro Black" panose="02040A04050005020304" pitchFamily="18" charset="0"/>
              </a:rPr>
              <a:t> </a:t>
            </a:r>
            <a:r>
              <a:rPr lang="en-US" sz="2600" dirty="0" err="1">
                <a:solidFill>
                  <a:schemeClr val="bg1"/>
                </a:solidFill>
                <a:latin typeface="Amasis MT Pro Black" panose="02040A04050005020304" pitchFamily="18" charset="0"/>
              </a:rPr>
              <a:t>mencegahnya</a:t>
            </a:r>
            <a:r>
              <a:rPr lang="en-US" sz="2600" dirty="0">
                <a:solidFill>
                  <a:schemeClr val="bg1"/>
                </a:solidFill>
                <a:latin typeface="Amasis MT Pro Black" panose="02040A04050005020304" pitchFamily="18"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329642" cy="5626121"/>
          </a:xfrm>
        </p:spPr>
        <p:txBody>
          <a:bodyPr/>
          <a:lstStyle/>
          <a:p>
            <a:pPr>
              <a:buNone/>
            </a:pPr>
            <a:r>
              <a:rPr lang="en-US" dirty="0">
                <a:latin typeface="Eras Bold ITC" pitchFamily="34" charset="0"/>
              </a:rPr>
              <a:t>	</a:t>
            </a:r>
            <a:r>
              <a:rPr lang="en-US" dirty="0" err="1">
                <a:latin typeface="Eras Bold ITC" pitchFamily="34" charset="0"/>
              </a:rPr>
              <a:t>Sebenarnya</a:t>
            </a:r>
            <a:r>
              <a:rPr lang="en-US" dirty="0">
                <a:latin typeface="Eras Bold ITC" pitchFamily="34" charset="0"/>
              </a:rPr>
              <a:t>, </a:t>
            </a:r>
            <a:r>
              <a:rPr lang="en-US" dirty="0" err="1">
                <a:latin typeface="Eras Bold ITC" pitchFamily="34" charset="0"/>
              </a:rPr>
              <a:t>Paulus</a:t>
            </a:r>
            <a:r>
              <a:rPr lang="en-US" dirty="0">
                <a:latin typeface="Eras Bold ITC" pitchFamily="34" charset="0"/>
              </a:rPr>
              <a:t> </a:t>
            </a:r>
            <a:r>
              <a:rPr lang="en-US" dirty="0" err="1">
                <a:latin typeface="Eras Bold ITC" pitchFamily="34" charset="0"/>
              </a:rPr>
              <a:t>bermohon</a:t>
            </a:r>
            <a:r>
              <a:rPr lang="en-US" dirty="0">
                <a:latin typeface="Eras Bold ITC" pitchFamily="34" charset="0"/>
              </a:rPr>
              <a:t> </a:t>
            </a:r>
            <a:r>
              <a:rPr lang="en-US" dirty="0" err="1">
                <a:latin typeface="Eras Bold ITC" pitchFamily="34" charset="0"/>
              </a:rPr>
              <a:t>supaya</a:t>
            </a:r>
            <a:r>
              <a:rPr lang="en-US" dirty="0">
                <a:latin typeface="Eras Bold ITC" pitchFamily="34" charset="0"/>
              </a:rPr>
              <a:t> </a:t>
            </a:r>
            <a:r>
              <a:rPr lang="en-US" dirty="0" err="1">
                <a:latin typeface="Eras Bold ITC" pitchFamily="34" charset="0"/>
              </a:rPr>
              <a:t>ia</a:t>
            </a:r>
            <a:r>
              <a:rPr lang="en-US" dirty="0">
                <a:latin typeface="Eras Bold ITC" pitchFamily="34" charset="0"/>
              </a:rPr>
              <a:t> </a:t>
            </a:r>
            <a:r>
              <a:rPr lang="en-US" dirty="0" err="1">
                <a:latin typeface="Eras Bold ITC" pitchFamily="34" charset="0"/>
              </a:rPr>
              <a:t>dapat</a:t>
            </a:r>
            <a:r>
              <a:rPr lang="en-US" dirty="0">
                <a:latin typeface="Eras Bold ITC" pitchFamily="34" charset="0"/>
              </a:rPr>
              <a:t> </a:t>
            </a:r>
            <a:r>
              <a:rPr lang="en-US" dirty="0" err="1">
                <a:latin typeface="Eras Bold ITC" pitchFamily="34" charset="0"/>
              </a:rPr>
              <a:t>dipulihkan</a:t>
            </a:r>
            <a:r>
              <a:rPr lang="en-US" dirty="0">
                <a:latin typeface="Eras Bold ITC" pitchFamily="34" charset="0"/>
              </a:rPr>
              <a:t> </a:t>
            </a:r>
            <a:r>
              <a:rPr lang="en-US" dirty="0" err="1">
                <a:latin typeface="Eras Bold ITC" pitchFamily="34" charset="0"/>
              </a:rPr>
              <a:t>tetapi</a:t>
            </a:r>
            <a:r>
              <a:rPr lang="en-US" dirty="0">
                <a:latin typeface="Eras Bold ITC" pitchFamily="34" charset="0"/>
              </a:rPr>
              <a:t> </a:t>
            </a:r>
            <a:r>
              <a:rPr lang="en-US" dirty="0" err="1">
                <a:latin typeface="Eras Bold ITC" pitchFamily="34" charset="0"/>
              </a:rPr>
              <a:t>jawaban</a:t>
            </a:r>
            <a:r>
              <a:rPr lang="en-US" dirty="0">
                <a:latin typeface="Eras Bold ITC" pitchFamily="34" charset="0"/>
              </a:rPr>
              <a:t> </a:t>
            </a:r>
            <a:r>
              <a:rPr lang="en-US" dirty="0" err="1">
                <a:latin typeface="Eras Bold ITC" pitchFamily="34" charset="0"/>
              </a:rPr>
              <a:t>Tuhan</a:t>
            </a:r>
            <a:r>
              <a:rPr lang="en-US" dirty="0">
                <a:latin typeface="Eras Bold ITC" pitchFamily="34" charset="0"/>
              </a:rPr>
              <a:t> </a:t>
            </a:r>
            <a:r>
              <a:rPr lang="en-US" dirty="0" err="1">
                <a:latin typeface="Eras Bold ITC" pitchFamily="34" charset="0"/>
              </a:rPr>
              <a:t>adalah</a:t>
            </a:r>
            <a:r>
              <a:rPr lang="en-US" dirty="0">
                <a:latin typeface="Eras Bold ITC" pitchFamily="34" charset="0"/>
              </a:rPr>
              <a:t> </a:t>
            </a:r>
            <a:r>
              <a:rPr lang="en-US" dirty="0">
                <a:solidFill>
                  <a:srgbClr val="C00000"/>
                </a:solidFill>
                <a:latin typeface="Eras Bold ITC" pitchFamily="34" charset="0"/>
              </a:rPr>
              <a:t>"</a:t>
            </a:r>
            <a:r>
              <a:rPr lang="en-US" dirty="0" err="1">
                <a:solidFill>
                  <a:srgbClr val="C00000"/>
                </a:solidFill>
                <a:latin typeface="Eras Bold ITC" pitchFamily="34" charset="0"/>
              </a:rPr>
              <a:t>Cukuplah</a:t>
            </a:r>
            <a:r>
              <a:rPr lang="en-US" dirty="0">
                <a:solidFill>
                  <a:srgbClr val="C00000"/>
                </a:solidFill>
                <a:latin typeface="Eras Bold ITC" pitchFamily="34" charset="0"/>
              </a:rPr>
              <a:t> </a:t>
            </a:r>
            <a:r>
              <a:rPr lang="en-US" dirty="0" err="1">
                <a:solidFill>
                  <a:srgbClr val="C00000"/>
                </a:solidFill>
                <a:latin typeface="Eras Bold ITC" pitchFamily="34" charset="0"/>
              </a:rPr>
              <a:t>kasih</a:t>
            </a:r>
            <a:r>
              <a:rPr lang="en-US" dirty="0">
                <a:solidFill>
                  <a:srgbClr val="C00000"/>
                </a:solidFill>
                <a:latin typeface="Eras Bold ITC" pitchFamily="34" charset="0"/>
              </a:rPr>
              <a:t> </a:t>
            </a:r>
            <a:r>
              <a:rPr lang="en-US" dirty="0" err="1">
                <a:solidFill>
                  <a:srgbClr val="C00000"/>
                </a:solidFill>
                <a:latin typeface="Eras Bold ITC" pitchFamily="34" charset="0"/>
              </a:rPr>
              <a:t>karunia</a:t>
            </a:r>
            <a:r>
              <a:rPr lang="en-US" dirty="0">
                <a:solidFill>
                  <a:srgbClr val="C00000"/>
                </a:solidFill>
                <a:latin typeface="Eras Bold ITC" pitchFamily="34" charset="0"/>
              </a:rPr>
              <a:t>-Ku </a:t>
            </a:r>
            <a:r>
              <a:rPr lang="en-US" dirty="0" err="1">
                <a:solidFill>
                  <a:srgbClr val="C00000"/>
                </a:solidFill>
                <a:latin typeface="Eras Bold ITC" pitchFamily="34" charset="0"/>
              </a:rPr>
              <a:t>bagimu</a:t>
            </a:r>
            <a:r>
              <a:rPr lang="en-US" dirty="0">
                <a:solidFill>
                  <a:srgbClr val="C00000"/>
                </a:solidFill>
                <a:latin typeface="Eras Bold ITC" pitchFamily="34" charset="0"/>
              </a:rPr>
              <a:t>, </a:t>
            </a:r>
            <a:r>
              <a:rPr lang="en-US" dirty="0" err="1">
                <a:solidFill>
                  <a:srgbClr val="C00000"/>
                </a:solidFill>
                <a:latin typeface="Eras Bold ITC" pitchFamily="34" charset="0"/>
              </a:rPr>
              <a:t>sebab</a:t>
            </a:r>
            <a:r>
              <a:rPr lang="en-US" dirty="0">
                <a:solidFill>
                  <a:srgbClr val="C00000"/>
                </a:solidFill>
                <a:latin typeface="Eras Bold ITC" pitchFamily="34" charset="0"/>
              </a:rPr>
              <a:t> </a:t>
            </a:r>
            <a:r>
              <a:rPr lang="en-US" dirty="0" err="1">
                <a:solidFill>
                  <a:srgbClr val="C00000"/>
                </a:solidFill>
                <a:latin typeface="Eras Bold ITC" pitchFamily="34" charset="0"/>
              </a:rPr>
              <a:t>justru</a:t>
            </a:r>
            <a:r>
              <a:rPr lang="en-US" dirty="0">
                <a:solidFill>
                  <a:srgbClr val="C00000"/>
                </a:solidFill>
                <a:latin typeface="Eras Bold ITC" pitchFamily="34" charset="0"/>
              </a:rPr>
              <a:t> </a:t>
            </a:r>
            <a:r>
              <a:rPr lang="en-US" dirty="0" err="1">
                <a:solidFill>
                  <a:srgbClr val="C00000"/>
                </a:solidFill>
                <a:latin typeface="Eras Bold ITC" pitchFamily="34" charset="0"/>
              </a:rPr>
              <a:t>dalam</a:t>
            </a:r>
            <a:r>
              <a:rPr lang="en-US" dirty="0">
                <a:solidFill>
                  <a:srgbClr val="C00000"/>
                </a:solidFill>
                <a:latin typeface="Eras Bold ITC" pitchFamily="34" charset="0"/>
              </a:rPr>
              <a:t> </a:t>
            </a:r>
            <a:r>
              <a:rPr lang="en-US" dirty="0" err="1">
                <a:solidFill>
                  <a:srgbClr val="C00000"/>
                </a:solidFill>
                <a:latin typeface="Eras Bold ITC" pitchFamily="34" charset="0"/>
              </a:rPr>
              <a:t>kelemahanlah</a:t>
            </a:r>
            <a:r>
              <a:rPr lang="en-US" dirty="0">
                <a:solidFill>
                  <a:srgbClr val="C00000"/>
                </a:solidFill>
                <a:latin typeface="Eras Bold ITC" pitchFamily="34" charset="0"/>
              </a:rPr>
              <a:t> </a:t>
            </a:r>
            <a:r>
              <a:rPr lang="en-US" dirty="0" err="1">
                <a:solidFill>
                  <a:srgbClr val="C00000"/>
                </a:solidFill>
                <a:latin typeface="Eras Bold ITC" pitchFamily="34" charset="0"/>
              </a:rPr>
              <a:t>kuasa</a:t>
            </a:r>
            <a:r>
              <a:rPr lang="en-US" dirty="0">
                <a:solidFill>
                  <a:srgbClr val="C00000"/>
                </a:solidFill>
                <a:latin typeface="Eras Bold ITC" pitchFamily="34" charset="0"/>
              </a:rPr>
              <a:t>-Ku </a:t>
            </a:r>
            <a:r>
              <a:rPr lang="en-US" dirty="0" err="1">
                <a:solidFill>
                  <a:srgbClr val="C00000"/>
                </a:solidFill>
                <a:latin typeface="Eras Bold ITC" pitchFamily="34" charset="0"/>
              </a:rPr>
              <a:t>menjadi</a:t>
            </a:r>
            <a:r>
              <a:rPr lang="en-US" dirty="0">
                <a:solidFill>
                  <a:srgbClr val="C00000"/>
                </a:solidFill>
                <a:latin typeface="Eras Bold ITC" pitchFamily="34" charset="0"/>
              </a:rPr>
              <a:t> </a:t>
            </a:r>
            <a:r>
              <a:rPr lang="en-US" dirty="0" err="1">
                <a:solidFill>
                  <a:srgbClr val="C00000"/>
                </a:solidFill>
                <a:latin typeface="Eras Bold ITC" pitchFamily="34" charset="0"/>
              </a:rPr>
              <a:t>sempurna</a:t>
            </a:r>
            <a:r>
              <a:rPr lang="en-US" dirty="0">
                <a:solidFill>
                  <a:srgbClr val="C00000"/>
                </a:solidFill>
                <a:latin typeface="Eras Bold ITC" pitchFamily="34" charset="0"/>
              </a:rPr>
              <a:t>." </a:t>
            </a:r>
          </a:p>
          <a:p>
            <a:pPr>
              <a:buNone/>
            </a:pPr>
            <a:r>
              <a:rPr lang="en-US" dirty="0">
                <a:latin typeface="Eras Bold ITC" pitchFamily="34" charset="0"/>
              </a:rPr>
              <a:t>	[2 </a:t>
            </a:r>
            <a:r>
              <a:rPr lang="en-US" dirty="0" err="1">
                <a:latin typeface="Eras Bold ITC" pitchFamily="34" charset="0"/>
              </a:rPr>
              <a:t>Korintus</a:t>
            </a:r>
            <a:r>
              <a:rPr lang="en-US" dirty="0">
                <a:latin typeface="Eras Bold ITC" pitchFamily="34" charset="0"/>
              </a:rPr>
              <a:t> 12:9a]</a:t>
            </a:r>
          </a:p>
        </p:txBody>
      </p:sp>
      <p:pic>
        <p:nvPicPr>
          <p:cNvPr id="4" name="Picture 6" descr="How should we interpret the Bible? - Common-questions - BioLogos"/>
          <p:cNvPicPr>
            <a:picLocks noChangeAspect="1" noChangeArrowheads="1"/>
          </p:cNvPicPr>
          <p:nvPr/>
        </p:nvPicPr>
        <p:blipFill>
          <a:blip r:embed="rId2"/>
          <a:srcRect t="64713"/>
          <a:stretch>
            <a:fillRect/>
          </a:stretch>
        </p:blipFill>
        <p:spPr bwMode="auto">
          <a:xfrm>
            <a:off x="0" y="4427250"/>
            <a:ext cx="9144000" cy="24307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214422"/>
          </a:xfrm>
          <a:solidFill>
            <a:srgbClr val="002060"/>
          </a:solidFill>
        </p:spPr>
        <p:txBody>
          <a:bodyPr>
            <a:normAutofit/>
          </a:bodyPr>
          <a:lstStyle/>
          <a:p>
            <a:r>
              <a:rPr lang="en-US" sz="3200" dirty="0" err="1">
                <a:solidFill>
                  <a:srgbClr val="FFFF00"/>
                </a:solidFill>
                <a:latin typeface="Eras Bold ITC" pitchFamily="34" charset="0"/>
              </a:rPr>
              <a:t>Bagaimana</a:t>
            </a:r>
            <a:r>
              <a:rPr lang="en-US" sz="3200" dirty="0">
                <a:solidFill>
                  <a:srgbClr val="FFFF00"/>
                </a:solidFill>
                <a:latin typeface="Eras Bold ITC" pitchFamily="34" charset="0"/>
              </a:rPr>
              <a:t> </a:t>
            </a:r>
            <a:r>
              <a:rPr lang="en-US" sz="3200" dirty="0" err="1">
                <a:solidFill>
                  <a:srgbClr val="FFFF00"/>
                </a:solidFill>
                <a:latin typeface="Eras Bold ITC" pitchFamily="34" charset="0"/>
              </a:rPr>
              <a:t>Paulus</a:t>
            </a:r>
            <a:r>
              <a:rPr lang="en-US" sz="3200" dirty="0">
                <a:solidFill>
                  <a:srgbClr val="FFFF00"/>
                </a:solidFill>
                <a:latin typeface="Eras Bold ITC" pitchFamily="34" charset="0"/>
              </a:rPr>
              <a:t> </a:t>
            </a:r>
            <a:r>
              <a:rPr lang="en-US" sz="3200" dirty="0" err="1">
                <a:solidFill>
                  <a:srgbClr val="FFFF00"/>
                </a:solidFill>
                <a:latin typeface="Eras Bold ITC" pitchFamily="34" charset="0"/>
              </a:rPr>
              <a:t>merespon</a:t>
            </a:r>
            <a:r>
              <a:rPr lang="en-US" sz="3200" dirty="0">
                <a:solidFill>
                  <a:srgbClr val="FFFF00"/>
                </a:solidFill>
                <a:latin typeface="Eras Bold ITC" pitchFamily="34" charset="0"/>
              </a:rPr>
              <a:t> </a:t>
            </a:r>
            <a:r>
              <a:rPr lang="en-US" sz="3200" dirty="0" err="1">
                <a:solidFill>
                  <a:srgbClr val="FFFF00"/>
                </a:solidFill>
                <a:latin typeface="Eras Bold ITC" pitchFamily="34" charset="0"/>
              </a:rPr>
              <a:t>jawaban</a:t>
            </a:r>
            <a:r>
              <a:rPr lang="en-US" sz="3200" dirty="0">
                <a:solidFill>
                  <a:srgbClr val="FFFF00"/>
                </a:solidFill>
                <a:latin typeface="Eras Bold ITC" pitchFamily="34" charset="0"/>
              </a:rPr>
              <a:t> </a:t>
            </a:r>
            <a:r>
              <a:rPr lang="en-US" sz="3200" dirty="0" err="1">
                <a:solidFill>
                  <a:srgbClr val="FFFF00"/>
                </a:solidFill>
                <a:latin typeface="Eras Bold ITC" pitchFamily="34" charset="0"/>
              </a:rPr>
              <a:t>Tuhan</a:t>
            </a:r>
            <a:r>
              <a:rPr lang="en-US" sz="3200" dirty="0">
                <a:solidFill>
                  <a:srgbClr val="FFFF00"/>
                </a:solidFill>
                <a:latin typeface="Eras Bold ITC" pitchFamily="34" charset="0"/>
              </a:rPr>
              <a:t> </a:t>
            </a:r>
            <a:r>
              <a:rPr lang="en-US" sz="3200" dirty="0" err="1">
                <a:solidFill>
                  <a:srgbClr val="FFFF00"/>
                </a:solidFill>
                <a:latin typeface="Eras Bold ITC" pitchFamily="34" charset="0"/>
              </a:rPr>
              <a:t>tersebut</a:t>
            </a:r>
            <a:r>
              <a:rPr lang="en-US" sz="3200" dirty="0">
                <a:solidFill>
                  <a:srgbClr val="FFFF00"/>
                </a:solidFill>
                <a:latin typeface="Eras Bold ITC" pitchFamily="34" charset="0"/>
              </a:rPr>
              <a:t>?</a:t>
            </a:r>
          </a:p>
        </p:txBody>
      </p:sp>
      <p:sp>
        <p:nvSpPr>
          <p:cNvPr id="3" name="Content Placeholder 2"/>
          <p:cNvSpPr>
            <a:spLocks noGrp="1"/>
          </p:cNvSpPr>
          <p:nvPr>
            <p:ph idx="1"/>
          </p:nvPr>
        </p:nvSpPr>
        <p:spPr>
          <a:xfrm>
            <a:off x="-200701" y="1679522"/>
            <a:ext cx="6788926" cy="4786346"/>
          </a:xfrm>
        </p:spPr>
        <p:txBody>
          <a:bodyPr>
            <a:noAutofit/>
          </a:bodyPr>
          <a:lstStyle/>
          <a:p>
            <a:pPr>
              <a:buNone/>
            </a:pP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Paulus</a:t>
            </a: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tidak</a:t>
            </a: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marah</a:t>
            </a: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atau</a:t>
            </a: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kecewa</a:t>
            </a: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tetapi</a:t>
            </a: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ia</a:t>
            </a: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mempercayai</a:t>
            </a: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rencana</a:t>
            </a: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Tuhan</a:t>
            </a: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bagi</a:t>
            </a:r>
            <a:r>
              <a:rPr lang="en-US" sz="2600" dirty="0">
                <a:latin typeface="Gill Sans Ultra Bold Condensed" panose="020B0A06020104020203" pitchFamily="34" charset="0"/>
              </a:rPr>
              <a:t> </a:t>
            </a:r>
            <a:r>
              <a:rPr lang="en-US" sz="2600" dirty="0" err="1">
                <a:latin typeface="Gill Sans Ultra Bold Condensed" panose="020B0A06020104020203" pitchFamily="34" charset="0"/>
              </a:rPr>
              <a:t>hidupnya</a:t>
            </a:r>
            <a:r>
              <a:rPr lang="en-US" sz="2600" dirty="0">
                <a:latin typeface="Eras Demi ITC" pitchFamily="34" charset="0"/>
              </a:rPr>
              <a:t>, </a:t>
            </a:r>
            <a:r>
              <a:rPr lang="en-US" sz="2600" dirty="0" err="1">
                <a:latin typeface="Eras Demi ITC" pitchFamily="34" charset="0"/>
              </a:rPr>
              <a:t>ia</a:t>
            </a:r>
            <a:r>
              <a:rPr lang="en-US" sz="2600" dirty="0">
                <a:latin typeface="Eras Demi ITC" pitchFamily="34" charset="0"/>
              </a:rPr>
              <a:t> </a:t>
            </a:r>
            <a:r>
              <a:rPr lang="en-US" sz="2600" dirty="0" err="1">
                <a:latin typeface="Eras Demi ITC" pitchFamily="34" charset="0"/>
              </a:rPr>
              <a:t>merespon</a:t>
            </a:r>
            <a:r>
              <a:rPr lang="en-US" sz="2600" dirty="0">
                <a:latin typeface="Eras Demi ITC" pitchFamily="34" charset="0"/>
              </a:rPr>
              <a:t> </a:t>
            </a:r>
            <a:r>
              <a:rPr lang="en-US" sz="2600" dirty="0" err="1">
                <a:latin typeface="Eras Demi ITC" pitchFamily="34" charset="0"/>
              </a:rPr>
              <a:t>dengan</a:t>
            </a:r>
            <a:r>
              <a:rPr lang="en-US" sz="2600" dirty="0">
                <a:latin typeface="Eras Demi ITC" pitchFamily="34" charset="0"/>
              </a:rPr>
              <a:t> </a:t>
            </a:r>
            <a:r>
              <a:rPr lang="en-US" sz="2600" dirty="0" err="1">
                <a:latin typeface="Eras Demi ITC" pitchFamily="34" charset="0"/>
              </a:rPr>
              <a:t>perkataan</a:t>
            </a:r>
            <a:r>
              <a:rPr lang="en-US" sz="2600" dirty="0">
                <a:latin typeface="Eras Demi ITC" pitchFamily="34" charset="0"/>
              </a:rPr>
              <a:t>: "</a:t>
            </a:r>
            <a:r>
              <a:rPr lang="en-US" sz="2800" dirty="0" err="1">
                <a:latin typeface="Bahnschrift SemiBold Condensed" panose="020B0502040204020203" pitchFamily="34" charset="0"/>
              </a:rPr>
              <a:t>Sebab</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itu</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terlebih</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suka</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aku</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bermegah</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atas</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kelemahanku</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supaya</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kuasa</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Kristus</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turun</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menaungi</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aku</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Karena</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itu</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aku</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senang</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dan</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rela</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di</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dalam</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kelemahan</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di</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dalam</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siksaan</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di</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dalam</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kesukaran</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di</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dalam</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penganiayaan</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dan</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kesesakan</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oleh</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karena</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Kristus</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Sebab</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jika</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aku</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lemah</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maka</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aku</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kuat</a:t>
            </a:r>
            <a:r>
              <a:rPr lang="en-US" sz="2800" dirty="0">
                <a:latin typeface="Bahnschrift SemiBold Condensed" panose="020B0502040204020203" pitchFamily="34" charset="0"/>
              </a:rPr>
              <a:t>" </a:t>
            </a:r>
            <a:r>
              <a:rPr lang="en-US" sz="2600" dirty="0">
                <a:latin typeface="Eras Demi ITC" pitchFamily="34" charset="0"/>
              </a:rPr>
              <a:t>[</a:t>
            </a:r>
            <a:r>
              <a:rPr lang="en-US" sz="2600" dirty="0">
                <a:latin typeface="Eras Bold ITC" panose="020B0907030504020204" pitchFamily="34" charset="0"/>
              </a:rPr>
              <a:t>2 </a:t>
            </a:r>
            <a:r>
              <a:rPr lang="en-US" sz="2600" dirty="0" err="1">
                <a:latin typeface="Eras Bold ITC" panose="020B0907030504020204" pitchFamily="34" charset="0"/>
              </a:rPr>
              <a:t>Korintus</a:t>
            </a:r>
            <a:r>
              <a:rPr lang="en-US" sz="2600" dirty="0">
                <a:latin typeface="Eras Bold ITC" panose="020B0907030504020204" pitchFamily="34" charset="0"/>
              </a:rPr>
              <a:t> 12:9b-10</a:t>
            </a:r>
            <a:r>
              <a:rPr lang="en-US" sz="2600" dirty="0">
                <a:latin typeface="Eras Demi ITC" pitchFamily="34" charset="0"/>
              </a:rPr>
              <a:t>].</a:t>
            </a:r>
          </a:p>
        </p:txBody>
      </p:sp>
      <p:pic>
        <p:nvPicPr>
          <p:cNvPr id="2052" name="Picture 4" descr="Holy Bible; King James Version 1611(Perfect Bible For Kobo) eBook por King  James Bible - 1230003453421 | Rakuten Kobo Estados Unidos"/>
          <p:cNvPicPr>
            <a:picLocks noChangeAspect="1" noChangeArrowheads="1"/>
          </p:cNvPicPr>
          <p:nvPr/>
        </p:nvPicPr>
        <p:blipFill>
          <a:blip r:embed="rId3" cstate="print"/>
          <a:srcRect/>
          <a:stretch>
            <a:fillRect/>
          </a:stretch>
        </p:blipFill>
        <p:spPr bwMode="auto">
          <a:xfrm>
            <a:off x="6357950" y="3286124"/>
            <a:ext cx="2643206" cy="2643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useBgFill="1">
          <p:nvSpPr>
            <p:cNvPr id="13" name="Rectangle 12">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4" name="Rectangle 13">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16" name="Freeform: Shape 15">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0531" y="0"/>
            <a:ext cx="4803469"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948C6AF-802E-2F56-47E7-98ED3915301B}"/>
              </a:ext>
            </a:extLst>
          </p:cNvPr>
          <p:cNvPicPr>
            <a:picLocks noChangeAspect="1"/>
          </p:cNvPicPr>
          <p:nvPr/>
        </p:nvPicPr>
        <p:blipFill rotWithShape="1">
          <a:blip r:embed="rId2"/>
          <a:srcRect l="11699" r="20461"/>
          <a:stretch/>
        </p:blipFill>
        <p:spPr>
          <a:xfrm>
            <a:off x="4644008" y="44624"/>
            <a:ext cx="4375867" cy="5805254"/>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
        <p:nvSpPr>
          <p:cNvPr id="4" name="CuadroTexto 2">
            <a:extLst>
              <a:ext uri="{FF2B5EF4-FFF2-40B4-BE49-F238E27FC236}">
                <a16:creationId xmlns:a16="http://schemas.microsoft.com/office/drawing/2014/main" id="{07F80E5D-B7C0-E948-AD13-29DA2C1F019B}"/>
              </a:ext>
            </a:extLst>
          </p:cNvPr>
          <p:cNvSpPr txBox="1">
            <a:spLocks noGrp="1"/>
          </p:cNvSpPr>
          <p:nvPr>
            <p:ph idx="1"/>
          </p:nvPr>
        </p:nvSpPr>
        <p:spPr>
          <a:xfrm>
            <a:off x="39921" y="484631"/>
            <a:ext cx="4646285" cy="4245209"/>
          </a:xfrm>
          <a:prstGeom prst="rect">
            <a:avLst/>
          </a:prstGeom>
        </p:spPr>
        <p:txBody>
          <a:bodyPr rtlCol="0">
            <a:noAutofit/>
          </a:bodyPr>
          <a:lstStyle/>
          <a:p>
            <a:pPr>
              <a:lnSpc>
                <a:spcPct val="90000"/>
              </a:lnSpc>
              <a:spcBef>
                <a:spcPts val="600"/>
              </a:spcBef>
            </a:pPr>
            <a:r>
              <a:rPr lang="en-US" sz="2400" b="1" dirty="0" err="1"/>
              <a:t>Cawan</a:t>
            </a:r>
            <a:r>
              <a:rPr lang="en-US" sz="2400" b="1" dirty="0"/>
              <a:t> </a:t>
            </a:r>
            <a:r>
              <a:rPr lang="id-ID" sz="2400" b="1" dirty="0"/>
              <a:t>lebur </a:t>
            </a:r>
            <a:r>
              <a:rPr lang="en-US" sz="2400" b="1" dirty="0" err="1"/>
              <a:t>adalah</a:t>
            </a:r>
            <a:r>
              <a:rPr lang="en-US" sz="2400" b="1" dirty="0"/>
              <a:t> </a:t>
            </a:r>
            <a:r>
              <a:rPr lang="id-ID" sz="2400" b="1" dirty="0"/>
              <a:t>suatu </a:t>
            </a:r>
            <a:r>
              <a:rPr lang="en-US" sz="2400" b="1" dirty="0" err="1"/>
              <a:t>wadah</a:t>
            </a:r>
            <a:r>
              <a:rPr lang="en-US" sz="2400" b="1" dirty="0"/>
              <a:t> yang </a:t>
            </a:r>
            <a:r>
              <a:rPr lang="en-US" sz="2400" b="1" dirty="0" err="1"/>
              <a:t>digunakan</a:t>
            </a:r>
            <a:r>
              <a:rPr lang="en-US" sz="2400" b="1" dirty="0"/>
              <a:t> </a:t>
            </a:r>
            <a:r>
              <a:rPr lang="en-US" sz="2400" b="1" dirty="0" err="1"/>
              <a:t>untuk</a:t>
            </a:r>
            <a:r>
              <a:rPr lang="en-US" sz="2400" b="1" dirty="0"/>
              <a:t> </a:t>
            </a:r>
            <a:r>
              <a:rPr lang="en-US" sz="2400" b="1" dirty="0" err="1"/>
              <a:t>melelehkan</a:t>
            </a:r>
            <a:r>
              <a:rPr lang="en-US" sz="2400" b="1" dirty="0"/>
              <a:t> </a:t>
            </a:r>
            <a:r>
              <a:rPr lang="en-US" sz="2400" b="1" dirty="0" err="1"/>
              <a:t>suatu</a:t>
            </a:r>
            <a:r>
              <a:rPr lang="en-US" sz="2400" b="1" dirty="0"/>
              <a:t> </a:t>
            </a:r>
            <a:r>
              <a:rPr lang="en-US" sz="2400" b="1" dirty="0" err="1"/>
              <a:t>zat</a:t>
            </a:r>
            <a:r>
              <a:rPr lang="en-US" sz="2400" b="1" dirty="0"/>
              <a:t> yang </a:t>
            </a:r>
            <a:r>
              <a:rPr lang="en-US" sz="2400" b="1" dirty="0" err="1"/>
              <a:t>memerlukan</a:t>
            </a:r>
            <a:r>
              <a:rPr lang="en-US" sz="2400" b="1" dirty="0"/>
              <a:t> </a:t>
            </a:r>
            <a:r>
              <a:rPr lang="en-US" sz="2400" b="1" dirty="0" err="1"/>
              <a:t>tingkat</a:t>
            </a:r>
            <a:r>
              <a:rPr lang="en-US" sz="2400" b="1" dirty="0"/>
              <a:t> </a:t>
            </a:r>
            <a:r>
              <a:rPr lang="en-US" sz="2400" b="1" dirty="0" err="1"/>
              <a:t>panas</a:t>
            </a:r>
            <a:r>
              <a:rPr lang="en-US" sz="2400" b="1" dirty="0"/>
              <a:t> yang </a:t>
            </a:r>
            <a:r>
              <a:rPr lang="en-US" sz="2400" b="1" dirty="0" err="1"/>
              <a:t>tinggi</a:t>
            </a:r>
            <a:r>
              <a:rPr lang="en-US" sz="2400" b="1" dirty="0"/>
              <a:t> (</a:t>
            </a:r>
            <a:r>
              <a:rPr lang="en-US" sz="2400" b="1" dirty="0" err="1"/>
              <a:t>misalnya</a:t>
            </a:r>
            <a:r>
              <a:rPr lang="en-US" sz="2400" b="1" dirty="0"/>
              <a:t> </a:t>
            </a:r>
            <a:r>
              <a:rPr lang="en-US" sz="2400" b="1" dirty="0" err="1"/>
              <a:t>emas</a:t>
            </a:r>
            <a:r>
              <a:rPr lang="en-US" sz="2400" b="1" dirty="0"/>
              <a:t>).</a:t>
            </a:r>
          </a:p>
          <a:p>
            <a:pPr>
              <a:lnSpc>
                <a:spcPct val="90000"/>
              </a:lnSpc>
              <a:spcBef>
                <a:spcPts val="600"/>
              </a:spcBef>
            </a:pPr>
            <a:endParaRPr lang="es-ES" sz="2400" b="1" dirty="0"/>
          </a:p>
          <a:p>
            <a:pPr>
              <a:lnSpc>
                <a:spcPct val="90000"/>
              </a:lnSpc>
              <a:spcBef>
                <a:spcPts val="600"/>
              </a:spcBef>
            </a:pPr>
            <a:r>
              <a:rPr lang="en-US" sz="2400" b="1" dirty="0" err="1">
                <a:latin typeface="Amasis MT Pro Black" panose="02040A04050005020304" pitchFamily="18" charset="0"/>
              </a:rPr>
              <a:t>Ini</a:t>
            </a:r>
            <a:r>
              <a:rPr lang="en-US" sz="2400" b="1" dirty="0">
                <a:latin typeface="Amasis MT Pro Black" panose="02040A04050005020304" pitchFamily="18" charset="0"/>
              </a:rPr>
              <a:t> juga </a:t>
            </a:r>
            <a:r>
              <a:rPr lang="en-US" sz="2400" b="1" dirty="0" err="1">
                <a:latin typeface="Amasis MT Pro Black" panose="02040A04050005020304" pitchFamily="18" charset="0"/>
              </a:rPr>
              <a:t>mengacu</a:t>
            </a:r>
            <a:r>
              <a:rPr lang="en-US" sz="2400" b="1" dirty="0">
                <a:latin typeface="Amasis MT Pro Black" panose="02040A04050005020304" pitchFamily="18" charset="0"/>
              </a:rPr>
              <a:t> pada </a:t>
            </a:r>
            <a:r>
              <a:rPr lang="en-US" sz="2400" b="1" dirty="0" err="1">
                <a:latin typeface="Amasis MT Pro Black" panose="02040A04050005020304" pitchFamily="18" charset="0"/>
              </a:rPr>
              <a:t>ujian</a:t>
            </a:r>
            <a:r>
              <a:rPr lang="en-US" sz="2400" b="1" dirty="0">
                <a:latin typeface="Amasis MT Pro Black" panose="02040A04050005020304" pitchFamily="18" charset="0"/>
              </a:rPr>
              <a:t> </a:t>
            </a:r>
            <a:r>
              <a:rPr lang="en-US" sz="2400" b="1" dirty="0" err="1">
                <a:latin typeface="Amasis MT Pro Black" panose="02040A04050005020304" pitchFamily="18" charset="0"/>
              </a:rPr>
              <a:t>berat</a:t>
            </a:r>
            <a:r>
              <a:rPr lang="en-US" sz="2400" b="1" dirty="0">
                <a:latin typeface="Amasis MT Pro Black" panose="02040A04050005020304" pitchFamily="18" charset="0"/>
              </a:rPr>
              <a:t>, </a:t>
            </a:r>
            <a:r>
              <a:rPr lang="en-US" sz="2400" b="1" dirty="0" err="1">
                <a:latin typeface="Amasis MT Pro Black" panose="02040A04050005020304" pitchFamily="18" charset="0"/>
              </a:rPr>
              <a:t>atau</a:t>
            </a:r>
            <a:r>
              <a:rPr lang="en-US" sz="2400" b="1" dirty="0">
                <a:latin typeface="Amasis MT Pro Black" panose="02040A04050005020304" pitchFamily="18" charset="0"/>
              </a:rPr>
              <a:t> </a:t>
            </a:r>
            <a:r>
              <a:rPr lang="en-US" sz="2400" b="1" dirty="0" err="1">
                <a:latin typeface="Amasis MT Pro Black" panose="02040A04050005020304" pitchFamily="18" charset="0"/>
              </a:rPr>
              <a:t>tempat</a:t>
            </a:r>
            <a:r>
              <a:rPr lang="en-US" sz="2400" b="1" dirty="0">
                <a:latin typeface="Amasis MT Pro Black" panose="02040A04050005020304" pitchFamily="18" charset="0"/>
              </a:rPr>
              <a:t> </a:t>
            </a:r>
            <a:r>
              <a:rPr lang="en-US" sz="2400" b="1" dirty="0" err="1">
                <a:latin typeface="Amasis MT Pro Black" panose="02040A04050005020304" pitchFamily="18" charset="0"/>
              </a:rPr>
              <a:t>atau</a:t>
            </a:r>
            <a:r>
              <a:rPr lang="en-US" sz="2400" b="1" dirty="0">
                <a:latin typeface="Amasis MT Pro Black" panose="02040A04050005020304" pitchFamily="18" charset="0"/>
              </a:rPr>
              <a:t> </a:t>
            </a:r>
            <a:r>
              <a:rPr lang="en-US" sz="2400" b="1" dirty="0" err="1">
                <a:latin typeface="Amasis MT Pro Black" panose="02040A04050005020304" pitchFamily="18" charset="0"/>
              </a:rPr>
              <a:t>situasi</a:t>
            </a:r>
            <a:r>
              <a:rPr lang="en-US" sz="2400" b="1" dirty="0">
                <a:latin typeface="Amasis MT Pro Black" panose="02040A04050005020304" pitchFamily="18" charset="0"/>
              </a:rPr>
              <a:t> yang </a:t>
            </a:r>
            <a:r>
              <a:rPr lang="en-US" sz="2400" b="1" dirty="0" err="1">
                <a:latin typeface="Amasis MT Pro Black" panose="02040A04050005020304" pitchFamily="18" charset="0"/>
              </a:rPr>
              <a:t>dapat</a:t>
            </a:r>
            <a:r>
              <a:rPr lang="en-US" sz="2400" b="1" dirty="0">
                <a:latin typeface="Amasis MT Pro Black" panose="02040A04050005020304" pitchFamily="18" charset="0"/>
              </a:rPr>
              <a:t> </a:t>
            </a:r>
            <a:r>
              <a:rPr lang="en-US" sz="2400" b="1" dirty="0" err="1">
                <a:latin typeface="Amasis MT Pro Black" panose="02040A04050005020304" pitchFamily="18" charset="0"/>
              </a:rPr>
              <a:t>menyebabkan</a:t>
            </a:r>
            <a:r>
              <a:rPr lang="en-US" sz="2400" b="1" dirty="0">
                <a:latin typeface="Amasis MT Pro Black" panose="02040A04050005020304" pitchFamily="18" charset="0"/>
              </a:rPr>
              <a:t> </a:t>
            </a:r>
            <a:r>
              <a:rPr lang="en-US" sz="2400" b="1" dirty="0" err="1">
                <a:latin typeface="Amasis MT Pro Black" panose="02040A04050005020304" pitchFamily="18" charset="0"/>
              </a:rPr>
              <a:t>perubahan</a:t>
            </a:r>
            <a:r>
              <a:rPr lang="en-US" sz="2400" b="1" dirty="0">
                <a:latin typeface="Amasis MT Pro Black" panose="02040A04050005020304" pitchFamily="18" charset="0"/>
              </a:rPr>
              <a:t> pada </a:t>
            </a:r>
            <a:r>
              <a:rPr lang="en-US" sz="2400" b="1" dirty="0" err="1">
                <a:latin typeface="Amasis MT Pro Black" panose="02040A04050005020304" pitchFamily="18" charset="0"/>
              </a:rPr>
              <a:t>seseorang</a:t>
            </a:r>
            <a:r>
              <a:rPr lang="en-US" sz="2400" b="1" dirty="0">
                <a:latin typeface="Amasis MT Pro Black" panose="02040A04050005020304" pitchFamily="18" charset="0"/>
              </a:rPr>
              <a:t> </a:t>
            </a:r>
            <a:r>
              <a:rPr lang="en-US" sz="2400" b="1" dirty="0" err="1">
                <a:latin typeface="Amasis MT Pro Black" panose="02040A04050005020304" pitchFamily="18" charset="0"/>
              </a:rPr>
              <a:t>atau</a:t>
            </a:r>
            <a:r>
              <a:rPr lang="en-US" sz="2400" b="1" dirty="0">
                <a:latin typeface="Amasis MT Pro Black" panose="02040A04050005020304" pitchFamily="18" charset="0"/>
              </a:rPr>
              <a:t> </a:t>
            </a:r>
            <a:r>
              <a:rPr lang="en-US" sz="2400" b="1" dirty="0" err="1">
                <a:latin typeface="Amasis MT Pro Black" panose="02040A04050005020304" pitchFamily="18" charset="0"/>
              </a:rPr>
              <a:t>karakter</a:t>
            </a:r>
            <a:r>
              <a:rPr lang="en-US" sz="2400" b="1" dirty="0">
                <a:latin typeface="Amasis MT Pro Black" panose="02040A04050005020304" pitchFamily="18" charset="0"/>
              </a:rPr>
              <a:t> </a:t>
            </a:r>
            <a:r>
              <a:rPr lang="en-US" sz="2400" b="1" dirty="0" err="1">
                <a:latin typeface="Amasis MT Pro Black" panose="02040A04050005020304" pitchFamily="18" charset="0"/>
              </a:rPr>
              <a:t>mereka</a:t>
            </a:r>
            <a:r>
              <a:rPr lang="en-US" sz="2400" b="1" dirty="0">
                <a:latin typeface="Amasis MT Pro Black" panose="02040A04050005020304" pitchFamily="18" charset="0"/>
              </a:rPr>
              <a:t>.</a:t>
            </a:r>
            <a:endParaRPr lang="es-ES" sz="2400" b="1" dirty="0">
              <a:latin typeface="Amasis MT Pro Black" panose="02040A04050005020304" pitchFamily="18" charset="0"/>
            </a:endParaRPr>
          </a:p>
        </p:txBody>
      </p:sp>
      <p:sp>
        <p:nvSpPr>
          <p:cNvPr id="15" name="TextBox 14">
            <a:extLst>
              <a:ext uri="{FF2B5EF4-FFF2-40B4-BE49-F238E27FC236}">
                <a16:creationId xmlns:a16="http://schemas.microsoft.com/office/drawing/2014/main" id="{5D662296-3897-5F0E-779D-38EDCE695BE4}"/>
              </a:ext>
            </a:extLst>
          </p:cNvPr>
          <p:cNvSpPr txBox="1"/>
          <p:nvPr/>
        </p:nvSpPr>
        <p:spPr>
          <a:xfrm>
            <a:off x="323528" y="4953825"/>
            <a:ext cx="5688632" cy="1643527"/>
          </a:xfrm>
          <a:prstGeom prst="rect">
            <a:avLst/>
          </a:prstGeom>
          <a:solidFill>
            <a:srgbClr val="FFFF00"/>
          </a:solidFill>
        </p:spPr>
        <p:txBody>
          <a:bodyPr wrap="square">
            <a:spAutoFit/>
          </a:bodyPr>
          <a:lstStyle/>
          <a:p>
            <a:pPr>
              <a:lnSpc>
                <a:spcPct val="90000"/>
              </a:lnSpc>
              <a:spcBef>
                <a:spcPts val="600"/>
              </a:spcBef>
            </a:pPr>
            <a:r>
              <a:rPr lang="en-US" sz="2800" b="1" dirty="0" err="1"/>
              <a:t>Tidak</a:t>
            </a:r>
            <a:r>
              <a:rPr lang="en-US" sz="2800" b="1" dirty="0"/>
              <a:t> </a:t>
            </a:r>
            <a:r>
              <a:rPr lang="en-US" sz="2800" b="1" dirty="0" err="1"/>
              <a:t>semua</a:t>
            </a:r>
            <a:r>
              <a:rPr lang="en-US" sz="2800" b="1" dirty="0"/>
              <a:t> </a:t>
            </a:r>
            <a:r>
              <a:rPr lang="en-US" sz="2800" b="1" dirty="0" err="1"/>
              <a:t>cawan</a:t>
            </a:r>
            <a:r>
              <a:rPr lang="en-US" sz="2800" b="1" dirty="0"/>
              <a:t> </a:t>
            </a:r>
            <a:r>
              <a:rPr lang="en-US" sz="2800" b="1" dirty="0" err="1"/>
              <a:t>lebur</a:t>
            </a:r>
            <a:r>
              <a:rPr lang="en-US" sz="2800" b="1" dirty="0"/>
              <a:t> </a:t>
            </a:r>
            <a:r>
              <a:rPr lang="en-US" sz="2800" b="1" dirty="0" err="1"/>
              <a:t>adalah</a:t>
            </a:r>
            <a:r>
              <a:rPr lang="en-US" sz="2800" b="1" dirty="0"/>
              <a:t> </a:t>
            </a:r>
            <a:r>
              <a:rPr lang="en-US" sz="2800" b="1" dirty="0" err="1"/>
              <a:t>sama</a:t>
            </a:r>
            <a:r>
              <a:rPr lang="en-US" sz="2800" b="1" dirty="0"/>
              <a:t> </a:t>
            </a:r>
            <a:r>
              <a:rPr lang="en-US" sz="2800" b="1" dirty="0" err="1"/>
              <a:t>atau</a:t>
            </a:r>
            <a:r>
              <a:rPr lang="en-US" sz="2800" b="1" dirty="0"/>
              <a:t> </a:t>
            </a:r>
            <a:r>
              <a:rPr lang="en-US" sz="2800" b="1" dirty="0" err="1"/>
              <a:t>memiliki</a:t>
            </a:r>
            <a:r>
              <a:rPr lang="en-US" sz="2800" b="1" dirty="0"/>
              <a:t> </a:t>
            </a:r>
            <a:r>
              <a:rPr lang="en-US" sz="2800" b="1" dirty="0" err="1"/>
              <a:t>sumber</a:t>
            </a:r>
            <a:r>
              <a:rPr lang="en-US" sz="2800" b="1" dirty="0"/>
              <a:t> yang </a:t>
            </a:r>
            <a:r>
              <a:rPr lang="en-US" sz="2800" b="1" dirty="0" err="1"/>
              <a:t>sama</a:t>
            </a:r>
            <a:r>
              <a:rPr lang="en-US" sz="2800" b="1" dirty="0"/>
              <a:t>. Mari </a:t>
            </a:r>
            <a:r>
              <a:rPr lang="en-US" sz="2800" b="1" dirty="0" err="1"/>
              <a:t>kita</a:t>
            </a:r>
            <a:r>
              <a:rPr lang="en-US" sz="2800" b="1" dirty="0"/>
              <a:t> </a:t>
            </a:r>
            <a:r>
              <a:rPr lang="en-US" sz="2800" b="1" dirty="0" err="1"/>
              <a:t>pelajari</a:t>
            </a:r>
            <a:r>
              <a:rPr lang="en-US" sz="2800" b="1" dirty="0"/>
              <a:t> </a:t>
            </a:r>
            <a:r>
              <a:rPr lang="en-US" sz="2800" b="1" dirty="0" err="1"/>
              <a:t>jenis</a:t>
            </a:r>
            <a:r>
              <a:rPr lang="en-US" sz="2800" b="1" dirty="0"/>
              <a:t> </a:t>
            </a:r>
            <a:r>
              <a:rPr lang="en-US" sz="2800" b="1" dirty="0" err="1"/>
              <a:t>cawan</a:t>
            </a:r>
            <a:r>
              <a:rPr lang="en-US" sz="2800" b="1" dirty="0"/>
              <a:t> </a:t>
            </a:r>
            <a:r>
              <a:rPr lang="en-US" sz="2800" b="1" dirty="0" err="1"/>
              <a:t>lebur</a:t>
            </a:r>
            <a:r>
              <a:rPr lang="en-US" sz="2800" b="1" dirty="0"/>
              <a:t> yang </a:t>
            </a:r>
            <a:r>
              <a:rPr lang="en-US" sz="2800" b="1" dirty="0" err="1"/>
              <a:t>dihadapi</a:t>
            </a:r>
            <a:r>
              <a:rPr lang="en-US" sz="2800" b="1" dirty="0"/>
              <a:t> orang </a:t>
            </a:r>
            <a:r>
              <a:rPr lang="en-US" sz="2800" b="1" dirty="0" err="1"/>
              <a:t>percaya</a:t>
            </a:r>
            <a:r>
              <a:rPr lang="en-US" sz="2800" b="1" dirty="0"/>
              <a:t>.</a:t>
            </a:r>
            <a:endParaRPr lang="es-ES" sz="2800" b="1" dirty="0"/>
          </a:p>
        </p:txBody>
      </p:sp>
    </p:spTree>
    <p:extLst>
      <p:ext uri="{BB962C8B-B14F-4D97-AF65-F5344CB8AC3E}">
        <p14:creationId xmlns:p14="http://schemas.microsoft.com/office/powerpoint/2010/main" val="22027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rita Film Depresi Terbaru Hari Ini - Grid.ID"/>
          <p:cNvPicPr>
            <a:picLocks noChangeAspect="1" noChangeArrowheads="1"/>
          </p:cNvPicPr>
          <p:nvPr/>
        </p:nvPicPr>
        <p:blipFill>
          <a:blip r:embed="rId2"/>
          <a:srcRect r="10145"/>
          <a:stretch>
            <a:fillRect/>
          </a:stretch>
        </p:blipFill>
        <p:spPr bwMode="auto">
          <a:xfrm>
            <a:off x="-1" y="0"/>
            <a:ext cx="9144001" cy="6858000"/>
          </a:xfrm>
          <a:prstGeom prst="rect">
            <a:avLst/>
          </a:prstGeom>
          <a:noFill/>
        </p:spPr>
      </p:pic>
      <p:sp>
        <p:nvSpPr>
          <p:cNvPr id="4" name="Content Placeholder 2"/>
          <p:cNvSpPr>
            <a:spLocks noGrp="1"/>
          </p:cNvSpPr>
          <p:nvPr>
            <p:ph idx="1"/>
          </p:nvPr>
        </p:nvSpPr>
        <p:spPr>
          <a:xfrm>
            <a:off x="214282" y="1142984"/>
            <a:ext cx="5357850" cy="4714908"/>
          </a:xfrm>
        </p:spPr>
        <p:txBody>
          <a:bodyPr>
            <a:normAutofit/>
          </a:bodyPr>
          <a:lstStyle/>
          <a:p>
            <a:pPr>
              <a:buNone/>
            </a:pPr>
            <a:r>
              <a:rPr lang="en-US" sz="2800" dirty="0">
                <a:solidFill>
                  <a:schemeClr val="bg1"/>
                </a:solidFill>
                <a:latin typeface="Eras Demi ITC" pitchFamily="34" charset="0"/>
              </a:rPr>
              <a:t>	</a:t>
            </a:r>
            <a:r>
              <a:rPr lang="en-US" sz="2800" dirty="0" err="1">
                <a:solidFill>
                  <a:schemeClr val="bg1"/>
                </a:solidFill>
                <a:latin typeface="Eras Demi ITC" pitchFamily="34" charset="0"/>
              </a:rPr>
              <a:t>Ketika</a:t>
            </a:r>
            <a:r>
              <a:rPr lang="en-US" sz="2800" dirty="0">
                <a:solidFill>
                  <a:schemeClr val="bg1"/>
                </a:solidFill>
                <a:latin typeface="Eras Demi ITC" pitchFamily="34" charset="0"/>
              </a:rPr>
              <a:t> </a:t>
            </a:r>
            <a:r>
              <a:rPr lang="en-US" sz="2800" dirty="0" err="1">
                <a:solidFill>
                  <a:schemeClr val="bg1"/>
                </a:solidFill>
                <a:latin typeface="Eras Demi ITC" pitchFamily="34" charset="0"/>
              </a:rPr>
              <a:t>Tuhan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mengizinkan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hal</a:t>
            </a:r>
            <a:r>
              <a:rPr lang="en-US" sz="2800" dirty="0">
                <a:solidFill>
                  <a:schemeClr val="bg1"/>
                </a:solidFill>
                <a:latin typeface="Eras Demi ITC" pitchFamily="34" charset="0"/>
              </a:rPr>
              <a:t> yang </a:t>
            </a:r>
            <a:r>
              <a:rPr lang="en-US" sz="2800" dirty="0" err="1">
                <a:solidFill>
                  <a:schemeClr val="bg1"/>
                </a:solidFill>
                <a:latin typeface="Eras Demi ITC" pitchFamily="34" charset="0"/>
              </a:rPr>
              <a:t>menyakitkan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dan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menyedihkan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tidak</a:t>
            </a:r>
            <a:r>
              <a:rPr lang="en-US" sz="2800" dirty="0">
                <a:solidFill>
                  <a:schemeClr val="bg1"/>
                </a:solidFill>
                <a:latin typeface="Eras Demi ITC" pitchFamily="34" charset="0"/>
              </a:rPr>
              <a:t> </a:t>
            </a:r>
            <a:r>
              <a:rPr lang="en-US" sz="2800" dirty="0" err="1">
                <a:solidFill>
                  <a:schemeClr val="bg1"/>
                </a:solidFill>
                <a:latin typeface="Eras Demi ITC" pitchFamily="34" charset="0"/>
              </a:rPr>
              <a:t>undur</a:t>
            </a:r>
            <a:r>
              <a:rPr lang="en-US" sz="2800" dirty="0">
                <a:solidFill>
                  <a:schemeClr val="bg1"/>
                </a:solidFill>
                <a:latin typeface="Eras Demi ITC" pitchFamily="34" charset="0"/>
              </a:rPr>
              <a:t> </a:t>
            </a:r>
            <a:r>
              <a:rPr lang="en-US" sz="2800" dirty="0" err="1">
                <a:solidFill>
                  <a:schemeClr val="bg1"/>
                </a:solidFill>
                <a:latin typeface="Eras Demi ITC" pitchFamily="34" charset="0"/>
              </a:rPr>
              <a:t>atau</a:t>
            </a:r>
            <a:r>
              <a:rPr lang="en-US" sz="2800" dirty="0">
                <a:solidFill>
                  <a:schemeClr val="bg1"/>
                </a:solidFill>
                <a:latin typeface="Eras Demi ITC" pitchFamily="34" charset="0"/>
              </a:rPr>
              <a:t> </a:t>
            </a:r>
            <a:r>
              <a:rPr lang="en-US" sz="2800" dirty="0" err="1">
                <a:solidFill>
                  <a:schemeClr val="bg1"/>
                </a:solidFill>
                <a:latin typeface="Eras Demi ITC" pitchFamily="34" charset="0"/>
              </a:rPr>
              <a:t>sirna</a:t>
            </a:r>
            <a:r>
              <a:rPr lang="en-US" sz="2800" dirty="0">
                <a:solidFill>
                  <a:schemeClr val="bg1"/>
                </a:solidFill>
                <a:latin typeface="Eras Demi ITC" pitchFamily="34" charset="0"/>
              </a:rPr>
              <a:t> </a:t>
            </a:r>
            <a:r>
              <a:rPr lang="en-US" sz="2800" dirty="0" err="1">
                <a:solidFill>
                  <a:schemeClr val="bg1"/>
                </a:solidFill>
                <a:latin typeface="Eras Demi ITC" pitchFamily="34" charset="0"/>
              </a:rPr>
              <a:t>dari</a:t>
            </a:r>
            <a:r>
              <a:rPr lang="en-US" sz="2800" dirty="0">
                <a:solidFill>
                  <a:schemeClr val="bg1"/>
                </a:solidFill>
                <a:latin typeface="Eras Demi ITC" pitchFamily="34" charset="0"/>
              </a:rPr>
              <a:t> </a:t>
            </a:r>
            <a:r>
              <a:rPr lang="en-US" sz="2800" dirty="0" err="1">
                <a:solidFill>
                  <a:schemeClr val="bg1"/>
                </a:solidFill>
                <a:latin typeface="Eras Demi ITC" pitchFamily="34" charset="0"/>
              </a:rPr>
              <a:t>kehidupan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kita</a:t>
            </a:r>
            <a:r>
              <a:rPr lang="en-US" sz="2800" dirty="0">
                <a:solidFill>
                  <a:schemeClr val="bg1"/>
                </a:solidFill>
                <a:latin typeface="Eras Demi ITC" pitchFamily="34" charset="0"/>
              </a:rPr>
              <a:t>, </a:t>
            </a:r>
            <a:r>
              <a:rPr lang="en-US" sz="2800" dirty="0" err="1">
                <a:solidFill>
                  <a:schemeClr val="bg1"/>
                </a:solidFill>
                <a:latin typeface="Eras Demi ITC" pitchFamily="34" charset="0"/>
              </a:rPr>
              <a:t>apakah</a:t>
            </a:r>
            <a:r>
              <a:rPr lang="en-US" sz="2800" dirty="0">
                <a:solidFill>
                  <a:schemeClr val="bg1"/>
                </a:solidFill>
                <a:latin typeface="Eras Demi ITC" pitchFamily="34" charset="0"/>
              </a:rPr>
              <a:t> </a:t>
            </a:r>
            <a:r>
              <a:rPr lang="en-US" sz="2800" dirty="0" err="1">
                <a:solidFill>
                  <a:schemeClr val="bg1"/>
                </a:solidFill>
                <a:latin typeface="Eras Demi ITC" pitchFamily="34" charset="0"/>
              </a:rPr>
              <a:t>kita</a:t>
            </a:r>
            <a:r>
              <a:rPr lang="en-US" sz="2800" dirty="0">
                <a:solidFill>
                  <a:schemeClr val="bg1"/>
                </a:solidFill>
                <a:latin typeface="Eras Demi ITC" pitchFamily="34" charset="0"/>
              </a:rPr>
              <a:t> </a:t>
            </a:r>
            <a:r>
              <a:rPr lang="en-US" sz="2800" dirty="0" err="1">
                <a:solidFill>
                  <a:schemeClr val="bg1"/>
                </a:solidFill>
                <a:latin typeface="Eras Demi ITC" pitchFamily="34" charset="0"/>
              </a:rPr>
              <a:t>dapat</a:t>
            </a:r>
            <a:r>
              <a:rPr lang="en-US" sz="2800" dirty="0">
                <a:solidFill>
                  <a:schemeClr val="bg1"/>
                </a:solidFill>
                <a:latin typeface="Eras Demi ITC" pitchFamily="34" charset="0"/>
              </a:rPr>
              <a:t> </a:t>
            </a:r>
            <a:r>
              <a:rPr lang="en-US" sz="2800" dirty="0" err="1">
                <a:solidFill>
                  <a:schemeClr val="bg1"/>
                </a:solidFill>
                <a:latin typeface="Eras Demi ITC" pitchFamily="34" charset="0"/>
              </a:rPr>
              <a:t>melihat</a:t>
            </a:r>
            <a:r>
              <a:rPr lang="en-US" sz="2800" dirty="0">
                <a:solidFill>
                  <a:schemeClr val="bg1"/>
                </a:solidFill>
                <a:latin typeface="Eras Demi ITC" pitchFamily="34" charset="0"/>
              </a:rPr>
              <a:t> </a:t>
            </a:r>
            <a:r>
              <a:rPr lang="en-US" sz="2800" dirty="0" err="1">
                <a:solidFill>
                  <a:schemeClr val="bg1"/>
                </a:solidFill>
                <a:latin typeface="Eras Demi ITC" pitchFamily="34" charset="0"/>
              </a:rPr>
              <a:t>kasih</a:t>
            </a:r>
            <a:r>
              <a:rPr lang="en-US" sz="2800" dirty="0">
                <a:solidFill>
                  <a:schemeClr val="bg1"/>
                </a:solidFill>
                <a:latin typeface="Eras Demi ITC" pitchFamily="34" charset="0"/>
              </a:rPr>
              <a:t> </a:t>
            </a:r>
            <a:r>
              <a:rPr lang="en-US" sz="2800" dirty="0" err="1">
                <a:solidFill>
                  <a:schemeClr val="bg1"/>
                </a:solidFill>
                <a:latin typeface="Eras Demi ITC" pitchFamily="34" charset="0"/>
              </a:rPr>
              <a:t>karunia</a:t>
            </a:r>
            <a:r>
              <a:rPr lang="en-US" sz="2800" dirty="0">
                <a:solidFill>
                  <a:schemeClr val="bg1"/>
                </a:solidFill>
                <a:latin typeface="Eras Demi ITC" pitchFamily="34" charset="0"/>
              </a:rPr>
              <a:t> </a:t>
            </a:r>
            <a:r>
              <a:rPr lang="en-US" sz="2800" dirty="0" err="1">
                <a:solidFill>
                  <a:schemeClr val="bg1"/>
                </a:solidFill>
                <a:latin typeface="Eras Demi ITC" pitchFamily="34" charset="0"/>
              </a:rPr>
              <a:t>Tuhan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ada</a:t>
            </a:r>
            <a:r>
              <a:rPr lang="en-US" sz="2800" dirty="0">
                <a:solidFill>
                  <a:schemeClr val="bg1"/>
                </a:solidFill>
                <a:latin typeface="Eras Demi ITC" pitchFamily="34" charset="0"/>
              </a:rPr>
              <a:t> </a:t>
            </a:r>
            <a:r>
              <a:rPr lang="en-US" sz="2800" dirty="0" err="1">
                <a:solidFill>
                  <a:schemeClr val="bg1"/>
                </a:solidFill>
                <a:latin typeface="Eras Demi ITC" pitchFamily="34" charset="0"/>
              </a:rPr>
              <a:t>pada</a:t>
            </a:r>
            <a:r>
              <a:rPr lang="en-US" sz="2800" dirty="0">
                <a:solidFill>
                  <a:schemeClr val="bg1"/>
                </a:solidFill>
                <a:latin typeface="Eras Demi ITC" pitchFamily="34" charset="0"/>
              </a:rPr>
              <a:t> </a:t>
            </a:r>
            <a:r>
              <a:rPr lang="en-US" sz="2800" dirty="0" err="1">
                <a:solidFill>
                  <a:schemeClr val="bg1"/>
                </a:solidFill>
                <a:latin typeface="Eras Demi ITC" pitchFamily="34" charset="0"/>
              </a:rPr>
              <a:t>kita</a:t>
            </a:r>
            <a:r>
              <a:rPr lang="en-US" sz="2800" dirty="0">
                <a:solidFill>
                  <a:schemeClr val="bg1"/>
                </a:solidFill>
                <a:latin typeface="Eras Demi ITC" pitchFamily="34" charset="0"/>
              </a:rPr>
              <a:t> </a:t>
            </a:r>
            <a:r>
              <a:rPr lang="en-US" sz="2800" dirty="0" err="1">
                <a:solidFill>
                  <a:schemeClr val="bg1"/>
                </a:solidFill>
                <a:latin typeface="Eras Demi ITC" pitchFamily="34" charset="0"/>
              </a:rPr>
              <a:t>dalam</a:t>
            </a:r>
            <a:r>
              <a:rPr lang="en-US" sz="2800" dirty="0">
                <a:solidFill>
                  <a:schemeClr val="bg1"/>
                </a:solidFill>
                <a:latin typeface="Eras Demi ITC" pitchFamily="34" charset="0"/>
              </a:rPr>
              <a:t> </a:t>
            </a:r>
            <a:r>
              <a:rPr lang="en-US" sz="2800" dirty="0" err="1">
                <a:solidFill>
                  <a:schemeClr val="bg1"/>
                </a:solidFill>
                <a:latin typeface="Eras Demi ITC" pitchFamily="34" charset="0"/>
              </a:rPr>
              <a:t>situasi</a:t>
            </a:r>
            <a:r>
              <a:rPr lang="en-US" sz="2800" dirty="0">
                <a:solidFill>
                  <a:schemeClr val="bg1"/>
                </a:solidFill>
                <a:latin typeface="Eras Demi ITC" pitchFamily="34" charset="0"/>
              </a:rPr>
              <a:t> </a:t>
            </a:r>
            <a:r>
              <a:rPr lang="en-US" sz="2800" dirty="0" err="1">
                <a:solidFill>
                  <a:schemeClr val="bg1"/>
                </a:solidFill>
                <a:latin typeface="Eras Demi ITC" pitchFamily="34" charset="0"/>
              </a:rPr>
              <a:t>itu</a:t>
            </a:r>
            <a:r>
              <a:rPr lang="en-US" sz="2800" dirty="0">
                <a:solidFill>
                  <a:schemeClr val="bg1"/>
                </a:solidFill>
                <a:latin typeface="Eras Demi ITC" pitchFamily="34" charset="0"/>
              </a:rPr>
              <a:t>? Dan </a:t>
            </a:r>
            <a:r>
              <a:rPr lang="en-US" sz="2800" dirty="0" err="1">
                <a:solidFill>
                  <a:schemeClr val="bg1"/>
                </a:solidFill>
                <a:latin typeface="Eras Demi ITC" pitchFamily="34" charset="0"/>
              </a:rPr>
              <a:t>apakah</a:t>
            </a:r>
            <a:r>
              <a:rPr lang="en-US" sz="2800" dirty="0">
                <a:solidFill>
                  <a:schemeClr val="bg1"/>
                </a:solidFill>
                <a:latin typeface="Eras Demi ITC" pitchFamily="34" charset="0"/>
              </a:rPr>
              <a:t> </a:t>
            </a:r>
            <a:r>
              <a:rPr lang="en-US" sz="2800" dirty="0" err="1">
                <a:solidFill>
                  <a:schemeClr val="bg1"/>
                </a:solidFill>
                <a:latin typeface="Eras Demi ITC" pitchFamily="34" charset="0"/>
              </a:rPr>
              <a:t>kita</a:t>
            </a:r>
            <a:r>
              <a:rPr lang="en-US" sz="2800" dirty="0">
                <a:solidFill>
                  <a:schemeClr val="bg1"/>
                </a:solidFill>
                <a:latin typeface="Eras Demi ITC" pitchFamily="34" charset="0"/>
              </a:rPr>
              <a:t> </a:t>
            </a:r>
            <a:r>
              <a:rPr lang="en-US" sz="2800" dirty="0" err="1">
                <a:solidFill>
                  <a:schemeClr val="bg1"/>
                </a:solidFill>
                <a:latin typeface="Eras Demi ITC" pitchFamily="34" charset="0"/>
              </a:rPr>
              <a:t>tetap</a:t>
            </a:r>
            <a:r>
              <a:rPr lang="en-US" sz="2800" dirty="0">
                <a:solidFill>
                  <a:schemeClr val="bg1"/>
                </a:solidFill>
                <a:latin typeface="Eras Demi ITC" pitchFamily="34" charset="0"/>
              </a:rPr>
              <a:t> </a:t>
            </a:r>
            <a:r>
              <a:rPr lang="en-US" sz="2800" dirty="0" err="1">
                <a:solidFill>
                  <a:schemeClr val="bg1"/>
                </a:solidFill>
                <a:latin typeface="Eras Demi ITC" pitchFamily="34" charset="0"/>
              </a:rPr>
              <a:t>percaya</a:t>
            </a:r>
            <a:r>
              <a:rPr lang="en-US" sz="2800" dirty="0">
                <a:solidFill>
                  <a:schemeClr val="bg1"/>
                </a:solidFill>
                <a:latin typeface="Eras Demi ITC" pitchFamily="34" charset="0"/>
              </a:rPr>
              <a:t> </a:t>
            </a:r>
            <a:r>
              <a:rPr lang="en-US" sz="2800" dirty="0" err="1">
                <a:solidFill>
                  <a:schemeClr val="bg1"/>
                </a:solidFill>
                <a:latin typeface="Eras Demi ITC" pitchFamily="34" charset="0"/>
              </a:rPr>
              <a:t>dan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semakin</a:t>
            </a:r>
            <a:r>
              <a:rPr lang="en-US" sz="2800" dirty="0">
                <a:solidFill>
                  <a:schemeClr val="bg1"/>
                </a:solidFill>
                <a:latin typeface="Eras Demi ITC" pitchFamily="34" charset="0"/>
              </a:rPr>
              <a:t> </a:t>
            </a:r>
            <a:r>
              <a:rPr lang="en-US" sz="2800" dirty="0" err="1">
                <a:solidFill>
                  <a:schemeClr val="bg1"/>
                </a:solidFill>
                <a:latin typeface="Eras Demi ITC" pitchFamily="34" charset="0"/>
              </a:rPr>
              <a:t>teguh</a:t>
            </a:r>
            <a:r>
              <a:rPr lang="en-US" sz="2800" dirty="0">
                <a:solidFill>
                  <a:schemeClr val="bg1"/>
                </a:solidFill>
                <a:latin typeface="Eras Demi ITC" pitchFamily="34" charset="0"/>
              </a:rPr>
              <a:t> </a:t>
            </a:r>
            <a:r>
              <a:rPr lang="en-US" sz="2800" dirty="0" err="1">
                <a:solidFill>
                  <a:schemeClr val="bg1"/>
                </a:solidFill>
                <a:latin typeface="Eras Demi ITC" pitchFamily="34" charset="0"/>
              </a:rPr>
              <a:t>dalam</a:t>
            </a:r>
            <a:r>
              <a:rPr lang="en-US" sz="2800" dirty="0">
                <a:solidFill>
                  <a:schemeClr val="bg1"/>
                </a:solidFill>
                <a:latin typeface="Eras Demi ITC" pitchFamily="34" charset="0"/>
              </a:rPr>
              <a:t> </a:t>
            </a:r>
            <a:r>
              <a:rPr lang="en-US" sz="2800" dirty="0" err="1">
                <a:solidFill>
                  <a:schemeClr val="bg1"/>
                </a:solidFill>
                <a:latin typeface="Eras Demi ITC" pitchFamily="34" charset="0"/>
              </a:rPr>
              <a:t>iman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Semoga</a:t>
            </a:r>
            <a:r>
              <a:rPr lang="en-US" sz="2800" dirty="0">
                <a:solidFill>
                  <a:schemeClr val="bg1"/>
                </a:solidFill>
                <a:latin typeface="Eras Demi ITC" pitchFamily="34"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04"/>
            <a:ext cx="9144000" cy="690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00166" y="1142984"/>
            <a:ext cx="7500990" cy="830997"/>
          </a:xfrm>
          <a:prstGeom prst="rect">
            <a:avLst/>
          </a:prstGeom>
          <a:solidFill>
            <a:schemeClr val="accent3">
              <a:lumMod val="60000"/>
              <a:lumOff val="40000"/>
            </a:schemeClr>
          </a:solidFill>
        </p:spPr>
        <p:txBody>
          <a:bodyPr wrap="square">
            <a:spAutoFit/>
          </a:bodyPr>
          <a:lstStyle/>
          <a:p>
            <a:r>
              <a:rPr lang="en-US" sz="2400" dirty="0" err="1">
                <a:latin typeface="Eras Bold ITC" pitchFamily="34" charset="0"/>
              </a:rPr>
              <a:t>Pencobaan</a:t>
            </a:r>
            <a:r>
              <a:rPr lang="en-US" sz="2400" dirty="0">
                <a:latin typeface="Eras Bold ITC" pitchFamily="34" charset="0"/>
              </a:rPr>
              <a:t> </a:t>
            </a:r>
            <a:r>
              <a:rPr lang="en-US" sz="2400" dirty="0" err="1">
                <a:latin typeface="Eras Bold ITC" pitchFamily="34" charset="0"/>
              </a:rPr>
              <a:t>adalah</a:t>
            </a:r>
            <a:r>
              <a:rPr lang="en-US" sz="2400" dirty="0">
                <a:latin typeface="Eras Bold ITC" pitchFamily="34" charset="0"/>
              </a:rPr>
              <a:t> </a:t>
            </a:r>
            <a:r>
              <a:rPr lang="en-US" sz="2400" dirty="0" err="1">
                <a:latin typeface="Eras Bold ITC" pitchFamily="34" charset="0"/>
              </a:rPr>
              <a:t>sebuah</a:t>
            </a:r>
            <a:r>
              <a:rPr lang="en-US" sz="2400" dirty="0">
                <a:latin typeface="Eras Bold ITC" pitchFamily="34" charset="0"/>
              </a:rPr>
              <a:t> </a:t>
            </a:r>
            <a:r>
              <a:rPr lang="en-US" sz="2400" dirty="0" err="1">
                <a:latin typeface="Eras Bold ITC" pitchFamily="34" charset="0"/>
              </a:rPr>
              <a:t>konsekuensi</a:t>
            </a:r>
            <a:r>
              <a:rPr lang="en-US" sz="2400" dirty="0">
                <a:latin typeface="Eras Bold ITC" pitchFamily="34" charset="0"/>
              </a:rPr>
              <a:t> </a:t>
            </a:r>
            <a:r>
              <a:rPr lang="en-US" sz="2400" dirty="0" err="1">
                <a:latin typeface="Eras Bold ITC" pitchFamily="34" charset="0"/>
              </a:rPr>
              <a:t>dari</a:t>
            </a:r>
            <a:r>
              <a:rPr lang="en-US" sz="2400" dirty="0">
                <a:latin typeface="Eras Bold ITC" pitchFamily="34" charset="0"/>
              </a:rPr>
              <a:t> </a:t>
            </a:r>
            <a:r>
              <a:rPr lang="en-US" sz="2400" dirty="0" err="1">
                <a:latin typeface="Eras Bold ITC" pitchFamily="34" charset="0"/>
              </a:rPr>
              <a:t>sikap</a:t>
            </a:r>
            <a:r>
              <a:rPr lang="en-US" sz="2400" dirty="0">
                <a:latin typeface="Eras Bold ITC" pitchFamily="34" charset="0"/>
              </a:rPr>
              <a:t> </a:t>
            </a:r>
            <a:r>
              <a:rPr lang="en-US" sz="2400" dirty="0" err="1">
                <a:latin typeface="Eras Bold ITC" pitchFamily="34" charset="0"/>
              </a:rPr>
              <a:t>berdiri</a:t>
            </a:r>
            <a:r>
              <a:rPr lang="en-US" sz="2400" dirty="0">
                <a:latin typeface="Eras Bold ITC" pitchFamily="34" charset="0"/>
              </a:rPr>
              <a:t> </a:t>
            </a:r>
            <a:r>
              <a:rPr lang="en-US" sz="2400" dirty="0" err="1">
                <a:latin typeface="Eras Bold ITC" pitchFamily="34" charset="0"/>
              </a:rPr>
              <a:t>teguh</a:t>
            </a:r>
            <a:r>
              <a:rPr lang="en-US" sz="2400" dirty="0">
                <a:latin typeface="Eras Bold ITC" pitchFamily="34" charset="0"/>
              </a:rPr>
              <a:t> </a:t>
            </a:r>
            <a:r>
              <a:rPr lang="en-US" sz="2400" dirty="0" err="1">
                <a:latin typeface="Eras Bold ITC" pitchFamily="34" charset="0"/>
              </a:rPr>
              <a:t>dalam</a:t>
            </a:r>
            <a:r>
              <a:rPr lang="en-US" sz="2400" dirty="0">
                <a:latin typeface="Eras Bold ITC" pitchFamily="34" charset="0"/>
              </a:rPr>
              <a:t> </a:t>
            </a:r>
            <a:r>
              <a:rPr lang="en-US" sz="2400" dirty="0" err="1">
                <a:latin typeface="Eras Bold ITC" pitchFamily="34" charset="0"/>
              </a:rPr>
              <a:t>Kristus</a:t>
            </a:r>
            <a:r>
              <a:rPr lang="en-US" sz="2400" dirty="0">
                <a:latin typeface="Eras Bold ITC" pitchFamily="34" charset="0"/>
              </a:rPr>
              <a:t> </a:t>
            </a:r>
          </a:p>
        </p:txBody>
      </p:sp>
      <p:sp>
        <p:nvSpPr>
          <p:cNvPr id="6" name="Rectangle 5"/>
          <p:cNvSpPr/>
          <p:nvPr/>
        </p:nvSpPr>
        <p:spPr>
          <a:xfrm>
            <a:off x="1500166" y="2000240"/>
            <a:ext cx="7500990" cy="830997"/>
          </a:xfrm>
          <a:prstGeom prst="rect">
            <a:avLst/>
          </a:prstGeom>
          <a:solidFill>
            <a:schemeClr val="accent4">
              <a:lumMod val="40000"/>
              <a:lumOff val="60000"/>
            </a:schemeClr>
          </a:solidFill>
        </p:spPr>
        <p:txBody>
          <a:bodyPr wrap="square">
            <a:spAutoFit/>
          </a:bodyPr>
          <a:lstStyle/>
          <a:p>
            <a:r>
              <a:rPr lang="en-US" sz="2400" dirty="0" err="1">
                <a:solidFill>
                  <a:srgbClr val="C00000"/>
                </a:solidFill>
                <a:latin typeface="Bernard MT Condensed" pitchFamily="18" charset="0"/>
              </a:rPr>
              <a:t>Selama</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Kristus</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dan</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keselamatan-Nya</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menjadi</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pusat</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esensi</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dan</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sukacita</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hidup</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kita</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Iblis</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tidak</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dapat</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memperdayai</a:t>
            </a:r>
            <a:r>
              <a:rPr lang="en-US" sz="2400" dirty="0">
                <a:solidFill>
                  <a:srgbClr val="C00000"/>
                </a:solidFill>
                <a:latin typeface="Bernard MT Condensed" pitchFamily="18" charset="0"/>
              </a:rPr>
              <a:t> </a:t>
            </a:r>
            <a:r>
              <a:rPr lang="en-US" sz="2400" dirty="0" err="1">
                <a:solidFill>
                  <a:srgbClr val="C00000"/>
                </a:solidFill>
                <a:latin typeface="Bernard MT Condensed" pitchFamily="18" charset="0"/>
              </a:rPr>
              <a:t>kita</a:t>
            </a:r>
            <a:r>
              <a:rPr lang="en-US" sz="2400" dirty="0">
                <a:solidFill>
                  <a:srgbClr val="C00000"/>
                </a:solidFill>
                <a:latin typeface="Bernard MT Condensed" pitchFamily="18" charset="0"/>
              </a:rPr>
              <a:t>.</a:t>
            </a:r>
          </a:p>
        </p:txBody>
      </p:sp>
      <p:sp>
        <p:nvSpPr>
          <p:cNvPr id="7" name="Rectangle 6"/>
          <p:cNvSpPr/>
          <p:nvPr/>
        </p:nvSpPr>
        <p:spPr>
          <a:xfrm>
            <a:off x="1500166" y="2928934"/>
            <a:ext cx="7500990" cy="1200329"/>
          </a:xfrm>
          <a:prstGeom prst="rect">
            <a:avLst/>
          </a:prstGeom>
          <a:solidFill>
            <a:schemeClr val="accent6">
              <a:lumMod val="40000"/>
              <a:lumOff val="60000"/>
            </a:schemeClr>
          </a:solidFill>
        </p:spPr>
        <p:txBody>
          <a:bodyPr wrap="square">
            <a:spAutoFit/>
          </a:bodyPr>
          <a:lstStyle/>
          <a:p>
            <a:r>
              <a:rPr lang="en-US" sz="2400" dirty="0" err="1">
                <a:solidFill>
                  <a:srgbClr val="002060"/>
                </a:solidFill>
                <a:latin typeface="Franklin Gothic Demi Cond" pitchFamily="34" charset="0"/>
              </a:rPr>
              <a:t>Seringkali</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Tuhan</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mengizinkan</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kita</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untuk</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mengalami</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konsekuensi</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dari</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tindakan</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kita</a:t>
            </a:r>
            <a:r>
              <a:rPr lang="en-US" sz="2400" dirty="0">
                <a:solidFill>
                  <a:srgbClr val="002060"/>
                </a:solidFill>
                <a:latin typeface="Franklin Gothic Demi Cond" pitchFamily="34" charset="0"/>
              </a:rPr>
              <a:t> agar </a:t>
            </a:r>
            <a:r>
              <a:rPr lang="en-US" sz="2400" dirty="0" err="1">
                <a:solidFill>
                  <a:srgbClr val="002060"/>
                </a:solidFill>
                <a:latin typeface="Franklin Gothic Demi Cond" pitchFamily="34" charset="0"/>
              </a:rPr>
              <a:t>kita</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memahami</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betapa</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dalam</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dan</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menyakitkannya</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dosa</a:t>
            </a:r>
            <a:r>
              <a:rPr lang="en-US" sz="2400" dirty="0">
                <a:solidFill>
                  <a:srgbClr val="002060"/>
                </a:solidFill>
                <a:latin typeface="Franklin Gothic Demi Cond" pitchFamily="34" charset="0"/>
              </a:rPr>
              <a:t> </a:t>
            </a:r>
            <a:r>
              <a:rPr lang="en-US" sz="2400" dirty="0" err="1">
                <a:solidFill>
                  <a:srgbClr val="002060"/>
                </a:solidFill>
                <a:latin typeface="Franklin Gothic Demi Cond" pitchFamily="34" charset="0"/>
              </a:rPr>
              <a:t>kita</a:t>
            </a:r>
            <a:r>
              <a:rPr lang="en-US" sz="2400" dirty="0">
                <a:solidFill>
                  <a:srgbClr val="002060"/>
                </a:solidFill>
                <a:latin typeface="Franklin Gothic Demi Cond" pitchFamily="34" charset="0"/>
              </a:rPr>
              <a:t>.</a:t>
            </a:r>
          </a:p>
        </p:txBody>
      </p:sp>
      <p:sp>
        <p:nvSpPr>
          <p:cNvPr id="8" name="Rectangle 7"/>
          <p:cNvSpPr/>
          <p:nvPr/>
        </p:nvSpPr>
        <p:spPr>
          <a:xfrm>
            <a:off x="1500166" y="4214818"/>
            <a:ext cx="7500990" cy="1200329"/>
          </a:xfrm>
          <a:prstGeom prst="rect">
            <a:avLst/>
          </a:prstGeom>
          <a:solidFill>
            <a:schemeClr val="accent2">
              <a:lumMod val="50000"/>
            </a:schemeClr>
          </a:solidFill>
        </p:spPr>
        <p:txBody>
          <a:bodyPr wrap="square">
            <a:spAutoFit/>
          </a:bodyPr>
          <a:lstStyle/>
          <a:p>
            <a:r>
              <a:rPr lang="en-US" sz="2400" dirty="0" err="1">
                <a:solidFill>
                  <a:srgbClr val="FFFF00"/>
                </a:solidFill>
                <a:latin typeface="Franklin Gothic Demi Cond" pitchFamily="34" charset="0"/>
              </a:rPr>
              <a:t>Tindakan</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Tuhan</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untuk</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memurnikan</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dan</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menguji</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kita</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sering</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terasa</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menyakitkan</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namun</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bertujuan</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menyelamatkan</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dan</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menuntun</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kita</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kepada</a:t>
            </a:r>
            <a:r>
              <a:rPr lang="en-US" sz="2400" dirty="0">
                <a:solidFill>
                  <a:srgbClr val="FFFF00"/>
                </a:solidFill>
                <a:latin typeface="Franklin Gothic Demi Cond" pitchFamily="34" charset="0"/>
              </a:rPr>
              <a:t> </a:t>
            </a:r>
            <a:r>
              <a:rPr lang="en-US" sz="2400" dirty="0" err="1">
                <a:solidFill>
                  <a:srgbClr val="FFFF00"/>
                </a:solidFill>
                <a:latin typeface="Franklin Gothic Demi Cond" pitchFamily="34" charset="0"/>
              </a:rPr>
              <a:t>kebenaran</a:t>
            </a:r>
            <a:r>
              <a:rPr lang="en-US" sz="2400" dirty="0">
                <a:solidFill>
                  <a:srgbClr val="FFFF00"/>
                </a:solidFill>
                <a:latin typeface="Franklin Gothic Demi Cond" pitchFamily="34" charset="0"/>
              </a:rPr>
              <a:t>.</a:t>
            </a:r>
          </a:p>
        </p:txBody>
      </p:sp>
      <p:sp>
        <p:nvSpPr>
          <p:cNvPr id="9" name="Rectangle 8"/>
          <p:cNvSpPr/>
          <p:nvPr/>
        </p:nvSpPr>
        <p:spPr>
          <a:xfrm>
            <a:off x="1500166" y="5500702"/>
            <a:ext cx="7500990" cy="1200329"/>
          </a:xfrm>
          <a:prstGeom prst="rect">
            <a:avLst/>
          </a:prstGeom>
          <a:solidFill>
            <a:srgbClr val="002060"/>
          </a:solidFill>
        </p:spPr>
        <p:txBody>
          <a:bodyPr wrap="square">
            <a:spAutoFit/>
          </a:bodyPr>
          <a:lstStyle/>
          <a:p>
            <a:pPr>
              <a:buNone/>
            </a:pPr>
            <a:r>
              <a:rPr lang="en-US" sz="2400" dirty="0" err="1">
                <a:solidFill>
                  <a:schemeClr val="bg1"/>
                </a:solidFill>
                <a:latin typeface="Franklin Gothic Demi Cond" pitchFamily="34" charset="0"/>
              </a:rPr>
              <a:t>Ketika</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Tuhan</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mengizinkan</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hal</a:t>
            </a:r>
            <a:r>
              <a:rPr lang="en-US" sz="2400" dirty="0">
                <a:solidFill>
                  <a:schemeClr val="bg1"/>
                </a:solidFill>
                <a:latin typeface="Franklin Gothic Demi Cond" pitchFamily="34" charset="0"/>
              </a:rPr>
              <a:t> yang </a:t>
            </a:r>
            <a:r>
              <a:rPr lang="en-US" sz="2400" dirty="0" err="1">
                <a:solidFill>
                  <a:schemeClr val="bg1"/>
                </a:solidFill>
                <a:latin typeface="Franklin Gothic Demi Cond" pitchFamily="34" charset="0"/>
              </a:rPr>
              <a:t>menyakitkan</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tidak</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undur</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dari</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kehidupan</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kita</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maka</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tetaplah</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percaya</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dan</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kuat</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dalam</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iman</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lalu</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lihat</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dan</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rasakan</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kasih</a:t>
            </a:r>
            <a:r>
              <a:rPr lang="en-US" sz="2400" dirty="0">
                <a:solidFill>
                  <a:schemeClr val="bg1"/>
                </a:solidFill>
                <a:latin typeface="Franklin Gothic Demi Cond" pitchFamily="34" charset="0"/>
              </a:rPr>
              <a:t> </a:t>
            </a:r>
            <a:r>
              <a:rPr lang="en-US" sz="2400" dirty="0" err="1">
                <a:solidFill>
                  <a:schemeClr val="bg1"/>
                </a:solidFill>
                <a:latin typeface="Franklin Gothic Demi Cond" pitchFamily="34" charset="0"/>
              </a:rPr>
              <a:t>karunia-Nya</a:t>
            </a:r>
            <a:r>
              <a:rPr lang="en-US" sz="2400" dirty="0">
                <a:solidFill>
                  <a:schemeClr val="bg1"/>
                </a:solidFill>
                <a:latin typeface="Franklin Gothic Demi Cond"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88"/>
            <a:ext cx="9167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0"/>
            <a:ext cx="6008712" cy="157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8596" y="214290"/>
            <a:ext cx="8229600" cy="1143000"/>
          </a:xfrm>
        </p:spPr>
        <p:txBody>
          <a:bodyPr>
            <a:normAutofit/>
          </a:bodyPr>
          <a:lstStyle/>
          <a:p>
            <a:r>
              <a:rPr lang="en-US" sz="3200" dirty="0">
                <a:solidFill>
                  <a:srgbClr val="FFFF00"/>
                </a:solidFill>
                <a:latin typeface="Impact" pitchFamily="34" charset="0"/>
              </a:rPr>
              <a:t>KEJUTAN-KEJUTAN</a:t>
            </a:r>
            <a:br>
              <a:rPr lang="en-US" sz="3200" dirty="0">
                <a:solidFill>
                  <a:srgbClr val="FFFF00"/>
                </a:solidFill>
                <a:latin typeface="Impact" pitchFamily="34" charset="0"/>
              </a:rPr>
            </a:br>
            <a:r>
              <a:rPr lang="en-US" sz="2800" dirty="0" err="1">
                <a:solidFill>
                  <a:schemeClr val="bg1"/>
                </a:solidFill>
                <a:latin typeface="Bernard MT Condensed" pitchFamily="18" charset="0"/>
              </a:rPr>
              <a:t>Minggu</a:t>
            </a:r>
            <a:r>
              <a:rPr lang="en-US" sz="2800" dirty="0">
                <a:solidFill>
                  <a:schemeClr val="bg1"/>
                </a:solidFill>
                <a:latin typeface="Bernard MT Condensed" pitchFamily="18" charset="0"/>
              </a:rPr>
              <a:t>, 3 </a:t>
            </a:r>
            <a:r>
              <a:rPr lang="en-US" sz="2800" dirty="0" err="1">
                <a:solidFill>
                  <a:schemeClr val="bg1"/>
                </a:solidFill>
                <a:latin typeface="Bernard MT Condensed" pitchFamily="18" charset="0"/>
              </a:rPr>
              <a:t>Juli</a:t>
            </a:r>
            <a:r>
              <a:rPr lang="en-US" sz="2800" dirty="0">
                <a:solidFill>
                  <a:schemeClr val="bg1"/>
                </a:solidFill>
                <a:latin typeface="Bernard MT Condensed" pitchFamily="18" charset="0"/>
              </a:rPr>
              <a:t> 2022</a:t>
            </a:r>
          </a:p>
        </p:txBody>
      </p:sp>
      <p:sp>
        <p:nvSpPr>
          <p:cNvPr id="3" name="Content Placeholder 2"/>
          <p:cNvSpPr>
            <a:spLocks noGrp="1"/>
          </p:cNvSpPr>
          <p:nvPr>
            <p:ph idx="1"/>
          </p:nvPr>
        </p:nvSpPr>
        <p:spPr>
          <a:xfrm>
            <a:off x="0" y="1643050"/>
            <a:ext cx="6072230" cy="4972072"/>
          </a:xfrm>
        </p:spPr>
        <p:txBody>
          <a:bodyPr>
            <a:normAutofit/>
          </a:bodyPr>
          <a:lstStyle/>
          <a:p>
            <a:pPr>
              <a:buNone/>
            </a:pPr>
            <a:r>
              <a:rPr lang="en-US" sz="2800" dirty="0">
                <a:latin typeface="Berlin Sans FB" pitchFamily="34" charset="0"/>
              </a:rPr>
              <a:t>	</a:t>
            </a:r>
            <a:r>
              <a:rPr lang="en-US" sz="2800" dirty="0" err="1">
                <a:latin typeface="Berlin Sans FB" pitchFamily="34" charset="0"/>
              </a:rPr>
              <a:t>Kejutan-kejutan</a:t>
            </a:r>
            <a:r>
              <a:rPr lang="en-US" sz="2800" dirty="0">
                <a:latin typeface="Berlin Sans FB" pitchFamily="34" charset="0"/>
              </a:rPr>
              <a:t> yang </a:t>
            </a:r>
            <a:r>
              <a:rPr lang="en-US" sz="2800" dirty="0" err="1">
                <a:latin typeface="Berlin Sans FB" pitchFamily="34" charset="0"/>
              </a:rPr>
              <a:t>menyakitkan</a:t>
            </a:r>
            <a:r>
              <a:rPr lang="en-US" sz="2800" dirty="0">
                <a:latin typeface="Berlin Sans FB" pitchFamily="34" charset="0"/>
              </a:rPr>
              <a:t>, </a:t>
            </a:r>
            <a:r>
              <a:rPr lang="en-US" sz="2800" dirty="0" err="1">
                <a:latin typeface="Berlin Sans FB" pitchFamily="34" charset="0"/>
              </a:rPr>
              <a:t>bisa</a:t>
            </a:r>
            <a:r>
              <a:rPr lang="en-US" sz="2800" dirty="0">
                <a:latin typeface="Berlin Sans FB" pitchFamily="34" charset="0"/>
              </a:rPr>
              <a:t> </a:t>
            </a:r>
            <a:r>
              <a:rPr lang="en-US" sz="2800" dirty="0" err="1">
                <a:latin typeface="Berlin Sans FB" pitchFamily="34" charset="0"/>
              </a:rPr>
              <a:t>datang</a:t>
            </a:r>
            <a:r>
              <a:rPr lang="en-US" sz="2800" dirty="0">
                <a:latin typeface="Berlin Sans FB" pitchFamily="34" charset="0"/>
              </a:rPr>
              <a:t> </a:t>
            </a:r>
            <a:r>
              <a:rPr lang="en-US" sz="2800" dirty="0" err="1">
                <a:latin typeface="Berlin Sans FB" pitchFamily="34" charset="0"/>
              </a:rPr>
              <a:t>dalam</a:t>
            </a:r>
            <a:r>
              <a:rPr lang="en-US" sz="2800" dirty="0">
                <a:latin typeface="Berlin Sans FB" pitchFamily="34" charset="0"/>
              </a:rPr>
              <a:t> </a:t>
            </a:r>
            <a:r>
              <a:rPr lang="en-US" sz="2800" dirty="0" err="1">
                <a:latin typeface="Berlin Sans FB" pitchFamily="34" charset="0"/>
              </a:rPr>
              <a:t>banyak</a:t>
            </a:r>
            <a:r>
              <a:rPr lang="en-US" sz="2800" dirty="0">
                <a:latin typeface="Berlin Sans FB" pitchFamily="34" charset="0"/>
              </a:rPr>
              <a:t> </a:t>
            </a:r>
            <a:r>
              <a:rPr lang="en-US" sz="2800" dirty="0" err="1">
                <a:latin typeface="Berlin Sans FB" pitchFamily="34" charset="0"/>
              </a:rPr>
              <a:t>cara</a:t>
            </a:r>
            <a:r>
              <a:rPr lang="en-US" sz="2800" dirty="0">
                <a:latin typeface="Berlin Sans FB" pitchFamily="34" charset="0"/>
              </a:rPr>
              <a:t>, </a:t>
            </a:r>
            <a:r>
              <a:rPr lang="en-US" sz="2800" dirty="0" err="1">
                <a:latin typeface="Berlin Sans FB" pitchFamily="34" charset="0"/>
              </a:rPr>
              <a:t>misalnya</a:t>
            </a:r>
            <a:r>
              <a:rPr lang="en-US" sz="2800" dirty="0">
                <a:latin typeface="Berlin Sans FB" pitchFamily="34" charset="0"/>
              </a:rPr>
              <a:t>: </a:t>
            </a:r>
            <a:r>
              <a:rPr lang="en-US" sz="2800" dirty="0" err="1">
                <a:latin typeface="Berlin Sans FB" pitchFamily="34" charset="0"/>
              </a:rPr>
              <a:t>Sebuah</a:t>
            </a:r>
            <a:r>
              <a:rPr lang="en-US" sz="2800" dirty="0">
                <a:latin typeface="Berlin Sans FB" pitchFamily="34" charset="0"/>
              </a:rPr>
              <a:t> </a:t>
            </a:r>
            <a:r>
              <a:rPr lang="en-US" sz="2800" dirty="0" err="1">
                <a:latin typeface="Berlin Sans FB" pitchFamily="34" charset="0"/>
              </a:rPr>
              <a:t>mobil</a:t>
            </a:r>
            <a:r>
              <a:rPr lang="en-US" sz="2800" dirty="0">
                <a:latin typeface="Berlin Sans FB" pitchFamily="34" charset="0"/>
              </a:rPr>
              <a:t> </a:t>
            </a:r>
            <a:r>
              <a:rPr lang="en-US" sz="2800" dirty="0" err="1">
                <a:latin typeface="Berlin Sans FB" pitchFamily="34" charset="0"/>
              </a:rPr>
              <a:t>tiba-tiba</a:t>
            </a:r>
            <a:r>
              <a:rPr lang="en-US" sz="2800" dirty="0">
                <a:latin typeface="Berlin Sans FB" pitchFamily="34" charset="0"/>
              </a:rPr>
              <a:t> </a:t>
            </a:r>
            <a:r>
              <a:rPr lang="en-US" sz="2800" dirty="0" err="1">
                <a:latin typeface="Berlin Sans FB" pitchFamily="34" charset="0"/>
              </a:rPr>
              <a:t>berbelok</a:t>
            </a:r>
            <a:r>
              <a:rPr lang="en-US" sz="2800" dirty="0">
                <a:latin typeface="Berlin Sans FB" pitchFamily="34" charset="0"/>
              </a:rPr>
              <a:t> </a:t>
            </a:r>
            <a:r>
              <a:rPr lang="en-US" sz="2800" dirty="0" err="1">
                <a:latin typeface="Berlin Sans FB" pitchFamily="34" charset="0"/>
              </a:rPr>
              <a:t>ke</a:t>
            </a:r>
            <a:r>
              <a:rPr lang="en-US" sz="2800" dirty="0">
                <a:latin typeface="Berlin Sans FB" pitchFamily="34" charset="0"/>
              </a:rPr>
              <a:t> </a:t>
            </a:r>
            <a:r>
              <a:rPr lang="en-US" sz="2800" dirty="0" err="1">
                <a:latin typeface="Berlin Sans FB" pitchFamily="34" charset="0"/>
              </a:rPr>
              <a:t>seberang</a:t>
            </a:r>
            <a:r>
              <a:rPr lang="en-US" sz="2800" dirty="0">
                <a:latin typeface="Berlin Sans FB" pitchFamily="34" charset="0"/>
              </a:rPr>
              <a:t> </a:t>
            </a:r>
            <a:r>
              <a:rPr lang="en-US" sz="2800" dirty="0" err="1">
                <a:latin typeface="Berlin Sans FB" pitchFamily="34" charset="0"/>
              </a:rPr>
              <a:t>jalan</a:t>
            </a:r>
            <a:r>
              <a:rPr lang="en-US" sz="2800" dirty="0">
                <a:latin typeface="Berlin Sans FB" pitchFamily="34" charset="0"/>
              </a:rPr>
              <a:t> </a:t>
            </a:r>
            <a:r>
              <a:rPr lang="en-US" sz="2800" dirty="0" err="1">
                <a:latin typeface="Berlin Sans FB" pitchFamily="34" charset="0"/>
              </a:rPr>
              <a:t>di</a:t>
            </a:r>
            <a:r>
              <a:rPr lang="en-US" sz="2800" dirty="0">
                <a:latin typeface="Berlin Sans FB" pitchFamily="34" charset="0"/>
              </a:rPr>
              <a:t> </a:t>
            </a:r>
            <a:r>
              <a:rPr lang="en-US" sz="2800" dirty="0" err="1">
                <a:latin typeface="Berlin Sans FB" pitchFamily="34" charset="0"/>
              </a:rPr>
              <a:t>lajur</a:t>
            </a:r>
            <a:r>
              <a:rPr lang="en-US" sz="2800" dirty="0">
                <a:latin typeface="Berlin Sans FB" pitchFamily="34" charset="0"/>
              </a:rPr>
              <a:t> </a:t>
            </a:r>
            <a:r>
              <a:rPr lang="en-US" sz="2800" dirty="0" err="1">
                <a:latin typeface="Berlin Sans FB" pitchFamily="34" charset="0"/>
              </a:rPr>
              <a:t>Anda</a:t>
            </a:r>
            <a:r>
              <a:rPr lang="en-US" sz="2800" dirty="0">
                <a:latin typeface="Berlin Sans FB" pitchFamily="34" charset="0"/>
              </a:rPr>
              <a:t>. </a:t>
            </a:r>
            <a:r>
              <a:rPr lang="en-US" sz="2800" dirty="0" err="1">
                <a:latin typeface="Berlin Sans FB" pitchFamily="34" charset="0"/>
              </a:rPr>
              <a:t>Pemberitahuan</a:t>
            </a:r>
            <a:r>
              <a:rPr lang="en-US" sz="2800" dirty="0">
                <a:latin typeface="Berlin Sans FB" pitchFamily="34" charset="0"/>
              </a:rPr>
              <a:t> </a:t>
            </a:r>
            <a:r>
              <a:rPr lang="en-US" sz="2800" dirty="0" err="1">
                <a:latin typeface="Berlin Sans FB" pitchFamily="34" charset="0"/>
              </a:rPr>
              <a:t>tiba-tiba</a:t>
            </a:r>
            <a:r>
              <a:rPr lang="en-US" sz="2800" dirty="0">
                <a:latin typeface="Berlin Sans FB" pitchFamily="34" charset="0"/>
              </a:rPr>
              <a:t> </a:t>
            </a:r>
            <a:r>
              <a:rPr lang="en-US" sz="2800" dirty="0" err="1">
                <a:latin typeface="Berlin Sans FB" pitchFamily="34" charset="0"/>
              </a:rPr>
              <a:t>bahwa</a:t>
            </a:r>
            <a:r>
              <a:rPr lang="en-US" sz="2800" dirty="0">
                <a:latin typeface="Berlin Sans FB" pitchFamily="34" charset="0"/>
              </a:rPr>
              <a:t> </a:t>
            </a:r>
            <a:r>
              <a:rPr lang="en-US" sz="2800" dirty="0" err="1">
                <a:latin typeface="Berlin Sans FB" pitchFamily="34" charset="0"/>
              </a:rPr>
              <a:t>Anda</a:t>
            </a:r>
            <a:r>
              <a:rPr lang="en-US" sz="2800" dirty="0">
                <a:latin typeface="Berlin Sans FB" pitchFamily="34" charset="0"/>
              </a:rPr>
              <a:t> </a:t>
            </a:r>
            <a:r>
              <a:rPr lang="en-US" sz="2800" dirty="0" err="1">
                <a:latin typeface="Berlin Sans FB" pitchFamily="34" charset="0"/>
              </a:rPr>
              <a:t>kehilangan</a:t>
            </a:r>
            <a:r>
              <a:rPr lang="en-US" sz="2800" dirty="0">
                <a:latin typeface="Berlin Sans FB" pitchFamily="34" charset="0"/>
              </a:rPr>
              <a:t> </a:t>
            </a:r>
            <a:r>
              <a:rPr lang="en-US" sz="2800" dirty="0" err="1">
                <a:latin typeface="Berlin Sans FB" pitchFamily="34" charset="0"/>
              </a:rPr>
              <a:t>pekerjaan</a:t>
            </a:r>
            <a:r>
              <a:rPr lang="en-US" sz="2800" dirty="0">
                <a:latin typeface="Berlin Sans FB" pitchFamily="34" charset="0"/>
              </a:rPr>
              <a:t> </a:t>
            </a:r>
            <a:r>
              <a:rPr lang="en-US" sz="2800" dirty="0" err="1">
                <a:latin typeface="Berlin Sans FB" pitchFamily="34" charset="0"/>
              </a:rPr>
              <a:t>atau</a:t>
            </a:r>
            <a:r>
              <a:rPr lang="en-US" sz="2800" dirty="0">
                <a:latin typeface="Berlin Sans FB" pitchFamily="34" charset="0"/>
              </a:rPr>
              <a:t> </a:t>
            </a:r>
            <a:r>
              <a:rPr lang="en-US" sz="2800" dirty="0" err="1">
                <a:latin typeface="Berlin Sans FB" pitchFamily="34" charset="0"/>
              </a:rPr>
              <a:t>tes</a:t>
            </a:r>
            <a:r>
              <a:rPr lang="en-US" sz="2800" dirty="0">
                <a:latin typeface="Berlin Sans FB" pitchFamily="34" charset="0"/>
              </a:rPr>
              <a:t> </a:t>
            </a:r>
            <a:r>
              <a:rPr lang="en-US" sz="2800" dirty="0" err="1">
                <a:latin typeface="Berlin Sans FB" pitchFamily="34" charset="0"/>
              </a:rPr>
              <a:t>medis</a:t>
            </a:r>
            <a:r>
              <a:rPr lang="en-US" sz="2800" dirty="0">
                <a:latin typeface="Berlin Sans FB" pitchFamily="34" charset="0"/>
              </a:rPr>
              <a:t> yang </a:t>
            </a:r>
            <a:r>
              <a:rPr lang="en-US" sz="2800" dirty="0" err="1">
                <a:latin typeface="Berlin Sans FB" pitchFamily="34" charset="0"/>
              </a:rPr>
              <a:t>memberi</a:t>
            </a:r>
            <a:r>
              <a:rPr lang="en-US" sz="2800" dirty="0">
                <a:latin typeface="Berlin Sans FB" pitchFamily="34" charset="0"/>
              </a:rPr>
              <a:t> </a:t>
            </a:r>
            <a:r>
              <a:rPr lang="en-US" sz="2800" dirty="0" err="1">
                <a:latin typeface="Berlin Sans FB" pitchFamily="34" charset="0"/>
              </a:rPr>
              <a:t>Anda</a:t>
            </a:r>
            <a:r>
              <a:rPr lang="en-US" sz="2800" dirty="0">
                <a:latin typeface="Berlin Sans FB" pitchFamily="34" charset="0"/>
              </a:rPr>
              <a:t> </a:t>
            </a:r>
            <a:r>
              <a:rPr lang="en-US" sz="2800" dirty="0" err="1">
                <a:latin typeface="Berlin Sans FB" pitchFamily="34" charset="0"/>
              </a:rPr>
              <a:t>kabar</a:t>
            </a:r>
            <a:r>
              <a:rPr lang="en-US" sz="2800" dirty="0">
                <a:latin typeface="Berlin Sans FB" pitchFamily="34" charset="0"/>
              </a:rPr>
              <a:t> </a:t>
            </a:r>
            <a:r>
              <a:rPr lang="en-US" sz="2800" dirty="0" err="1">
                <a:latin typeface="Berlin Sans FB" pitchFamily="34" charset="0"/>
              </a:rPr>
              <a:t>buruk</a:t>
            </a:r>
            <a:r>
              <a:rPr lang="en-US" sz="2800" dirty="0">
                <a:latin typeface="Berlin Sans FB" pitchFamily="34" charset="0"/>
              </a:rPr>
              <a:t> yang </a:t>
            </a:r>
            <a:r>
              <a:rPr lang="en-US" sz="2800" dirty="0" err="1">
                <a:latin typeface="Berlin Sans FB" pitchFamily="34" charset="0"/>
              </a:rPr>
              <a:t>tidak</a:t>
            </a:r>
            <a:r>
              <a:rPr lang="en-US" sz="2800" dirty="0">
                <a:latin typeface="Berlin Sans FB" pitchFamily="34" charset="0"/>
              </a:rPr>
              <a:t> </a:t>
            </a:r>
            <a:r>
              <a:rPr lang="en-US" sz="2800" dirty="0" err="1">
                <a:latin typeface="Berlin Sans FB" pitchFamily="34" charset="0"/>
              </a:rPr>
              <a:t>terduga</a:t>
            </a:r>
            <a:r>
              <a:rPr lang="en-US" sz="2800" dirty="0">
                <a:latin typeface="Berlin Sans FB" pitchFamily="34" charset="0"/>
              </a:rPr>
              <a:t>, </a:t>
            </a:r>
            <a:r>
              <a:rPr lang="en-US" sz="2800" dirty="0" err="1">
                <a:latin typeface="Berlin Sans FB" pitchFamily="34" charset="0"/>
              </a:rPr>
              <a:t>bahkan</a:t>
            </a:r>
            <a:r>
              <a:rPr lang="en-US" sz="2800" dirty="0">
                <a:latin typeface="Berlin Sans FB" pitchFamily="34" charset="0"/>
              </a:rPr>
              <a:t> </a:t>
            </a:r>
            <a:r>
              <a:rPr lang="en-US" sz="2800" dirty="0" err="1">
                <a:latin typeface="Berlin Sans FB" pitchFamily="34" charset="0"/>
              </a:rPr>
              <a:t>kita</a:t>
            </a:r>
            <a:r>
              <a:rPr lang="en-US" sz="2800" dirty="0">
                <a:latin typeface="Berlin Sans FB" pitchFamily="34" charset="0"/>
              </a:rPr>
              <a:t> </a:t>
            </a:r>
            <a:r>
              <a:rPr lang="en-US" sz="2800" dirty="0" err="1">
                <a:latin typeface="Berlin Sans FB" pitchFamily="34" charset="0"/>
              </a:rPr>
              <a:t>akan</a:t>
            </a:r>
            <a:r>
              <a:rPr lang="en-US" sz="2800" dirty="0">
                <a:latin typeface="Berlin Sans FB" pitchFamily="34" charset="0"/>
              </a:rPr>
              <a:t> </a:t>
            </a:r>
            <a:r>
              <a:rPr lang="en-US" sz="2800" dirty="0" err="1">
                <a:latin typeface="Berlin Sans FB" pitchFamily="34" charset="0"/>
              </a:rPr>
              <a:t>mengalami</a:t>
            </a:r>
            <a:r>
              <a:rPr lang="en-US" sz="2800" dirty="0">
                <a:latin typeface="Berlin Sans FB" pitchFamily="34" charset="0"/>
              </a:rPr>
              <a:t> </a:t>
            </a:r>
            <a:r>
              <a:rPr lang="en-US" sz="2800" dirty="0" err="1">
                <a:latin typeface="Berlin Sans FB" pitchFamily="34" charset="0"/>
              </a:rPr>
              <a:t>banyak</a:t>
            </a:r>
            <a:r>
              <a:rPr lang="en-US" sz="2800" dirty="0">
                <a:latin typeface="Berlin Sans FB" pitchFamily="34" charset="0"/>
              </a:rPr>
              <a:t> </a:t>
            </a:r>
            <a:r>
              <a:rPr lang="en-US" sz="2800" dirty="0" err="1">
                <a:latin typeface="Berlin Sans FB" pitchFamily="34" charset="0"/>
              </a:rPr>
              <a:t>kejutan</a:t>
            </a:r>
            <a:r>
              <a:rPr lang="en-US" sz="2800" dirty="0">
                <a:latin typeface="Berlin Sans FB" pitchFamily="34" charset="0"/>
              </a:rPr>
              <a:t> lain yang </a:t>
            </a:r>
            <a:r>
              <a:rPr lang="en-US" sz="2800" dirty="0" err="1">
                <a:latin typeface="Berlin Sans FB" pitchFamily="34" charset="0"/>
              </a:rPr>
              <a:t>tak</a:t>
            </a:r>
            <a:r>
              <a:rPr lang="en-US" sz="2800" dirty="0">
                <a:latin typeface="Berlin Sans FB" pitchFamily="34" charset="0"/>
              </a:rPr>
              <a:t> </a:t>
            </a:r>
            <a:r>
              <a:rPr lang="en-US" sz="2800" dirty="0" err="1">
                <a:latin typeface="Berlin Sans FB" pitchFamily="34" charset="0"/>
              </a:rPr>
              <a:t>terpikirkan</a:t>
            </a:r>
            <a:r>
              <a:rPr lang="en-US" sz="2800" dirty="0">
                <a:latin typeface="Berlin Sans FB" pitchFamily="34" charset="0"/>
              </a:rPr>
              <a:t>.</a:t>
            </a:r>
          </a:p>
        </p:txBody>
      </p:sp>
      <p:sp>
        <p:nvSpPr>
          <p:cNvPr id="9218" name="AutoShape 2" descr="Berteriak siluet Vektor Stok, Ilustrasi Berteriak siluet Bebas Royalti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Berteriak siluet Vektor Stok, Ilustrasi Berteriak siluet Bebas Royalti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2" name="Picture 6" descr="65 Kata-Kata Kecewa Singkat, Menyentuh Hati untuk Luapkan Emosi Terdalam -  Kapanlagi.com"/>
          <p:cNvPicPr>
            <a:picLocks noChangeAspect="1" noChangeArrowheads="1"/>
          </p:cNvPicPr>
          <p:nvPr/>
        </p:nvPicPr>
        <p:blipFill>
          <a:blip r:embed="rId4"/>
          <a:srcRect l="34664" r="32247"/>
          <a:stretch>
            <a:fillRect/>
          </a:stretch>
        </p:blipFill>
        <p:spPr bwMode="auto">
          <a:xfrm>
            <a:off x="6000760" y="1643050"/>
            <a:ext cx="2823911" cy="42672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57488" y="571480"/>
            <a:ext cx="6000792" cy="2062103"/>
          </a:xfrm>
          <a:prstGeom prst="rect">
            <a:avLst/>
          </a:prstGeom>
          <a:solidFill>
            <a:schemeClr val="accent4">
              <a:lumMod val="75000"/>
            </a:schemeClr>
          </a:solidFill>
        </p:spPr>
        <p:txBody>
          <a:bodyPr wrap="square">
            <a:spAutoFit/>
          </a:bodyPr>
          <a:lstStyle/>
          <a:p>
            <a:r>
              <a:rPr lang="en-US" sz="3200" dirty="0" err="1">
                <a:solidFill>
                  <a:srgbClr val="FFFF00"/>
                </a:solidFill>
                <a:latin typeface="Berlin Sans FB" pitchFamily="34" charset="0"/>
              </a:rPr>
              <a:t>Rasul</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Petrus</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adalah</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salah</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seorang</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murid</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Yesus</a:t>
            </a:r>
            <a:r>
              <a:rPr lang="en-US" sz="3200" dirty="0">
                <a:solidFill>
                  <a:srgbClr val="FFFF00"/>
                </a:solidFill>
                <a:latin typeface="Berlin Sans FB" pitchFamily="34" charset="0"/>
              </a:rPr>
              <a:t> yang </a:t>
            </a:r>
            <a:r>
              <a:rPr lang="en-US" sz="3200" dirty="0" err="1">
                <a:solidFill>
                  <a:srgbClr val="FFFF00"/>
                </a:solidFill>
                <a:latin typeface="Berlin Sans FB" pitchFamily="34" charset="0"/>
              </a:rPr>
              <a:t>telah</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mengalami</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cawan</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lebur</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atau</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ujian</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berat</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dalam</a:t>
            </a:r>
            <a:r>
              <a:rPr lang="en-US" sz="3200" dirty="0">
                <a:solidFill>
                  <a:srgbClr val="FFFF00"/>
                </a:solidFill>
                <a:latin typeface="Berlin Sans FB" pitchFamily="34" charset="0"/>
              </a:rPr>
              <a:t> </a:t>
            </a:r>
            <a:r>
              <a:rPr lang="en-US" sz="3200" dirty="0" err="1">
                <a:solidFill>
                  <a:srgbClr val="FFFF00"/>
                </a:solidFill>
                <a:latin typeface="Berlin Sans FB" pitchFamily="34" charset="0"/>
              </a:rPr>
              <a:t>hidupnya</a:t>
            </a:r>
            <a:r>
              <a:rPr lang="en-US" sz="3200" dirty="0">
                <a:solidFill>
                  <a:srgbClr val="FFFF00"/>
                </a:solidFill>
                <a:latin typeface="Berlin Sans FB" pitchFamily="34" charset="0"/>
              </a:rPr>
              <a:t>. </a:t>
            </a:r>
          </a:p>
        </p:txBody>
      </p:sp>
      <p:sp>
        <p:nvSpPr>
          <p:cNvPr id="6" name="Rectangle 5"/>
          <p:cNvSpPr/>
          <p:nvPr/>
        </p:nvSpPr>
        <p:spPr>
          <a:xfrm>
            <a:off x="357158" y="3318570"/>
            <a:ext cx="6215106" cy="3108543"/>
          </a:xfrm>
          <a:prstGeom prst="rect">
            <a:avLst/>
          </a:prstGeom>
          <a:solidFill>
            <a:schemeClr val="accent2">
              <a:lumMod val="75000"/>
            </a:schemeClr>
          </a:solidFill>
        </p:spPr>
        <p:txBody>
          <a:bodyPr wrap="square">
            <a:spAutoFit/>
          </a:bodyPr>
          <a:lstStyle/>
          <a:p>
            <a:r>
              <a:rPr lang="en-US" sz="2800" dirty="0" err="1">
                <a:solidFill>
                  <a:schemeClr val="bg1"/>
                </a:solidFill>
                <a:latin typeface="Eras Demi ITC" pitchFamily="34" charset="0"/>
              </a:rPr>
              <a:t>Dalam</a:t>
            </a:r>
            <a:r>
              <a:rPr lang="en-US" sz="2800" dirty="0">
                <a:solidFill>
                  <a:schemeClr val="bg1"/>
                </a:solidFill>
                <a:latin typeface="Eras Demi ITC" pitchFamily="34" charset="0"/>
              </a:rPr>
              <a:t> </a:t>
            </a:r>
            <a:r>
              <a:rPr lang="en-US" sz="2800" dirty="0" err="1">
                <a:solidFill>
                  <a:schemeClr val="bg1"/>
                </a:solidFill>
                <a:latin typeface="Eras Demi ITC" pitchFamily="34" charset="0"/>
              </a:rPr>
              <a:t>suratnya</a:t>
            </a:r>
            <a:r>
              <a:rPr lang="en-US" sz="2800" dirty="0">
                <a:solidFill>
                  <a:schemeClr val="bg1"/>
                </a:solidFill>
                <a:latin typeface="Eras Demi ITC" pitchFamily="34" charset="0"/>
              </a:rPr>
              <a:t> </a:t>
            </a:r>
            <a:r>
              <a:rPr lang="en-US" sz="2800" dirty="0" err="1">
                <a:solidFill>
                  <a:schemeClr val="bg1"/>
                </a:solidFill>
                <a:latin typeface="Eras Demi ITC" pitchFamily="34" charset="0"/>
              </a:rPr>
              <a:t>ia</a:t>
            </a:r>
            <a:r>
              <a:rPr lang="en-US" sz="2800" dirty="0">
                <a:solidFill>
                  <a:schemeClr val="bg1"/>
                </a:solidFill>
                <a:latin typeface="Eras Demi ITC" pitchFamily="34" charset="0"/>
              </a:rPr>
              <a:t> </a:t>
            </a:r>
            <a:r>
              <a:rPr lang="en-US" sz="2800" dirty="0" err="1">
                <a:solidFill>
                  <a:schemeClr val="bg1"/>
                </a:solidFill>
                <a:latin typeface="Eras Demi ITC" pitchFamily="34" charset="0"/>
              </a:rPr>
              <a:t>menekankan</a:t>
            </a:r>
            <a:r>
              <a:rPr lang="en-US" sz="2800" dirty="0">
                <a:solidFill>
                  <a:schemeClr val="bg1"/>
                </a:solidFill>
                <a:latin typeface="Eras Demi ITC" pitchFamily="34" charset="0"/>
              </a:rPr>
              <a:t>, </a:t>
            </a:r>
          </a:p>
          <a:p>
            <a:r>
              <a:rPr lang="en-US" sz="2800" dirty="0">
                <a:solidFill>
                  <a:schemeClr val="bg1"/>
                </a:solidFill>
                <a:latin typeface="Eras Demi ITC" pitchFamily="34" charset="0"/>
              </a:rPr>
              <a:t>1 </a:t>
            </a:r>
            <a:r>
              <a:rPr lang="en-US" sz="2800" dirty="0" err="1">
                <a:solidFill>
                  <a:schemeClr val="bg1"/>
                </a:solidFill>
                <a:latin typeface="Eras Demi ITC" pitchFamily="34" charset="0"/>
              </a:rPr>
              <a:t>Petrus</a:t>
            </a:r>
            <a:r>
              <a:rPr lang="en-US" sz="2800" dirty="0">
                <a:solidFill>
                  <a:schemeClr val="bg1"/>
                </a:solidFill>
                <a:latin typeface="Eras Demi ITC" pitchFamily="34" charset="0"/>
              </a:rPr>
              <a:t> 4:12 "</a:t>
            </a:r>
            <a:r>
              <a:rPr lang="en-US" sz="2800" dirty="0" err="1">
                <a:solidFill>
                  <a:schemeClr val="bg1"/>
                </a:solidFill>
                <a:latin typeface="Eras Demi ITC" pitchFamily="34" charset="0"/>
              </a:rPr>
              <a:t>Saudara-saudara</a:t>
            </a:r>
            <a:r>
              <a:rPr lang="en-US" sz="2800" dirty="0">
                <a:solidFill>
                  <a:schemeClr val="bg1"/>
                </a:solidFill>
                <a:latin typeface="Eras Demi ITC" pitchFamily="34" charset="0"/>
              </a:rPr>
              <a:t> yang </a:t>
            </a:r>
            <a:r>
              <a:rPr lang="en-US" sz="2800" dirty="0" err="1">
                <a:solidFill>
                  <a:schemeClr val="bg1"/>
                </a:solidFill>
                <a:latin typeface="Eras Demi ITC" pitchFamily="34" charset="0"/>
              </a:rPr>
              <a:t>kekasih</a:t>
            </a:r>
            <a:r>
              <a:rPr lang="en-US" sz="2800" dirty="0">
                <a:solidFill>
                  <a:schemeClr val="bg1"/>
                </a:solidFill>
                <a:latin typeface="Eras Demi ITC" pitchFamily="34" charset="0"/>
              </a:rPr>
              <a:t>, </a:t>
            </a:r>
            <a:r>
              <a:rPr lang="en-US" sz="2800" dirty="0" err="1">
                <a:solidFill>
                  <a:schemeClr val="bg1"/>
                </a:solidFill>
                <a:latin typeface="Eras Demi ITC" pitchFamily="34" charset="0"/>
              </a:rPr>
              <a:t>janganlah</a:t>
            </a:r>
            <a:r>
              <a:rPr lang="en-US" sz="2800" dirty="0">
                <a:solidFill>
                  <a:schemeClr val="bg1"/>
                </a:solidFill>
                <a:latin typeface="Eras Demi ITC" pitchFamily="34" charset="0"/>
              </a:rPr>
              <a:t> </a:t>
            </a:r>
            <a:r>
              <a:rPr lang="en-US" sz="2800" dirty="0" err="1">
                <a:solidFill>
                  <a:schemeClr val="bg1"/>
                </a:solidFill>
                <a:latin typeface="Eras Demi ITC" pitchFamily="34" charset="0"/>
              </a:rPr>
              <a:t>kamu</a:t>
            </a:r>
            <a:r>
              <a:rPr lang="en-US" sz="2800" dirty="0">
                <a:solidFill>
                  <a:schemeClr val="bg1"/>
                </a:solidFill>
                <a:latin typeface="Eras Demi ITC" pitchFamily="34" charset="0"/>
              </a:rPr>
              <a:t> </a:t>
            </a:r>
            <a:r>
              <a:rPr lang="en-US" sz="2800" dirty="0" err="1">
                <a:solidFill>
                  <a:schemeClr val="bg1"/>
                </a:solidFill>
                <a:latin typeface="Eras Demi ITC" pitchFamily="34" charset="0"/>
              </a:rPr>
              <a:t>heran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akan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nyala</a:t>
            </a:r>
            <a:r>
              <a:rPr lang="en-US" sz="2800" dirty="0">
                <a:solidFill>
                  <a:schemeClr val="bg1"/>
                </a:solidFill>
                <a:latin typeface="Eras Demi ITC" pitchFamily="34" charset="0"/>
              </a:rPr>
              <a:t> </a:t>
            </a:r>
            <a:r>
              <a:rPr lang="en-US" sz="2800" dirty="0" err="1">
                <a:solidFill>
                  <a:schemeClr val="bg1"/>
                </a:solidFill>
                <a:latin typeface="Eras Demi ITC" pitchFamily="34" charset="0"/>
              </a:rPr>
              <a:t>api</a:t>
            </a:r>
            <a:r>
              <a:rPr lang="en-US" sz="2800" dirty="0">
                <a:solidFill>
                  <a:schemeClr val="bg1"/>
                </a:solidFill>
                <a:latin typeface="Eras Demi ITC" pitchFamily="34" charset="0"/>
              </a:rPr>
              <a:t> </a:t>
            </a:r>
            <a:r>
              <a:rPr lang="en-US" sz="2800" dirty="0" err="1">
                <a:solidFill>
                  <a:schemeClr val="bg1"/>
                </a:solidFill>
                <a:latin typeface="Eras Demi ITC" pitchFamily="34" charset="0"/>
              </a:rPr>
              <a:t>siksaan</a:t>
            </a:r>
            <a:r>
              <a:rPr lang="en-US" sz="2800" dirty="0">
                <a:solidFill>
                  <a:schemeClr val="bg1"/>
                </a:solidFill>
                <a:latin typeface="Eras Demi ITC" pitchFamily="34" charset="0"/>
              </a:rPr>
              <a:t> yang </a:t>
            </a:r>
            <a:r>
              <a:rPr lang="en-US" sz="2800" dirty="0" err="1">
                <a:solidFill>
                  <a:schemeClr val="bg1"/>
                </a:solidFill>
                <a:latin typeface="Eras Demi ITC" pitchFamily="34" charset="0"/>
              </a:rPr>
              <a:t>datang</a:t>
            </a:r>
            <a:r>
              <a:rPr lang="en-US" sz="2800" dirty="0">
                <a:solidFill>
                  <a:schemeClr val="bg1"/>
                </a:solidFill>
                <a:latin typeface="Eras Demi ITC" pitchFamily="34" charset="0"/>
              </a:rPr>
              <a:t> </a:t>
            </a:r>
            <a:r>
              <a:rPr lang="en-US" sz="2800" dirty="0" err="1">
                <a:solidFill>
                  <a:schemeClr val="bg1"/>
                </a:solidFill>
                <a:latin typeface="Eras Demi ITC" pitchFamily="34" charset="0"/>
              </a:rPr>
              <a:t>kepadamu</a:t>
            </a:r>
            <a:r>
              <a:rPr lang="en-US" sz="2800" dirty="0">
                <a:solidFill>
                  <a:schemeClr val="bg1"/>
                </a:solidFill>
                <a:latin typeface="Eras Demi ITC" pitchFamily="34" charset="0"/>
              </a:rPr>
              <a:t> </a:t>
            </a:r>
            <a:r>
              <a:rPr lang="en-US" sz="2800" dirty="0" err="1">
                <a:solidFill>
                  <a:schemeClr val="bg1"/>
                </a:solidFill>
                <a:latin typeface="Eras Demi ITC" pitchFamily="34" charset="0"/>
              </a:rPr>
              <a:t>sebagai</a:t>
            </a:r>
            <a:r>
              <a:rPr lang="en-US" sz="2800" dirty="0">
                <a:solidFill>
                  <a:schemeClr val="bg1"/>
                </a:solidFill>
                <a:latin typeface="Eras Demi ITC" pitchFamily="34" charset="0"/>
              </a:rPr>
              <a:t> </a:t>
            </a:r>
            <a:r>
              <a:rPr lang="en-US" sz="2800" dirty="0" err="1">
                <a:solidFill>
                  <a:schemeClr val="bg1"/>
                </a:solidFill>
                <a:latin typeface="Eras Demi ITC" pitchFamily="34" charset="0"/>
              </a:rPr>
              <a:t>ujian</a:t>
            </a:r>
            <a:r>
              <a:rPr lang="en-US" sz="2800" dirty="0">
                <a:solidFill>
                  <a:schemeClr val="bg1"/>
                </a:solidFill>
                <a:latin typeface="Eras Demi ITC" pitchFamily="34" charset="0"/>
              </a:rPr>
              <a:t>, </a:t>
            </a:r>
            <a:r>
              <a:rPr lang="en-US" sz="2800" dirty="0" err="1">
                <a:solidFill>
                  <a:schemeClr val="bg1"/>
                </a:solidFill>
                <a:latin typeface="Eras Demi ITC" pitchFamily="34" charset="0"/>
              </a:rPr>
              <a:t>seolah-olah</a:t>
            </a:r>
            <a:r>
              <a:rPr lang="en-US" sz="2800" dirty="0">
                <a:solidFill>
                  <a:schemeClr val="bg1"/>
                </a:solidFill>
                <a:latin typeface="Eras Demi ITC" pitchFamily="34" charset="0"/>
              </a:rPr>
              <a:t> </a:t>
            </a:r>
            <a:r>
              <a:rPr lang="en-US" sz="2800" dirty="0" err="1">
                <a:solidFill>
                  <a:schemeClr val="bg1"/>
                </a:solidFill>
                <a:latin typeface="Eras Demi ITC" pitchFamily="34" charset="0"/>
              </a:rPr>
              <a:t>ada</a:t>
            </a:r>
            <a:r>
              <a:rPr lang="en-US" sz="2800" dirty="0">
                <a:solidFill>
                  <a:schemeClr val="bg1"/>
                </a:solidFill>
                <a:latin typeface="Eras Demi ITC" pitchFamily="34" charset="0"/>
              </a:rPr>
              <a:t> </a:t>
            </a:r>
            <a:r>
              <a:rPr lang="en-US" sz="2800" dirty="0" err="1">
                <a:solidFill>
                  <a:schemeClr val="bg1"/>
                </a:solidFill>
                <a:latin typeface="Eras Demi ITC" pitchFamily="34" charset="0"/>
              </a:rPr>
              <a:t>sesuatu</a:t>
            </a:r>
            <a:r>
              <a:rPr lang="en-US" sz="2800" dirty="0">
                <a:solidFill>
                  <a:schemeClr val="bg1"/>
                </a:solidFill>
                <a:latin typeface="Eras Demi ITC" pitchFamily="34" charset="0"/>
              </a:rPr>
              <a:t> yang </a:t>
            </a:r>
            <a:r>
              <a:rPr lang="en-US" sz="2800" dirty="0" err="1">
                <a:solidFill>
                  <a:schemeClr val="bg1"/>
                </a:solidFill>
                <a:latin typeface="Eras Demi ITC" pitchFamily="34" charset="0"/>
              </a:rPr>
              <a:t>luar</a:t>
            </a:r>
            <a:r>
              <a:rPr lang="en-US" sz="2800" dirty="0">
                <a:solidFill>
                  <a:schemeClr val="bg1"/>
                </a:solidFill>
                <a:latin typeface="Eras Demi ITC" pitchFamily="34" charset="0"/>
              </a:rPr>
              <a:t> </a:t>
            </a:r>
            <a:r>
              <a:rPr lang="en-US" sz="2800" dirty="0" err="1">
                <a:solidFill>
                  <a:schemeClr val="bg1"/>
                </a:solidFill>
                <a:latin typeface="Eras Demi ITC" pitchFamily="34" charset="0"/>
              </a:rPr>
              <a:t>biasa</a:t>
            </a:r>
            <a:r>
              <a:rPr lang="en-US" sz="2800" dirty="0">
                <a:solidFill>
                  <a:schemeClr val="bg1"/>
                </a:solidFill>
                <a:latin typeface="Eras Demi ITC" pitchFamily="34" charset="0"/>
              </a:rPr>
              <a:t> </a:t>
            </a:r>
            <a:r>
              <a:rPr lang="en-US" sz="2800" dirty="0" err="1">
                <a:solidFill>
                  <a:schemeClr val="bg1"/>
                </a:solidFill>
                <a:latin typeface="Eras Demi ITC" pitchFamily="34" charset="0"/>
              </a:rPr>
              <a:t>terjadi</a:t>
            </a:r>
            <a:r>
              <a:rPr lang="en-US" sz="2800" dirty="0">
                <a:solidFill>
                  <a:schemeClr val="bg1"/>
                </a:solidFill>
                <a:latin typeface="Eras Demi ITC" pitchFamily="34" charset="0"/>
              </a:rPr>
              <a:t> </a:t>
            </a:r>
            <a:r>
              <a:rPr lang="en-US" sz="2800" dirty="0" err="1">
                <a:solidFill>
                  <a:schemeClr val="bg1"/>
                </a:solidFill>
                <a:latin typeface="Eras Demi ITC" pitchFamily="34" charset="0"/>
              </a:rPr>
              <a:t>atas</a:t>
            </a:r>
            <a:r>
              <a:rPr lang="en-US" sz="2800" dirty="0">
                <a:solidFill>
                  <a:schemeClr val="bg1"/>
                </a:solidFill>
                <a:latin typeface="Eras Demi ITC" pitchFamily="34" charset="0"/>
              </a:rPr>
              <a:t> </a:t>
            </a:r>
            <a:r>
              <a:rPr lang="en-US" sz="2800" dirty="0" err="1">
                <a:solidFill>
                  <a:schemeClr val="bg1"/>
                </a:solidFill>
                <a:latin typeface="Eras Demi ITC" pitchFamily="34" charset="0"/>
              </a:rPr>
              <a:t>kamu</a:t>
            </a:r>
            <a:r>
              <a:rPr lang="en-US" sz="2800" dirty="0">
                <a:solidFill>
                  <a:schemeClr val="bg1"/>
                </a:solidFill>
                <a:latin typeface="Eras Demi ITC" pitchFamily="34" charset="0"/>
              </a:rPr>
              <a:t>".</a:t>
            </a: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31" r="6517"/>
          <a:stretch/>
        </p:blipFill>
        <p:spPr bwMode="auto">
          <a:xfrm>
            <a:off x="6523356" y="3786190"/>
            <a:ext cx="2461476" cy="2209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4" name="Picture 2" descr="Hari Raya Santo Petrus dan Paulus: Gereja yang Satu, Kudus, Katolik, dan  Apostolik | L'Atelier de Joséphine"/>
          <p:cNvPicPr>
            <a:picLocks noChangeAspect="1" noChangeArrowheads="1"/>
          </p:cNvPicPr>
          <p:nvPr/>
        </p:nvPicPr>
        <p:blipFill>
          <a:blip r:embed="rId4"/>
          <a:srcRect/>
          <a:stretch>
            <a:fillRect/>
          </a:stretch>
        </p:blipFill>
        <p:spPr bwMode="auto">
          <a:xfrm>
            <a:off x="500034" y="285728"/>
            <a:ext cx="2071703" cy="28349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857364"/>
          </a:xfrm>
          <a:solidFill>
            <a:schemeClr val="accent6">
              <a:lumMod val="40000"/>
              <a:lumOff val="60000"/>
            </a:schemeClr>
          </a:solidFill>
        </p:spPr>
        <p:txBody>
          <a:bodyPr>
            <a:noAutofit/>
          </a:bodyPr>
          <a:lstStyle/>
          <a:p>
            <a:r>
              <a:rPr lang="en-US" sz="2600" dirty="0" err="1">
                <a:latin typeface="Franklin Gothic Demi Cond" pitchFamily="34" charset="0"/>
              </a:rPr>
              <a:t>Petrus</a:t>
            </a:r>
            <a:r>
              <a:rPr lang="en-US" sz="2600" dirty="0">
                <a:latin typeface="Franklin Gothic Demi Cond" pitchFamily="34" charset="0"/>
              </a:rPr>
              <a:t> </a:t>
            </a:r>
            <a:r>
              <a:rPr lang="en-US" sz="2600" dirty="0" err="1">
                <a:latin typeface="Franklin Gothic Demi Cond" pitchFamily="34" charset="0"/>
              </a:rPr>
              <a:t>mendesak</a:t>
            </a:r>
            <a:r>
              <a:rPr lang="en-US" sz="2600" dirty="0">
                <a:latin typeface="Franklin Gothic Demi Cond" pitchFamily="34" charset="0"/>
              </a:rPr>
              <a:t> </a:t>
            </a:r>
            <a:r>
              <a:rPr lang="en-US" sz="2600" dirty="0" err="1">
                <a:latin typeface="Franklin Gothic Demi Cond" pitchFamily="34" charset="0"/>
              </a:rPr>
              <a:t>para</a:t>
            </a:r>
            <a:r>
              <a:rPr lang="en-US" sz="2600" dirty="0">
                <a:latin typeface="Franklin Gothic Demi Cond" pitchFamily="34" charset="0"/>
              </a:rPr>
              <a:t> </a:t>
            </a:r>
            <a:r>
              <a:rPr lang="en-US" sz="2600" dirty="0" err="1">
                <a:latin typeface="Franklin Gothic Demi Cond" pitchFamily="34" charset="0"/>
              </a:rPr>
              <a:t>pembacanya</a:t>
            </a:r>
            <a:r>
              <a:rPr lang="en-US" sz="2600" dirty="0">
                <a:latin typeface="Franklin Gothic Demi Cond" pitchFamily="34" charset="0"/>
              </a:rPr>
              <a:t> </a:t>
            </a:r>
            <a:r>
              <a:rPr lang="en-US" sz="2600" dirty="0" err="1">
                <a:latin typeface="Franklin Gothic Demi Cond" pitchFamily="34" charset="0"/>
              </a:rPr>
              <a:t>untuk</a:t>
            </a:r>
            <a:r>
              <a:rPr lang="en-US" sz="2600" dirty="0">
                <a:latin typeface="Franklin Gothic Demi Cond" pitchFamily="34" charset="0"/>
              </a:rPr>
              <a:t> </a:t>
            </a:r>
            <a:r>
              <a:rPr lang="en-US" sz="2600" dirty="0" err="1">
                <a:latin typeface="Franklin Gothic Demi Cond" pitchFamily="34" charset="0"/>
              </a:rPr>
              <a:t>tidak</a:t>
            </a:r>
            <a:r>
              <a:rPr lang="en-US" sz="2600" dirty="0">
                <a:latin typeface="Franklin Gothic Demi Cond" pitchFamily="34" charset="0"/>
              </a:rPr>
              <a:t> </a:t>
            </a:r>
            <a:r>
              <a:rPr lang="en-US" sz="2600" dirty="0" err="1">
                <a:latin typeface="Franklin Gothic Demi Cond" pitchFamily="34" charset="0"/>
              </a:rPr>
              <a:t>jatuh</a:t>
            </a:r>
            <a:r>
              <a:rPr lang="en-US" sz="2600" dirty="0">
                <a:latin typeface="Franklin Gothic Demi Cond" pitchFamily="34" charset="0"/>
              </a:rPr>
              <a:t> </a:t>
            </a:r>
            <a:r>
              <a:rPr lang="en-US" sz="2600" dirty="0" err="1">
                <a:latin typeface="Franklin Gothic Demi Cond" pitchFamily="34" charset="0"/>
              </a:rPr>
              <a:t>ke</a:t>
            </a:r>
            <a:r>
              <a:rPr lang="en-US" sz="2600" dirty="0">
                <a:latin typeface="Franklin Gothic Demi Cond" pitchFamily="34" charset="0"/>
              </a:rPr>
              <a:t> </a:t>
            </a:r>
            <a:r>
              <a:rPr lang="en-US" sz="2600" dirty="0" err="1">
                <a:latin typeface="Franklin Gothic Demi Cond" pitchFamily="34" charset="0"/>
              </a:rPr>
              <a:t>dalam</a:t>
            </a:r>
            <a:r>
              <a:rPr lang="en-US" sz="2600" dirty="0">
                <a:latin typeface="Franklin Gothic Demi Cond" pitchFamily="34" charset="0"/>
              </a:rPr>
              <a:t> </a:t>
            </a:r>
            <a:r>
              <a:rPr lang="en-US" sz="2600" dirty="0" err="1">
                <a:latin typeface="Franklin Gothic Demi Cond" pitchFamily="34" charset="0"/>
              </a:rPr>
              <a:t>perangkap</a:t>
            </a:r>
            <a:r>
              <a:rPr lang="en-US" sz="2600" dirty="0">
                <a:latin typeface="Franklin Gothic Demi Cond" pitchFamily="34" charset="0"/>
              </a:rPr>
              <a:t> </a:t>
            </a:r>
            <a:r>
              <a:rPr lang="en-US" sz="2600" dirty="0" err="1">
                <a:latin typeface="Franklin Gothic Demi Cond" pitchFamily="34" charset="0"/>
              </a:rPr>
              <a:t>untuk</a:t>
            </a:r>
            <a:r>
              <a:rPr lang="en-US" sz="2600" dirty="0">
                <a:latin typeface="Franklin Gothic Demi Cond" pitchFamily="34" charset="0"/>
              </a:rPr>
              <a:t> </a:t>
            </a:r>
            <a:r>
              <a:rPr lang="en-US" sz="2600" dirty="0" err="1">
                <a:latin typeface="Franklin Gothic Demi Cond" pitchFamily="34" charset="0"/>
              </a:rPr>
              <a:t>percaya</a:t>
            </a:r>
            <a:r>
              <a:rPr lang="en-US" sz="2600" dirty="0">
                <a:latin typeface="Franklin Gothic Demi Cond" pitchFamily="34" charset="0"/>
              </a:rPr>
              <a:t> </a:t>
            </a:r>
            <a:r>
              <a:rPr lang="en-US" sz="2600" dirty="0" err="1">
                <a:latin typeface="Franklin Gothic Demi Cond" pitchFamily="34" charset="0"/>
              </a:rPr>
              <a:t>bahwa</a:t>
            </a:r>
            <a:r>
              <a:rPr lang="en-US" sz="2600" dirty="0">
                <a:latin typeface="Franklin Gothic Demi Cond" pitchFamily="34" charset="0"/>
              </a:rPr>
              <a:t> </a:t>
            </a:r>
            <a:r>
              <a:rPr lang="en-US" sz="2600" dirty="0" err="1">
                <a:latin typeface="Franklin Gothic Demi Cond" pitchFamily="34" charset="0"/>
              </a:rPr>
              <a:t>cobaan</a:t>
            </a:r>
            <a:r>
              <a:rPr lang="en-US" sz="2600" dirty="0">
                <a:latin typeface="Franklin Gothic Demi Cond" pitchFamily="34" charset="0"/>
              </a:rPr>
              <a:t> yang </a:t>
            </a:r>
            <a:r>
              <a:rPr lang="en-US" sz="2600" dirty="0" err="1">
                <a:latin typeface="Franklin Gothic Demi Cond" pitchFamily="34" charset="0"/>
              </a:rPr>
              <a:t>berat</a:t>
            </a:r>
            <a:r>
              <a:rPr lang="en-US" sz="2600" dirty="0">
                <a:latin typeface="Franklin Gothic Demi Cond" pitchFamily="34" charset="0"/>
              </a:rPr>
              <a:t> </a:t>
            </a:r>
            <a:r>
              <a:rPr lang="en-US" sz="2600" dirty="0" err="1">
                <a:latin typeface="Franklin Gothic Demi Cond" pitchFamily="34" charset="0"/>
              </a:rPr>
              <a:t>dan</a:t>
            </a:r>
            <a:r>
              <a:rPr lang="en-US" sz="2600" dirty="0">
                <a:latin typeface="Franklin Gothic Demi Cond" pitchFamily="34" charset="0"/>
              </a:rPr>
              <a:t> </a:t>
            </a:r>
            <a:r>
              <a:rPr lang="en-US" sz="2600" dirty="0" err="1">
                <a:latin typeface="Franklin Gothic Demi Cond" pitchFamily="34" charset="0"/>
              </a:rPr>
              <a:t>pencobaan</a:t>
            </a:r>
            <a:r>
              <a:rPr lang="en-US" sz="2600" dirty="0">
                <a:latin typeface="Franklin Gothic Demi Cond" pitchFamily="34" charset="0"/>
              </a:rPr>
              <a:t> yang </a:t>
            </a:r>
            <a:r>
              <a:rPr lang="en-US" sz="2600" dirty="0" err="1">
                <a:latin typeface="Franklin Gothic Demi Cond" pitchFamily="34" charset="0"/>
              </a:rPr>
              <a:t>sengit</a:t>
            </a:r>
            <a:r>
              <a:rPr lang="en-US" sz="2600" dirty="0">
                <a:latin typeface="Franklin Gothic Demi Cond" pitchFamily="34" charset="0"/>
              </a:rPr>
              <a:t> </a:t>
            </a:r>
            <a:r>
              <a:rPr lang="en-US" sz="2600" dirty="0" err="1">
                <a:latin typeface="Franklin Gothic Demi Cond" pitchFamily="34" charset="0"/>
              </a:rPr>
              <a:t>adalah</a:t>
            </a:r>
            <a:r>
              <a:rPr lang="en-US" sz="2600" dirty="0">
                <a:latin typeface="Franklin Gothic Demi Cond" pitchFamily="34" charset="0"/>
              </a:rPr>
              <a:t> </a:t>
            </a:r>
            <a:r>
              <a:rPr lang="en-US" sz="2600" dirty="0" err="1">
                <a:latin typeface="Franklin Gothic Demi Cond" pitchFamily="34" charset="0"/>
              </a:rPr>
              <a:t>asing</a:t>
            </a:r>
            <a:r>
              <a:rPr lang="en-US" sz="2600" dirty="0">
                <a:latin typeface="Franklin Gothic Demi Cond" pitchFamily="34" charset="0"/>
              </a:rPr>
              <a:t> </a:t>
            </a:r>
            <a:r>
              <a:rPr lang="en-US" sz="2600" dirty="0" err="1">
                <a:latin typeface="Franklin Gothic Demi Cond" pitchFamily="34" charset="0"/>
              </a:rPr>
              <a:t>bagi</a:t>
            </a:r>
            <a:r>
              <a:rPr lang="en-US" sz="2600" dirty="0">
                <a:latin typeface="Franklin Gothic Demi Cond" pitchFamily="34" charset="0"/>
              </a:rPr>
              <a:t> </a:t>
            </a:r>
            <a:r>
              <a:rPr lang="en-US" sz="2600" dirty="0" err="1">
                <a:latin typeface="Franklin Gothic Demi Cond" pitchFamily="34" charset="0"/>
              </a:rPr>
              <a:t>pengalaman</a:t>
            </a:r>
            <a:r>
              <a:rPr lang="en-US" sz="2600" dirty="0">
                <a:latin typeface="Franklin Gothic Demi Cond" pitchFamily="34" charset="0"/>
              </a:rPr>
              <a:t> Kristen. </a:t>
            </a:r>
            <a:r>
              <a:rPr lang="en-US" sz="2600" dirty="0" err="1">
                <a:latin typeface="Franklin Gothic Demi Cond" pitchFamily="34" charset="0"/>
              </a:rPr>
              <a:t>Sebaliknya</a:t>
            </a:r>
            <a:r>
              <a:rPr lang="en-US" sz="2600" dirty="0">
                <a:latin typeface="Franklin Gothic Demi Cond" pitchFamily="34" charset="0"/>
              </a:rPr>
              <a:t>, </a:t>
            </a:r>
            <a:r>
              <a:rPr lang="en-US" sz="2600" dirty="0" err="1">
                <a:latin typeface="Franklin Gothic Demi Cond" pitchFamily="34" charset="0"/>
              </a:rPr>
              <a:t>itu</a:t>
            </a:r>
            <a:r>
              <a:rPr lang="en-US" sz="2600" dirty="0">
                <a:latin typeface="Franklin Gothic Demi Cond" pitchFamily="34" charset="0"/>
              </a:rPr>
              <a:t> </a:t>
            </a:r>
            <a:r>
              <a:rPr lang="en-US" sz="2600" dirty="0" err="1">
                <a:latin typeface="Franklin Gothic Demi Cond" pitchFamily="34" charset="0"/>
              </a:rPr>
              <a:t>harus</a:t>
            </a:r>
            <a:r>
              <a:rPr lang="en-US" sz="2600" dirty="0">
                <a:latin typeface="Franklin Gothic Demi Cond" pitchFamily="34" charset="0"/>
              </a:rPr>
              <a:t> </a:t>
            </a:r>
            <a:r>
              <a:rPr lang="en-US" sz="2600" dirty="0" err="1">
                <a:latin typeface="Franklin Gothic Demi Cond" pitchFamily="34" charset="0"/>
              </a:rPr>
              <a:t>dianggap</a:t>
            </a:r>
            <a:r>
              <a:rPr lang="en-US" sz="2600" dirty="0">
                <a:latin typeface="Franklin Gothic Demi Cond" pitchFamily="34" charset="0"/>
              </a:rPr>
              <a:t> </a:t>
            </a:r>
            <a:r>
              <a:rPr lang="en-US" sz="2600" dirty="0" err="1">
                <a:latin typeface="Franklin Gothic Demi Cond" pitchFamily="34" charset="0"/>
              </a:rPr>
              <a:t>sebagai</a:t>
            </a:r>
            <a:r>
              <a:rPr lang="en-US" sz="2600" dirty="0">
                <a:latin typeface="Franklin Gothic Demi Cond" pitchFamily="34" charset="0"/>
              </a:rPr>
              <a:t> </a:t>
            </a:r>
            <a:r>
              <a:rPr lang="en-US" sz="2600" dirty="0" err="1">
                <a:latin typeface="Franklin Gothic Demi Cond" pitchFamily="34" charset="0"/>
              </a:rPr>
              <a:t>sesuatu</a:t>
            </a:r>
            <a:r>
              <a:rPr lang="en-US" sz="2600" dirty="0">
                <a:latin typeface="Franklin Gothic Demi Cond" pitchFamily="34" charset="0"/>
              </a:rPr>
              <a:t> yang </a:t>
            </a:r>
            <a:r>
              <a:rPr lang="en-US" sz="2600" dirty="0" err="1">
                <a:latin typeface="Franklin Gothic Demi Cond" pitchFamily="34" charset="0"/>
              </a:rPr>
              <a:t>biasa</a:t>
            </a:r>
            <a:r>
              <a:rPr lang="en-US" sz="2600" dirty="0">
                <a:latin typeface="Franklin Gothic Demi Cond" pitchFamily="34" charset="0"/>
              </a:rPr>
              <a:t>. </a:t>
            </a:r>
            <a:r>
              <a:rPr lang="en-US" sz="2600" dirty="0" err="1">
                <a:latin typeface="Franklin Gothic Demi Cond" pitchFamily="34" charset="0"/>
              </a:rPr>
              <a:t>Mengapa</a:t>
            </a:r>
            <a:r>
              <a:rPr lang="en-US" sz="2600" dirty="0">
                <a:latin typeface="Franklin Gothic Demi Cond" pitchFamily="34" charset="0"/>
              </a:rPr>
              <a:t> </a:t>
            </a:r>
            <a:r>
              <a:rPr lang="en-US" sz="2600" dirty="0" err="1">
                <a:latin typeface="Franklin Gothic Demi Cond" pitchFamily="34" charset="0"/>
              </a:rPr>
              <a:t>demikian</a:t>
            </a:r>
            <a:r>
              <a:rPr lang="en-US" sz="2600" dirty="0">
                <a:latin typeface="Franklin Gothic Demi Cond" pitchFamily="34" charset="0"/>
              </a:rPr>
              <a:t>?</a:t>
            </a:r>
          </a:p>
        </p:txBody>
      </p:sp>
      <p:sp>
        <p:nvSpPr>
          <p:cNvPr id="3" name="Content Placeholder 2"/>
          <p:cNvSpPr>
            <a:spLocks noGrp="1"/>
          </p:cNvSpPr>
          <p:nvPr>
            <p:ph idx="1"/>
          </p:nvPr>
        </p:nvSpPr>
        <p:spPr>
          <a:xfrm>
            <a:off x="323528" y="2097328"/>
            <a:ext cx="8534752" cy="4572032"/>
          </a:xfrm>
        </p:spPr>
        <p:txBody>
          <a:bodyPr>
            <a:noAutofit/>
          </a:bodyPr>
          <a:lstStyle/>
          <a:p>
            <a:pPr>
              <a:buFont typeface="Wingdings" pitchFamily="2" charset="2"/>
              <a:buChar char="q"/>
            </a:pPr>
            <a:r>
              <a:rPr lang="en-US" sz="2600" dirty="0">
                <a:solidFill>
                  <a:schemeClr val="bg1"/>
                </a:solidFill>
                <a:latin typeface="Franklin Gothic Demi Cond" pitchFamily="34" charset="0"/>
              </a:rPr>
              <a:t>Di </a:t>
            </a:r>
            <a:r>
              <a:rPr lang="en-US" sz="2600" dirty="0" err="1">
                <a:solidFill>
                  <a:schemeClr val="bg1"/>
                </a:solidFill>
                <a:latin typeface="Franklin Gothic Demi Cond" pitchFamily="34" charset="0"/>
              </a:rPr>
              <a:t>dunia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pasca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kejatuhan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dalam</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dosa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kejahatan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penderitaan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kematian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ada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mana-mana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kita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harus</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menerima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kenyataan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ini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Namun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kita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tidak</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boleh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membiarkan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diri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kita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menjadi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terbiasa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dengan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dosa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kejahatan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atau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menerima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keduanya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sebagai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bagian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dari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dunia</a:t>
            </a:r>
            <a:r>
              <a:rPr lang="en-US" sz="2600" dirty="0">
                <a:solidFill>
                  <a:schemeClr val="bg1"/>
                </a:solidFill>
                <a:latin typeface="Franklin Gothic Demi Cond" pitchFamily="34" charset="0"/>
              </a:rPr>
              <a:t> yang </a:t>
            </a:r>
            <a:r>
              <a:rPr lang="en-US" sz="2600" dirty="0" err="1">
                <a:solidFill>
                  <a:schemeClr val="bg1"/>
                </a:solidFill>
                <a:latin typeface="Franklin Gothic Demi Cond" pitchFamily="34" charset="0"/>
              </a:rPr>
              <a:t>Tuhan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ciptakan</a:t>
            </a:r>
            <a:r>
              <a:rPr lang="en-US" sz="2600" dirty="0">
                <a:solidFill>
                  <a:schemeClr val="bg1"/>
                </a:solidFill>
                <a:latin typeface="Franklin Gothic Demi Cond" pitchFamily="34" charset="0"/>
              </a:rPr>
              <a:t>.   </a:t>
            </a:r>
          </a:p>
          <a:p>
            <a:pPr>
              <a:buFont typeface="Wingdings" pitchFamily="2" charset="2"/>
              <a:buChar char="q"/>
            </a:pPr>
            <a:r>
              <a:rPr lang="en-US" sz="2600" dirty="0" err="1">
                <a:solidFill>
                  <a:schemeClr val="bg1"/>
                </a:solidFill>
                <a:latin typeface="Franklin Gothic Demi Cond" pitchFamily="34" charset="0"/>
              </a:rPr>
              <a:t>Karena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Yesus</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Hamba</a:t>
            </a:r>
            <a:r>
              <a:rPr lang="en-US" sz="2600" dirty="0">
                <a:solidFill>
                  <a:schemeClr val="bg1"/>
                </a:solidFill>
                <a:latin typeface="Franklin Gothic Demi Cond" pitchFamily="34" charset="0"/>
              </a:rPr>
              <a:t> yang </a:t>
            </a:r>
            <a:r>
              <a:rPr lang="en-US" sz="2600" dirty="0" err="1">
                <a:solidFill>
                  <a:schemeClr val="bg1"/>
                </a:solidFill>
                <a:latin typeface="Franklin Gothic Demi Cond" pitchFamily="34" charset="0"/>
              </a:rPr>
              <a:t>setia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itu</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telah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menderita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secara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tidak</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adil</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dari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orang-orang</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berdosa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Yesaya</a:t>
            </a:r>
            <a:r>
              <a:rPr lang="en-US" sz="2600" dirty="0">
                <a:solidFill>
                  <a:schemeClr val="bg1"/>
                </a:solidFill>
                <a:latin typeface="Franklin Gothic Demi Cond" pitchFamily="34" charset="0"/>
              </a:rPr>
              <a:t> 53]. Dan </a:t>
            </a:r>
            <a:r>
              <a:rPr lang="en-US" sz="2600" dirty="0" err="1">
                <a:solidFill>
                  <a:schemeClr val="bg1"/>
                </a:solidFill>
                <a:latin typeface="Franklin Gothic Demi Cond" pitchFamily="34" charset="0"/>
              </a:rPr>
              <a:t>Petrus</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mengatakan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bahwa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ia</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sendiri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telah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menyaksikan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penderitaan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Kristus</a:t>
            </a:r>
            <a:r>
              <a:rPr lang="en-US" sz="2600" dirty="0">
                <a:solidFill>
                  <a:schemeClr val="bg1"/>
                </a:solidFill>
                <a:latin typeface="Franklin Gothic Demi Cond" pitchFamily="34" charset="0"/>
              </a:rPr>
              <a:t> [1 </a:t>
            </a:r>
            <a:r>
              <a:rPr lang="en-US" sz="2600" dirty="0" err="1">
                <a:solidFill>
                  <a:schemeClr val="bg1"/>
                </a:solidFill>
                <a:latin typeface="Franklin Gothic Demi Cond" pitchFamily="34" charset="0"/>
              </a:rPr>
              <a:t>Petrus</a:t>
            </a:r>
            <a:r>
              <a:rPr lang="en-US" sz="2600" dirty="0">
                <a:solidFill>
                  <a:schemeClr val="bg1"/>
                </a:solidFill>
                <a:latin typeface="Franklin Gothic Demi Cond" pitchFamily="34" charset="0"/>
              </a:rPr>
              <a:t> 5:1].    </a:t>
            </a:r>
          </a:p>
          <a:p>
            <a:pPr>
              <a:buFont typeface="Wingdings" pitchFamily="2" charset="2"/>
              <a:buChar char="q"/>
            </a:pPr>
            <a:r>
              <a:rPr lang="en-US" sz="2600" dirty="0" err="1">
                <a:solidFill>
                  <a:schemeClr val="bg1"/>
                </a:solidFill>
                <a:latin typeface="Franklin Gothic Demi Cond" pitchFamily="34" charset="0"/>
              </a:rPr>
              <a:t>Pencobaan</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adalah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sebuah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konsekuensi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dari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sikap</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berdiri</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teguh</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dalam</a:t>
            </a:r>
            <a:r>
              <a:rPr lang="en-US" sz="2600" dirty="0">
                <a:solidFill>
                  <a:schemeClr val="bg1"/>
                </a:solidFill>
                <a:latin typeface="Franklin Gothic Demi Cond" pitchFamily="34" charset="0"/>
              </a:rPr>
              <a:t> </a:t>
            </a:r>
            <a:r>
              <a:rPr lang="en-US" sz="2600" dirty="0" err="1">
                <a:solidFill>
                  <a:schemeClr val="bg1"/>
                </a:solidFill>
                <a:latin typeface="Franklin Gothic Demi Cond" pitchFamily="34" charset="0"/>
              </a:rPr>
              <a:t>Kristus</a:t>
            </a:r>
            <a:r>
              <a:rPr lang="en-US" sz="2600" dirty="0">
                <a:solidFill>
                  <a:schemeClr val="bg1"/>
                </a:solidFill>
                <a:latin typeface="Franklin Gothic Demi Cond" pitchFamily="34" charset="0"/>
              </a:rPr>
              <a:t> [1 </a:t>
            </a:r>
            <a:r>
              <a:rPr lang="en-US" sz="2600" dirty="0" err="1">
                <a:solidFill>
                  <a:schemeClr val="bg1"/>
                </a:solidFill>
                <a:latin typeface="Franklin Gothic Demi Cond" pitchFamily="34" charset="0"/>
              </a:rPr>
              <a:t>Petrus</a:t>
            </a:r>
            <a:r>
              <a:rPr lang="en-US" sz="2600" dirty="0">
                <a:solidFill>
                  <a:schemeClr val="bg1"/>
                </a:solidFill>
                <a:latin typeface="Franklin Gothic Demi Cond" pitchFamily="34" charset="0"/>
              </a:rPr>
              <a:t> 4:14-16].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143000"/>
          </a:xfrm>
          <a:solidFill>
            <a:srgbClr val="002060"/>
          </a:solidFill>
        </p:spPr>
        <p:txBody>
          <a:bodyPr>
            <a:normAutofit/>
          </a:bodyPr>
          <a:lstStyle/>
          <a:p>
            <a:r>
              <a:rPr lang="en-US" sz="2800" dirty="0" err="1">
                <a:solidFill>
                  <a:srgbClr val="FFFF00"/>
                </a:solidFill>
                <a:latin typeface="Bernard MT Condensed" pitchFamily="18" charset="0"/>
              </a:rPr>
              <a:t>Mengapa</a:t>
            </a:r>
            <a:r>
              <a:rPr lang="en-US" sz="2800" dirty="0">
                <a:solidFill>
                  <a:srgbClr val="FFFF00"/>
                </a:solidFill>
                <a:latin typeface="Bernard MT Condensed" pitchFamily="18" charset="0"/>
              </a:rPr>
              <a:t> </a:t>
            </a:r>
            <a:r>
              <a:rPr lang="en-US" sz="2800" dirty="0" err="1">
                <a:solidFill>
                  <a:srgbClr val="FFFF00"/>
                </a:solidFill>
                <a:latin typeface="Bernard MT Condensed" pitchFamily="18" charset="0"/>
              </a:rPr>
              <a:t>banyak</a:t>
            </a:r>
            <a:r>
              <a:rPr lang="en-US" sz="2800" dirty="0">
                <a:solidFill>
                  <a:srgbClr val="FFFF00"/>
                </a:solidFill>
                <a:latin typeface="Bernard MT Condensed" pitchFamily="18" charset="0"/>
              </a:rPr>
              <a:t> </a:t>
            </a:r>
            <a:r>
              <a:rPr lang="en-US" sz="2800" dirty="0" err="1">
                <a:solidFill>
                  <a:srgbClr val="FFFF00"/>
                </a:solidFill>
                <a:latin typeface="Bernard MT Condensed" pitchFamily="18" charset="0"/>
              </a:rPr>
              <a:t>orang</a:t>
            </a:r>
            <a:r>
              <a:rPr lang="en-US" sz="2800" dirty="0">
                <a:solidFill>
                  <a:srgbClr val="FFFF00"/>
                </a:solidFill>
                <a:latin typeface="Bernard MT Condensed" pitchFamily="18" charset="0"/>
              </a:rPr>
              <a:t> Kristen </a:t>
            </a:r>
            <a:r>
              <a:rPr lang="en-US" sz="2800" dirty="0" err="1">
                <a:solidFill>
                  <a:srgbClr val="FFFF00"/>
                </a:solidFill>
                <a:latin typeface="Bernard MT Condensed" pitchFamily="18" charset="0"/>
              </a:rPr>
              <a:t>mengalami</a:t>
            </a:r>
            <a:r>
              <a:rPr lang="en-US" sz="2800" dirty="0">
                <a:solidFill>
                  <a:srgbClr val="FFFF00"/>
                </a:solidFill>
                <a:latin typeface="Bernard MT Condensed" pitchFamily="18" charset="0"/>
              </a:rPr>
              <a:t> </a:t>
            </a:r>
            <a:r>
              <a:rPr lang="en-US" sz="2800" dirty="0" err="1">
                <a:solidFill>
                  <a:srgbClr val="FFFF00"/>
                </a:solidFill>
                <a:latin typeface="Bernard MT Condensed" pitchFamily="18" charset="0"/>
              </a:rPr>
              <a:t>keterkejutan</a:t>
            </a:r>
            <a:r>
              <a:rPr lang="en-US" sz="2800" dirty="0">
                <a:solidFill>
                  <a:srgbClr val="FFFF00"/>
                </a:solidFill>
                <a:latin typeface="Bernard MT Condensed" pitchFamily="18" charset="0"/>
              </a:rPr>
              <a:t> </a:t>
            </a:r>
            <a:r>
              <a:rPr lang="en-US" sz="2800" dirty="0" err="1">
                <a:solidFill>
                  <a:srgbClr val="FFFF00"/>
                </a:solidFill>
                <a:latin typeface="Bernard MT Condensed" pitchFamily="18" charset="0"/>
              </a:rPr>
              <a:t>terhadap</a:t>
            </a:r>
            <a:r>
              <a:rPr lang="en-US" sz="2800" dirty="0">
                <a:solidFill>
                  <a:srgbClr val="FFFF00"/>
                </a:solidFill>
                <a:latin typeface="Bernard MT Condensed" pitchFamily="18" charset="0"/>
              </a:rPr>
              <a:t> </a:t>
            </a:r>
            <a:r>
              <a:rPr lang="en-US" sz="2800" dirty="0" err="1">
                <a:solidFill>
                  <a:srgbClr val="FFFF00"/>
                </a:solidFill>
                <a:latin typeface="Bernard MT Condensed" pitchFamily="18" charset="0"/>
              </a:rPr>
              <a:t>apa</a:t>
            </a:r>
            <a:r>
              <a:rPr lang="en-US" sz="2800" dirty="0">
                <a:solidFill>
                  <a:srgbClr val="FFFF00"/>
                </a:solidFill>
                <a:latin typeface="Bernard MT Condensed" pitchFamily="18" charset="0"/>
              </a:rPr>
              <a:t> yang </a:t>
            </a:r>
            <a:r>
              <a:rPr lang="en-US" sz="2800" dirty="0" err="1">
                <a:solidFill>
                  <a:srgbClr val="FFFF00"/>
                </a:solidFill>
                <a:latin typeface="Bernard MT Condensed" pitchFamily="18" charset="0"/>
              </a:rPr>
              <a:t>menimpa</a:t>
            </a:r>
            <a:r>
              <a:rPr lang="en-US" sz="2800" dirty="0">
                <a:solidFill>
                  <a:srgbClr val="FFFF00"/>
                </a:solidFill>
                <a:latin typeface="Bernard MT Condensed" pitchFamily="18" charset="0"/>
              </a:rPr>
              <a:t> </a:t>
            </a:r>
            <a:r>
              <a:rPr lang="en-US" sz="2800" dirty="0" err="1">
                <a:solidFill>
                  <a:srgbClr val="FFFF00"/>
                </a:solidFill>
                <a:latin typeface="Bernard MT Condensed" pitchFamily="18" charset="0"/>
              </a:rPr>
              <a:t>kehidupannya</a:t>
            </a:r>
            <a:r>
              <a:rPr lang="en-US" sz="2800" dirty="0">
                <a:solidFill>
                  <a:srgbClr val="FFFF00"/>
                </a:solidFill>
                <a:latin typeface="Bernard MT Condensed" pitchFamily="18" charset="0"/>
              </a:rPr>
              <a:t>?</a:t>
            </a:r>
          </a:p>
        </p:txBody>
      </p:sp>
      <p:sp>
        <p:nvSpPr>
          <p:cNvPr id="3" name="Content Placeholder 2"/>
          <p:cNvSpPr>
            <a:spLocks noGrp="1"/>
          </p:cNvSpPr>
          <p:nvPr>
            <p:ph idx="1"/>
          </p:nvPr>
        </p:nvSpPr>
        <p:spPr>
          <a:xfrm>
            <a:off x="214282" y="1357298"/>
            <a:ext cx="8715436" cy="5357850"/>
          </a:xfrm>
          <a:solidFill>
            <a:schemeClr val="bg1">
              <a:alpha val="78000"/>
            </a:schemeClr>
          </a:solidFill>
        </p:spPr>
        <p:txBody>
          <a:bodyPr>
            <a:noAutofit/>
          </a:bodyPr>
          <a:lstStyle/>
          <a:p>
            <a:pPr>
              <a:buFont typeface="Wingdings" pitchFamily="2" charset="2"/>
              <a:buChar char="ü"/>
            </a:pPr>
            <a:r>
              <a:rPr lang="en-US" sz="2400" dirty="0" err="1">
                <a:solidFill>
                  <a:srgbClr val="C00000"/>
                </a:solidFill>
                <a:latin typeface="Impact" panose="020B0806030902050204" pitchFamily="34" charset="0"/>
              </a:rPr>
              <a:t>Karena</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kita</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sering</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memiliki</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pandangan</a:t>
            </a:r>
            <a:r>
              <a:rPr lang="en-US" sz="2400" dirty="0">
                <a:solidFill>
                  <a:srgbClr val="C00000"/>
                </a:solidFill>
                <a:latin typeface="Impact" panose="020B0806030902050204" pitchFamily="34" charset="0"/>
              </a:rPr>
              <a:t> yang </a:t>
            </a:r>
            <a:r>
              <a:rPr lang="en-US" sz="2400" dirty="0" err="1">
                <a:solidFill>
                  <a:srgbClr val="C00000"/>
                </a:solidFill>
                <a:latin typeface="Impact" panose="020B0806030902050204" pitchFamily="34" charset="0"/>
              </a:rPr>
              <a:t>terlalu</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disederhanakan</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tentang</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kehidupan</a:t>
            </a:r>
            <a:r>
              <a:rPr lang="en-US" sz="2400" dirty="0">
                <a:solidFill>
                  <a:srgbClr val="C00000"/>
                </a:solidFill>
                <a:latin typeface="Impact" panose="020B0806030902050204" pitchFamily="34" charset="0"/>
              </a:rPr>
              <a:t> Kristen.</a:t>
            </a:r>
            <a:r>
              <a:rPr lang="en-US" sz="2400" dirty="0">
                <a:latin typeface="Franklin Gothic Demi Cond" pitchFamily="34" charset="0"/>
              </a:rPr>
              <a:t> </a:t>
            </a:r>
            <a:r>
              <a:rPr lang="en-US" sz="2400" dirty="0">
                <a:latin typeface="Eras Bold ITC" panose="020B0907030504020204" pitchFamily="34" charset="0"/>
              </a:rPr>
              <a:t>Kita </a:t>
            </a:r>
            <a:r>
              <a:rPr lang="en-US" sz="2400" dirty="0" err="1">
                <a:latin typeface="Eras Bold ITC" panose="020B0907030504020204" pitchFamily="34" charset="0"/>
              </a:rPr>
              <a:t>tahu</a:t>
            </a:r>
            <a:r>
              <a:rPr lang="en-US" sz="2400" dirty="0">
                <a:latin typeface="Eras Bold ITC" panose="020B0907030504020204" pitchFamily="34" charset="0"/>
              </a:rPr>
              <a:t> </a:t>
            </a:r>
            <a:r>
              <a:rPr lang="en-US" sz="2400" dirty="0" err="1">
                <a:latin typeface="Eras Bold ITC" panose="020B0907030504020204" pitchFamily="34" charset="0"/>
              </a:rPr>
              <a:t>ada</a:t>
            </a:r>
            <a:r>
              <a:rPr lang="en-US" sz="2400" dirty="0">
                <a:latin typeface="Eras Bold ITC" panose="020B0907030504020204" pitchFamily="34" charset="0"/>
              </a:rPr>
              <a:t> </a:t>
            </a:r>
            <a:r>
              <a:rPr lang="en-US" sz="2400" dirty="0" err="1">
                <a:latin typeface="Eras Bold ITC" panose="020B0907030504020204" pitchFamily="34" charset="0"/>
              </a:rPr>
              <a:t>dua</a:t>
            </a:r>
            <a:r>
              <a:rPr lang="en-US" sz="2400" dirty="0">
                <a:latin typeface="Eras Bold ITC" panose="020B0907030504020204" pitchFamily="34" charset="0"/>
              </a:rPr>
              <a:t> </a:t>
            </a:r>
            <a:r>
              <a:rPr lang="en-US" sz="2400" dirty="0" err="1">
                <a:latin typeface="Eras Bold ITC" panose="020B0907030504020204" pitchFamily="34" charset="0"/>
              </a:rPr>
              <a:t>sisi</a:t>
            </a:r>
            <a:r>
              <a:rPr lang="en-US" sz="2400" dirty="0">
                <a:latin typeface="Eras Bold ITC" panose="020B0907030504020204" pitchFamily="34" charset="0"/>
              </a:rPr>
              <a:t>: </a:t>
            </a:r>
            <a:r>
              <a:rPr lang="en-US" sz="2400" dirty="0" err="1">
                <a:latin typeface="Eras Bold ITC" panose="020B0907030504020204" pitchFamily="34" charset="0"/>
              </a:rPr>
              <a:t>AIIah</a:t>
            </a:r>
            <a:r>
              <a:rPr lang="en-US" sz="2400" dirty="0">
                <a:latin typeface="Eras Bold ITC" panose="020B0907030504020204" pitchFamily="34" charset="0"/>
              </a:rPr>
              <a:t>, yang </a:t>
            </a:r>
            <a:r>
              <a:rPr lang="en-US" sz="2400" dirty="0" err="1">
                <a:latin typeface="Eras Bold ITC" panose="020B0907030504020204" pitchFamily="34" charset="0"/>
              </a:rPr>
              <a:t>baik</a:t>
            </a:r>
            <a:r>
              <a:rPr lang="en-US" sz="2400" dirty="0">
                <a:latin typeface="Eras Bold ITC" panose="020B0907030504020204" pitchFamily="34" charset="0"/>
              </a:rPr>
              <a:t>; </a:t>
            </a:r>
            <a:r>
              <a:rPr lang="en-US" sz="2400" dirty="0" err="1">
                <a:latin typeface="Eras Bold ITC" panose="020B0907030504020204" pitchFamily="34" charset="0"/>
              </a:rPr>
              <a:t>dan</a:t>
            </a:r>
            <a:r>
              <a:rPr lang="en-US" sz="2400" dirty="0">
                <a:latin typeface="Eras Bold ITC" panose="020B0907030504020204" pitchFamily="34" charset="0"/>
              </a:rPr>
              <a:t> </a:t>
            </a:r>
            <a:r>
              <a:rPr lang="en-US" sz="2400" dirty="0" err="1">
                <a:latin typeface="Eras Bold ITC" panose="020B0907030504020204" pitchFamily="34" charset="0"/>
              </a:rPr>
              <a:t>lblis</a:t>
            </a:r>
            <a:r>
              <a:rPr lang="en-US" sz="2400" dirty="0">
                <a:latin typeface="Eras Bold ITC" panose="020B0907030504020204" pitchFamily="34" charset="0"/>
              </a:rPr>
              <a:t>, yang </a:t>
            </a:r>
            <a:r>
              <a:rPr lang="en-US" sz="2400" dirty="0" err="1">
                <a:latin typeface="Eras Bold ITC" panose="020B0907030504020204" pitchFamily="34" charset="0"/>
              </a:rPr>
              <a:t>jahat</a:t>
            </a:r>
            <a:r>
              <a:rPr lang="en-US" sz="2400" dirty="0">
                <a:latin typeface="Eras Bold ITC" panose="020B0907030504020204" pitchFamily="34" charset="0"/>
              </a:rPr>
              <a:t>. </a:t>
            </a:r>
            <a:r>
              <a:rPr lang="en-US" sz="2400" dirty="0" err="1">
                <a:latin typeface="Bahnschrift SemiBold Condensed" panose="020B0502040204020203" pitchFamily="34" charset="0"/>
              </a:rPr>
              <a:t>Tetapi</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seringkali</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kita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kemudian</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secara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otomatis</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memasukkan</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segala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sesuatu</a:t>
            </a:r>
            <a:r>
              <a:rPr lang="en-US" sz="2400" dirty="0">
                <a:latin typeface="Bahnschrift SemiBold Condensed" panose="020B0502040204020203" pitchFamily="34" charset="0"/>
              </a:rPr>
              <a:t> yang </a:t>
            </a:r>
            <a:r>
              <a:rPr lang="en-US" sz="2400" dirty="0" err="1">
                <a:latin typeface="Bahnschrift SemiBold Condensed" panose="020B0502040204020203" pitchFamily="34" charset="0"/>
              </a:rPr>
              <a:t>terasa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baik</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ke</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dalam</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kotak</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dengan</a:t>
            </a:r>
            <a:r>
              <a:rPr lang="en-US" sz="2400" dirty="0">
                <a:latin typeface="Bahnschrift SemiBold Condensed" panose="020B0502040204020203" pitchFamily="34" charset="0"/>
              </a:rPr>
              <a:t> Allah, </a:t>
            </a:r>
            <a:r>
              <a:rPr lang="en-US" sz="2400" dirty="0" err="1">
                <a:latin typeface="Bahnschrift SemiBold Condensed" panose="020B0502040204020203" pitchFamily="34" charset="0"/>
              </a:rPr>
              <a:t>dan</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segala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sesuatu</a:t>
            </a:r>
            <a:r>
              <a:rPr lang="en-US" sz="2400" dirty="0">
                <a:latin typeface="Bahnschrift SemiBold Condensed" panose="020B0502040204020203" pitchFamily="34" charset="0"/>
              </a:rPr>
              <a:t> yang </a:t>
            </a:r>
            <a:r>
              <a:rPr lang="en-US" sz="2400" dirty="0" err="1">
                <a:latin typeface="Bahnschrift SemiBold Condensed" panose="020B0502040204020203" pitchFamily="34" charset="0"/>
              </a:rPr>
              <a:t>terasa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buruk</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ke</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dalam</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kotak</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dengan</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lblis</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Tetapi</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hidup</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tidak</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sesederhana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itu</a:t>
            </a:r>
            <a:r>
              <a:rPr lang="en-US" sz="2400" dirty="0">
                <a:latin typeface="Bahnschrift SemiBold Condensed" panose="020B0502040204020203" pitchFamily="34" charset="0"/>
              </a:rPr>
              <a:t>.   </a:t>
            </a:r>
          </a:p>
          <a:p>
            <a:pPr>
              <a:buFont typeface="Wingdings" pitchFamily="2" charset="2"/>
              <a:buChar char="ü"/>
            </a:pPr>
            <a:r>
              <a:rPr lang="en-US" sz="2400" dirty="0">
                <a:solidFill>
                  <a:srgbClr val="C00000"/>
                </a:solidFill>
                <a:latin typeface="Impact" panose="020B0806030902050204" pitchFamily="34" charset="0"/>
              </a:rPr>
              <a:t>Kita </a:t>
            </a:r>
            <a:r>
              <a:rPr lang="en-US" sz="2400" dirty="0" err="1">
                <a:solidFill>
                  <a:srgbClr val="C00000"/>
                </a:solidFill>
                <a:latin typeface="Impact" panose="020B0806030902050204" pitchFamily="34" charset="0"/>
              </a:rPr>
              <a:t>terlalu</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terfokus</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pada</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penggunaan</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perasaan</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kita</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untuk</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memutuskan</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apa</a:t>
            </a:r>
            <a:r>
              <a:rPr lang="en-US" sz="2400" dirty="0">
                <a:solidFill>
                  <a:srgbClr val="C00000"/>
                </a:solidFill>
                <a:latin typeface="Impact" panose="020B0806030902050204" pitchFamily="34" charset="0"/>
              </a:rPr>
              <a:t> yang </a:t>
            </a:r>
            <a:r>
              <a:rPr lang="en-US" sz="2400" dirty="0" err="1">
                <a:solidFill>
                  <a:srgbClr val="C00000"/>
                </a:solidFill>
                <a:latin typeface="Impact" panose="020B0806030902050204" pitchFamily="34" charset="0"/>
              </a:rPr>
              <a:t>ada</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di</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kotak</a:t>
            </a:r>
            <a:r>
              <a:rPr lang="en-US" sz="2400" dirty="0">
                <a:solidFill>
                  <a:srgbClr val="C00000"/>
                </a:solidFill>
                <a:latin typeface="Impact" panose="020B0806030902050204" pitchFamily="34" charset="0"/>
              </a:rPr>
              <a:t> Allah </a:t>
            </a:r>
            <a:r>
              <a:rPr lang="en-US" sz="2400" dirty="0" err="1">
                <a:solidFill>
                  <a:srgbClr val="C00000"/>
                </a:solidFill>
                <a:latin typeface="Impact" panose="020B0806030902050204" pitchFamily="34" charset="0"/>
              </a:rPr>
              <a:t>atau</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kotak</a:t>
            </a:r>
            <a:r>
              <a:rPr lang="en-US" sz="2400" dirty="0">
                <a:solidFill>
                  <a:srgbClr val="C00000"/>
                </a:solidFill>
                <a:latin typeface="Impact" panose="020B0806030902050204" pitchFamily="34" charset="0"/>
              </a:rPr>
              <a:t> </a:t>
            </a:r>
            <a:r>
              <a:rPr lang="en-US" sz="2400" dirty="0" err="1">
                <a:solidFill>
                  <a:srgbClr val="C00000"/>
                </a:solidFill>
                <a:latin typeface="Impact" panose="020B0806030902050204" pitchFamily="34" charset="0"/>
              </a:rPr>
              <a:t>lblis</a:t>
            </a:r>
            <a:r>
              <a:rPr lang="en-US" sz="2400" dirty="0">
                <a:solidFill>
                  <a:srgbClr val="C00000"/>
                </a:solidFill>
                <a:latin typeface="Impact" panose="020B0806030902050204" pitchFamily="34" charset="0"/>
              </a:rPr>
              <a:t>.</a:t>
            </a:r>
            <a:r>
              <a:rPr lang="en-US" sz="2400" dirty="0">
                <a:solidFill>
                  <a:srgbClr val="C00000"/>
                </a:solidFill>
                <a:latin typeface="Franklin Gothic Demi Cond" pitchFamily="34" charset="0"/>
              </a:rPr>
              <a:t> </a:t>
            </a:r>
            <a:r>
              <a:rPr lang="en-US" sz="2000" dirty="0" err="1">
                <a:latin typeface="Eras Bold ITC" panose="020B0907030504020204" pitchFamily="34" charset="0"/>
              </a:rPr>
              <a:t>Terkadang</a:t>
            </a:r>
            <a:r>
              <a:rPr lang="en-US" sz="2000" dirty="0">
                <a:latin typeface="Eras Bold ITC" panose="020B0907030504020204" pitchFamily="34" charset="0"/>
              </a:rPr>
              <a:t> </a:t>
            </a:r>
            <a:r>
              <a:rPr lang="en-US" sz="2000" dirty="0" err="1">
                <a:latin typeface="Eras Bold ITC" panose="020B0907030504020204" pitchFamily="34" charset="0"/>
              </a:rPr>
              <a:t>berjalan</a:t>
            </a:r>
            <a:r>
              <a:rPr lang="en-US" sz="2000" dirty="0">
                <a:latin typeface="Eras Bold ITC" panose="020B0907030504020204" pitchFamily="34" charset="0"/>
              </a:rPr>
              <a:t> </a:t>
            </a:r>
            <a:r>
              <a:rPr lang="en-US" sz="2000" dirty="0" err="1">
                <a:latin typeface="Eras Bold ITC" panose="020B0907030504020204" pitchFamily="34" charset="0"/>
              </a:rPr>
              <a:t>dengan</a:t>
            </a:r>
            <a:r>
              <a:rPr lang="en-US" sz="2000" dirty="0">
                <a:latin typeface="Eras Bold ITC" panose="020B0907030504020204" pitchFamily="34" charset="0"/>
              </a:rPr>
              <a:t> Allah </a:t>
            </a:r>
            <a:r>
              <a:rPr lang="en-US" sz="2000" dirty="0" err="1">
                <a:latin typeface="Eras Bold ITC" panose="020B0907030504020204" pitchFamily="34" charset="0"/>
              </a:rPr>
              <a:t>dapat</a:t>
            </a:r>
            <a:r>
              <a:rPr lang="en-US" sz="2000" dirty="0">
                <a:latin typeface="Eras Bold ITC" panose="020B0907030504020204" pitchFamily="34" charset="0"/>
              </a:rPr>
              <a:t> </a:t>
            </a:r>
            <a:r>
              <a:rPr lang="en-US" sz="2000" dirty="0" err="1">
                <a:latin typeface="Eras Bold ITC" panose="020B0907030504020204" pitchFamily="34" charset="0"/>
              </a:rPr>
              <a:t>menjadi</a:t>
            </a:r>
            <a:r>
              <a:rPr lang="en-US" sz="2000" dirty="0">
                <a:latin typeface="Eras Bold ITC" panose="020B0907030504020204" pitchFamily="34" charset="0"/>
              </a:rPr>
              <a:t> </a:t>
            </a:r>
            <a:r>
              <a:rPr lang="en-US" sz="2000" dirty="0" err="1">
                <a:latin typeface="Eras Bold ITC" panose="020B0907030504020204" pitchFamily="34" charset="0"/>
              </a:rPr>
              <a:t>tantangan</a:t>
            </a:r>
            <a:r>
              <a:rPr lang="en-US" sz="2000" dirty="0">
                <a:latin typeface="Eras Bold ITC" panose="020B0907030504020204" pitchFamily="34" charset="0"/>
              </a:rPr>
              <a:t> </a:t>
            </a:r>
            <a:r>
              <a:rPr lang="en-US" sz="2000" dirty="0" err="1">
                <a:latin typeface="Eras Bold ITC" panose="020B0907030504020204" pitchFamily="34" charset="0"/>
              </a:rPr>
              <a:t>dan</a:t>
            </a:r>
            <a:r>
              <a:rPr lang="en-US" sz="2000" dirty="0">
                <a:latin typeface="Eras Bold ITC" panose="020B0907030504020204" pitchFamily="34" charset="0"/>
              </a:rPr>
              <a:t> </a:t>
            </a:r>
            <a:r>
              <a:rPr lang="en-US" sz="2000" dirty="0" err="1">
                <a:latin typeface="Eras Bold ITC" panose="020B0907030504020204" pitchFamily="34" charset="0"/>
              </a:rPr>
              <a:t>berat</a:t>
            </a:r>
            <a:r>
              <a:rPr lang="en-US" sz="2000" dirty="0">
                <a:latin typeface="Eras Bold ITC" panose="020B0907030504020204" pitchFamily="34" charset="0"/>
              </a:rPr>
              <a:t>. Dan </a:t>
            </a:r>
            <a:r>
              <a:rPr lang="en-US" sz="2000" dirty="0" err="1">
                <a:latin typeface="Eras Bold ITC" panose="020B0907030504020204" pitchFamily="34" charset="0"/>
              </a:rPr>
              <a:t>mengikuti</a:t>
            </a:r>
            <a:r>
              <a:rPr lang="en-US" sz="2000" dirty="0">
                <a:latin typeface="Eras Bold ITC" panose="020B0907030504020204" pitchFamily="34" charset="0"/>
              </a:rPr>
              <a:t> </a:t>
            </a:r>
            <a:r>
              <a:rPr lang="en-US" sz="2000" dirty="0" err="1">
                <a:latin typeface="Eras Bold ITC" panose="020B0907030504020204" pitchFamily="34" charset="0"/>
              </a:rPr>
              <a:t>lblis</a:t>
            </a:r>
            <a:r>
              <a:rPr lang="en-US" sz="2000" dirty="0">
                <a:latin typeface="Eras Bold ITC" panose="020B0907030504020204" pitchFamily="34" charset="0"/>
              </a:rPr>
              <a:t> </a:t>
            </a:r>
            <a:r>
              <a:rPr lang="en-US" sz="2000" dirty="0" err="1">
                <a:latin typeface="Eras Bold ITC" panose="020B0907030504020204" pitchFamily="34" charset="0"/>
              </a:rPr>
              <a:t>bisa</a:t>
            </a:r>
            <a:r>
              <a:rPr lang="en-US" sz="2000" dirty="0">
                <a:latin typeface="Eras Bold ITC" panose="020B0907030504020204" pitchFamily="34" charset="0"/>
              </a:rPr>
              <a:t> </a:t>
            </a:r>
            <a:r>
              <a:rPr lang="en-US" sz="2000" dirty="0" err="1">
                <a:latin typeface="Eras Bold ITC" panose="020B0907030504020204" pitchFamily="34" charset="0"/>
              </a:rPr>
              <a:t>tampak</a:t>
            </a:r>
            <a:r>
              <a:rPr lang="en-US" sz="2000" dirty="0">
                <a:latin typeface="Eras Bold ITC" panose="020B0907030504020204" pitchFamily="34" charset="0"/>
              </a:rPr>
              <a:t> </a:t>
            </a:r>
            <a:r>
              <a:rPr lang="en-US" sz="2000" dirty="0" err="1">
                <a:latin typeface="Eras Bold ITC" panose="020B0907030504020204" pitchFamily="34" charset="0"/>
              </a:rPr>
              <a:t>membawa</a:t>
            </a:r>
            <a:r>
              <a:rPr lang="en-US" sz="2000" dirty="0">
                <a:latin typeface="Eras Bold ITC" panose="020B0907030504020204" pitchFamily="34" charset="0"/>
              </a:rPr>
              <a:t> </a:t>
            </a:r>
            <a:r>
              <a:rPr lang="en-US" sz="2000" dirty="0" err="1">
                <a:latin typeface="Eras Bold ITC" panose="020B0907030504020204" pitchFamily="34" charset="0"/>
              </a:rPr>
              <a:t>pahala</a:t>
            </a:r>
            <a:r>
              <a:rPr lang="en-US" sz="2000" dirty="0">
                <a:latin typeface="Eras Bold ITC" panose="020B0907030504020204" pitchFamily="34" charset="0"/>
              </a:rPr>
              <a:t> yang </a:t>
            </a:r>
            <a:r>
              <a:rPr lang="en-US" sz="2000" dirty="0" err="1">
                <a:latin typeface="Eras Bold ITC" panose="020B0907030504020204" pitchFamily="34" charset="0"/>
              </a:rPr>
              <a:t>besar</a:t>
            </a:r>
            <a:r>
              <a:rPr lang="en-US" sz="2400" dirty="0">
                <a:latin typeface="Franklin Gothic Demi Cond" pitchFamily="34" charset="0"/>
              </a:rPr>
              <a:t>. </a:t>
            </a:r>
            <a:r>
              <a:rPr lang="en-US" sz="2400" dirty="0" err="1">
                <a:latin typeface="Bahnschrift SemiBold Condensed" panose="020B0502040204020203" pitchFamily="34" charset="0"/>
              </a:rPr>
              <a:t>Ayub</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orang</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benar</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namun</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menderita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dia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bertanya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kepada</a:t>
            </a:r>
            <a:r>
              <a:rPr lang="en-US" sz="2400" dirty="0">
                <a:latin typeface="Bahnschrift SemiBold Condensed" panose="020B0502040204020203" pitchFamily="34" charset="0"/>
              </a:rPr>
              <a:t> Allah, "</a:t>
            </a:r>
            <a:r>
              <a:rPr lang="en-US" sz="2400" dirty="0" err="1">
                <a:latin typeface="Bahnschrift SemiBold Condensed" panose="020B0502040204020203" pitchFamily="34" charset="0"/>
              </a:rPr>
              <a:t>Mengapa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orang</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fasik</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tetap</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hidup</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menjadi</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tua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bahkan</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menjadi</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bertambah-tambah</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kuat</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Ayub</a:t>
            </a:r>
            <a:r>
              <a:rPr lang="en-US" sz="2400" dirty="0">
                <a:latin typeface="Bahnschrift SemiBold Condensed" panose="020B0502040204020203" pitchFamily="34" charset="0"/>
              </a:rPr>
              <a:t>. 21:7]. Kita </a:t>
            </a:r>
            <a:r>
              <a:rPr lang="en-US" sz="2400" dirty="0" err="1">
                <a:latin typeface="Bahnschrift SemiBold Condensed" panose="020B0502040204020203" pitchFamily="34" charset="0"/>
              </a:rPr>
              <a:t>tidak</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dapat</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menggunakan</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perasaan</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kita</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untuk</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menjadi</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tolak</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ukur</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memahami</a:t>
            </a:r>
            <a:r>
              <a:rPr lang="en-US" sz="2400" dirty="0">
                <a:latin typeface="Bahnschrift SemiBold Condensed" panose="020B0502040204020203" pitchFamily="34" charset="0"/>
              </a:rPr>
              <a:t> </a:t>
            </a:r>
            <a:r>
              <a:rPr lang="en-US" sz="2400" dirty="0" err="1">
                <a:latin typeface="Bahnschrift SemiBold Condensed" panose="020B0502040204020203" pitchFamily="34" charset="0"/>
              </a:rPr>
              <a:t>kehidupan</a:t>
            </a:r>
            <a:r>
              <a:rPr lang="en-US" sz="2400" dirty="0">
                <a:latin typeface="Bahnschrift SemiBold Condensed" panose="020B0502040204020203" pitchFamily="34" charset="0"/>
              </a:rPr>
              <a:t> Kristen.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9" name="Rectangle 5128">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Ketika Ya Berarti Tidak – WarungSaTeKaMu.org"/>
          <p:cNvPicPr>
            <a:picLocks noChangeAspect="1" noChangeArrowheads="1"/>
          </p:cNvPicPr>
          <p:nvPr/>
        </p:nvPicPr>
        <p:blipFill rotWithShape="1">
          <a:blip r:embed="rId2"/>
          <a:srcRect l="1323" r="22956" b="2"/>
          <a:stretch/>
        </p:blipFill>
        <p:spPr bwMode="auto">
          <a:xfrm>
            <a:off x="452753" y="-1"/>
            <a:ext cx="8691247" cy="6857999"/>
          </a:xfrm>
          <a:prstGeom prst="rect">
            <a:avLst/>
          </a:prstGeom>
          <a:noFill/>
        </p:spPr>
      </p:pic>
      <p:sp>
        <p:nvSpPr>
          <p:cNvPr id="5160" name="Rectangle 513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1" name="Rectangle 513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62" name="Group 5134">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5163"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4"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5"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6"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7"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8"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9"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0"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1"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2"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3"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4"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5"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6"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7"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8"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9"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0"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1"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2"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83" name="Rectangle 515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5224" y="420625"/>
            <a:ext cx="3416696" cy="6145714"/>
          </a:xfrm>
        </p:spPr>
        <p:txBody>
          <a:bodyPr anchor="ctr">
            <a:normAutofit/>
          </a:bodyPr>
          <a:lstStyle/>
          <a:p>
            <a:pPr>
              <a:buNone/>
            </a:pPr>
            <a:r>
              <a:rPr lang="en-US" sz="2400" dirty="0">
                <a:solidFill>
                  <a:schemeClr val="bg1"/>
                </a:solidFill>
                <a:latin typeface="Eras Bold ITC" pitchFamily="34" charset="0"/>
              </a:rPr>
              <a:t>	PENDERITAAN </a:t>
            </a:r>
            <a:r>
              <a:rPr lang="en-US" sz="2400" dirty="0" err="1">
                <a:solidFill>
                  <a:schemeClr val="bg1"/>
                </a:solidFill>
                <a:latin typeface="Eras Bold ITC" pitchFamily="34" charset="0"/>
              </a:rPr>
              <a:t>adalah</a:t>
            </a:r>
            <a:r>
              <a:rPr lang="en-US" sz="2400" dirty="0">
                <a:solidFill>
                  <a:schemeClr val="bg1"/>
                </a:solidFill>
                <a:latin typeface="Eras Bold ITC" pitchFamily="34" charset="0"/>
              </a:rPr>
              <a:t> </a:t>
            </a:r>
            <a:r>
              <a:rPr lang="en-US" sz="2400" dirty="0" err="1">
                <a:solidFill>
                  <a:schemeClr val="bg1"/>
                </a:solidFill>
                <a:latin typeface="Eras Bold ITC" pitchFamily="34" charset="0"/>
              </a:rPr>
              <a:t>kenyataan</a:t>
            </a:r>
            <a:r>
              <a:rPr lang="en-US" sz="2400" dirty="0">
                <a:solidFill>
                  <a:schemeClr val="bg1"/>
                </a:solidFill>
                <a:latin typeface="Eras Bold ITC" pitchFamily="34" charset="0"/>
              </a:rPr>
              <a:t> </a:t>
            </a:r>
            <a:r>
              <a:rPr lang="en-US" sz="2400" dirty="0" err="1">
                <a:solidFill>
                  <a:schemeClr val="bg1"/>
                </a:solidFill>
                <a:latin typeface="Eras Bold ITC" pitchFamily="34" charset="0"/>
              </a:rPr>
              <a:t>saat</a:t>
            </a:r>
            <a:r>
              <a:rPr lang="en-US" sz="2400" dirty="0">
                <a:solidFill>
                  <a:schemeClr val="bg1"/>
                </a:solidFill>
                <a:latin typeface="Eras Bold ITC" pitchFamily="34" charset="0"/>
              </a:rPr>
              <a:t> </a:t>
            </a:r>
            <a:r>
              <a:rPr lang="en-US" sz="2400" dirty="0" err="1">
                <a:solidFill>
                  <a:schemeClr val="bg1"/>
                </a:solidFill>
                <a:latin typeface="Eras Bold ITC" pitchFamily="34" charset="0"/>
              </a:rPr>
              <a:t>ini</a:t>
            </a:r>
            <a:r>
              <a:rPr lang="en-US" sz="2400" dirty="0">
                <a:solidFill>
                  <a:schemeClr val="bg1"/>
                </a:solidFill>
                <a:latin typeface="Eras Bold ITC" pitchFamily="34" charset="0"/>
              </a:rPr>
              <a:t> di dunia </a:t>
            </a:r>
            <a:r>
              <a:rPr lang="en-US" sz="2400" dirty="0" err="1">
                <a:solidFill>
                  <a:schemeClr val="bg1"/>
                </a:solidFill>
                <a:latin typeface="Eras Bold ITC" pitchFamily="34" charset="0"/>
              </a:rPr>
              <a:t>kita</a:t>
            </a:r>
            <a:r>
              <a:rPr lang="en-US" sz="2400" dirty="0">
                <a:solidFill>
                  <a:schemeClr val="bg1"/>
                </a:solidFill>
                <a:latin typeface="Eras Bold ITC" pitchFamily="34" charset="0"/>
              </a:rPr>
              <a:t> yang </a:t>
            </a:r>
            <a:r>
              <a:rPr lang="en-US" sz="2400" dirty="0" err="1">
                <a:solidFill>
                  <a:schemeClr val="bg1"/>
                </a:solidFill>
                <a:latin typeface="Eras Bold ITC" pitchFamily="34" charset="0"/>
              </a:rPr>
              <a:t>telah</a:t>
            </a:r>
            <a:r>
              <a:rPr lang="en-US" sz="2400" dirty="0">
                <a:solidFill>
                  <a:schemeClr val="bg1"/>
                </a:solidFill>
                <a:latin typeface="Eras Bold ITC" pitchFamily="34" charset="0"/>
              </a:rPr>
              <a:t> </a:t>
            </a:r>
            <a:r>
              <a:rPr lang="en-US" sz="2400" dirty="0" err="1">
                <a:solidFill>
                  <a:schemeClr val="bg1"/>
                </a:solidFill>
                <a:latin typeface="Eras Bold ITC" pitchFamily="34" charset="0"/>
              </a:rPr>
              <a:t>jatuh</a:t>
            </a:r>
            <a:r>
              <a:rPr lang="en-US" sz="2400" dirty="0">
                <a:solidFill>
                  <a:schemeClr val="bg1"/>
                </a:solidFill>
                <a:latin typeface="Eras Bold ITC" pitchFamily="34" charset="0"/>
              </a:rPr>
              <a:t>, dan </a:t>
            </a:r>
            <a:r>
              <a:rPr lang="en-US" sz="2400" dirty="0" err="1">
                <a:solidFill>
                  <a:schemeClr val="bg1"/>
                </a:solidFill>
                <a:latin typeface="Eras Bold ITC" pitchFamily="34" charset="0"/>
              </a:rPr>
              <a:t>sebagai</a:t>
            </a:r>
            <a:r>
              <a:rPr lang="en-US" sz="2400" dirty="0">
                <a:solidFill>
                  <a:schemeClr val="bg1"/>
                </a:solidFill>
                <a:latin typeface="Eras Bold ITC" pitchFamily="34" charset="0"/>
              </a:rPr>
              <a:t> orang Kristen, </a:t>
            </a:r>
            <a:r>
              <a:rPr lang="en-US" sz="2400" dirty="0" err="1">
                <a:solidFill>
                  <a:schemeClr val="bg1"/>
                </a:solidFill>
                <a:latin typeface="Eras Bold ITC" pitchFamily="34" charset="0"/>
              </a:rPr>
              <a:t>kita</a:t>
            </a:r>
            <a:r>
              <a:rPr lang="en-US" sz="2400" dirty="0">
                <a:solidFill>
                  <a:schemeClr val="bg1"/>
                </a:solidFill>
                <a:latin typeface="Eras Bold ITC" pitchFamily="34" charset="0"/>
              </a:rPr>
              <a:t> </a:t>
            </a:r>
            <a:r>
              <a:rPr lang="en-US" sz="2400" dirty="0" err="1">
                <a:solidFill>
                  <a:schemeClr val="bg1"/>
                </a:solidFill>
                <a:latin typeface="Eras Bold ITC" pitchFamily="34" charset="0"/>
              </a:rPr>
              <a:t>harus</a:t>
            </a:r>
            <a:r>
              <a:rPr lang="en-US" sz="2400" dirty="0">
                <a:solidFill>
                  <a:schemeClr val="bg1"/>
                </a:solidFill>
                <a:latin typeface="Eras Bold ITC" pitchFamily="34" charset="0"/>
              </a:rPr>
              <a:t> </a:t>
            </a:r>
            <a:r>
              <a:rPr lang="en-US" sz="2400" dirty="0" err="1">
                <a:solidFill>
                  <a:schemeClr val="bg1"/>
                </a:solidFill>
                <a:latin typeface="Eras Bold ITC" pitchFamily="34" charset="0"/>
              </a:rPr>
              <a:t>belajar</a:t>
            </a:r>
            <a:r>
              <a:rPr lang="en-US" sz="2400" dirty="0">
                <a:solidFill>
                  <a:schemeClr val="bg1"/>
                </a:solidFill>
                <a:latin typeface="Eras Bold ITC" pitchFamily="34" charset="0"/>
              </a:rPr>
              <a:t> </a:t>
            </a:r>
            <a:r>
              <a:rPr lang="en-US" sz="2400" dirty="0" err="1">
                <a:solidFill>
                  <a:schemeClr val="bg1"/>
                </a:solidFill>
                <a:latin typeface="Eras Bold ITC" pitchFamily="34" charset="0"/>
              </a:rPr>
              <a:t>menghadapi</a:t>
            </a:r>
            <a:r>
              <a:rPr lang="en-US" sz="2400" dirty="0">
                <a:solidFill>
                  <a:schemeClr val="bg1"/>
                </a:solidFill>
                <a:latin typeface="Eras Bold ITC" pitchFamily="34" charset="0"/>
              </a:rPr>
              <a:t> </a:t>
            </a:r>
            <a:r>
              <a:rPr lang="en-US" sz="2400" dirty="0" err="1">
                <a:solidFill>
                  <a:schemeClr val="bg1"/>
                </a:solidFill>
                <a:latin typeface="Eras Bold ITC" pitchFamily="34" charset="0"/>
              </a:rPr>
              <a:t>penderitaan</a:t>
            </a:r>
            <a:r>
              <a:rPr lang="en-US" sz="2400" dirty="0">
                <a:solidFill>
                  <a:schemeClr val="bg1"/>
                </a:solidFill>
                <a:latin typeface="Eras Bold ITC" pitchFamily="34" charset="0"/>
              </a:rPr>
              <a:t> dan </a:t>
            </a:r>
            <a:r>
              <a:rPr lang="en-US" sz="2400" dirty="0" err="1">
                <a:solidFill>
                  <a:schemeClr val="bg1"/>
                </a:solidFill>
                <a:latin typeface="Eras Bold ITC" pitchFamily="34" charset="0"/>
              </a:rPr>
              <a:t>belajar</a:t>
            </a:r>
            <a:r>
              <a:rPr lang="en-US" sz="2400" dirty="0">
                <a:solidFill>
                  <a:schemeClr val="bg1"/>
                </a:solidFill>
                <a:latin typeface="Eras Bold ITC" pitchFamily="34" charset="0"/>
              </a:rPr>
              <a:t> </a:t>
            </a:r>
            <a:r>
              <a:rPr lang="en-US" sz="2400" dirty="0" err="1">
                <a:solidFill>
                  <a:schemeClr val="bg1"/>
                </a:solidFill>
                <a:latin typeface="Eras Bold ITC" pitchFamily="34" charset="0"/>
              </a:rPr>
              <a:t>darinya</a:t>
            </a:r>
            <a:r>
              <a:rPr lang="en-US" sz="2400" dirty="0">
                <a:solidFill>
                  <a:schemeClr val="bg1"/>
                </a:solidFill>
                <a:latin typeface="Eras Bold ITC"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88"/>
            <a:ext cx="9167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0"/>
            <a:ext cx="6008712" cy="157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de-DE" sz="3600" dirty="0">
                <a:solidFill>
                  <a:srgbClr val="FFFF00"/>
                </a:solidFill>
                <a:latin typeface="Impact" pitchFamily="34" charset="0"/>
              </a:rPr>
              <a:t>CAWAN LEBUR SETAN</a:t>
            </a:r>
            <a:br>
              <a:rPr lang="de-DE" sz="3600" dirty="0">
                <a:solidFill>
                  <a:srgbClr val="FFFF00"/>
                </a:solidFill>
                <a:latin typeface="Impact" pitchFamily="34" charset="0"/>
              </a:rPr>
            </a:br>
            <a:r>
              <a:rPr lang="de-DE" sz="2800" dirty="0">
                <a:solidFill>
                  <a:schemeClr val="bg1"/>
                </a:solidFill>
                <a:latin typeface="Bernard MT Condensed" pitchFamily="18" charset="0"/>
              </a:rPr>
              <a:t>Senin, 4 Juli 2022</a:t>
            </a:r>
            <a:endParaRPr lang="en-US" sz="2800" dirty="0">
              <a:solidFill>
                <a:schemeClr val="bg1"/>
              </a:solidFill>
              <a:latin typeface="Bernard MT Condensed" pitchFamily="18" charset="0"/>
            </a:endParaRPr>
          </a:p>
        </p:txBody>
      </p:sp>
      <p:sp>
        <p:nvSpPr>
          <p:cNvPr id="3" name="Content Placeholder 2"/>
          <p:cNvSpPr>
            <a:spLocks noGrp="1"/>
          </p:cNvSpPr>
          <p:nvPr>
            <p:ph idx="1"/>
          </p:nvPr>
        </p:nvSpPr>
        <p:spPr>
          <a:xfrm>
            <a:off x="285720" y="1857364"/>
            <a:ext cx="5572164" cy="4525963"/>
          </a:xfrm>
        </p:spPr>
        <p:txBody>
          <a:bodyPr/>
          <a:lstStyle/>
          <a:p>
            <a:pPr>
              <a:buNone/>
            </a:pPr>
            <a:r>
              <a:rPr lang="en-US" dirty="0"/>
              <a:t>	</a:t>
            </a:r>
            <a:r>
              <a:rPr lang="en-US" dirty="0">
                <a:latin typeface="Eras Bold ITC" pitchFamily="34" charset="0"/>
              </a:rPr>
              <a:t>1 </a:t>
            </a:r>
            <a:r>
              <a:rPr lang="en-US" dirty="0" err="1">
                <a:latin typeface="Eras Bold ITC" pitchFamily="34" charset="0"/>
              </a:rPr>
              <a:t>Petrus</a:t>
            </a:r>
            <a:r>
              <a:rPr lang="en-US" dirty="0">
                <a:latin typeface="Eras Bold ITC" pitchFamily="34" charset="0"/>
              </a:rPr>
              <a:t> 5:8 </a:t>
            </a:r>
          </a:p>
          <a:p>
            <a:pPr>
              <a:buNone/>
            </a:pPr>
            <a:r>
              <a:rPr lang="en-US" dirty="0"/>
              <a:t>	</a:t>
            </a:r>
            <a:r>
              <a:rPr lang="en-US" dirty="0">
                <a:latin typeface="Eras Demi ITC" pitchFamily="34" charset="0"/>
              </a:rPr>
              <a:t>"</a:t>
            </a:r>
            <a:r>
              <a:rPr lang="en-US" dirty="0" err="1">
                <a:latin typeface="Eras Demi ITC" pitchFamily="34" charset="0"/>
              </a:rPr>
              <a:t>Sadarlah</a:t>
            </a:r>
            <a:r>
              <a:rPr lang="en-US" dirty="0">
                <a:latin typeface="Eras Demi ITC" pitchFamily="34" charset="0"/>
              </a:rPr>
              <a:t> </a:t>
            </a:r>
            <a:r>
              <a:rPr lang="en-US" dirty="0" err="1">
                <a:latin typeface="Eras Demi ITC" pitchFamily="34" charset="0"/>
              </a:rPr>
              <a:t>dan</a:t>
            </a:r>
            <a:r>
              <a:rPr lang="en-US" dirty="0">
                <a:latin typeface="Eras Demi ITC" pitchFamily="34" charset="0"/>
              </a:rPr>
              <a:t> </a:t>
            </a:r>
            <a:r>
              <a:rPr lang="en-US" dirty="0" err="1">
                <a:latin typeface="Eras Demi ITC" pitchFamily="34" charset="0"/>
              </a:rPr>
              <a:t>berjaga-jagalah</a:t>
            </a:r>
            <a:r>
              <a:rPr lang="en-US" dirty="0">
                <a:latin typeface="Eras Demi ITC" pitchFamily="34" charset="0"/>
              </a:rPr>
              <a:t>! </a:t>
            </a:r>
            <a:r>
              <a:rPr lang="en-US" dirty="0" err="1">
                <a:latin typeface="Eras Demi ITC" pitchFamily="34" charset="0"/>
              </a:rPr>
              <a:t>Lawanmu</a:t>
            </a:r>
            <a:r>
              <a:rPr lang="en-US" dirty="0">
                <a:latin typeface="Eras Demi ITC" pitchFamily="34" charset="0"/>
              </a:rPr>
              <a:t>, </a:t>
            </a:r>
            <a:r>
              <a:rPr lang="en-US" dirty="0" err="1">
                <a:latin typeface="Eras Demi ITC" pitchFamily="34" charset="0"/>
              </a:rPr>
              <a:t>si</a:t>
            </a:r>
            <a:r>
              <a:rPr lang="en-US" dirty="0">
                <a:latin typeface="Eras Demi ITC" pitchFamily="34" charset="0"/>
              </a:rPr>
              <a:t> </a:t>
            </a:r>
            <a:r>
              <a:rPr lang="en-US" dirty="0" err="1">
                <a:latin typeface="Eras Demi ITC" pitchFamily="34" charset="0"/>
              </a:rPr>
              <a:t>Iblis</a:t>
            </a:r>
            <a:r>
              <a:rPr lang="en-US" dirty="0">
                <a:latin typeface="Eras Demi ITC" pitchFamily="34" charset="0"/>
              </a:rPr>
              <a:t>, </a:t>
            </a:r>
            <a:r>
              <a:rPr lang="en-US" dirty="0" err="1">
                <a:latin typeface="Eras Demi ITC" pitchFamily="34" charset="0"/>
              </a:rPr>
              <a:t>berjalan</a:t>
            </a:r>
            <a:r>
              <a:rPr lang="en-US" dirty="0">
                <a:latin typeface="Eras Demi ITC" pitchFamily="34" charset="0"/>
              </a:rPr>
              <a:t> </a:t>
            </a:r>
            <a:r>
              <a:rPr lang="en-US" dirty="0" err="1">
                <a:latin typeface="Eras Demi ITC" pitchFamily="34" charset="0"/>
              </a:rPr>
              <a:t>keliling</a:t>
            </a:r>
            <a:r>
              <a:rPr lang="en-US" dirty="0">
                <a:latin typeface="Eras Demi ITC" pitchFamily="34" charset="0"/>
              </a:rPr>
              <a:t> </a:t>
            </a:r>
            <a:r>
              <a:rPr lang="en-US" dirty="0" err="1">
                <a:latin typeface="Eras Demi ITC" pitchFamily="34" charset="0"/>
              </a:rPr>
              <a:t>sama</a:t>
            </a:r>
            <a:r>
              <a:rPr lang="en-US" dirty="0">
                <a:latin typeface="Eras Demi ITC" pitchFamily="34" charset="0"/>
              </a:rPr>
              <a:t> </a:t>
            </a:r>
            <a:r>
              <a:rPr lang="en-US" dirty="0" err="1">
                <a:latin typeface="Eras Demi ITC" pitchFamily="34" charset="0"/>
              </a:rPr>
              <a:t>seperti</a:t>
            </a:r>
            <a:r>
              <a:rPr lang="en-US" dirty="0">
                <a:latin typeface="Eras Demi ITC" pitchFamily="34" charset="0"/>
              </a:rPr>
              <a:t> </a:t>
            </a:r>
            <a:r>
              <a:rPr lang="en-US" dirty="0" err="1">
                <a:latin typeface="Eras Demi ITC" pitchFamily="34" charset="0"/>
              </a:rPr>
              <a:t>singa</a:t>
            </a:r>
            <a:r>
              <a:rPr lang="en-US" dirty="0">
                <a:latin typeface="Eras Demi ITC" pitchFamily="34" charset="0"/>
              </a:rPr>
              <a:t> yang </a:t>
            </a:r>
            <a:r>
              <a:rPr lang="en-US" dirty="0" err="1">
                <a:latin typeface="Eras Demi ITC" pitchFamily="34" charset="0"/>
              </a:rPr>
              <a:t>mengaum-aum</a:t>
            </a:r>
            <a:r>
              <a:rPr lang="en-US" dirty="0">
                <a:latin typeface="Eras Demi ITC" pitchFamily="34" charset="0"/>
              </a:rPr>
              <a:t> </a:t>
            </a:r>
            <a:r>
              <a:rPr lang="en-US" dirty="0" err="1">
                <a:latin typeface="Eras Demi ITC" pitchFamily="34" charset="0"/>
              </a:rPr>
              <a:t>dan</a:t>
            </a:r>
            <a:r>
              <a:rPr lang="en-US" dirty="0">
                <a:latin typeface="Eras Demi ITC" pitchFamily="34" charset="0"/>
              </a:rPr>
              <a:t> </a:t>
            </a:r>
            <a:r>
              <a:rPr lang="en-US" dirty="0" err="1">
                <a:latin typeface="Eras Demi ITC" pitchFamily="34" charset="0"/>
              </a:rPr>
              <a:t>mencari</a:t>
            </a:r>
            <a:r>
              <a:rPr lang="en-US" dirty="0">
                <a:latin typeface="Eras Demi ITC" pitchFamily="34" charset="0"/>
              </a:rPr>
              <a:t> </a:t>
            </a:r>
            <a:r>
              <a:rPr lang="en-US" dirty="0" err="1">
                <a:latin typeface="Eras Demi ITC" pitchFamily="34" charset="0"/>
              </a:rPr>
              <a:t>orang</a:t>
            </a:r>
            <a:r>
              <a:rPr lang="en-US" dirty="0">
                <a:latin typeface="Eras Demi ITC" pitchFamily="34" charset="0"/>
              </a:rPr>
              <a:t> yang </a:t>
            </a:r>
            <a:r>
              <a:rPr lang="en-US" dirty="0" err="1">
                <a:latin typeface="Eras Demi ITC" pitchFamily="34" charset="0"/>
              </a:rPr>
              <a:t>dapat</a:t>
            </a:r>
            <a:r>
              <a:rPr lang="en-US" dirty="0">
                <a:latin typeface="Eras Demi ITC" pitchFamily="34" charset="0"/>
              </a:rPr>
              <a:t> </a:t>
            </a:r>
            <a:r>
              <a:rPr lang="en-US" dirty="0" err="1">
                <a:latin typeface="Eras Demi ITC" pitchFamily="34" charset="0"/>
              </a:rPr>
              <a:t>ditelannya</a:t>
            </a:r>
            <a:r>
              <a:rPr lang="en-US" dirty="0">
                <a:latin typeface="Eras Demi ITC" pitchFamily="34" charset="0"/>
              </a:rPr>
              <a:t>".</a:t>
            </a:r>
          </a:p>
        </p:txBody>
      </p:sp>
      <p:pic>
        <p:nvPicPr>
          <p:cNvPr id="6" name="Picture 2" descr="OPINION: How the Bible works – Cranbrook Daily Townsm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95" r="28013" b="10505"/>
          <a:stretch/>
        </p:blipFill>
        <p:spPr bwMode="auto">
          <a:xfrm>
            <a:off x="5715008" y="2571744"/>
            <a:ext cx="3033086" cy="3334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2097</Words>
  <Application>Microsoft Office PowerPoint</Application>
  <PresentationFormat>On-screen Show (4:3)</PresentationFormat>
  <Paragraphs>79</Paragraphs>
  <Slides>31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Amasis MT Pro Black</vt:lpstr>
      <vt:lpstr>Arial</vt:lpstr>
      <vt:lpstr>Bahnschrift SemiBold Condensed</vt:lpstr>
      <vt:lpstr>Berlin Sans FB</vt:lpstr>
      <vt:lpstr>Berlin Sans FB Demi</vt:lpstr>
      <vt:lpstr>Bernard MT Condensed</vt:lpstr>
      <vt:lpstr>Calibri</vt:lpstr>
      <vt:lpstr>Eras Bold ITC</vt:lpstr>
      <vt:lpstr>Eras Demi ITC</vt:lpstr>
      <vt:lpstr>Franklin Gothic Demi Cond</vt:lpstr>
      <vt:lpstr>Gill Sans Ultra Bold Condensed</vt:lpstr>
      <vt:lpstr>Impact</vt:lpstr>
      <vt:lpstr>Showcard Gothic</vt:lpstr>
      <vt:lpstr>Wingdings</vt:lpstr>
      <vt:lpstr>Office Theme</vt:lpstr>
      <vt:lpstr>CAWAN LEBUR YANG DATANG</vt:lpstr>
      <vt:lpstr>1 PETRUS 4:12,13</vt:lpstr>
      <vt:lpstr>PowerPoint Presentation</vt:lpstr>
      <vt:lpstr>KEJUTAN-KEJUTAN Minggu, 3 Juli 2022</vt:lpstr>
      <vt:lpstr>PowerPoint Presentation</vt:lpstr>
      <vt:lpstr>Petrus mendesak para pembacanya untuk tidak jatuh ke dalam perangkap untuk percaya bahwa cobaan yang berat dan pencobaan yang sengit adalah asing bagi pengalaman Kristen. Sebaliknya, itu harus dianggap sebagai sesuatu yang biasa. Mengapa demikian?</vt:lpstr>
      <vt:lpstr>Mengapa banyak orang Kristen mengalami keterkejutan terhadap apa yang menimpa kehidupannya?</vt:lpstr>
      <vt:lpstr>PowerPoint Presentation</vt:lpstr>
      <vt:lpstr>CAWAN LEBUR SETAN Senin, 4 Juli 2022</vt:lpstr>
      <vt:lpstr>PowerPoint Presentation</vt:lpstr>
      <vt:lpstr>Apakah yang Allah janjikan terhadap mereka yang menderita karena serangan Iblis? 1 Petrus 5:10</vt:lpstr>
      <vt:lpstr>Renungkanlah apa yang Rasul Paulus katakan, Roma 8:35-39</vt:lpstr>
      <vt:lpstr>CAWAN LEBUR DOSA Selasa, 5 Juli 2022</vt:lpstr>
      <vt:lpstr>PowerPoint Presentation</vt:lpstr>
      <vt:lpstr>Roma 1:18</vt:lpstr>
      <vt:lpstr>PowerPoint Presentation</vt:lpstr>
      <vt:lpstr>PowerPoint Presentation</vt:lpstr>
      <vt:lpstr>PowerPoint Presentation</vt:lpstr>
      <vt:lpstr>CAWAN LEBUR PEMURNIAN Rabu, 6 Juli 2022</vt:lpstr>
      <vt:lpstr>Bagaimanakah kondisi umat di zaman  nabi Yeremia, sehingga Tuhan hendak memurnikan mereka?</vt:lpstr>
      <vt:lpstr>PowerPoint Presentation</vt:lpstr>
      <vt:lpstr>Bagaimana cara Tuhan melakukan pemurnian terhadap Yehuda dan Yerusalem? Yeremia 9:9-10,15-16</vt:lpstr>
      <vt:lpstr>Mengapa tindakan pemurnian dan pengujian terasa seperti cawan lebur atau dapur perapian?</vt:lpstr>
      <vt:lpstr>PowerPoint Presentation</vt:lpstr>
      <vt:lpstr>CAWAN LEBUR KEDEWASAAN Kamis, 7 Juli 2022</vt:lpstr>
      <vt:lpstr>2 Korintus 12:7</vt:lpstr>
      <vt:lpstr>Kita tidak tahu dengan jelas maksud Paulus dengan "duri dalam daging", atau utusan Iblis yang datang kepadanya, namun kita mencoba memahami hal berikut ini:</vt:lpstr>
      <vt:lpstr>PowerPoint Presentation</vt:lpstr>
      <vt:lpstr>Bagaimana Paulus merespon jawaban Tuhan tersebut?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CAWAN LEBUR YANG DATANG</dc:title>
  <dc:creator>Daniel Siswanto</dc:creator>
  <cp:lastModifiedBy>daniel siswanto</cp:lastModifiedBy>
  <cp:revision>31</cp:revision>
  <dcterms:created xsi:type="dcterms:W3CDTF">2022-07-05T01:38:13Z</dcterms:created>
  <dcterms:modified xsi:type="dcterms:W3CDTF">2022-07-07T07:20:55Z</dcterms:modified>
</cp:coreProperties>
</file>