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89" r:id="rId4"/>
    <p:sldId id="258" r:id="rId5"/>
    <p:sldId id="259" r:id="rId6"/>
    <p:sldId id="260" r:id="rId7"/>
    <p:sldId id="274" r:id="rId8"/>
    <p:sldId id="261" r:id="rId9"/>
    <p:sldId id="275" r:id="rId10"/>
    <p:sldId id="262" r:id="rId11"/>
    <p:sldId id="263" r:id="rId12"/>
    <p:sldId id="280" r:id="rId13"/>
    <p:sldId id="264" r:id="rId14"/>
    <p:sldId id="265" r:id="rId15"/>
    <p:sldId id="266" r:id="rId16"/>
    <p:sldId id="276" r:id="rId17"/>
    <p:sldId id="277" r:id="rId18"/>
    <p:sldId id="267" r:id="rId19"/>
    <p:sldId id="268" r:id="rId20"/>
    <p:sldId id="281" r:id="rId21"/>
    <p:sldId id="269" r:id="rId22"/>
    <p:sldId id="278" r:id="rId23"/>
    <p:sldId id="271" r:id="rId24"/>
    <p:sldId id="279" r:id="rId25"/>
    <p:sldId id="272" r:id="rId26"/>
    <p:sldId id="273" r:id="rId27"/>
    <p:sldId id="283" r:id="rId28"/>
    <p:sldId id="284" r:id="rId29"/>
    <p:sldId id="288" r:id="rId30"/>
    <p:sldId id="285" r:id="rId31"/>
    <p:sldId id="286" r:id="rId32"/>
    <p:sldId id="282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1428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svg"/><Relationship Id="rId1" Type="http://schemas.openxmlformats.org/officeDocument/2006/relationships/image" Target="../media/image29.pn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svg"/><Relationship Id="rId1" Type="http://schemas.openxmlformats.org/officeDocument/2006/relationships/image" Target="../media/image2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0649C9E-18A8-4BCE-97D0-8CB6811CF953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4F493D8-DF49-4B48-A60A-A49B4ADCEB6D}">
      <dgm:prSet custT="1"/>
      <dgm:spPr/>
      <dgm:t>
        <a:bodyPr/>
        <a:lstStyle/>
        <a:p>
          <a:pPr algn="ctr">
            <a:lnSpc>
              <a:spcPct val="100000"/>
            </a:lnSpc>
          </a:pPr>
          <a:r>
            <a:rPr lang="en-US" sz="2200" dirty="0">
              <a:solidFill>
                <a:schemeClr val="bg1"/>
              </a:solidFill>
              <a:latin typeface="Amasis MT Pro Medium" panose="02040604050005020304" pitchFamily="18" charset="0"/>
            </a:rPr>
            <a:t>Yusuf </a:t>
          </a:r>
          <a:r>
            <a:rPr lang="en-US" sz="2200" dirty="0" err="1">
              <a:solidFill>
                <a:schemeClr val="bg1"/>
              </a:solidFill>
              <a:latin typeface="Amasis MT Pro Medium" panose="02040604050005020304" pitchFamily="18" charset="0"/>
            </a:rPr>
            <a:t>tidak</a:t>
          </a:r>
          <a:r>
            <a:rPr lang="en-US" sz="2200" dirty="0">
              <a:solidFill>
                <a:schemeClr val="bg1"/>
              </a:solidFill>
              <a:latin typeface="Amasis MT Pro Medium" panose="02040604050005020304" pitchFamily="18" charset="0"/>
            </a:rPr>
            <a:t> </a:t>
          </a:r>
          <a:r>
            <a:rPr lang="en-US" sz="2200" dirty="0" err="1">
              <a:solidFill>
                <a:schemeClr val="bg1"/>
              </a:solidFill>
              <a:latin typeface="Amasis MT Pro Medium" panose="02040604050005020304" pitchFamily="18" charset="0"/>
            </a:rPr>
            <a:t>membiarkan</a:t>
          </a:r>
          <a:r>
            <a:rPr lang="en-US" sz="2200" dirty="0">
              <a:solidFill>
                <a:schemeClr val="bg1"/>
              </a:solidFill>
              <a:latin typeface="Amasis MT Pro Medium" panose="02040604050005020304" pitchFamily="18" charset="0"/>
            </a:rPr>
            <a:t> </a:t>
          </a:r>
          <a:r>
            <a:rPr lang="en-US" sz="2200" dirty="0" err="1">
              <a:solidFill>
                <a:schemeClr val="bg1"/>
              </a:solidFill>
              <a:latin typeface="Amasis MT Pro Medium" panose="02040604050005020304" pitchFamily="18" charset="0"/>
            </a:rPr>
            <a:t>perbuatan</a:t>
          </a:r>
          <a:r>
            <a:rPr lang="en-US" sz="2200" dirty="0">
              <a:solidFill>
                <a:schemeClr val="bg1"/>
              </a:solidFill>
              <a:latin typeface="Amasis MT Pro Medium" panose="02040604050005020304" pitchFamily="18" charset="0"/>
            </a:rPr>
            <a:t> </a:t>
          </a:r>
          <a:r>
            <a:rPr lang="en-US" sz="2200" dirty="0" err="1">
              <a:solidFill>
                <a:schemeClr val="bg1"/>
              </a:solidFill>
              <a:latin typeface="Amasis MT Pro Medium" panose="02040604050005020304" pitchFamily="18" charset="0"/>
            </a:rPr>
            <a:t>dosa</a:t>
          </a:r>
          <a:r>
            <a:rPr lang="en-US" sz="2200" dirty="0">
              <a:solidFill>
                <a:schemeClr val="bg1"/>
              </a:solidFill>
              <a:latin typeface="Amasis MT Pro Medium" panose="02040604050005020304" pitchFamily="18" charset="0"/>
            </a:rPr>
            <a:t> </a:t>
          </a:r>
          <a:r>
            <a:rPr lang="en-US" sz="2200" dirty="0" err="1">
              <a:solidFill>
                <a:schemeClr val="bg1"/>
              </a:solidFill>
              <a:latin typeface="Amasis MT Pro Medium" panose="02040604050005020304" pitchFamily="18" charset="0"/>
            </a:rPr>
            <a:t>mencemari</a:t>
          </a:r>
          <a:r>
            <a:rPr lang="en-US" sz="2200" dirty="0">
              <a:solidFill>
                <a:schemeClr val="bg1"/>
              </a:solidFill>
              <a:latin typeface="Amasis MT Pro Medium" panose="02040604050005020304" pitchFamily="18" charset="0"/>
            </a:rPr>
            <a:t> </a:t>
          </a:r>
          <a:r>
            <a:rPr lang="en-US" sz="2200" dirty="0" err="1">
              <a:solidFill>
                <a:schemeClr val="bg1"/>
              </a:solidFill>
              <a:latin typeface="Amasis MT Pro Medium" panose="02040604050005020304" pitchFamily="18" charset="0"/>
            </a:rPr>
            <a:t>hidupnya</a:t>
          </a:r>
          <a:r>
            <a:rPr lang="en-US" sz="2200" dirty="0">
              <a:solidFill>
                <a:schemeClr val="bg1"/>
              </a:solidFill>
              <a:latin typeface="Amasis MT Pro Medium" panose="02040604050005020304" pitchFamily="18" charset="0"/>
            </a:rPr>
            <a:t>. </a:t>
          </a:r>
          <a:r>
            <a:rPr lang="en-US" sz="2200" dirty="0" err="1">
              <a:solidFill>
                <a:schemeClr val="bg1"/>
              </a:solidFill>
              <a:latin typeface="Amasis MT Pro Medium" panose="02040604050005020304" pitchFamily="18" charset="0"/>
            </a:rPr>
            <a:t>Ia</a:t>
          </a:r>
          <a:r>
            <a:rPr lang="en-US" sz="2200" dirty="0">
              <a:solidFill>
                <a:schemeClr val="bg1"/>
              </a:solidFill>
              <a:latin typeface="Amasis MT Pro Medium" panose="02040604050005020304" pitchFamily="18" charset="0"/>
            </a:rPr>
            <a:t> </a:t>
          </a:r>
          <a:r>
            <a:rPr lang="en-US" sz="2200" dirty="0" err="1">
              <a:solidFill>
                <a:schemeClr val="bg1"/>
              </a:solidFill>
              <a:latin typeface="Amasis MT Pro Medium" panose="02040604050005020304" pitchFamily="18" charset="0"/>
            </a:rPr>
            <a:t>setia</a:t>
          </a:r>
          <a:r>
            <a:rPr lang="en-US" sz="2200" dirty="0">
              <a:solidFill>
                <a:schemeClr val="bg1"/>
              </a:solidFill>
              <a:latin typeface="Amasis MT Pro Medium" panose="02040604050005020304" pitchFamily="18" charset="0"/>
            </a:rPr>
            <a:t> </a:t>
          </a:r>
          <a:r>
            <a:rPr lang="en-US" sz="2200" dirty="0" err="1">
              <a:solidFill>
                <a:schemeClr val="bg1"/>
              </a:solidFill>
              <a:latin typeface="Amasis MT Pro Medium" panose="02040604050005020304" pitchFamily="18" charset="0"/>
            </a:rPr>
            <a:t>kepada</a:t>
          </a:r>
          <a:r>
            <a:rPr lang="en-US" sz="2200" dirty="0">
              <a:solidFill>
                <a:schemeClr val="bg1"/>
              </a:solidFill>
              <a:latin typeface="Amasis MT Pro Medium" panose="02040604050005020304" pitchFamily="18" charset="0"/>
            </a:rPr>
            <a:t> </a:t>
          </a:r>
          <a:r>
            <a:rPr lang="en-US" sz="2200" dirty="0" err="1">
              <a:solidFill>
                <a:schemeClr val="bg1"/>
              </a:solidFill>
              <a:latin typeface="Amasis MT Pro Medium" panose="02040604050005020304" pitchFamily="18" charset="0"/>
            </a:rPr>
            <a:t>Potifar</a:t>
          </a:r>
          <a:r>
            <a:rPr lang="en-US" sz="2200" dirty="0">
              <a:solidFill>
                <a:schemeClr val="bg1"/>
              </a:solidFill>
              <a:latin typeface="Amasis MT Pro Medium" panose="02040604050005020304" pitchFamily="18" charset="0"/>
            </a:rPr>
            <a:t> yang </a:t>
          </a:r>
          <a:r>
            <a:rPr lang="en-US" sz="2200" dirty="0" err="1">
              <a:solidFill>
                <a:schemeClr val="bg1"/>
              </a:solidFill>
              <a:latin typeface="Amasis MT Pro Medium" panose="02040604050005020304" pitchFamily="18" charset="0"/>
            </a:rPr>
            <a:t>adalah</a:t>
          </a:r>
          <a:r>
            <a:rPr lang="en-US" sz="2200" dirty="0">
              <a:solidFill>
                <a:schemeClr val="bg1"/>
              </a:solidFill>
              <a:latin typeface="Amasis MT Pro Medium" panose="02040604050005020304" pitchFamily="18" charset="0"/>
            </a:rPr>
            <a:t> </a:t>
          </a:r>
          <a:r>
            <a:rPr lang="en-US" sz="2200" dirty="0" err="1">
              <a:solidFill>
                <a:schemeClr val="bg1"/>
              </a:solidFill>
              <a:latin typeface="Amasis MT Pro Medium" panose="02040604050005020304" pitchFamily="18" charset="0"/>
            </a:rPr>
            <a:t>tuannya</a:t>
          </a:r>
          <a:r>
            <a:rPr lang="en-US" sz="2200" dirty="0">
              <a:solidFill>
                <a:schemeClr val="bg1"/>
              </a:solidFill>
              <a:latin typeface="Amasis MT Pro Medium" panose="02040604050005020304" pitchFamily="18" charset="0"/>
            </a:rPr>
            <a:t> dan </a:t>
          </a:r>
          <a:r>
            <a:rPr lang="en-US" sz="2200" dirty="0" err="1">
              <a:solidFill>
                <a:schemeClr val="bg1"/>
              </a:solidFill>
              <a:latin typeface="Amasis MT Pro Medium" panose="02040604050005020304" pitchFamily="18" charset="0"/>
            </a:rPr>
            <a:t>terlebih</a:t>
          </a:r>
          <a:r>
            <a:rPr lang="en-US" sz="2200" dirty="0">
              <a:solidFill>
                <a:schemeClr val="bg1"/>
              </a:solidFill>
              <a:latin typeface="Amasis MT Pro Medium" panose="02040604050005020304" pitchFamily="18" charset="0"/>
            </a:rPr>
            <a:t> </a:t>
          </a:r>
          <a:r>
            <a:rPr lang="en-US" sz="2200" dirty="0" err="1">
              <a:solidFill>
                <a:schemeClr val="bg1"/>
              </a:solidFill>
              <a:latin typeface="Amasis MT Pro Medium" panose="02040604050005020304" pitchFamily="18" charset="0"/>
            </a:rPr>
            <a:t>ia</a:t>
          </a:r>
          <a:r>
            <a:rPr lang="en-US" sz="2200" dirty="0">
              <a:solidFill>
                <a:schemeClr val="bg1"/>
              </a:solidFill>
              <a:latin typeface="Amasis MT Pro Medium" panose="02040604050005020304" pitchFamily="18" charset="0"/>
            </a:rPr>
            <a:t> </a:t>
          </a:r>
          <a:r>
            <a:rPr lang="en-US" sz="2200" dirty="0" err="1">
              <a:solidFill>
                <a:schemeClr val="bg1"/>
              </a:solidFill>
              <a:latin typeface="Amasis MT Pro Medium" panose="02040604050005020304" pitchFamily="18" charset="0"/>
            </a:rPr>
            <a:t>setia</a:t>
          </a:r>
          <a:r>
            <a:rPr lang="en-US" sz="2200" dirty="0">
              <a:solidFill>
                <a:schemeClr val="bg1"/>
              </a:solidFill>
              <a:latin typeface="Amasis MT Pro Medium" panose="02040604050005020304" pitchFamily="18" charset="0"/>
            </a:rPr>
            <a:t> </a:t>
          </a:r>
          <a:r>
            <a:rPr lang="en-US" sz="2200" dirty="0" err="1">
              <a:solidFill>
                <a:schemeClr val="bg1"/>
              </a:solidFill>
              <a:latin typeface="Amasis MT Pro Medium" panose="02040604050005020304" pitchFamily="18" charset="0"/>
            </a:rPr>
            <a:t>kepada</a:t>
          </a:r>
          <a:r>
            <a:rPr lang="en-US" sz="2200" dirty="0">
              <a:solidFill>
                <a:schemeClr val="bg1"/>
              </a:solidFill>
              <a:latin typeface="Amasis MT Pro Medium" panose="02040604050005020304" pitchFamily="18" charset="0"/>
            </a:rPr>
            <a:t> </a:t>
          </a:r>
          <a:r>
            <a:rPr lang="en-US" sz="2200" dirty="0" err="1">
              <a:solidFill>
                <a:schemeClr val="bg1"/>
              </a:solidFill>
              <a:latin typeface="Amasis MT Pro Medium" panose="02040604050005020304" pitchFamily="18" charset="0"/>
            </a:rPr>
            <a:t>Tuhan</a:t>
          </a:r>
          <a:r>
            <a:rPr lang="en-US" sz="2200" dirty="0">
              <a:solidFill>
                <a:schemeClr val="bg1"/>
              </a:solidFill>
              <a:latin typeface="Amasis MT Pro Medium" panose="02040604050005020304" pitchFamily="18" charset="0"/>
            </a:rPr>
            <a:t> [</a:t>
          </a:r>
          <a:r>
            <a:rPr lang="en-US" sz="2200" dirty="0" err="1">
              <a:solidFill>
                <a:schemeClr val="bg1"/>
              </a:solidFill>
              <a:latin typeface="Amasis MT Pro Medium" panose="02040604050005020304" pitchFamily="18" charset="0"/>
            </a:rPr>
            <a:t>Kejadian</a:t>
          </a:r>
          <a:r>
            <a:rPr lang="en-US" sz="2200" dirty="0">
              <a:solidFill>
                <a:schemeClr val="bg1"/>
              </a:solidFill>
              <a:latin typeface="Amasis MT Pro Medium" panose="02040604050005020304" pitchFamily="18" charset="0"/>
            </a:rPr>
            <a:t> 39:7-12].   </a:t>
          </a:r>
        </a:p>
      </dgm:t>
    </dgm:pt>
    <dgm:pt modelId="{E725BA75-5C59-42F4-9CF5-A44A7C747040}" type="parTrans" cxnId="{03BEBFF2-028B-483E-BC10-3867D11FE7DE}">
      <dgm:prSet/>
      <dgm:spPr/>
      <dgm:t>
        <a:bodyPr/>
        <a:lstStyle/>
        <a:p>
          <a:pPr algn="ctr"/>
          <a:endParaRPr lang="en-US"/>
        </a:p>
      </dgm:t>
    </dgm:pt>
    <dgm:pt modelId="{AA2E5CB1-5D88-4DC2-A5CF-D9D388D160CA}" type="sibTrans" cxnId="{03BEBFF2-028B-483E-BC10-3867D11FE7DE}">
      <dgm:prSet/>
      <dgm:spPr/>
      <dgm:t>
        <a:bodyPr/>
        <a:lstStyle/>
        <a:p>
          <a:pPr algn="ctr"/>
          <a:endParaRPr lang="en-US"/>
        </a:p>
      </dgm:t>
    </dgm:pt>
    <dgm:pt modelId="{2262B15D-F0A8-4800-97FB-EB00F29B82D3}">
      <dgm:prSet custT="1"/>
      <dgm:spPr>
        <a:solidFill>
          <a:schemeClr val="accent5">
            <a:lumMod val="50000"/>
          </a:schemeClr>
        </a:solidFill>
      </dgm:spPr>
      <dgm:t>
        <a:bodyPr/>
        <a:lstStyle/>
        <a:p>
          <a:pPr algn="ctr">
            <a:lnSpc>
              <a:spcPct val="100000"/>
            </a:lnSpc>
          </a:pPr>
          <a:r>
            <a:rPr lang="en-US" sz="2200" dirty="0">
              <a:solidFill>
                <a:schemeClr val="bg1"/>
              </a:solidFill>
              <a:latin typeface="Amasis MT Pro Medium" panose="02040604050005020304" pitchFamily="18" charset="0"/>
            </a:rPr>
            <a:t>Yusuf </a:t>
          </a:r>
          <a:r>
            <a:rPr lang="en-US" sz="2200" dirty="0" err="1">
              <a:solidFill>
                <a:schemeClr val="bg1"/>
              </a:solidFill>
              <a:latin typeface="Amasis MT Pro Medium" panose="02040604050005020304" pitchFamily="18" charset="0"/>
            </a:rPr>
            <a:t>tidak</a:t>
          </a:r>
          <a:r>
            <a:rPr lang="en-US" sz="2200" dirty="0">
              <a:solidFill>
                <a:schemeClr val="bg1"/>
              </a:solidFill>
              <a:latin typeface="Amasis MT Pro Medium" panose="02040604050005020304" pitchFamily="18" charset="0"/>
            </a:rPr>
            <a:t> </a:t>
          </a:r>
          <a:r>
            <a:rPr lang="en-US" sz="2200" dirty="0" err="1">
              <a:solidFill>
                <a:schemeClr val="bg1"/>
              </a:solidFill>
              <a:latin typeface="Amasis MT Pro Medium" panose="02040604050005020304" pitchFamily="18" charset="0"/>
            </a:rPr>
            <a:t>berkeluh</a:t>
          </a:r>
          <a:r>
            <a:rPr lang="en-US" sz="2200" dirty="0">
              <a:solidFill>
                <a:schemeClr val="bg1"/>
              </a:solidFill>
              <a:latin typeface="Amasis MT Pro Medium" panose="02040604050005020304" pitchFamily="18" charset="0"/>
            </a:rPr>
            <a:t> </a:t>
          </a:r>
          <a:r>
            <a:rPr lang="en-US" sz="2200" dirty="0" err="1">
              <a:solidFill>
                <a:schemeClr val="bg1"/>
              </a:solidFill>
              <a:latin typeface="Amasis MT Pro Medium" panose="02040604050005020304" pitchFamily="18" charset="0"/>
            </a:rPr>
            <a:t>kesah</a:t>
          </a:r>
          <a:r>
            <a:rPr lang="en-US" sz="2200" dirty="0">
              <a:solidFill>
                <a:schemeClr val="bg1"/>
              </a:solidFill>
              <a:latin typeface="Amasis MT Pro Medium" panose="02040604050005020304" pitchFamily="18" charset="0"/>
            </a:rPr>
            <a:t> </a:t>
          </a:r>
          <a:r>
            <a:rPr lang="en-US" sz="2200" dirty="0" err="1">
              <a:solidFill>
                <a:schemeClr val="bg1"/>
              </a:solidFill>
              <a:latin typeface="Amasis MT Pro Medium" panose="02040604050005020304" pitchFamily="18" charset="0"/>
            </a:rPr>
            <a:t>dalam</a:t>
          </a:r>
          <a:r>
            <a:rPr lang="en-US" sz="2200" dirty="0">
              <a:solidFill>
                <a:schemeClr val="bg1"/>
              </a:solidFill>
              <a:latin typeface="Amasis MT Pro Medium" panose="02040604050005020304" pitchFamily="18" charset="0"/>
            </a:rPr>
            <a:t> </a:t>
          </a:r>
          <a:r>
            <a:rPr lang="en-US" sz="2200" dirty="0" err="1">
              <a:solidFill>
                <a:schemeClr val="bg1"/>
              </a:solidFill>
              <a:latin typeface="Amasis MT Pro Medium" panose="02040604050005020304" pitchFamily="18" charset="0"/>
            </a:rPr>
            <a:t>semua</a:t>
          </a:r>
          <a:r>
            <a:rPr lang="en-US" sz="2200" dirty="0">
              <a:solidFill>
                <a:schemeClr val="bg1"/>
              </a:solidFill>
              <a:latin typeface="Amasis MT Pro Medium" panose="02040604050005020304" pitchFamily="18" charset="0"/>
            </a:rPr>
            <a:t> </a:t>
          </a:r>
          <a:r>
            <a:rPr lang="en-US" sz="2200" dirty="0" err="1">
              <a:solidFill>
                <a:schemeClr val="bg1"/>
              </a:solidFill>
              <a:latin typeface="Amasis MT Pro Medium" panose="02040604050005020304" pitchFamily="18" charset="0"/>
            </a:rPr>
            <a:t>pekerjaannya</a:t>
          </a:r>
          <a:r>
            <a:rPr lang="en-US" sz="2200" dirty="0">
              <a:solidFill>
                <a:schemeClr val="bg1"/>
              </a:solidFill>
              <a:latin typeface="Amasis MT Pro Medium" panose="02040604050005020304" pitchFamily="18" charset="0"/>
            </a:rPr>
            <a:t> </a:t>
          </a:r>
          <a:r>
            <a:rPr lang="en-US" sz="2200" dirty="0" err="1">
              <a:solidFill>
                <a:schemeClr val="bg1"/>
              </a:solidFill>
              <a:latin typeface="Amasis MT Pro Medium" panose="02040604050005020304" pitchFamily="18" charset="0"/>
            </a:rPr>
            <a:t>meskipun</a:t>
          </a:r>
          <a:r>
            <a:rPr lang="en-US" sz="2200" dirty="0">
              <a:solidFill>
                <a:schemeClr val="bg1"/>
              </a:solidFill>
              <a:latin typeface="Amasis MT Pro Medium" panose="02040604050005020304" pitchFamily="18" charset="0"/>
            </a:rPr>
            <a:t> </a:t>
          </a:r>
          <a:r>
            <a:rPr lang="en-US" sz="2200" dirty="0" err="1">
              <a:solidFill>
                <a:schemeClr val="bg1"/>
              </a:solidFill>
              <a:latin typeface="Amasis MT Pro Medium" panose="02040604050005020304" pitchFamily="18" charset="0"/>
            </a:rPr>
            <a:t>ia</a:t>
          </a:r>
          <a:r>
            <a:rPr lang="en-US" sz="2200" dirty="0">
              <a:solidFill>
                <a:schemeClr val="bg1"/>
              </a:solidFill>
              <a:latin typeface="Amasis MT Pro Medium" panose="02040604050005020304" pitchFamily="18" charset="0"/>
            </a:rPr>
            <a:t> </a:t>
          </a:r>
          <a:r>
            <a:rPr lang="en-US" sz="2200" dirty="0" err="1">
              <a:solidFill>
                <a:schemeClr val="bg1"/>
              </a:solidFill>
              <a:latin typeface="Amasis MT Pro Medium" panose="02040604050005020304" pitchFamily="18" charset="0"/>
            </a:rPr>
            <a:t>berstatus</a:t>
          </a:r>
          <a:r>
            <a:rPr lang="en-US" sz="2200" dirty="0">
              <a:solidFill>
                <a:schemeClr val="bg1"/>
              </a:solidFill>
              <a:latin typeface="Amasis MT Pro Medium" panose="02040604050005020304" pitchFamily="18" charset="0"/>
            </a:rPr>
            <a:t> </a:t>
          </a:r>
          <a:r>
            <a:rPr lang="en-US" sz="2200" dirty="0" err="1">
              <a:solidFill>
                <a:schemeClr val="bg1"/>
              </a:solidFill>
              <a:latin typeface="Amasis MT Pro Medium" panose="02040604050005020304" pitchFamily="18" charset="0"/>
            </a:rPr>
            <a:t>budak</a:t>
          </a:r>
          <a:r>
            <a:rPr lang="en-US" sz="2200" dirty="0">
              <a:solidFill>
                <a:schemeClr val="bg1"/>
              </a:solidFill>
              <a:latin typeface="Amasis MT Pro Medium" panose="02040604050005020304" pitchFamily="18" charset="0"/>
            </a:rPr>
            <a:t> yang </a:t>
          </a:r>
          <a:r>
            <a:rPr lang="en-US" sz="2200" dirty="0" err="1">
              <a:solidFill>
                <a:schemeClr val="bg1"/>
              </a:solidFill>
              <a:latin typeface="Amasis MT Pro Medium" panose="02040604050005020304" pitchFamily="18" charset="0"/>
            </a:rPr>
            <a:t>dijual</a:t>
          </a:r>
          <a:r>
            <a:rPr lang="en-US" sz="2200" dirty="0">
              <a:solidFill>
                <a:schemeClr val="bg1"/>
              </a:solidFill>
              <a:latin typeface="Amasis MT Pro Medium" panose="02040604050005020304" pitchFamily="18" charset="0"/>
            </a:rPr>
            <a:t> oleh </a:t>
          </a:r>
          <a:r>
            <a:rPr lang="en-US" sz="2200" dirty="0" err="1">
              <a:solidFill>
                <a:schemeClr val="bg1"/>
              </a:solidFill>
              <a:latin typeface="Amasis MT Pro Medium" panose="02040604050005020304" pitchFamily="18" charset="0"/>
            </a:rPr>
            <a:t>saudara-saudaranya</a:t>
          </a:r>
          <a:r>
            <a:rPr lang="en-US" sz="2200" dirty="0">
              <a:solidFill>
                <a:schemeClr val="bg1"/>
              </a:solidFill>
              <a:latin typeface="Amasis MT Pro Medium" panose="02040604050005020304" pitchFamily="18" charset="0"/>
            </a:rPr>
            <a:t>. </a:t>
          </a:r>
          <a:r>
            <a:rPr lang="en-US" sz="2200" dirty="0" err="1">
              <a:solidFill>
                <a:schemeClr val="bg1"/>
              </a:solidFill>
              <a:latin typeface="Amasis MT Pro Medium" panose="02040604050005020304" pitchFamily="18" charset="0"/>
            </a:rPr>
            <a:t>Ia</a:t>
          </a:r>
          <a:r>
            <a:rPr lang="en-US" sz="2200" dirty="0">
              <a:solidFill>
                <a:schemeClr val="bg1"/>
              </a:solidFill>
              <a:latin typeface="Amasis MT Pro Medium" panose="02040604050005020304" pitchFamily="18" charset="0"/>
            </a:rPr>
            <a:t> juga </a:t>
          </a:r>
          <a:r>
            <a:rPr lang="en-US" sz="2200" dirty="0" err="1">
              <a:solidFill>
                <a:schemeClr val="bg1"/>
              </a:solidFill>
              <a:latin typeface="Amasis MT Pro Medium" panose="02040604050005020304" pitchFamily="18" charset="0"/>
            </a:rPr>
            <a:t>tidak</a:t>
          </a:r>
          <a:r>
            <a:rPr lang="en-US" sz="2200" dirty="0">
              <a:solidFill>
                <a:schemeClr val="bg1"/>
              </a:solidFill>
              <a:latin typeface="Amasis MT Pro Medium" panose="02040604050005020304" pitchFamily="18" charset="0"/>
            </a:rPr>
            <a:t> </a:t>
          </a:r>
          <a:r>
            <a:rPr lang="en-US" sz="2200" dirty="0" err="1">
              <a:solidFill>
                <a:schemeClr val="bg1"/>
              </a:solidFill>
              <a:latin typeface="Amasis MT Pro Medium" panose="02040604050005020304" pitchFamily="18" charset="0"/>
            </a:rPr>
            <a:t>hanyut</a:t>
          </a:r>
          <a:r>
            <a:rPr lang="en-US" sz="2200" dirty="0">
              <a:solidFill>
                <a:schemeClr val="bg1"/>
              </a:solidFill>
              <a:latin typeface="Amasis MT Pro Medium" panose="02040604050005020304" pitchFamily="18" charset="0"/>
            </a:rPr>
            <a:t> </a:t>
          </a:r>
          <a:r>
            <a:rPr lang="en-US" sz="2200" dirty="0" err="1">
              <a:solidFill>
                <a:schemeClr val="bg1"/>
              </a:solidFill>
              <a:latin typeface="Amasis MT Pro Medium" panose="02040604050005020304" pitchFamily="18" charset="0"/>
            </a:rPr>
            <a:t>dalam</a:t>
          </a:r>
          <a:r>
            <a:rPr lang="en-US" sz="2200" dirty="0">
              <a:solidFill>
                <a:schemeClr val="bg1"/>
              </a:solidFill>
              <a:latin typeface="Amasis MT Pro Medium" panose="02040604050005020304" pitchFamily="18" charset="0"/>
            </a:rPr>
            <a:t> </a:t>
          </a:r>
          <a:r>
            <a:rPr lang="en-US" sz="2200" dirty="0" err="1">
              <a:solidFill>
                <a:schemeClr val="bg1"/>
              </a:solidFill>
              <a:latin typeface="Amasis MT Pro Medium" panose="02040604050005020304" pitchFamily="18" charset="0"/>
            </a:rPr>
            <a:t>lamunan</a:t>
          </a:r>
          <a:r>
            <a:rPr lang="en-US" sz="2200" dirty="0">
              <a:solidFill>
                <a:schemeClr val="bg1"/>
              </a:solidFill>
              <a:latin typeface="Amasis MT Pro Medium" panose="02040604050005020304" pitchFamily="18" charset="0"/>
            </a:rPr>
            <a:t> </a:t>
          </a:r>
          <a:r>
            <a:rPr lang="en-US" sz="2200" dirty="0" err="1">
              <a:solidFill>
                <a:schemeClr val="bg1"/>
              </a:solidFill>
              <a:latin typeface="Amasis MT Pro Medium" panose="02040604050005020304" pitchFamily="18" charset="0"/>
            </a:rPr>
            <a:t>merenungi</a:t>
          </a:r>
          <a:r>
            <a:rPr lang="en-US" sz="2200" dirty="0">
              <a:solidFill>
                <a:schemeClr val="bg1"/>
              </a:solidFill>
              <a:latin typeface="Amasis MT Pro Medium" panose="02040604050005020304" pitchFamily="18" charset="0"/>
            </a:rPr>
            <a:t> </a:t>
          </a:r>
          <a:r>
            <a:rPr lang="en-US" sz="2200" dirty="0" err="1">
              <a:solidFill>
                <a:schemeClr val="bg1"/>
              </a:solidFill>
              <a:latin typeface="Amasis MT Pro Medium" panose="02040604050005020304" pitchFamily="18" charset="0"/>
            </a:rPr>
            <a:t>nasibnya</a:t>
          </a:r>
          <a:r>
            <a:rPr lang="en-US" sz="2200" dirty="0">
              <a:solidFill>
                <a:schemeClr val="bg1"/>
              </a:solidFill>
              <a:latin typeface="Amasis MT Pro Medium" panose="02040604050005020304" pitchFamily="18" charset="0"/>
            </a:rPr>
            <a:t>.   </a:t>
          </a:r>
        </a:p>
      </dgm:t>
    </dgm:pt>
    <dgm:pt modelId="{762C8491-1E58-4AA4-A762-09102C5597F7}" type="parTrans" cxnId="{26E22089-12C6-4761-8F69-4FE704A156A3}">
      <dgm:prSet/>
      <dgm:spPr/>
      <dgm:t>
        <a:bodyPr/>
        <a:lstStyle/>
        <a:p>
          <a:pPr algn="ctr"/>
          <a:endParaRPr lang="en-US"/>
        </a:p>
      </dgm:t>
    </dgm:pt>
    <dgm:pt modelId="{AAFB0533-DC63-49CB-8738-9070DA9B69C8}" type="sibTrans" cxnId="{26E22089-12C6-4761-8F69-4FE704A156A3}">
      <dgm:prSet/>
      <dgm:spPr/>
      <dgm:t>
        <a:bodyPr/>
        <a:lstStyle/>
        <a:p>
          <a:pPr algn="ctr"/>
          <a:endParaRPr lang="en-US"/>
        </a:p>
      </dgm:t>
    </dgm:pt>
    <dgm:pt modelId="{30E781EB-8888-4075-98B5-4B8C19B99E02}">
      <dgm:prSet custT="1"/>
      <dgm:spPr/>
      <dgm:t>
        <a:bodyPr/>
        <a:lstStyle/>
        <a:p>
          <a:pPr algn="ctr">
            <a:lnSpc>
              <a:spcPct val="100000"/>
            </a:lnSpc>
          </a:pPr>
          <a:r>
            <a:rPr lang="en-US" sz="2200" dirty="0">
              <a:solidFill>
                <a:schemeClr val="bg1"/>
              </a:solidFill>
              <a:latin typeface="Amasis MT Pro Medium" panose="02040604050005020304" pitchFamily="18" charset="0"/>
            </a:rPr>
            <a:t>Dan yang paling </a:t>
          </a:r>
          <a:r>
            <a:rPr lang="en-US" sz="2200" dirty="0" err="1">
              <a:solidFill>
                <a:schemeClr val="bg1"/>
              </a:solidFill>
              <a:latin typeface="Amasis MT Pro Medium" panose="02040604050005020304" pitchFamily="18" charset="0"/>
            </a:rPr>
            <a:t>penting</a:t>
          </a:r>
          <a:r>
            <a:rPr lang="en-US" sz="2200" dirty="0">
              <a:solidFill>
                <a:schemeClr val="bg1"/>
              </a:solidFill>
              <a:latin typeface="Amasis MT Pro Medium" panose="02040604050005020304" pitchFamily="18" charset="0"/>
            </a:rPr>
            <a:t> </a:t>
          </a:r>
          <a:r>
            <a:rPr lang="en-US" sz="2200" dirty="0" err="1">
              <a:solidFill>
                <a:schemeClr val="bg1"/>
              </a:solidFill>
              <a:latin typeface="Amasis MT Pro Medium" panose="02040604050005020304" pitchFamily="18" charset="0"/>
            </a:rPr>
            <a:t>adalah</a:t>
          </a:r>
          <a:r>
            <a:rPr lang="en-US" sz="2200" dirty="0">
              <a:solidFill>
                <a:schemeClr val="bg1"/>
              </a:solidFill>
              <a:latin typeface="Amasis MT Pro Medium" panose="02040604050005020304" pitchFamily="18" charset="0"/>
            </a:rPr>
            <a:t> </a:t>
          </a:r>
          <a:r>
            <a:rPr lang="en-US" sz="2200" dirty="0" err="1">
              <a:solidFill>
                <a:schemeClr val="bg1"/>
              </a:solidFill>
              <a:latin typeface="Amasis MT Pro Medium" panose="02040604050005020304" pitchFamily="18" charset="0"/>
            </a:rPr>
            <a:t>karena</a:t>
          </a:r>
          <a:r>
            <a:rPr lang="en-US" sz="2200" dirty="0">
              <a:solidFill>
                <a:schemeClr val="bg1"/>
              </a:solidFill>
              <a:latin typeface="Amasis MT Pro Medium" panose="02040604050005020304" pitchFamily="18" charset="0"/>
            </a:rPr>
            <a:t> "TUHAN, </a:t>
          </a:r>
          <a:r>
            <a:rPr lang="en-US" sz="2200" dirty="0" err="1">
              <a:solidFill>
                <a:schemeClr val="bg1"/>
              </a:solidFill>
              <a:latin typeface="Amasis MT Pro Medium" panose="02040604050005020304" pitchFamily="18" charset="0"/>
            </a:rPr>
            <a:t>Menyerai</a:t>
          </a:r>
          <a:r>
            <a:rPr lang="en-US" sz="2200" dirty="0">
              <a:solidFill>
                <a:schemeClr val="bg1"/>
              </a:solidFill>
              <a:latin typeface="Amasis MT Pro Medium" panose="02040604050005020304" pitchFamily="18" charset="0"/>
            </a:rPr>
            <a:t> Yusuf“…</a:t>
          </a:r>
          <a:r>
            <a:rPr lang="en-US" sz="2200" dirty="0" err="1">
              <a:solidFill>
                <a:schemeClr val="bg1"/>
              </a:solidFill>
              <a:latin typeface="Amasis MT Pro Medium" panose="02040604050005020304" pitchFamily="18" charset="0"/>
            </a:rPr>
            <a:t>itulah</a:t>
          </a:r>
          <a:r>
            <a:rPr lang="en-US" sz="2200" dirty="0">
              <a:solidFill>
                <a:schemeClr val="bg1"/>
              </a:solidFill>
              <a:latin typeface="Amasis MT Pro Medium" panose="02040604050005020304" pitchFamily="18" charset="0"/>
            </a:rPr>
            <a:t> </a:t>
          </a:r>
          <a:r>
            <a:rPr lang="en-US" sz="2200" dirty="0" err="1">
              <a:solidFill>
                <a:schemeClr val="bg1"/>
              </a:solidFill>
              <a:latin typeface="Amasis MT Pro Medium" panose="02040604050005020304" pitchFamily="18" charset="0"/>
            </a:rPr>
            <a:t>rahasianya</a:t>
          </a:r>
          <a:r>
            <a:rPr lang="en-US" sz="2200" dirty="0">
              <a:solidFill>
                <a:schemeClr val="bg1"/>
              </a:solidFill>
              <a:latin typeface="Amasis MT Pro Medium" panose="02040604050005020304" pitchFamily="18" charset="0"/>
            </a:rPr>
            <a:t>. </a:t>
          </a:r>
          <a:r>
            <a:rPr lang="en-US" sz="2200" dirty="0" err="1">
              <a:solidFill>
                <a:schemeClr val="bg1"/>
              </a:solidFill>
              <a:latin typeface="Amasis MT Pro Medium" panose="02040604050005020304" pitchFamily="18" charset="0"/>
            </a:rPr>
            <a:t>Empat</a:t>
          </a:r>
          <a:r>
            <a:rPr lang="en-US" sz="2200" dirty="0">
              <a:solidFill>
                <a:schemeClr val="bg1"/>
              </a:solidFill>
              <a:latin typeface="Amasis MT Pro Medium" panose="02040604050005020304" pitchFamily="18" charset="0"/>
            </a:rPr>
            <a:t> kali </a:t>
          </a:r>
          <a:r>
            <a:rPr lang="en-US" sz="2200" dirty="0" err="1">
              <a:solidFill>
                <a:schemeClr val="bg1"/>
              </a:solidFill>
              <a:latin typeface="Amasis MT Pro Medium" panose="02040604050005020304" pitchFamily="18" charset="0"/>
            </a:rPr>
            <a:t>disebutkan</a:t>
          </a:r>
          <a:r>
            <a:rPr lang="en-US" sz="2200" dirty="0">
              <a:solidFill>
                <a:schemeClr val="bg1"/>
              </a:solidFill>
              <a:latin typeface="Amasis MT Pro Medium" panose="02040604050005020304" pitchFamily="18" charset="0"/>
            </a:rPr>
            <a:t> di </a:t>
          </a:r>
          <a:r>
            <a:rPr lang="en-US" sz="2200" dirty="0" err="1">
              <a:solidFill>
                <a:schemeClr val="bg1"/>
              </a:solidFill>
              <a:latin typeface="Amasis MT Pro Medium" panose="02040604050005020304" pitchFamily="18" charset="0"/>
            </a:rPr>
            <a:t>dalam</a:t>
          </a:r>
          <a:r>
            <a:rPr lang="en-US" sz="2200" dirty="0">
              <a:solidFill>
                <a:schemeClr val="bg1"/>
              </a:solidFill>
              <a:latin typeface="Amasis MT Pro Medium" panose="02040604050005020304" pitchFamily="18" charset="0"/>
            </a:rPr>
            <a:t> </a:t>
          </a:r>
          <a:r>
            <a:rPr lang="en-US" sz="2200" dirty="0" err="1">
              <a:solidFill>
                <a:schemeClr val="bg1"/>
              </a:solidFill>
              <a:latin typeface="Amasis MT Pro Medium" panose="02040604050005020304" pitchFamily="18" charset="0"/>
            </a:rPr>
            <a:t>Kejadian</a:t>
          </a:r>
          <a:r>
            <a:rPr lang="en-US" sz="2200" dirty="0">
              <a:solidFill>
                <a:schemeClr val="bg1"/>
              </a:solidFill>
              <a:latin typeface="Amasis MT Pro Medium" panose="02040604050005020304" pitchFamily="18" charset="0"/>
            </a:rPr>
            <a:t> 39:2,3,21,23 </a:t>
          </a:r>
          <a:r>
            <a:rPr lang="en-US" sz="2200" dirty="0" err="1">
              <a:solidFill>
                <a:schemeClr val="bg1"/>
              </a:solidFill>
              <a:latin typeface="Amasis MT Pro Medium" panose="02040604050005020304" pitchFamily="18" charset="0"/>
            </a:rPr>
            <a:t>bahwa</a:t>
          </a:r>
          <a:r>
            <a:rPr lang="en-US" sz="2200" dirty="0">
              <a:solidFill>
                <a:schemeClr val="bg1"/>
              </a:solidFill>
              <a:latin typeface="Amasis MT Pro Medium" panose="02040604050005020304" pitchFamily="18" charset="0"/>
            </a:rPr>
            <a:t> </a:t>
          </a:r>
          <a:r>
            <a:rPr lang="en-US" sz="2200" dirty="0" err="1">
              <a:solidFill>
                <a:schemeClr val="bg1"/>
              </a:solidFill>
              <a:latin typeface="Amasis MT Pro Medium" panose="02040604050005020304" pitchFamily="18" charset="0"/>
            </a:rPr>
            <a:t>Tuhan</a:t>
          </a:r>
          <a:r>
            <a:rPr lang="en-US" sz="2200" dirty="0">
              <a:solidFill>
                <a:schemeClr val="bg1"/>
              </a:solidFill>
              <a:latin typeface="Amasis MT Pro Medium" panose="02040604050005020304" pitchFamily="18" charset="0"/>
            </a:rPr>
            <a:t> </a:t>
          </a:r>
          <a:r>
            <a:rPr lang="en-US" sz="2200" dirty="0" err="1">
              <a:solidFill>
                <a:schemeClr val="bg1"/>
              </a:solidFill>
              <a:latin typeface="Amasis MT Pro Medium" panose="02040604050005020304" pitchFamily="18" charset="0"/>
            </a:rPr>
            <a:t>menyertai</a:t>
          </a:r>
          <a:r>
            <a:rPr lang="en-US" sz="2200" dirty="0">
              <a:solidFill>
                <a:schemeClr val="bg1"/>
              </a:solidFill>
              <a:latin typeface="Amasis MT Pro Medium" panose="02040604050005020304" pitchFamily="18" charset="0"/>
            </a:rPr>
            <a:t> Yusuf </a:t>
          </a:r>
          <a:r>
            <a:rPr lang="en-US" sz="2200" dirty="0" err="1">
              <a:solidFill>
                <a:schemeClr val="bg1"/>
              </a:solidFill>
              <a:latin typeface="Amasis MT Pro Medium" panose="02040604050005020304" pitchFamily="18" charset="0"/>
            </a:rPr>
            <a:t>sehingga</a:t>
          </a:r>
          <a:r>
            <a:rPr lang="en-US" sz="2200" dirty="0">
              <a:solidFill>
                <a:schemeClr val="bg1"/>
              </a:solidFill>
              <a:latin typeface="Amasis MT Pro Medium" panose="02040604050005020304" pitchFamily="18" charset="0"/>
            </a:rPr>
            <a:t> </a:t>
          </a:r>
          <a:r>
            <a:rPr lang="en-US" sz="2200" dirty="0" err="1">
              <a:solidFill>
                <a:schemeClr val="bg1"/>
              </a:solidFill>
              <a:latin typeface="Amasis MT Pro Medium" panose="02040604050005020304" pitchFamily="18" charset="0"/>
            </a:rPr>
            <a:t>ia</a:t>
          </a:r>
          <a:r>
            <a:rPr lang="en-US" sz="2200" dirty="0">
              <a:solidFill>
                <a:schemeClr val="bg1"/>
              </a:solidFill>
              <a:latin typeface="Amasis MT Pro Medium" panose="02040604050005020304" pitchFamily="18" charset="0"/>
            </a:rPr>
            <a:t> </a:t>
          </a:r>
          <a:r>
            <a:rPr lang="en-US" sz="2200" dirty="0" err="1">
              <a:solidFill>
                <a:schemeClr val="bg1"/>
              </a:solidFill>
              <a:latin typeface="Amasis MT Pro Medium" panose="02040604050005020304" pitchFamily="18" charset="0"/>
            </a:rPr>
            <a:t>selalu</a:t>
          </a:r>
          <a:r>
            <a:rPr lang="en-US" sz="2200" dirty="0">
              <a:solidFill>
                <a:schemeClr val="bg1"/>
              </a:solidFill>
              <a:latin typeface="Amasis MT Pro Medium" panose="02040604050005020304" pitchFamily="18" charset="0"/>
            </a:rPr>
            <a:t> </a:t>
          </a:r>
          <a:r>
            <a:rPr lang="en-US" sz="2200" dirty="0" err="1">
              <a:solidFill>
                <a:schemeClr val="bg1"/>
              </a:solidFill>
              <a:latin typeface="Amasis MT Pro Medium" panose="02040604050005020304" pitchFamily="18" charset="0"/>
            </a:rPr>
            <a:t>berhasil</a:t>
          </a:r>
          <a:r>
            <a:rPr lang="en-US" sz="2200" dirty="0">
              <a:solidFill>
                <a:schemeClr val="bg1"/>
              </a:solidFill>
              <a:latin typeface="Amasis MT Pro Medium" panose="02040604050005020304" pitchFamily="18" charset="0"/>
            </a:rPr>
            <a:t>.</a:t>
          </a:r>
        </a:p>
      </dgm:t>
    </dgm:pt>
    <dgm:pt modelId="{9F4D7C0B-0AF1-4B1B-9D2D-B4CAC6E12E5C}" type="parTrans" cxnId="{87F946E9-E2AF-4F89-8703-482165277855}">
      <dgm:prSet/>
      <dgm:spPr/>
      <dgm:t>
        <a:bodyPr/>
        <a:lstStyle/>
        <a:p>
          <a:pPr algn="ctr"/>
          <a:endParaRPr lang="en-US"/>
        </a:p>
      </dgm:t>
    </dgm:pt>
    <dgm:pt modelId="{9424B946-F07E-49DF-B7B5-82319F5C5D5A}" type="sibTrans" cxnId="{87F946E9-E2AF-4F89-8703-482165277855}">
      <dgm:prSet/>
      <dgm:spPr/>
      <dgm:t>
        <a:bodyPr/>
        <a:lstStyle/>
        <a:p>
          <a:pPr algn="ctr"/>
          <a:endParaRPr lang="en-US"/>
        </a:p>
      </dgm:t>
    </dgm:pt>
    <dgm:pt modelId="{C8E004AC-275E-4177-8F9E-9A23D54C79AC}" type="pres">
      <dgm:prSet presAssocID="{10649C9E-18A8-4BCE-97D0-8CB6811CF953}" presName="root" presStyleCnt="0">
        <dgm:presLayoutVars>
          <dgm:dir/>
          <dgm:resizeHandles val="exact"/>
        </dgm:presLayoutVars>
      </dgm:prSet>
      <dgm:spPr/>
    </dgm:pt>
    <dgm:pt modelId="{A99E1F2F-E810-43A2-9455-AA07A80CE96F}" type="pres">
      <dgm:prSet presAssocID="{94F493D8-DF49-4B48-A60A-A49B4ADCEB6D}" presName="compNode" presStyleCnt="0"/>
      <dgm:spPr/>
    </dgm:pt>
    <dgm:pt modelId="{1568B326-C578-4513-A72B-433220739DB6}" type="pres">
      <dgm:prSet presAssocID="{94F493D8-DF49-4B48-A60A-A49B4ADCEB6D}" presName="bgRect" presStyleLbl="bgShp" presStyleIdx="0" presStyleCnt="3" custLinFactNeighborX="8001" custLinFactNeighborY="5199"/>
      <dgm:spPr>
        <a:solidFill>
          <a:schemeClr val="accent4">
            <a:lumMod val="50000"/>
          </a:schemeClr>
        </a:solidFill>
      </dgm:spPr>
    </dgm:pt>
    <dgm:pt modelId="{9C0FC93D-92E0-463C-8D53-A6EC644236B2}" type="pres">
      <dgm:prSet presAssocID="{94F493D8-DF49-4B48-A60A-A49B4ADCEB6D}" presName="iconRect" presStyleLbl="node1" presStyleIdx="0" presStyleCnt="3" custFlipHor="1" custScaleX="62818" custScaleY="12683"/>
      <dgm:spPr/>
    </dgm:pt>
    <dgm:pt modelId="{C3A39FF3-C579-4FC2-8B54-AA292ABF4094}" type="pres">
      <dgm:prSet presAssocID="{94F493D8-DF49-4B48-A60A-A49B4ADCEB6D}" presName="spaceRect" presStyleCnt="0"/>
      <dgm:spPr/>
    </dgm:pt>
    <dgm:pt modelId="{E52ED232-4B25-4568-B6AE-B760DD7E7E56}" type="pres">
      <dgm:prSet presAssocID="{94F493D8-DF49-4B48-A60A-A49B4ADCEB6D}" presName="parTx" presStyleLbl="revTx" presStyleIdx="0" presStyleCnt="3">
        <dgm:presLayoutVars>
          <dgm:chMax val="0"/>
          <dgm:chPref val="0"/>
        </dgm:presLayoutVars>
      </dgm:prSet>
      <dgm:spPr/>
    </dgm:pt>
    <dgm:pt modelId="{C35154F5-78D2-4660-AFA1-3E31715C3052}" type="pres">
      <dgm:prSet presAssocID="{AA2E5CB1-5D88-4DC2-A5CF-D9D388D160CA}" presName="sibTrans" presStyleCnt="0"/>
      <dgm:spPr/>
    </dgm:pt>
    <dgm:pt modelId="{3CF74427-E851-4A69-99B6-3E68366160D7}" type="pres">
      <dgm:prSet presAssocID="{2262B15D-F0A8-4800-97FB-EB00F29B82D3}" presName="compNode" presStyleCnt="0"/>
      <dgm:spPr/>
    </dgm:pt>
    <dgm:pt modelId="{6CB8B603-DD88-44AB-AB1A-26DADC004E02}" type="pres">
      <dgm:prSet presAssocID="{2262B15D-F0A8-4800-97FB-EB00F29B82D3}" presName="bgRect" presStyleLbl="bgShp" presStyleIdx="1" presStyleCnt="3" custLinFactNeighborY="3923"/>
      <dgm:spPr>
        <a:solidFill>
          <a:schemeClr val="accent5">
            <a:lumMod val="50000"/>
          </a:schemeClr>
        </a:solidFill>
      </dgm:spPr>
    </dgm:pt>
    <dgm:pt modelId="{B965D728-7A9B-4B42-8BD1-20B44CB8AA4D}" type="pres">
      <dgm:prSet presAssocID="{2262B15D-F0A8-4800-97FB-EB00F29B82D3}" presName="iconRect" presStyleLbl="node1" presStyleIdx="1" presStyleCnt="3" custFlipVert="0" custFlipHor="1" custScaleX="8599" custScaleY="44253"/>
      <dgm:spPr/>
    </dgm:pt>
    <dgm:pt modelId="{CA2DED93-9BB9-4A9F-82C6-75CCDFA2D9AF}" type="pres">
      <dgm:prSet presAssocID="{2262B15D-F0A8-4800-97FB-EB00F29B82D3}" presName="spaceRect" presStyleCnt="0"/>
      <dgm:spPr/>
    </dgm:pt>
    <dgm:pt modelId="{1FDF821C-9EE8-4C3D-9D1C-75E60128D9A3}" type="pres">
      <dgm:prSet presAssocID="{2262B15D-F0A8-4800-97FB-EB00F29B82D3}" presName="parTx" presStyleLbl="revTx" presStyleIdx="1" presStyleCnt="3" custScaleY="101855" custLinFactNeighborX="-918" custLinFactNeighborY="1421">
        <dgm:presLayoutVars>
          <dgm:chMax val="0"/>
          <dgm:chPref val="0"/>
        </dgm:presLayoutVars>
      </dgm:prSet>
      <dgm:spPr/>
    </dgm:pt>
    <dgm:pt modelId="{531C4D51-0869-41CF-85CF-9DC2E0EF7790}" type="pres">
      <dgm:prSet presAssocID="{AAFB0533-DC63-49CB-8738-9070DA9B69C8}" presName="sibTrans" presStyleCnt="0"/>
      <dgm:spPr/>
    </dgm:pt>
    <dgm:pt modelId="{124EFC49-89B6-4316-AE79-198D5EACAD50}" type="pres">
      <dgm:prSet presAssocID="{30E781EB-8888-4075-98B5-4B8C19B99E02}" presName="compNode" presStyleCnt="0"/>
      <dgm:spPr/>
    </dgm:pt>
    <dgm:pt modelId="{1FEFF9F2-3BC8-428E-8ED1-9899DF6D4F6A}" type="pres">
      <dgm:prSet presAssocID="{30E781EB-8888-4075-98B5-4B8C19B99E02}" presName="bgRect" presStyleLbl="bgShp" presStyleIdx="2" presStyleCnt="3"/>
      <dgm:spPr>
        <a:solidFill>
          <a:schemeClr val="accent6">
            <a:lumMod val="50000"/>
          </a:schemeClr>
        </a:solidFill>
      </dgm:spPr>
    </dgm:pt>
    <dgm:pt modelId="{26D744EA-C8C4-471D-A08A-01B0CE2EEAB0}" type="pres">
      <dgm:prSet presAssocID="{30E781EB-8888-4075-98B5-4B8C19B99E02}" presName="iconRect" presStyleLbl="node1" presStyleIdx="2" presStyleCnt="3" custFlipVert="1" custFlipHor="1" custScaleX="8599" custScaleY="46969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ushi"/>
        </a:ext>
      </dgm:extLst>
    </dgm:pt>
    <dgm:pt modelId="{82D0CB67-2174-4D90-B9F6-40E546649227}" type="pres">
      <dgm:prSet presAssocID="{30E781EB-8888-4075-98B5-4B8C19B99E02}" presName="spaceRect" presStyleCnt="0"/>
      <dgm:spPr/>
    </dgm:pt>
    <dgm:pt modelId="{F7DE818B-2639-4504-9066-4C6F91DA2E5B}" type="pres">
      <dgm:prSet presAssocID="{30E781EB-8888-4075-98B5-4B8C19B99E02}" presName="parTx" presStyleLbl="revTx" presStyleIdx="2" presStyleCnt="3" custScaleX="100019">
        <dgm:presLayoutVars>
          <dgm:chMax val="0"/>
          <dgm:chPref val="0"/>
        </dgm:presLayoutVars>
      </dgm:prSet>
      <dgm:spPr/>
    </dgm:pt>
  </dgm:ptLst>
  <dgm:cxnLst>
    <dgm:cxn modelId="{7D1ED205-1C4A-478F-8648-8D9A111E4F8B}" type="presOf" srcId="{2262B15D-F0A8-4800-97FB-EB00F29B82D3}" destId="{1FDF821C-9EE8-4C3D-9D1C-75E60128D9A3}" srcOrd="0" destOrd="0" presId="urn:microsoft.com/office/officeart/2018/2/layout/IconVerticalSolidList"/>
    <dgm:cxn modelId="{ED28491D-5231-48CD-B4EA-73083A082279}" type="presOf" srcId="{30E781EB-8888-4075-98B5-4B8C19B99E02}" destId="{F7DE818B-2639-4504-9066-4C6F91DA2E5B}" srcOrd="0" destOrd="0" presId="urn:microsoft.com/office/officeart/2018/2/layout/IconVerticalSolidList"/>
    <dgm:cxn modelId="{9F3A9847-E300-43B8-9600-CE8D20CF95C4}" type="presOf" srcId="{10649C9E-18A8-4BCE-97D0-8CB6811CF953}" destId="{C8E004AC-275E-4177-8F9E-9A23D54C79AC}" srcOrd="0" destOrd="0" presId="urn:microsoft.com/office/officeart/2018/2/layout/IconVerticalSolidList"/>
    <dgm:cxn modelId="{C9EF994B-9320-4055-B865-8C5597DE1E5F}" type="presOf" srcId="{94F493D8-DF49-4B48-A60A-A49B4ADCEB6D}" destId="{E52ED232-4B25-4568-B6AE-B760DD7E7E56}" srcOrd="0" destOrd="0" presId="urn:microsoft.com/office/officeart/2018/2/layout/IconVerticalSolidList"/>
    <dgm:cxn modelId="{26E22089-12C6-4761-8F69-4FE704A156A3}" srcId="{10649C9E-18A8-4BCE-97D0-8CB6811CF953}" destId="{2262B15D-F0A8-4800-97FB-EB00F29B82D3}" srcOrd="1" destOrd="0" parTransId="{762C8491-1E58-4AA4-A762-09102C5597F7}" sibTransId="{AAFB0533-DC63-49CB-8738-9070DA9B69C8}"/>
    <dgm:cxn modelId="{87F946E9-E2AF-4F89-8703-482165277855}" srcId="{10649C9E-18A8-4BCE-97D0-8CB6811CF953}" destId="{30E781EB-8888-4075-98B5-4B8C19B99E02}" srcOrd="2" destOrd="0" parTransId="{9F4D7C0B-0AF1-4B1B-9D2D-B4CAC6E12E5C}" sibTransId="{9424B946-F07E-49DF-B7B5-82319F5C5D5A}"/>
    <dgm:cxn modelId="{03BEBFF2-028B-483E-BC10-3867D11FE7DE}" srcId="{10649C9E-18A8-4BCE-97D0-8CB6811CF953}" destId="{94F493D8-DF49-4B48-A60A-A49B4ADCEB6D}" srcOrd="0" destOrd="0" parTransId="{E725BA75-5C59-42F4-9CF5-A44A7C747040}" sibTransId="{AA2E5CB1-5D88-4DC2-A5CF-D9D388D160CA}"/>
    <dgm:cxn modelId="{1E331C8B-9656-4A73-AB12-2BF3A0B3A3B9}" type="presParOf" srcId="{C8E004AC-275E-4177-8F9E-9A23D54C79AC}" destId="{A99E1F2F-E810-43A2-9455-AA07A80CE96F}" srcOrd="0" destOrd="0" presId="urn:microsoft.com/office/officeart/2018/2/layout/IconVerticalSolidList"/>
    <dgm:cxn modelId="{07066592-E86E-4D77-A9C7-7EB642229254}" type="presParOf" srcId="{A99E1F2F-E810-43A2-9455-AA07A80CE96F}" destId="{1568B326-C578-4513-A72B-433220739DB6}" srcOrd="0" destOrd="0" presId="urn:microsoft.com/office/officeart/2018/2/layout/IconVerticalSolidList"/>
    <dgm:cxn modelId="{06CCA396-C71C-434B-9C26-53D62D3B984C}" type="presParOf" srcId="{A99E1F2F-E810-43A2-9455-AA07A80CE96F}" destId="{9C0FC93D-92E0-463C-8D53-A6EC644236B2}" srcOrd="1" destOrd="0" presId="urn:microsoft.com/office/officeart/2018/2/layout/IconVerticalSolidList"/>
    <dgm:cxn modelId="{2334424B-EBED-4075-94AA-883785AC2A7E}" type="presParOf" srcId="{A99E1F2F-E810-43A2-9455-AA07A80CE96F}" destId="{C3A39FF3-C579-4FC2-8B54-AA292ABF4094}" srcOrd="2" destOrd="0" presId="urn:microsoft.com/office/officeart/2018/2/layout/IconVerticalSolidList"/>
    <dgm:cxn modelId="{4E129114-3F00-4BB0-8E5F-2A60D55CA948}" type="presParOf" srcId="{A99E1F2F-E810-43A2-9455-AA07A80CE96F}" destId="{E52ED232-4B25-4568-B6AE-B760DD7E7E56}" srcOrd="3" destOrd="0" presId="urn:microsoft.com/office/officeart/2018/2/layout/IconVerticalSolidList"/>
    <dgm:cxn modelId="{C021FD4C-12A2-4975-B1C2-97A21F8B68DA}" type="presParOf" srcId="{C8E004AC-275E-4177-8F9E-9A23D54C79AC}" destId="{C35154F5-78D2-4660-AFA1-3E31715C3052}" srcOrd="1" destOrd="0" presId="urn:microsoft.com/office/officeart/2018/2/layout/IconVerticalSolidList"/>
    <dgm:cxn modelId="{B1908E38-113A-4099-8AD4-E526B300A094}" type="presParOf" srcId="{C8E004AC-275E-4177-8F9E-9A23D54C79AC}" destId="{3CF74427-E851-4A69-99B6-3E68366160D7}" srcOrd="2" destOrd="0" presId="urn:microsoft.com/office/officeart/2018/2/layout/IconVerticalSolidList"/>
    <dgm:cxn modelId="{88BDB977-1D93-4C45-815F-B19F93BDFBCF}" type="presParOf" srcId="{3CF74427-E851-4A69-99B6-3E68366160D7}" destId="{6CB8B603-DD88-44AB-AB1A-26DADC004E02}" srcOrd="0" destOrd="0" presId="urn:microsoft.com/office/officeart/2018/2/layout/IconVerticalSolidList"/>
    <dgm:cxn modelId="{DD8FF075-F03D-4317-8509-B05F530AE3E6}" type="presParOf" srcId="{3CF74427-E851-4A69-99B6-3E68366160D7}" destId="{B965D728-7A9B-4B42-8BD1-20B44CB8AA4D}" srcOrd="1" destOrd="0" presId="urn:microsoft.com/office/officeart/2018/2/layout/IconVerticalSolidList"/>
    <dgm:cxn modelId="{1E015E65-0EA8-45C3-AB97-CBED1DF92883}" type="presParOf" srcId="{3CF74427-E851-4A69-99B6-3E68366160D7}" destId="{CA2DED93-9BB9-4A9F-82C6-75CCDFA2D9AF}" srcOrd="2" destOrd="0" presId="urn:microsoft.com/office/officeart/2018/2/layout/IconVerticalSolidList"/>
    <dgm:cxn modelId="{478F7086-A355-4713-9D27-DEC0C810DB96}" type="presParOf" srcId="{3CF74427-E851-4A69-99B6-3E68366160D7}" destId="{1FDF821C-9EE8-4C3D-9D1C-75E60128D9A3}" srcOrd="3" destOrd="0" presId="urn:microsoft.com/office/officeart/2018/2/layout/IconVerticalSolidList"/>
    <dgm:cxn modelId="{7AB359AC-9579-416B-859F-C113B2A8209F}" type="presParOf" srcId="{C8E004AC-275E-4177-8F9E-9A23D54C79AC}" destId="{531C4D51-0869-41CF-85CF-9DC2E0EF7790}" srcOrd="3" destOrd="0" presId="urn:microsoft.com/office/officeart/2018/2/layout/IconVerticalSolidList"/>
    <dgm:cxn modelId="{AA3C58E6-E078-48F2-A78C-3582F0E238A1}" type="presParOf" srcId="{C8E004AC-275E-4177-8F9E-9A23D54C79AC}" destId="{124EFC49-89B6-4316-AE79-198D5EACAD50}" srcOrd="4" destOrd="0" presId="urn:microsoft.com/office/officeart/2018/2/layout/IconVerticalSolidList"/>
    <dgm:cxn modelId="{0F76EA2A-043F-421E-BCF2-40A090CD45B7}" type="presParOf" srcId="{124EFC49-89B6-4316-AE79-198D5EACAD50}" destId="{1FEFF9F2-3BC8-428E-8ED1-9899DF6D4F6A}" srcOrd="0" destOrd="0" presId="urn:microsoft.com/office/officeart/2018/2/layout/IconVerticalSolidList"/>
    <dgm:cxn modelId="{D0CBF804-28DE-41BC-924E-557558DF9700}" type="presParOf" srcId="{124EFC49-89B6-4316-AE79-198D5EACAD50}" destId="{26D744EA-C8C4-471D-A08A-01B0CE2EEAB0}" srcOrd="1" destOrd="0" presId="urn:microsoft.com/office/officeart/2018/2/layout/IconVerticalSolidList"/>
    <dgm:cxn modelId="{540A043E-0881-4443-8333-BFF0758AF053}" type="presParOf" srcId="{124EFC49-89B6-4316-AE79-198D5EACAD50}" destId="{82D0CB67-2174-4D90-B9F6-40E546649227}" srcOrd="2" destOrd="0" presId="urn:microsoft.com/office/officeart/2018/2/layout/IconVerticalSolidList"/>
    <dgm:cxn modelId="{D5D32099-89F4-4EF6-BA4B-FEF10852558F}" type="presParOf" srcId="{124EFC49-89B6-4316-AE79-198D5EACAD50}" destId="{F7DE818B-2639-4504-9066-4C6F91DA2E5B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68B326-C578-4513-A72B-433220739DB6}">
      <dsp:nvSpPr>
        <dsp:cNvPr id="0" name=""/>
        <dsp:cNvSpPr/>
      </dsp:nvSpPr>
      <dsp:spPr>
        <a:xfrm>
          <a:off x="0" y="86561"/>
          <a:ext cx="7812868" cy="1496590"/>
        </a:xfrm>
        <a:prstGeom prst="roundRect">
          <a:avLst>
            <a:gd name="adj" fmla="val 10000"/>
          </a:avLst>
        </a:prstGeom>
        <a:solidFill>
          <a:schemeClr val="accent4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0FC93D-92E0-463C-8D53-A6EC644236B2}">
      <dsp:nvSpPr>
        <dsp:cNvPr id="0" name=""/>
        <dsp:cNvSpPr/>
      </dsp:nvSpPr>
      <dsp:spPr>
        <a:xfrm flipH="1">
          <a:off x="-649" y="757048"/>
          <a:ext cx="0" cy="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2ED232-4B25-4568-B6AE-B760DD7E7E56}">
      <dsp:nvSpPr>
        <dsp:cNvPr id="0" name=""/>
        <dsp:cNvSpPr/>
      </dsp:nvSpPr>
      <dsp:spPr>
        <a:xfrm>
          <a:off x="-649" y="8753"/>
          <a:ext cx="7812682" cy="14980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8544" tIns="158544" rIns="158544" bIns="158544" numCol="1" spcCol="1270" anchor="ctr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chemeClr val="bg1"/>
              </a:solidFill>
              <a:latin typeface="Amasis MT Pro Medium" panose="02040604050005020304" pitchFamily="18" charset="0"/>
            </a:rPr>
            <a:t>Yusuf </a:t>
          </a:r>
          <a:r>
            <a:rPr lang="en-US" sz="2200" kern="1200" dirty="0" err="1">
              <a:solidFill>
                <a:schemeClr val="bg1"/>
              </a:solidFill>
              <a:latin typeface="Amasis MT Pro Medium" panose="02040604050005020304" pitchFamily="18" charset="0"/>
            </a:rPr>
            <a:t>tidak</a:t>
          </a:r>
          <a:r>
            <a:rPr lang="en-US" sz="2200" kern="1200" dirty="0">
              <a:solidFill>
                <a:schemeClr val="bg1"/>
              </a:solidFill>
              <a:latin typeface="Amasis MT Pro Medium" panose="02040604050005020304" pitchFamily="18" charset="0"/>
            </a:rPr>
            <a:t> </a:t>
          </a:r>
          <a:r>
            <a:rPr lang="en-US" sz="2200" kern="1200" dirty="0" err="1">
              <a:solidFill>
                <a:schemeClr val="bg1"/>
              </a:solidFill>
              <a:latin typeface="Amasis MT Pro Medium" panose="02040604050005020304" pitchFamily="18" charset="0"/>
            </a:rPr>
            <a:t>membiarkan</a:t>
          </a:r>
          <a:r>
            <a:rPr lang="en-US" sz="2200" kern="1200" dirty="0">
              <a:solidFill>
                <a:schemeClr val="bg1"/>
              </a:solidFill>
              <a:latin typeface="Amasis MT Pro Medium" panose="02040604050005020304" pitchFamily="18" charset="0"/>
            </a:rPr>
            <a:t> </a:t>
          </a:r>
          <a:r>
            <a:rPr lang="en-US" sz="2200" kern="1200" dirty="0" err="1">
              <a:solidFill>
                <a:schemeClr val="bg1"/>
              </a:solidFill>
              <a:latin typeface="Amasis MT Pro Medium" panose="02040604050005020304" pitchFamily="18" charset="0"/>
            </a:rPr>
            <a:t>perbuatan</a:t>
          </a:r>
          <a:r>
            <a:rPr lang="en-US" sz="2200" kern="1200" dirty="0">
              <a:solidFill>
                <a:schemeClr val="bg1"/>
              </a:solidFill>
              <a:latin typeface="Amasis MT Pro Medium" panose="02040604050005020304" pitchFamily="18" charset="0"/>
            </a:rPr>
            <a:t> </a:t>
          </a:r>
          <a:r>
            <a:rPr lang="en-US" sz="2200" kern="1200" dirty="0" err="1">
              <a:solidFill>
                <a:schemeClr val="bg1"/>
              </a:solidFill>
              <a:latin typeface="Amasis MT Pro Medium" panose="02040604050005020304" pitchFamily="18" charset="0"/>
            </a:rPr>
            <a:t>dosa</a:t>
          </a:r>
          <a:r>
            <a:rPr lang="en-US" sz="2200" kern="1200" dirty="0">
              <a:solidFill>
                <a:schemeClr val="bg1"/>
              </a:solidFill>
              <a:latin typeface="Amasis MT Pro Medium" panose="02040604050005020304" pitchFamily="18" charset="0"/>
            </a:rPr>
            <a:t> </a:t>
          </a:r>
          <a:r>
            <a:rPr lang="en-US" sz="2200" kern="1200" dirty="0" err="1">
              <a:solidFill>
                <a:schemeClr val="bg1"/>
              </a:solidFill>
              <a:latin typeface="Amasis MT Pro Medium" panose="02040604050005020304" pitchFamily="18" charset="0"/>
            </a:rPr>
            <a:t>mencemari</a:t>
          </a:r>
          <a:r>
            <a:rPr lang="en-US" sz="2200" kern="1200" dirty="0">
              <a:solidFill>
                <a:schemeClr val="bg1"/>
              </a:solidFill>
              <a:latin typeface="Amasis MT Pro Medium" panose="02040604050005020304" pitchFamily="18" charset="0"/>
            </a:rPr>
            <a:t> </a:t>
          </a:r>
          <a:r>
            <a:rPr lang="en-US" sz="2200" kern="1200" dirty="0" err="1">
              <a:solidFill>
                <a:schemeClr val="bg1"/>
              </a:solidFill>
              <a:latin typeface="Amasis MT Pro Medium" panose="02040604050005020304" pitchFamily="18" charset="0"/>
            </a:rPr>
            <a:t>hidupnya</a:t>
          </a:r>
          <a:r>
            <a:rPr lang="en-US" sz="2200" kern="1200" dirty="0">
              <a:solidFill>
                <a:schemeClr val="bg1"/>
              </a:solidFill>
              <a:latin typeface="Amasis MT Pro Medium" panose="02040604050005020304" pitchFamily="18" charset="0"/>
            </a:rPr>
            <a:t>. </a:t>
          </a:r>
          <a:r>
            <a:rPr lang="en-US" sz="2200" kern="1200" dirty="0" err="1">
              <a:solidFill>
                <a:schemeClr val="bg1"/>
              </a:solidFill>
              <a:latin typeface="Amasis MT Pro Medium" panose="02040604050005020304" pitchFamily="18" charset="0"/>
            </a:rPr>
            <a:t>Ia</a:t>
          </a:r>
          <a:r>
            <a:rPr lang="en-US" sz="2200" kern="1200" dirty="0">
              <a:solidFill>
                <a:schemeClr val="bg1"/>
              </a:solidFill>
              <a:latin typeface="Amasis MT Pro Medium" panose="02040604050005020304" pitchFamily="18" charset="0"/>
            </a:rPr>
            <a:t> </a:t>
          </a:r>
          <a:r>
            <a:rPr lang="en-US" sz="2200" kern="1200" dirty="0" err="1">
              <a:solidFill>
                <a:schemeClr val="bg1"/>
              </a:solidFill>
              <a:latin typeface="Amasis MT Pro Medium" panose="02040604050005020304" pitchFamily="18" charset="0"/>
            </a:rPr>
            <a:t>setia</a:t>
          </a:r>
          <a:r>
            <a:rPr lang="en-US" sz="2200" kern="1200" dirty="0">
              <a:solidFill>
                <a:schemeClr val="bg1"/>
              </a:solidFill>
              <a:latin typeface="Amasis MT Pro Medium" panose="02040604050005020304" pitchFamily="18" charset="0"/>
            </a:rPr>
            <a:t> </a:t>
          </a:r>
          <a:r>
            <a:rPr lang="en-US" sz="2200" kern="1200" dirty="0" err="1">
              <a:solidFill>
                <a:schemeClr val="bg1"/>
              </a:solidFill>
              <a:latin typeface="Amasis MT Pro Medium" panose="02040604050005020304" pitchFamily="18" charset="0"/>
            </a:rPr>
            <a:t>kepada</a:t>
          </a:r>
          <a:r>
            <a:rPr lang="en-US" sz="2200" kern="1200" dirty="0">
              <a:solidFill>
                <a:schemeClr val="bg1"/>
              </a:solidFill>
              <a:latin typeface="Amasis MT Pro Medium" panose="02040604050005020304" pitchFamily="18" charset="0"/>
            </a:rPr>
            <a:t> </a:t>
          </a:r>
          <a:r>
            <a:rPr lang="en-US" sz="2200" kern="1200" dirty="0" err="1">
              <a:solidFill>
                <a:schemeClr val="bg1"/>
              </a:solidFill>
              <a:latin typeface="Amasis MT Pro Medium" panose="02040604050005020304" pitchFamily="18" charset="0"/>
            </a:rPr>
            <a:t>Potifar</a:t>
          </a:r>
          <a:r>
            <a:rPr lang="en-US" sz="2200" kern="1200" dirty="0">
              <a:solidFill>
                <a:schemeClr val="bg1"/>
              </a:solidFill>
              <a:latin typeface="Amasis MT Pro Medium" panose="02040604050005020304" pitchFamily="18" charset="0"/>
            </a:rPr>
            <a:t> yang </a:t>
          </a:r>
          <a:r>
            <a:rPr lang="en-US" sz="2200" kern="1200" dirty="0" err="1">
              <a:solidFill>
                <a:schemeClr val="bg1"/>
              </a:solidFill>
              <a:latin typeface="Amasis MT Pro Medium" panose="02040604050005020304" pitchFamily="18" charset="0"/>
            </a:rPr>
            <a:t>adalah</a:t>
          </a:r>
          <a:r>
            <a:rPr lang="en-US" sz="2200" kern="1200" dirty="0">
              <a:solidFill>
                <a:schemeClr val="bg1"/>
              </a:solidFill>
              <a:latin typeface="Amasis MT Pro Medium" panose="02040604050005020304" pitchFamily="18" charset="0"/>
            </a:rPr>
            <a:t> </a:t>
          </a:r>
          <a:r>
            <a:rPr lang="en-US" sz="2200" kern="1200" dirty="0" err="1">
              <a:solidFill>
                <a:schemeClr val="bg1"/>
              </a:solidFill>
              <a:latin typeface="Amasis MT Pro Medium" panose="02040604050005020304" pitchFamily="18" charset="0"/>
            </a:rPr>
            <a:t>tuannya</a:t>
          </a:r>
          <a:r>
            <a:rPr lang="en-US" sz="2200" kern="1200" dirty="0">
              <a:solidFill>
                <a:schemeClr val="bg1"/>
              </a:solidFill>
              <a:latin typeface="Amasis MT Pro Medium" panose="02040604050005020304" pitchFamily="18" charset="0"/>
            </a:rPr>
            <a:t> dan </a:t>
          </a:r>
          <a:r>
            <a:rPr lang="en-US" sz="2200" kern="1200" dirty="0" err="1">
              <a:solidFill>
                <a:schemeClr val="bg1"/>
              </a:solidFill>
              <a:latin typeface="Amasis MT Pro Medium" panose="02040604050005020304" pitchFamily="18" charset="0"/>
            </a:rPr>
            <a:t>terlebih</a:t>
          </a:r>
          <a:r>
            <a:rPr lang="en-US" sz="2200" kern="1200" dirty="0">
              <a:solidFill>
                <a:schemeClr val="bg1"/>
              </a:solidFill>
              <a:latin typeface="Amasis MT Pro Medium" panose="02040604050005020304" pitchFamily="18" charset="0"/>
            </a:rPr>
            <a:t> </a:t>
          </a:r>
          <a:r>
            <a:rPr lang="en-US" sz="2200" kern="1200" dirty="0" err="1">
              <a:solidFill>
                <a:schemeClr val="bg1"/>
              </a:solidFill>
              <a:latin typeface="Amasis MT Pro Medium" panose="02040604050005020304" pitchFamily="18" charset="0"/>
            </a:rPr>
            <a:t>ia</a:t>
          </a:r>
          <a:r>
            <a:rPr lang="en-US" sz="2200" kern="1200" dirty="0">
              <a:solidFill>
                <a:schemeClr val="bg1"/>
              </a:solidFill>
              <a:latin typeface="Amasis MT Pro Medium" panose="02040604050005020304" pitchFamily="18" charset="0"/>
            </a:rPr>
            <a:t> </a:t>
          </a:r>
          <a:r>
            <a:rPr lang="en-US" sz="2200" kern="1200" dirty="0" err="1">
              <a:solidFill>
                <a:schemeClr val="bg1"/>
              </a:solidFill>
              <a:latin typeface="Amasis MT Pro Medium" panose="02040604050005020304" pitchFamily="18" charset="0"/>
            </a:rPr>
            <a:t>setia</a:t>
          </a:r>
          <a:r>
            <a:rPr lang="en-US" sz="2200" kern="1200" dirty="0">
              <a:solidFill>
                <a:schemeClr val="bg1"/>
              </a:solidFill>
              <a:latin typeface="Amasis MT Pro Medium" panose="02040604050005020304" pitchFamily="18" charset="0"/>
            </a:rPr>
            <a:t> </a:t>
          </a:r>
          <a:r>
            <a:rPr lang="en-US" sz="2200" kern="1200" dirty="0" err="1">
              <a:solidFill>
                <a:schemeClr val="bg1"/>
              </a:solidFill>
              <a:latin typeface="Amasis MT Pro Medium" panose="02040604050005020304" pitchFamily="18" charset="0"/>
            </a:rPr>
            <a:t>kepada</a:t>
          </a:r>
          <a:r>
            <a:rPr lang="en-US" sz="2200" kern="1200" dirty="0">
              <a:solidFill>
                <a:schemeClr val="bg1"/>
              </a:solidFill>
              <a:latin typeface="Amasis MT Pro Medium" panose="02040604050005020304" pitchFamily="18" charset="0"/>
            </a:rPr>
            <a:t> </a:t>
          </a:r>
          <a:r>
            <a:rPr lang="en-US" sz="2200" kern="1200" dirty="0" err="1">
              <a:solidFill>
                <a:schemeClr val="bg1"/>
              </a:solidFill>
              <a:latin typeface="Amasis MT Pro Medium" panose="02040604050005020304" pitchFamily="18" charset="0"/>
            </a:rPr>
            <a:t>Tuhan</a:t>
          </a:r>
          <a:r>
            <a:rPr lang="en-US" sz="2200" kern="1200" dirty="0">
              <a:solidFill>
                <a:schemeClr val="bg1"/>
              </a:solidFill>
              <a:latin typeface="Amasis MT Pro Medium" panose="02040604050005020304" pitchFamily="18" charset="0"/>
            </a:rPr>
            <a:t> [</a:t>
          </a:r>
          <a:r>
            <a:rPr lang="en-US" sz="2200" kern="1200" dirty="0" err="1">
              <a:solidFill>
                <a:schemeClr val="bg1"/>
              </a:solidFill>
              <a:latin typeface="Amasis MT Pro Medium" panose="02040604050005020304" pitchFamily="18" charset="0"/>
            </a:rPr>
            <a:t>Kejadian</a:t>
          </a:r>
          <a:r>
            <a:rPr lang="en-US" sz="2200" kern="1200" dirty="0">
              <a:solidFill>
                <a:schemeClr val="bg1"/>
              </a:solidFill>
              <a:latin typeface="Amasis MT Pro Medium" panose="02040604050005020304" pitchFamily="18" charset="0"/>
            </a:rPr>
            <a:t> 39:7-12].   </a:t>
          </a:r>
        </a:p>
      </dsp:txBody>
      <dsp:txXfrm>
        <a:off x="-649" y="8753"/>
        <a:ext cx="7812682" cy="1498053"/>
      </dsp:txXfrm>
    </dsp:sp>
    <dsp:sp modelId="{6CB8B603-DD88-44AB-AB1A-26DADC004E02}">
      <dsp:nvSpPr>
        <dsp:cNvPr id="0" name=""/>
        <dsp:cNvSpPr/>
      </dsp:nvSpPr>
      <dsp:spPr>
        <a:xfrm>
          <a:off x="-649" y="1845733"/>
          <a:ext cx="7812868" cy="1496590"/>
        </a:xfrm>
        <a:prstGeom prst="roundRect">
          <a:avLst>
            <a:gd name="adj" fmla="val 10000"/>
          </a:avLst>
        </a:prstGeom>
        <a:solidFill>
          <a:schemeClr val="accent5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65D728-7A9B-4B42-8BD1-20B44CB8AA4D}">
      <dsp:nvSpPr>
        <dsp:cNvPr id="0" name=""/>
        <dsp:cNvSpPr/>
      </dsp:nvSpPr>
      <dsp:spPr>
        <a:xfrm flipH="1">
          <a:off x="-649" y="2535317"/>
          <a:ext cx="0" cy="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DF821C-9EE8-4C3D-9D1C-75E60128D9A3}">
      <dsp:nvSpPr>
        <dsp:cNvPr id="0" name=""/>
        <dsp:cNvSpPr/>
      </dsp:nvSpPr>
      <dsp:spPr>
        <a:xfrm>
          <a:off x="-649" y="1794415"/>
          <a:ext cx="7812682" cy="1525842"/>
        </a:xfrm>
        <a:prstGeom prst="rect">
          <a:avLst/>
        </a:prstGeom>
        <a:solidFill>
          <a:schemeClr val="accent5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8544" tIns="158544" rIns="158544" bIns="158544" numCol="1" spcCol="1270" anchor="ctr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chemeClr val="bg1"/>
              </a:solidFill>
              <a:latin typeface="Amasis MT Pro Medium" panose="02040604050005020304" pitchFamily="18" charset="0"/>
            </a:rPr>
            <a:t>Yusuf </a:t>
          </a:r>
          <a:r>
            <a:rPr lang="en-US" sz="2200" kern="1200" dirty="0" err="1">
              <a:solidFill>
                <a:schemeClr val="bg1"/>
              </a:solidFill>
              <a:latin typeface="Amasis MT Pro Medium" panose="02040604050005020304" pitchFamily="18" charset="0"/>
            </a:rPr>
            <a:t>tidak</a:t>
          </a:r>
          <a:r>
            <a:rPr lang="en-US" sz="2200" kern="1200" dirty="0">
              <a:solidFill>
                <a:schemeClr val="bg1"/>
              </a:solidFill>
              <a:latin typeface="Amasis MT Pro Medium" panose="02040604050005020304" pitchFamily="18" charset="0"/>
            </a:rPr>
            <a:t> </a:t>
          </a:r>
          <a:r>
            <a:rPr lang="en-US" sz="2200" kern="1200" dirty="0" err="1">
              <a:solidFill>
                <a:schemeClr val="bg1"/>
              </a:solidFill>
              <a:latin typeface="Amasis MT Pro Medium" panose="02040604050005020304" pitchFamily="18" charset="0"/>
            </a:rPr>
            <a:t>berkeluh</a:t>
          </a:r>
          <a:r>
            <a:rPr lang="en-US" sz="2200" kern="1200" dirty="0">
              <a:solidFill>
                <a:schemeClr val="bg1"/>
              </a:solidFill>
              <a:latin typeface="Amasis MT Pro Medium" panose="02040604050005020304" pitchFamily="18" charset="0"/>
            </a:rPr>
            <a:t> </a:t>
          </a:r>
          <a:r>
            <a:rPr lang="en-US" sz="2200" kern="1200" dirty="0" err="1">
              <a:solidFill>
                <a:schemeClr val="bg1"/>
              </a:solidFill>
              <a:latin typeface="Amasis MT Pro Medium" panose="02040604050005020304" pitchFamily="18" charset="0"/>
            </a:rPr>
            <a:t>kesah</a:t>
          </a:r>
          <a:r>
            <a:rPr lang="en-US" sz="2200" kern="1200" dirty="0">
              <a:solidFill>
                <a:schemeClr val="bg1"/>
              </a:solidFill>
              <a:latin typeface="Amasis MT Pro Medium" panose="02040604050005020304" pitchFamily="18" charset="0"/>
            </a:rPr>
            <a:t> </a:t>
          </a:r>
          <a:r>
            <a:rPr lang="en-US" sz="2200" kern="1200" dirty="0" err="1">
              <a:solidFill>
                <a:schemeClr val="bg1"/>
              </a:solidFill>
              <a:latin typeface="Amasis MT Pro Medium" panose="02040604050005020304" pitchFamily="18" charset="0"/>
            </a:rPr>
            <a:t>dalam</a:t>
          </a:r>
          <a:r>
            <a:rPr lang="en-US" sz="2200" kern="1200" dirty="0">
              <a:solidFill>
                <a:schemeClr val="bg1"/>
              </a:solidFill>
              <a:latin typeface="Amasis MT Pro Medium" panose="02040604050005020304" pitchFamily="18" charset="0"/>
            </a:rPr>
            <a:t> </a:t>
          </a:r>
          <a:r>
            <a:rPr lang="en-US" sz="2200" kern="1200" dirty="0" err="1">
              <a:solidFill>
                <a:schemeClr val="bg1"/>
              </a:solidFill>
              <a:latin typeface="Amasis MT Pro Medium" panose="02040604050005020304" pitchFamily="18" charset="0"/>
            </a:rPr>
            <a:t>semua</a:t>
          </a:r>
          <a:r>
            <a:rPr lang="en-US" sz="2200" kern="1200" dirty="0">
              <a:solidFill>
                <a:schemeClr val="bg1"/>
              </a:solidFill>
              <a:latin typeface="Amasis MT Pro Medium" panose="02040604050005020304" pitchFamily="18" charset="0"/>
            </a:rPr>
            <a:t> </a:t>
          </a:r>
          <a:r>
            <a:rPr lang="en-US" sz="2200" kern="1200" dirty="0" err="1">
              <a:solidFill>
                <a:schemeClr val="bg1"/>
              </a:solidFill>
              <a:latin typeface="Amasis MT Pro Medium" panose="02040604050005020304" pitchFamily="18" charset="0"/>
            </a:rPr>
            <a:t>pekerjaannya</a:t>
          </a:r>
          <a:r>
            <a:rPr lang="en-US" sz="2200" kern="1200" dirty="0">
              <a:solidFill>
                <a:schemeClr val="bg1"/>
              </a:solidFill>
              <a:latin typeface="Amasis MT Pro Medium" panose="02040604050005020304" pitchFamily="18" charset="0"/>
            </a:rPr>
            <a:t> </a:t>
          </a:r>
          <a:r>
            <a:rPr lang="en-US" sz="2200" kern="1200" dirty="0" err="1">
              <a:solidFill>
                <a:schemeClr val="bg1"/>
              </a:solidFill>
              <a:latin typeface="Amasis MT Pro Medium" panose="02040604050005020304" pitchFamily="18" charset="0"/>
            </a:rPr>
            <a:t>meskipun</a:t>
          </a:r>
          <a:r>
            <a:rPr lang="en-US" sz="2200" kern="1200" dirty="0">
              <a:solidFill>
                <a:schemeClr val="bg1"/>
              </a:solidFill>
              <a:latin typeface="Amasis MT Pro Medium" panose="02040604050005020304" pitchFamily="18" charset="0"/>
            </a:rPr>
            <a:t> </a:t>
          </a:r>
          <a:r>
            <a:rPr lang="en-US" sz="2200" kern="1200" dirty="0" err="1">
              <a:solidFill>
                <a:schemeClr val="bg1"/>
              </a:solidFill>
              <a:latin typeface="Amasis MT Pro Medium" panose="02040604050005020304" pitchFamily="18" charset="0"/>
            </a:rPr>
            <a:t>ia</a:t>
          </a:r>
          <a:r>
            <a:rPr lang="en-US" sz="2200" kern="1200" dirty="0">
              <a:solidFill>
                <a:schemeClr val="bg1"/>
              </a:solidFill>
              <a:latin typeface="Amasis MT Pro Medium" panose="02040604050005020304" pitchFamily="18" charset="0"/>
            </a:rPr>
            <a:t> </a:t>
          </a:r>
          <a:r>
            <a:rPr lang="en-US" sz="2200" kern="1200" dirty="0" err="1">
              <a:solidFill>
                <a:schemeClr val="bg1"/>
              </a:solidFill>
              <a:latin typeface="Amasis MT Pro Medium" panose="02040604050005020304" pitchFamily="18" charset="0"/>
            </a:rPr>
            <a:t>berstatus</a:t>
          </a:r>
          <a:r>
            <a:rPr lang="en-US" sz="2200" kern="1200" dirty="0">
              <a:solidFill>
                <a:schemeClr val="bg1"/>
              </a:solidFill>
              <a:latin typeface="Amasis MT Pro Medium" panose="02040604050005020304" pitchFamily="18" charset="0"/>
            </a:rPr>
            <a:t> </a:t>
          </a:r>
          <a:r>
            <a:rPr lang="en-US" sz="2200" kern="1200" dirty="0" err="1">
              <a:solidFill>
                <a:schemeClr val="bg1"/>
              </a:solidFill>
              <a:latin typeface="Amasis MT Pro Medium" panose="02040604050005020304" pitchFamily="18" charset="0"/>
            </a:rPr>
            <a:t>budak</a:t>
          </a:r>
          <a:r>
            <a:rPr lang="en-US" sz="2200" kern="1200" dirty="0">
              <a:solidFill>
                <a:schemeClr val="bg1"/>
              </a:solidFill>
              <a:latin typeface="Amasis MT Pro Medium" panose="02040604050005020304" pitchFamily="18" charset="0"/>
            </a:rPr>
            <a:t> yang </a:t>
          </a:r>
          <a:r>
            <a:rPr lang="en-US" sz="2200" kern="1200" dirty="0" err="1">
              <a:solidFill>
                <a:schemeClr val="bg1"/>
              </a:solidFill>
              <a:latin typeface="Amasis MT Pro Medium" panose="02040604050005020304" pitchFamily="18" charset="0"/>
            </a:rPr>
            <a:t>dijual</a:t>
          </a:r>
          <a:r>
            <a:rPr lang="en-US" sz="2200" kern="1200" dirty="0">
              <a:solidFill>
                <a:schemeClr val="bg1"/>
              </a:solidFill>
              <a:latin typeface="Amasis MT Pro Medium" panose="02040604050005020304" pitchFamily="18" charset="0"/>
            </a:rPr>
            <a:t> oleh </a:t>
          </a:r>
          <a:r>
            <a:rPr lang="en-US" sz="2200" kern="1200" dirty="0" err="1">
              <a:solidFill>
                <a:schemeClr val="bg1"/>
              </a:solidFill>
              <a:latin typeface="Amasis MT Pro Medium" panose="02040604050005020304" pitchFamily="18" charset="0"/>
            </a:rPr>
            <a:t>saudara-saudaranya</a:t>
          </a:r>
          <a:r>
            <a:rPr lang="en-US" sz="2200" kern="1200" dirty="0">
              <a:solidFill>
                <a:schemeClr val="bg1"/>
              </a:solidFill>
              <a:latin typeface="Amasis MT Pro Medium" panose="02040604050005020304" pitchFamily="18" charset="0"/>
            </a:rPr>
            <a:t>. </a:t>
          </a:r>
          <a:r>
            <a:rPr lang="en-US" sz="2200" kern="1200" dirty="0" err="1">
              <a:solidFill>
                <a:schemeClr val="bg1"/>
              </a:solidFill>
              <a:latin typeface="Amasis MT Pro Medium" panose="02040604050005020304" pitchFamily="18" charset="0"/>
            </a:rPr>
            <a:t>Ia</a:t>
          </a:r>
          <a:r>
            <a:rPr lang="en-US" sz="2200" kern="1200" dirty="0">
              <a:solidFill>
                <a:schemeClr val="bg1"/>
              </a:solidFill>
              <a:latin typeface="Amasis MT Pro Medium" panose="02040604050005020304" pitchFamily="18" charset="0"/>
            </a:rPr>
            <a:t> juga </a:t>
          </a:r>
          <a:r>
            <a:rPr lang="en-US" sz="2200" kern="1200" dirty="0" err="1">
              <a:solidFill>
                <a:schemeClr val="bg1"/>
              </a:solidFill>
              <a:latin typeface="Amasis MT Pro Medium" panose="02040604050005020304" pitchFamily="18" charset="0"/>
            </a:rPr>
            <a:t>tidak</a:t>
          </a:r>
          <a:r>
            <a:rPr lang="en-US" sz="2200" kern="1200" dirty="0">
              <a:solidFill>
                <a:schemeClr val="bg1"/>
              </a:solidFill>
              <a:latin typeface="Amasis MT Pro Medium" panose="02040604050005020304" pitchFamily="18" charset="0"/>
            </a:rPr>
            <a:t> </a:t>
          </a:r>
          <a:r>
            <a:rPr lang="en-US" sz="2200" kern="1200" dirty="0" err="1">
              <a:solidFill>
                <a:schemeClr val="bg1"/>
              </a:solidFill>
              <a:latin typeface="Amasis MT Pro Medium" panose="02040604050005020304" pitchFamily="18" charset="0"/>
            </a:rPr>
            <a:t>hanyut</a:t>
          </a:r>
          <a:r>
            <a:rPr lang="en-US" sz="2200" kern="1200" dirty="0">
              <a:solidFill>
                <a:schemeClr val="bg1"/>
              </a:solidFill>
              <a:latin typeface="Amasis MT Pro Medium" panose="02040604050005020304" pitchFamily="18" charset="0"/>
            </a:rPr>
            <a:t> </a:t>
          </a:r>
          <a:r>
            <a:rPr lang="en-US" sz="2200" kern="1200" dirty="0" err="1">
              <a:solidFill>
                <a:schemeClr val="bg1"/>
              </a:solidFill>
              <a:latin typeface="Amasis MT Pro Medium" panose="02040604050005020304" pitchFamily="18" charset="0"/>
            </a:rPr>
            <a:t>dalam</a:t>
          </a:r>
          <a:r>
            <a:rPr lang="en-US" sz="2200" kern="1200" dirty="0">
              <a:solidFill>
                <a:schemeClr val="bg1"/>
              </a:solidFill>
              <a:latin typeface="Amasis MT Pro Medium" panose="02040604050005020304" pitchFamily="18" charset="0"/>
            </a:rPr>
            <a:t> </a:t>
          </a:r>
          <a:r>
            <a:rPr lang="en-US" sz="2200" kern="1200" dirty="0" err="1">
              <a:solidFill>
                <a:schemeClr val="bg1"/>
              </a:solidFill>
              <a:latin typeface="Amasis MT Pro Medium" panose="02040604050005020304" pitchFamily="18" charset="0"/>
            </a:rPr>
            <a:t>lamunan</a:t>
          </a:r>
          <a:r>
            <a:rPr lang="en-US" sz="2200" kern="1200" dirty="0">
              <a:solidFill>
                <a:schemeClr val="bg1"/>
              </a:solidFill>
              <a:latin typeface="Amasis MT Pro Medium" panose="02040604050005020304" pitchFamily="18" charset="0"/>
            </a:rPr>
            <a:t> </a:t>
          </a:r>
          <a:r>
            <a:rPr lang="en-US" sz="2200" kern="1200" dirty="0" err="1">
              <a:solidFill>
                <a:schemeClr val="bg1"/>
              </a:solidFill>
              <a:latin typeface="Amasis MT Pro Medium" panose="02040604050005020304" pitchFamily="18" charset="0"/>
            </a:rPr>
            <a:t>merenungi</a:t>
          </a:r>
          <a:r>
            <a:rPr lang="en-US" sz="2200" kern="1200" dirty="0">
              <a:solidFill>
                <a:schemeClr val="bg1"/>
              </a:solidFill>
              <a:latin typeface="Amasis MT Pro Medium" panose="02040604050005020304" pitchFamily="18" charset="0"/>
            </a:rPr>
            <a:t> </a:t>
          </a:r>
          <a:r>
            <a:rPr lang="en-US" sz="2200" kern="1200" dirty="0" err="1">
              <a:solidFill>
                <a:schemeClr val="bg1"/>
              </a:solidFill>
              <a:latin typeface="Amasis MT Pro Medium" panose="02040604050005020304" pitchFamily="18" charset="0"/>
            </a:rPr>
            <a:t>nasibnya</a:t>
          </a:r>
          <a:r>
            <a:rPr lang="en-US" sz="2200" kern="1200" dirty="0">
              <a:solidFill>
                <a:schemeClr val="bg1"/>
              </a:solidFill>
              <a:latin typeface="Amasis MT Pro Medium" panose="02040604050005020304" pitchFamily="18" charset="0"/>
            </a:rPr>
            <a:t>.   </a:t>
          </a:r>
        </a:p>
      </dsp:txBody>
      <dsp:txXfrm>
        <a:off x="-649" y="1794415"/>
        <a:ext cx="7812682" cy="1525842"/>
      </dsp:txXfrm>
    </dsp:sp>
    <dsp:sp modelId="{1FEFF9F2-3BC8-428E-8ED1-9899DF6D4F6A}">
      <dsp:nvSpPr>
        <dsp:cNvPr id="0" name=""/>
        <dsp:cNvSpPr/>
      </dsp:nvSpPr>
      <dsp:spPr>
        <a:xfrm>
          <a:off x="92" y="3565290"/>
          <a:ext cx="7812868" cy="1496590"/>
        </a:xfrm>
        <a:prstGeom prst="roundRect">
          <a:avLst>
            <a:gd name="adj" fmla="val 10000"/>
          </a:avLst>
        </a:prstGeom>
        <a:solidFill>
          <a:schemeClr val="accent6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D744EA-C8C4-471D-A08A-01B0CE2EEAB0}">
      <dsp:nvSpPr>
        <dsp:cNvPr id="0" name=""/>
        <dsp:cNvSpPr/>
      </dsp:nvSpPr>
      <dsp:spPr>
        <a:xfrm flipH="1" flipV="1">
          <a:off x="92" y="4313586"/>
          <a:ext cx="0" cy="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DE818B-2639-4504-9066-4C6F91DA2E5B}">
      <dsp:nvSpPr>
        <dsp:cNvPr id="0" name=""/>
        <dsp:cNvSpPr/>
      </dsp:nvSpPr>
      <dsp:spPr>
        <a:xfrm>
          <a:off x="-649" y="3565290"/>
          <a:ext cx="7814166" cy="14980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8544" tIns="158544" rIns="158544" bIns="158544" numCol="1" spcCol="1270" anchor="ctr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chemeClr val="bg1"/>
              </a:solidFill>
              <a:latin typeface="Amasis MT Pro Medium" panose="02040604050005020304" pitchFamily="18" charset="0"/>
            </a:rPr>
            <a:t>Dan yang paling </a:t>
          </a:r>
          <a:r>
            <a:rPr lang="en-US" sz="2200" kern="1200" dirty="0" err="1">
              <a:solidFill>
                <a:schemeClr val="bg1"/>
              </a:solidFill>
              <a:latin typeface="Amasis MT Pro Medium" panose="02040604050005020304" pitchFamily="18" charset="0"/>
            </a:rPr>
            <a:t>penting</a:t>
          </a:r>
          <a:r>
            <a:rPr lang="en-US" sz="2200" kern="1200" dirty="0">
              <a:solidFill>
                <a:schemeClr val="bg1"/>
              </a:solidFill>
              <a:latin typeface="Amasis MT Pro Medium" panose="02040604050005020304" pitchFamily="18" charset="0"/>
            </a:rPr>
            <a:t> </a:t>
          </a:r>
          <a:r>
            <a:rPr lang="en-US" sz="2200" kern="1200" dirty="0" err="1">
              <a:solidFill>
                <a:schemeClr val="bg1"/>
              </a:solidFill>
              <a:latin typeface="Amasis MT Pro Medium" panose="02040604050005020304" pitchFamily="18" charset="0"/>
            </a:rPr>
            <a:t>adalah</a:t>
          </a:r>
          <a:r>
            <a:rPr lang="en-US" sz="2200" kern="1200" dirty="0">
              <a:solidFill>
                <a:schemeClr val="bg1"/>
              </a:solidFill>
              <a:latin typeface="Amasis MT Pro Medium" panose="02040604050005020304" pitchFamily="18" charset="0"/>
            </a:rPr>
            <a:t> </a:t>
          </a:r>
          <a:r>
            <a:rPr lang="en-US" sz="2200" kern="1200" dirty="0" err="1">
              <a:solidFill>
                <a:schemeClr val="bg1"/>
              </a:solidFill>
              <a:latin typeface="Amasis MT Pro Medium" panose="02040604050005020304" pitchFamily="18" charset="0"/>
            </a:rPr>
            <a:t>karena</a:t>
          </a:r>
          <a:r>
            <a:rPr lang="en-US" sz="2200" kern="1200" dirty="0">
              <a:solidFill>
                <a:schemeClr val="bg1"/>
              </a:solidFill>
              <a:latin typeface="Amasis MT Pro Medium" panose="02040604050005020304" pitchFamily="18" charset="0"/>
            </a:rPr>
            <a:t> "TUHAN, </a:t>
          </a:r>
          <a:r>
            <a:rPr lang="en-US" sz="2200" kern="1200" dirty="0" err="1">
              <a:solidFill>
                <a:schemeClr val="bg1"/>
              </a:solidFill>
              <a:latin typeface="Amasis MT Pro Medium" panose="02040604050005020304" pitchFamily="18" charset="0"/>
            </a:rPr>
            <a:t>Menyerai</a:t>
          </a:r>
          <a:r>
            <a:rPr lang="en-US" sz="2200" kern="1200" dirty="0">
              <a:solidFill>
                <a:schemeClr val="bg1"/>
              </a:solidFill>
              <a:latin typeface="Amasis MT Pro Medium" panose="02040604050005020304" pitchFamily="18" charset="0"/>
            </a:rPr>
            <a:t> Yusuf“…</a:t>
          </a:r>
          <a:r>
            <a:rPr lang="en-US" sz="2200" kern="1200" dirty="0" err="1">
              <a:solidFill>
                <a:schemeClr val="bg1"/>
              </a:solidFill>
              <a:latin typeface="Amasis MT Pro Medium" panose="02040604050005020304" pitchFamily="18" charset="0"/>
            </a:rPr>
            <a:t>itulah</a:t>
          </a:r>
          <a:r>
            <a:rPr lang="en-US" sz="2200" kern="1200" dirty="0">
              <a:solidFill>
                <a:schemeClr val="bg1"/>
              </a:solidFill>
              <a:latin typeface="Amasis MT Pro Medium" panose="02040604050005020304" pitchFamily="18" charset="0"/>
            </a:rPr>
            <a:t> </a:t>
          </a:r>
          <a:r>
            <a:rPr lang="en-US" sz="2200" kern="1200" dirty="0" err="1">
              <a:solidFill>
                <a:schemeClr val="bg1"/>
              </a:solidFill>
              <a:latin typeface="Amasis MT Pro Medium" panose="02040604050005020304" pitchFamily="18" charset="0"/>
            </a:rPr>
            <a:t>rahasianya</a:t>
          </a:r>
          <a:r>
            <a:rPr lang="en-US" sz="2200" kern="1200" dirty="0">
              <a:solidFill>
                <a:schemeClr val="bg1"/>
              </a:solidFill>
              <a:latin typeface="Amasis MT Pro Medium" panose="02040604050005020304" pitchFamily="18" charset="0"/>
            </a:rPr>
            <a:t>. </a:t>
          </a:r>
          <a:r>
            <a:rPr lang="en-US" sz="2200" kern="1200" dirty="0" err="1">
              <a:solidFill>
                <a:schemeClr val="bg1"/>
              </a:solidFill>
              <a:latin typeface="Amasis MT Pro Medium" panose="02040604050005020304" pitchFamily="18" charset="0"/>
            </a:rPr>
            <a:t>Empat</a:t>
          </a:r>
          <a:r>
            <a:rPr lang="en-US" sz="2200" kern="1200" dirty="0">
              <a:solidFill>
                <a:schemeClr val="bg1"/>
              </a:solidFill>
              <a:latin typeface="Amasis MT Pro Medium" panose="02040604050005020304" pitchFamily="18" charset="0"/>
            </a:rPr>
            <a:t> kali </a:t>
          </a:r>
          <a:r>
            <a:rPr lang="en-US" sz="2200" kern="1200" dirty="0" err="1">
              <a:solidFill>
                <a:schemeClr val="bg1"/>
              </a:solidFill>
              <a:latin typeface="Amasis MT Pro Medium" panose="02040604050005020304" pitchFamily="18" charset="0"/>
            </a:rPr>
            <a:t>disebutkan</a:t>
          </a:r>
          <a:r>
            <a:rPr lang="en-US" sz="2200" kern="1200" dirty="0">
              <a:solidFill>
                <a:schemeClr val="bg1"/>
              </a:solidFill>
              <a:latin typeface="Amasis MT Pro Medium" panose="02040604050005020304" pitchFamily="18" charset="0"/>
            </a:rPr>
            <a:t> di </a:t>
          </a:r>
          <a:r>
            <a:rPr lang="en-US" sz="2200" kern="1200" dirty="0" err="1">
              <a:solidFill>
                <a:schemeClr val="bg1"/>
              </a:solidFill>
              <a:latin typeface="Amasis MT Pro Medium" panose="02040604050005020304" pitchFamily="18" charset="0"/>
            </a:rPr>
            <a:t>dalam</a:t>
          </a:r>
          <a:r>
            <a:rPr lang="en-US" sz="2200" kern="1200" dirty="0">
              <a:solidFill>
                <a:schemeClr val="bg1"/>
              </a:solidFill>
              <a:latin typeface="Amasis MT Pro Medium" panose="02040604050005020304" pitchFamily="18" charset="0"/>
            </a:rPr>
            <a:t> </a:t>
          </a:r>
          <a:r>
            <a:rPr lang="en-US" sz="2200" kern="1200" dirty="0" err="1">
              <a:solidFill>
                <a:schemeClr val="bg1"/>
              </a:solidFill>
              <a:latin typeface="Amasis MT Pro Medium" panose="02040604050005020304" pitchFamily="18" charset="0"/>
            </a:rPr>
            <a:t>Kejadian</a:t>
          </a:r>
          <a:r>
            <a:rPr lang="en-US" sz="2200" kern="1200" dirty="0">
              <a:solidFill>
                <a:schemeClr val="bg1"/>
              </a:solidFill>
              <a:latin typeface="Amasis MT Pro Medium" panose="02040604050005020304" pitchFamily="18" charset="0"/>
            </a:rPr>
            <a:t> 39:2,3,21,23 </a:t>
          </a:r>
          <a:r>
            <a:rPr lang="en-US" sz="2200" kern="1200" dirty="0" err="1">
              <a:solidFill>
                <a:schemeClr val="bg1"/>
              </a:solidFill>
              <a:latin typeface="Amasis MT Pro Medium" panose="02040604050005020304" pitchFamily="18" charset="0"/>
            </a:rPr>
            <a:t>bahwa</a:t>
          </a:r>
          <a:r>
            <a:rPr lang="en-US" sz="2200" kern="1200" dirty="0">
              <a:solidFill>
                <a:schemeClr val="bg1"/>
              </a:solidFill>
              <a:latin typeface="Amasis MT Pro Medium" panose="02040604050005020304" pitchFamily="18" charset="0"/>
            </a:rPr>
            <a:t> </a:t>
          </a:r>
          <a:r>
            <a:rPr lang="en-US" sz="2200" kern="1200" dirty="0" err="1">
              <a:solidFill>
                <a:schemeClr val="bg1"/>
              </a:solidFill>
              <a:latin typeface="Amasis MT Pro Medium" panose="02040604050005020304" pitchFamily="18" charset="0"/>
            </a:rPr>
            <a:t>Tuhan</a:t>
          </a:r>
          <a:r>
            <a:rPr lang="en-US" sz="2200" kern="1200" dirty="0">
              <a:solidFill>
                <a:schemeClr val="bg1"/>
              </a:solidFill>
              <a:latin typeface="Amasis MT Pro Medium" panose="02040604050005020304" pitchFamily="18" charset="0"/>
            </a:rPr>
            <a:t> </a:t>
          </a:r>
          <a:r>
            <a:rPr lang="en-US" sz="2200" kern="1200" dirty="0" err="1">
              <a:solidFill>
                <a:schemeClr val="bg1"/>
              </a:solidFill>
              <a:latin typeface="Amasis MT Pro Medium" panose="02040604050005020304" pitchFamily="18" charset="0"/>
            </a:rPr>
            <a:t>menyertai</a:t>
          </a:r>
          <a:r>
            <a:rPr lang="en-US" sz="2200" kern="1200" dirty="0">
              <a:solidFill>
                <a:schemeClr val="bg1"/>
              </a:solidFill>
              <a:latin typeface="Amasis MT Pro Medium" panose="02040604050005020304" pitchFamily="18" charset="0"/>
            </a:rPr>
            <a:t> Yusuf </a:t>
          </a:r>
          <a:r>
            <a:rPr lang="en-US" sz="2200" kern="1200" dirty="0" err="1">
              <a:solidFill>
                <a:schemeClr val="bg1"/>
              </a:solidFill>
              <a:latin typeface="Amasis MT Pro Medium" panose="02040604050005020304" pitchFamily="18" charset="0"/>
            </a:rPr>
            <a:t>sehingga</a:t>
          </a:r>
          <a:r>
            <a:rPr lang="en-US" sz="2200" kern="1200" dirty="0">
              <a:solidFill>
                <a:schemeClr val="bg1"/>
              </a:solidFill>
              <a:latin typeface="Amasis MT Pro Medium" panose="02040604050005020304" pitchFamily="18" charset="0"/>
            </a:rPr>
            <a:t> </a:t>
          </a:r>
          <a:r>
            <a:rPr lang="en-US" sz="2200" kern="1200" dirty="0" err="1">
              <a:solidFill>
                <a:schemeClr val="bg1"/>
              </a:solidFill>
              <a:latin typeface="Amasis MT Pro Medium" panose="02040604050005020304" pitchFamily="18" charset="0"/>
            </a:rPr>
            <a:t>ia</a:t>
          </a:r>
          <a:r>
            <a:rPr lang="en-US" sz="2200" kern="1200" dirty="0">
              <a:solidFill>
                <a:schemeClr val="bg1"/>
              </a:solidFill>
              <a:latin typeface="Amasis MT Pro Medium" panose="02040604050005020304" pitchFamily="18" charset="0"/>
            </a:rPr>
            <a:t> </a:t>
          </a:r>
          <a:r>
            <a:rPr lang="en-US" sz="2200" kern="1200" dirty="0" err="1">
              <a:solidFill>
                <a:schemeClr val="bg1"/>
              </a:solidFill>
              <a:latin typeface="Amasis MT Pro Medium" panose="02040604050005020304" pitchFamily="18" charset="0"/>
            </a:rPr>
            <a:t>selalu</a:t>
          </a:r>
          <a:r>
            <a:rPr lang="en-US" sz="2200" kern="1200" dirty="0">
              <a:solidFill>
                <a:schemeClr val="bg1"/>
              </a:solidFill>
              <a:latin typeface="Amasis MT Pro Medium" panose="02040604050005020304" pitchFamily="18" charset="0"/>
            </a:rPr>
            <a:t> </a:t>
          </a:r>
          <a:r>
            <a:rPr lang="en-US" sz="2200" kern="1200" dirty="0" err="1">
              <a:solidFill>
                <a:schemeClr val="bg1"/>
              </a:solidFill>
              <a:latin typeface="Amasis MT Pro Medium" panose="02040604050005020304" pitchFamily="18" charset="0"/>
            </a:rPr>
            <a:t>berhasil</a:t>
          </a:r>
          <a:r>
            <a:rPr lang="en-US" sz="2200" kern="1200" dirty="0">
              <a:solidFill>
                <a:schemeClr val="bg1"/>
              </a:solidFill>
              <a:latin typeface="Amasis MT Pro Medium" panose="02040604050005020304" pitchFamily="18" charset="0"/>
            </a:rPr>
            <a:t>.</a:t>
          </a:r>
        </a:p>
      </dsp:txBody>
      <dsp:txXfrm>
        <a:off x="-649" y="3565290"/>
        <a:ext cx="7814166" cy="14980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FCD5DD-9D8B-40DB-89D3-CEB8D1A81D50}" type="datetimeFigureOut">
              <a:rPr lang="en-US" smtClean="0"/>
              <a:pPr/>
              <a:t>6/10/2022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20D68A-CFDB-4D44-A500-5DD94FAB8D5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20D68A-CFDB-4D44-A500-5DD94FAB8D56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E9CDF-3BF4-4588-AFA0-6E1C620FE5F4}" type="datetimeFigureOut">
              <a:rPr lang="en-US" smtClean="0"/>
              <a:pPr/>
              <a:t>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99858-F0FC-4361-8299-5A7EAD4B59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E9CDF-3BF4-4588-AFA0-6E1C620FE5F4}" type="datetimeFigureOut">
              <a:rPr lang="en-US" smtClean="0"/>
              <a:pPr/>
              <a:t>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99858-F0FC-4361-8299-5A7EAD4B59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E9CDF-3BF4-4588-AFA0-6E1C620FE5F4}" type="datetimeFigureOut">
              <a:rPr lang="en-US" smtClean="0"/>
              <a:pPr/>
              <a:t>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99858-F0FC-4361-8299-5A7EAD4B59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E9CDF-3BF4-4588-AFA0-6E1C620FE5F4}" type="datetimeFigureOut">
              <a:rPr lang="en-US" smtClean="0"/>
              <a:pPr/>
              <a:t>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99858-F0FC-4361-8299-5A7EAD4B59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E9CDF-3BF4-4588-AFA0-6E1C620FE5F4}" type="datetimeFigureOut">
              <a:rPr lang="en-US" smtClean="0"/>
              <a:pPr/>
              <a:t>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99858-F0FC-4361-8299-5A7EAD4B59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E9CDF-3BF4-4588-AFA0-6E1C620FE5F4}" type="datetimeFigureOut">
              <a:rPr lang="en-US" smtClean="0"/>
              <a:pPr/>
              <a:t>6/10/2022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99858-F0FC-4361-8299-5A7EAD4B59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E9CDF-3BF4-4588-AFA0-6E1C620FE5F4}" type="datetimeFigureOut">
              <a:rPr lang="en-US" smtClean="0"/>
              <a:pPr/>
              <a:t>6/10/2022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99858-F0FC-4361-8299-5A7EAD4B59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E9CDF-3BF4-4588-AFA0-6E1C620FE5F4}" type="datetimeFigureOut">
              <a:rPr lang="en-US" smtClean="0"/>
              <a:pPr/>
              <a:t>6/10/2022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99858-F0FC-4361-8299-5A7EAD4B59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E9CDF-3BF4-4588-AFA0-6E1C620FE5F4}" type="datetimeFigureOut">
              <a:rPr lang="en-US" smtClean="0"/>
              <a:pPr/>
              <a:t>6/10/2022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99858-F0FC-4361-8299-5A7EAD4B59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E9CDF-3BF4-4588-AFA0-6E1C620FE5F4}" type="datetimeFigureOut">
              <a:rPr lang="en-US" smtClean="0"/>
              <a:pPr/>
              <a:t>6/10/2022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99858-F0FC-4361-8299-5A7EAD4B59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E9CDF-3BF4-4588-AFA0-6E1C620FE5F4}" type="datetimeFigureOut">
              <a:rPr lang="en-US" smtClean="0"/>
              <a:pPr/>
              <a:t>6/10/2022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99858-F0FC-4361-8299-5A7EAD4B59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0E9CDF-3BF4-4588-AFA0-6E1C620FE5F4}" type="datetimeFigureOut">
              <a:rPr lang="en-US" smtClean="0"/>
              <a:pPr/>
              <a:t>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199858-F0FC-4361-8299-5A7EAD4B596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3125BA-EA40-DBFC-091B-420F64F4A0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858" r="9809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CF1FFC3-D020-43C3-8B93-EF6BEFC46D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434465" y="1929384"/>
            <a:ext cx="6275070" cy="2999232"/>
          </a:xfrm>
          <a:prstGeom prst="rect">
            <a:avLst/>
          </a:prstGeom>
          <a:solidFill>
            <a:schemeClr val="bg1">
              <a:alpha val="89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74507" y="2242539"/>
            <a:ext cx="5594985" cy="1425924"/>
          </a:xfrm>
        </p:spPr>
        <p:txBody>
          <a:bodyPr>
            <a:normAutofit/>
          </a:bodyPr>
          <a:lstStyle/>
          <a:p>
            <a:r>
              <a:rPr lang="en-US" sz="4700" dirty="0">
                <a:latin typeface="Impact" panose="020B0806030902050204" pitchFamily="34" charset="0"/>
              </a:rPr>
              <a:t>YUSUF, AHLI MIMPI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74507" y="3884037"/>
            <a:ext cx="5594985" cy="468888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1600" dirty="0">
                <a:solidFill>
                  <a:schemeClr val="tx1"/>
                </a:solidFill>
              </a:rPr>
              <a:t>Pelajaran ke-11, </a:t>
            </a:r>
            <a:r>
              <a:rPr lang="en-US" sz="1600" dirty="0" err="1">
                <a:solidFill>
                  <a:schemeClr val="tx1"/>
                </a:solidFill>
              </a:rPr>
              <a:t>Triwulan</a:t>
            </a:r>
            <a:r>
              <a:rPr lang="en-US" sz="1600" dirty="0">
                <a:solidFill>
                  <a:schemeClr val="tx1"/>
                </a:solidFill>
              </a:rPr>
              <a:t> II</a:t>
            </a:r>
          </a:p>
          <a:p>
            <a:pPr>
              <a:lnSpc>
                <a:spcPct val="90000"/>
              </a:lnSpc>
            </a:pPr>
            <a:r>
              <a:rPr lang="en-US" sz="1600" dirty="0" err="1">
                <a:solidFill>
                  <a:schemeClr val="tx1"/>
                </a:solidFill>
              </a:rPr>
              <a:t>Tahun</a:t>
            </a:r>
            <a:r>
              <a:rPr lang="en-US" sz="1600" dirty="0">
                <a:solidFill>
                  <a:schemeClr val="tx1"/>
                </a:solidFill>
              </a:rPr>
              <a:t> 2022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6FC4A39-71B0-433B-AB94-CBFFA0DF90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601953" y="3792064"/>
            <a:ext cx="1940093" cy="0"/>
          </a:xfrm>
          <a:prstGeom prst="line">
            <a:avLst/>
          </a:prstGeom>
          <a:ln w="22225">
            <a:solidFill>
              <a:srgbClr val="2D72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91440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6050" y="285728"/>
            <a:ext cx="6143668" cy="6572272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en-US" sz="2800" dirty="0">
                <a:latin typeface="Franklin Gothic Demi Cond" pitchFamily="34" charset="0"/>
              </a:rPr>
              <a:t>	</a:t>
            </a:r>
            <a:r>
              <a:rPr lang="en-US" sz="2800" dirty="0" err="1">
                <a:latin typeface="Franklin Gothic Demi Cond" pitchFamily="34" charset="0"/>
              </a:rPr>
              <a:t>Kedatangan</a:t>
            </a:r>
            <a:r>
              <a:rPr lang="en-US" sz="2800" dirty="0">
                <a:latin typeface="Franklin Gothic Demi Cond" pitchFamily="34" charset="0"/>
              </a:rPr>
              <a:t> Yusuf </a:t>
            </a:r>
            <a:r>
              <a:rPr lang="en-US" sz="2800" dirty="0" err="1">
                <a:latin typeface="Franklin Gothic Demi Cond" pitchFamily="34" charset="0"/>
              </a:rPr>
              <a:t>untuk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menjumpai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saudara-saudaranya</a:t>
            </a:r>
            <a:r>
              <a:rPr lang="en-US" sz="2800" dirty="0">
                <a:latin typeface="Franklin Gothic Demi Cond" pitchFamily="34" charset="0"/>
              </a:rPr>
              <a:t>, </a:t>
            </a:r>
            <a:r>
              <a:rPr lang="en-US" sz="2800" dirty="0" err="1">
                <a:latin typeface="Franklin Gothic Demi Cond" pitchFamily="34" charset="0"/>
              </a:rPr>
              <a:t>untuk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menanyakan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kabar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mereka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seperti</a:t>
            </a:r>
            <a:r>
              <a:rPr lang="en-US" sz="2800" dirty="0">
                <a:latin typeface="Franklin Gothic Demi Cond" pitchFamily="34" charset="0"/>
              </a:rPr>
              <a:t> yang </a:t>
            </a:r>
            <a:r>
              <a:rPr lang="en-US" sz="2800" dirty="0" err="1">
                <a:latin typeface="Franklin Gothic Demi Cond" pitchFamily="34" charset="0"/>
              </a:rPr>
              <a:t>diamanatkan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Yakub</a:t>
            </a:r>
            <a:r>
              <a:rPr lang="en-US" sz="2800" dirty="0">
                <a:latin typeface="Franklin Gothic Demi Cond" pitchFamily="34" charset="0"/>
              </a:rPr>
              <a:t>, </a:t>
            </a:r>
            <a:r>
              <a:rPr lang="en-US" sz="2800" dirty="0" err="1">
                <a:latin typeface="Franklin Gothic Demi Cond" pitchFamily="34" charset="0"/>
              </a:rPr>
              <a:t>telah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dimanfaatkan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oleh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saudara-saudaranya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untuk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membunuhnya</a:t>
            </a:r>
            <a:r>
              <a:rPr lang="en-US" sz="2800" dirty="0">
                <a:latin typeface="Franklin Gothic Demi Cond" pitchFamily="34" charset="0"/>
              </a:rPr>
              <a:t>. </a:t>
            </a:r>
            <a:r>
              <a:rPr lang="en-US" sz="2800" dirty="0" err="1">
                <a:latin typeface="Franklin Gothic Demi Cond" pitchFamily="34" charset="0"/>
              </a:rPr>
              <a:t>Nampaknya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mimpi</a:t>
            </a:r>
            <a:r>
              <a:rPr lang="en-US" sz="2800" dirty="0">
                <a:latin typeface="Franklin Gothic Demi Cond" pitchFamily="34" charset="0"/>
              </a:rPr>
              <a:t> Yusuf </a:t>
            </a:r>
            <a:r>
              <a:rPr lang="en-US" sz="2800" dirty="0" err="1">
                <a:latin typeface="Franklin Gothic Demi Cond" pitchFamily="34" charset="0"/>
              </a:rPr>
              <a:t>telah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menjadi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persoalan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utama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kebencian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saudara-saudaranya</a:t>
            </a:r>
            <a:r>
              <a:rPr lang="en-US" sz="2800" dirty="0">
                <a:latin typeface="Franklin Gothic Demi Cond" pitchFamily="34" charset="0"/>
              </a:rPr>
              <a:t>, </a:t>
            </a:r>
            <a:r>
              <a:rPr lang="en-US" sz="2800" dirty="0" err="1">
                <a:latin typeface="Franklin Gothic Demi Cond" pitchFamily="34" charset="0"/>
              </a:rPr>
              <a:t>ini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nampak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dari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bagaimana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cara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mereka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menyebut</a:t>
            </a:r>
            <a:r>
              <a:rPr lang="en-US" sz="2800" dirty="0">
                <a:latin typeface="Franklin Gothic Demi Cond" pitchFamily="34" charset="0"/>
              </a:rPr>
              <a:t> Yusuf </a:t>
            </a:r>
            <a:r>
              <a:rPr lang="en-US" sz="2800" dirty="0" err="1">
                <a:latin typeface="Franklin Gothic Demi Cond" pitchFamily="34" charset="0"/>
              </a:rPr>
              <a:t>dengan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ejekan</a:t>
            </a:r>
            <a:r>
              <a:rPr lang="en-US" sz="2800" dirty="0">
                <a:latin typeface="Franklin Gothic Demi Cond" pitchFamily="34" charset="0"/>
              </a:rPr>
              <a:t> "</a:t>
            </a:r>
            <a:r>
              <a:rPr lang="en-US" sz="2800" dirty="0" err="1">
                <a:latin typeface="Franklin Gothic Demi Cond" pitchFamily="34" charset="0"/>
              </a:rPr>
              <a:t>tukang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mimpi</a:t>
            </a:r>
            <a:r>
              <a:rPr lang="en-US" sz="2800" dirty="0">
                <a:latin typeface="Franklin Gothic Demi Cond" pitchFamily="34" charset="0"/>
              </a:rPr>
              <a:t>" [</a:t>
            </a:r>
            <a:r>
              <a:rPr lang="en-US" sz="2800" dirty="0" err="1">
                <a:latin typeface="Franklin Gothic Demi Cond" pitchFamily="34" charset="0"/>
              </a:rPr>
              <a:t>Kejadian</a:t>
            </a:r>
            <a:r>
              <a:rPr lang="en-US" sz="2800" dirty="0">
                <a:latin typeface="Franklin Gothic Demi Cond" pitchFamily="34" charset="0"/>
              </a:rPr>
              <a:t> 37:12-20]. </a:t>
            </a:r>
            <a:r>
              <a:rPr lang="en-US" sz="2800" dirty="0" err="1">
                <a:latin typeface="Franklin Gothic Demi Cond" pitchFamily="34" charset="0"/>
              </a:rPr>
              <a:t>Namun</a:t>
            </a:r>
            <a:r>
              <a:rPr lang="en-US" sz="2800" dirty="0">
                <a:latin typeface="Franklin Gothic Demi Cond" pitchFamily="34" charset="0"/>
              </a:rPr>
              <a:t>, </a:t>
            </a:r>
            <a:r>
              <a:rPr lang="en-US" sz="2800" dirty="0" err="1">
                <a:latin typeface="Franklin Gothic Demi Cond" pitchFamily="34" charset="0"/>
              </a:rPr>
              <a:t>apa</a:t>
            </a:r>
            <a:r>
              <a:rPr lang="en-US" sz="2800" dirty="0">
                <a:latin typeface="Franklin Gothic Demi Cond" pitchFamily="34" charset="0"/>
              </a:rPr>
              <a:t> yang </a:t>
            </a:r>
            <a:r>
              <a:rPr lang="en-US" sz="2800" dirty="0" err="1">
                <a:latin typeface="Franklin Gothic Demi Cond" pitchFamily="34" charset="0"/>
              </a:rPr>
              <a:t>mereka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katakan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sebagai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ejekan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justru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akan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menjadi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nubuatan</a:t>
            </a:r>
            <a:r>
              <a:rPr lang="en-US" sz="2800" dirty="0">
                <a:latin typeface="Franklin Gothic Demi Cond" pitchFamily="34" charset="0"/>
              </a:rPr>
              <a:t>, </a:t>
            </a:r>
            <a:r>
              <a:rPr lang="en-US" sz="2800" dirty="0" err="1">
                <a:latin typeface="Franklin Gothic Demi Cond" pitchFamily="34" charset="0"/>
              </a:rPr>
              <a:t>karena</a:t>
            </a:r>
            <a:r>
              <a:rPr lang="en-US" sz="2800" dirty="0">
                <a:latin typeface="Franklin Gothic Demi Cond" pitchFamily="34" charset="0"/>
              </a:rPr>
              <a:t> Yusuf </a:t>
            </a:r>
            <a:r>
              <a:rPr lang="en-US" sz="2800" dirty="0" err="1">
                <a:latin typeface="Franklin Gothic Demi Cond" pitchFamily="34" charset="0"/>
              </a:rPr>
              <a:t>memang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akhirnya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bukan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hanya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menerima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mimpi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tetapi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mampu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menafsirkan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mimpi</a:t>
            </a:r>
            <a:r>
              <a:rPr lang="en-US" sz="2800" dirty="0">
                <a:latin typeface="Franklin Gothic Demi Cond" pitchFamily="34" charset="0"/>
              </a:rPr>
              <a:t> yang </a:t>
            </a:r>
            <a:r>
              <a:rPr lang="en-US" sz="2800" dirty="0" err="1">
                <a:latin typeface="Franklin Gothic Demi Cond" pitchFamily="34" charset="0"/>
              </a:rPr>
              <a:t>kemudian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akan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membawanya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kepada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masa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depan</a:t>
            </a:r>
            <a:r>
              <a:rPr lang="en-US" sz="2800" dirty="0">
                <a:latin typeface="Franklin Gothic Demi Cond" pitchFamily="34" charset="0"/>
              </a:rPr>
              <a:t> yang </a:t>
            </a:r>
            <a:r>
              <a:rPr lang="en-US" sz="2800" dirty="0" err="1">
                <a:latin typeface="Franklin Gothic Demi Cond" pitchFamily="34" charset="0"/>
              </a:rPr>
              <a:t>lebih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baik</a:t>
            </a:r>
            <a:r>
              <a:rPr lang="en-US" sz="2800" dirty="0">
                <a:latin typeface="Franklin Gothic Demi Cond" pitchFamily="34" charset="0"/>
              </a:rPr>
              <a:t>.</a:t>
            </a:r>
          </a:p>
        </p:txBody>
      </p:sp>
      <p:pic>
        <p:nvPicPr>
          <p:cNvPr id="25604" name="Picture 4" descr="Yusuf dan Saudara-saudaranya – Allah itu Kasih"/>
          <p:cNvPicPr>
            <a:picLocks noChangeAspect="1" noChangeArrowheads="1"/>
          </p:cNvPicPr>
          <p:nvPr/>
        </p:nvPicPr>
        <p:blipFill>
          <a:blip r:embed="rId3"/>
          <a:srcRect r="50962"/>
          <a:stretch>
            <a:fillRect/>
          </a:stretch>
        </p:blipFill>
        <p:spPr bwMode="auto">
          <a:xfrm>
            <a:off x="214282" y="1357298"/>
            <a:ext cx="2788798" cy="42652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8" name="Picture 2" descr="Kisah Nabi Yusuf (Bagian Ke-4) : Yusuf Dilempar ke Dalam Sumur - Syahida.com"/>
          <p:cNvPicPr>
            <a:picLocks noChangeAspect="1" noChangeArrowheads="1"/>
          </p:cNvPicPr>
          <p:nvPr/>
        </p:nvPicPr>
        <p:blipFill>
          <a:blip r:embed="rId3"/>
          <a:srcRect l="15909" r="11364"/>
          <a:stretch>
            <a:fillRect/>
          </a:stretch>
        </p:blipFill>
        <p:spPr bwMode="auto">
          <a:xfrm>
            <a:off x="5715008" y="785794"/>
            <a:ext cx="3156262" cy="289322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tangle 5"/>
          <p:cNvSpPr/>
          <p:nvPr/>
        </p:nvSpPr>
        <p:spPr>
          <a:xfrm>
            <a:off x="642910" y="4286256"/>
            <a:ext cx="800105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  <a:latin typeface="Eras Demi ITC" pitchFamily="34" charset="0"/>
              </a:rPr>
              <a:t>Di </a:t>
            </a:r>
            <a:r>
              <a:rPr lang="en-US" sz="3200" dirty="0" err="1">
                <a:solidFill>
                  <a:srgbClr val="FFFF00"/>
                </a:solidFill>
                <a:latin typeface="Eras Demi ITC" pitchFamily="34" charset="0"/>
              </a:rPr>
              <a:t>sini</a:t>
            </a:r>
            <a:r>
              <a:rPr lang="en-US" sz="3200" dirty="0">
                <a:solidFill>
                  <a:srgbClr val="FFFF00"/>
                </a:solidFill>
                <a:latin typeface="Eras Demi ITC" pitchFamily="34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Eras Demi ITC" pitchFamily="34" charset="0"/>
              </a:rPr>
              <a:t>kita</a:t>
            </a:r>
            <a:r>
              <a:rPr lang="en-US" sz="3200" dirty="0">
                <a:solidFill>
                  <a:srgbClr val="FFFF00"/>
                </a:solidFill>
                <a:latin typeface="Eras Demi ITC" pitchFamily="34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Eras Demi ITC" pitchFamily="34" charset="0"/>
              </a:rPr>
              <a:t>melihat</a:t>
            </a:r>
            <a:r>
              <a:rPr lang="en-US" sz="3200" dirty="0">
                <a:solidFill>
                  <a:srgbClr val="FFFF00"/>
                </a:solidFill>
                <a:latin typeface="Eras Demi ITC" pitchFamily="34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Eras Demi ITC" pitchFamily="34" charset="0"/>
              </a:rPr>
              <a:t>bahwa</a:t>
            </a:r>
            <a:r>
              <a:rPr lang="en-US" sz="3200" dirty="0">
                <a:solidFill>
                  <a:srgbClr val="FFFF00"/>
                </a:solidFill>
                <a:latin typeface="Eras Demi ITC" pitchFamily="34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Eras Demi ITC" pitchFamily="34" charset="0"/>
              </a:rPr>
              <a:t>apa</a:t>
            </a:r>
            <a:r>
              <a:rPr lang="en-US" sz="3200" dirty="0">
                <a:solidFill>
                  <a:srgbClr val="FFFF00"/>
                </a:solidFill>
                <a:latin typeface="Eras Demi ITC" pitchFamily="34" charset="0"/>
              </a:rPr>
              <a:t> yang </a:t>
            </a:r>
            <a:r>
              <a:rPr lang="en-US" sz="3200" dirty="0" err="1">
                <a:solidFill>
                  <a:srgbClr val="FFFF00"/>
                </a:solidFill>
                <a:latin typeface="Eras Demi ITC" pitchFamily="34" charset="0"/>
              </a:rPr>
              <a:t>dilakukan</a:t>
            </a:r>
            <a:r>
              <a:rPr lang="en-US" sz="3200" dirty="0">
                <a:solidFill>
                  <a:srgbClr val="FFFF00"/>
                </a:solidFill>
                <a:latin typeface="Eras Demi ITC" pitchFamily="34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Eras Demi ITC" pitchFamily="34" charset="0"/>
              </a:rPr>
              <a:t>oleh</a:t>
            </a:r>
            <a:r>
              <a:rPr lang="en-US" sz="3200" dirty="0">
                <a:solidFill>
                  <a:srgbClr val="FFFF00"/>
                </a:solidFill>
                <a:latin typeface="Eras Demi ITC" pitchFamily="34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Eras Demi ITC" pitchFamily="34" charset="0"/>
              </a:rPr>
              <a:t>saudara-saudara</a:t>
            </a:r>
            <a:r>
              <a:rPr lang="en-US" sz="3200" dirty="0">
                <a:solidFill>
                  <a:srgbClr val="FFFF00"/>
                </a:solidFill>
                <a:latin typeface="Eras Demi ITC" pitchFamily="34" charset="0"/>
              </a:rPr>
              <a:t> Yusuf </a:t>
            </a:r>
            <a:r>
              <a:rPr lang="en-US" sz="3200" dirty="0" err="1">
                <a:solidFill>
                  <a:srgbClr val="FFFF00"/>
                </a:solidFill>
                <a:latin typeface="Eras Demi ITC" pitchFamily="34" charset="0"/>
              </a:rPr>
              <a:t>menunjukkan</a:t>
            </a:r>
            <a:r>
              <a:rPr lang="en-US" sz="3200" dirty="0">
                <a:solidFill>
                  <a:srgbClr val="FFFF00"/>
                </a:solidFill>
                <a:latin typeface="Eras Demi ITC" pitchFamily="34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Eras Demi ITC" pitchFamily="34" charset="0"/>
              </a:rPr>
              <a:t>betapa</a:t>
            </a:r>
            <a:r>
              <a:rPr lang="en-US" sz="3200" dirty="0">
                <a:solidFill>
                  <a:srgbClr val="FFFF00"/>
                </a:solidFill>
                <a:latin typeface="Eras Demi ITC" pitchFamily="34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Eras Demi ITC" pitchFamily="34" charset="0"/>
              </a:rPr>
              <a:t>jahatnya</a:t>
            </a:r>
            <a:r>
              <a:rPr lang="en-US" sz="3200" dirty="0">
                <a:solidFill>
                  <a:srgbClr val="FFFF00"/>
                </a:solidFill>
                <a:latin typeface="Eras Demi ITC" pitchFamily="34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Eras Demi ITC" pitchFamily="34" charset="0"/>
              </a:rPr>
              <a:t>manusia</a:t>
            </a:r>
            <a:r>
              <a:rPr lang="en-US" sz="3200" dirty="0">
                <a:solidFill>
                  <a:srgbClr val="FFFF00"/>
                </a:solidFill>
                <a:latin typeface="Eras Demi ITC" pitchFamily="34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Eras Demi ITC" pitchFamily="34" charset="0"/>
              </a:rPr>
              <a:t>bila</a:t>
            </a:r>
            <a:r>
              <a:rPr lang="en-US" sz="3200" dirty="0">
                <a:solidFill>
                  <a:srgbClr val="FFFF00"/>
                </a:solidFill>
                <a:latin typeface="Eras Demi ITC" pitchFamily="34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Eras Demi ITC" pitchFamily="34" charset="0"/>
              </a:rPr>
              <a:t>dikuasai</a:t>
            </a:r>
            <a:r>
              <a:rPr lang="en-US" sz="3200" dirty="0">
                <a:solidFill>
                  <a:srgbClr val="FFFF00"/>
                </a:solidFill>
                <a:latin typeface="Eras Demi ITC" pitchFamily="34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Eras Demi ITC" pitchFamily="34" charset="0"/>
              </a:rPr>
              <a:t>oleh</a:t>
            </a:r>
            <a:r>
              <a:rPr lang="en-US" sz="3200" dirty="0">
                <a:solidFill>
                  <a:srgbClr val="FFFF00"/>
                </a:solidFill>
                <a:latin typeface="Eras Demi ITC" pitchFamily="34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Eras Demi ITC" pitchFamily="34" charset="0"/>
              </a:rPr>
              <a:t>si</a:t>
            </a:r>
            <a:r>
              <a:rPr lang="en-US" sz="3200" dirty="0">
                <a:solidFill>
                  <a:srgbClr val="FFFF00"/>
                </a:solidFill>
                <a:latin typeface="Eras Demi ITC" pitchFamily="34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Eras Demi ITC" pitchFamily="34" charset="0"/>
              </a:rPr>
              <a:t>jahat</a:t>
            </a:r>
            <a:r>
              <a:rPr lang="en-US" sz="3200" dirty="0">
                <a:solidFill>
                  <a:srgbClr val="FFFF00"/>
                </a:solidFill>
                <a:latin typeface="Eras Demi ITC" pitchFamily="34" charset="0"/>
              </a:rPr>
              <a:t>.</a:t>
            </a:r>
            <a:endParaRPr lang="en-US" sz="3200" dirty="0"/>
          </a:p>
        </p:txBody>
      </p:sp>
      <p:sp>
        <p:nvSpPr>
          <p:cNvPr id="8" name="Rectangle 7"/>
          <p:cNvSpPr/>
          <p:nvPr/>
        </p:nvSpPr>
        <p:spPr>
          <a:xfrm>
            <a:off x="285720" y="571480"/>
            <a:ext cx="5357850" cy="33239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sz="3000" dirty="0">
                <a:latin typeface="Franklin Gothic Demi Cond" pitchFamily="34" charset="0"/>
              </a:rPr>
              <a:t>Ruben </a:t>
            </a:r>
            <a:r>
              <a:rPr lang="en-US" sz="3000" dirty="0" err="1">
                <a:latin typeface="Franklin Gothic Demi Cond" pitchFamily="34" charset="0"/>
              </a:rPr>
              <a:t>berhasil</a:t>
            </a:r>
            <a:r>
              <a:rPr lang="en-US" sz="3000" dirty="0">
                <a:latin typeface="Franklin Gothic Demi Cond" pitchFamily="34" charset="0"/>
              </a:rPr>
              <a:t> </a:t>
            </a:r>
            <a:r>
              <a:rPr lang="en-US" sz="3000" dirty="0" err="1">
                <a:latin typeface="Franklin Gothic Demi Cond" pitchFamily="34" charset="0"/>
              </a:rPr>
              <a:t>membujuk</a:t>
            </a:r>
            <a:r>
              <a:rPr lang="en-US" sz="3000" dirty="0">
                <a:latin typeface="Franklin Gothic Demi Cond" pitchFamily="34" charset="0"/>
              </a:rPr>
              <a:t> </a:t>
            </a:r>
            <a:r>
              <a:rPr lang="en-US" sz="3000" dirty="0" err="1">
                <a:latin typeface="Franklin Gothic Demi Cond" pitchFamily="34" charset="0"/>
              </a:rPr>
              <a:t>saudara-saudaranya</a:t>
            </a:r>
            <a:r>
              <a:rPr lang="en-US" sz="3000" dirty="0">
                <a:latin typeface="Franklin Gothic Demi Cond" pitchFamily="34" charset="0"/>
              </a:rPr>
              <a:t> agar Yusuf </a:t>
            </a:r>
            <a:r>
              <a:rPr lang="en-US" sz="3000" dirty="0" err="1">
                <a:latin typeface="Franklin Gothic Demi Cond" pitchFamily="34" charset="0"/>
              </a:rPr>
              <a:t>jangan</a:t>
            </a:r>
            <a:r>
              <a:rPr lang="en-US" sz="3000" dirty="0">
                <a:latin typeface="Franklin Gothic Demi Cond" pitchFamily="34" charset="0"/>
              </a:rPr>
              <a:t> </a:t>
            </a:r>
            <a:r>
              <a:rPr lang="en-US" sz="3000" dirty="0" err="1">
                <a:latin typeface="Franklin Gothic Demi Cond" pitchFamily="34" charset="0"/>
              </a:rPr>
              <a:t>dibunuh</a:t>
            </a:r>
            <a:r>
              <a:rPr lang="en-US" sz="3000" dirty="0">
                <a:latin typeface="Franklin Gothic Demi Cond" pitchFamily="34" charset="0"/>
              </a:rPr>
              <a:t> </a:t>
            </a:r>
            <a:r>
              <a:rPr lang="en-US" sz="3000" dirty="0" err="1">
                <a:latin typeface="Franklin Gothic Demi Cond" pitchFamily="34" charset="0"/>
              </a:rPr>
              <a:t>tapi</a:t>
            </a:r>
            <a:r>
              <a:rPr lang="en-US" sz="3000" dirty="0">
                <a:latin typeface="Franklin Gothic Demi Cond" pitchFamily="34" charset="0"/>
              </a:rPr>
              <a:t> </a:t>
            </a:r>
            <a:r>
              <a:rPr lang="en-US" sz="3000" dirty="0" err="1">
                <a:latin typeface="Franklin Gothic Demi Cond" pitchFamily="34" charset="0"/>
              </a:rPr>
              <a:t>dilemparkan</a:t>
            </a:r>
            <a:r>
              <a:rPr lang="en-US" sz="3000" dirty="0">
                <a:latin typeface="Franklin Gothic Demi Cond" pitchFamily="34" charset="0"/>
              </a:rPr>
              <a:t> </a:t>
            </a:r>
            <a:r>
              <a:rPr lang="en-US" sz="3000" dirty="0" err="1">
                <a:latin typeface="Franklin Gothic Demi Cond" pitchFamily="34" charset="0"/>
              </a:rPr>
              <a:t>ke</a:t>
            </a:r>
            <a:r>
              <a:rPr lang="en-US" sz="3000" dirty="0">
                <a:latin typeface="Franklin Gothic Demi Cond" pitchFamily="34" charset="0"/>
              </a:rPr>
              <a:t> </a:t>
            </a:r>
            <a:r>
              <a:rPr lang="en-US" sz="3000" dirty="0" err="1">
                <a:latin typeface="Franklin Gothic Demi Cond" pitchFamily="34" charset="0"/>
              </a:rPr>
              <a:t>dalam</a:t>
            </a:r>
            <a:r>
              <a:rPr lang="en-US" sz="3000" dirty="0">
                <a:latin typeface="Franklin Gothic Demi Cond" pitchFamily="34" charset="0"/>
              </a:rPr>
              <a:t> </a:t>
            </a:r>
            <a:r>
              <a:rPr lang="en-US" sz="3000" dirty="0" err="1">
                <a:latin typeface="Franklin Gothic Demi Cond" pitchFamily="34" charset="0"/>
              </a:rPr>
              <a:t>sumur</a:t>
            </a:r>
            <a:r>
              <a:rPr lang="en-US" sz="3000" dirty="0">
                <a:latin typeface="Franklin Gothic Demi Cond" pitchFamily="34" charset="0"/>
              </a:rPr>
              <a:t> </a:t>
            </a:r>
            <a:r>
              <a:rPr lang="en-US" sz="3000" dirty="0" err="1">
                <a:latin typeface="Franklin Gothic Demi Cond" pitchFamily="34" charset="0"/>
              </a:rPr>
              <a:t>kosong</a:t>
            </a:r>
            <a:r>
              <a:rPr lang="en-US" sz="3000" dirty="0">
                <a:latin typeface="Franklin Gothic Demi Cond" pitchFamily="34" charset="0"/>
              </a:rPr>
              <a:t>, </a:t>
            </a:r>
            <a:r>
              <a:rPr lang="en-US" sz="3000" dirty="0" err="1">
                <a:latin typeface="Franklin Gothic Demi Cond" pitchFamily="34" charset="0"/>
              </a:rPr>
              <a:t>ia</a:t>
            </a:r>
            <a:r>
              <a:rPr lang="en-US" sz="3000" dirty="0">
                <a:latin typeface="Franklin Gothic Demi Cond" pitchFamily="34" charset="0"/>
              </a:rPr>
              <a:t> </a:t>
            </a:r>
            <a:r>
              <a:rPr lang="en-US" sz="3000" dirty="0" err="1">
                <a:latin typeface="Franklin Gothic Demi Cond" pitchFamily="34" charset="0"/>
              </a:rPr>
              <a:t>bermaksud</a:t>
            </a:r>
            <a:r>
              <a:rPr lang="en-US" sz="3000" dirty="0">
                <a:latin typeface="Franklin Gothic Demi Cond" pitchFamily="34" charset="0"/>
              </a:rPr>
              <a:t> </a:t>
            </a:r>
            <a:r>
              <a:rPr lang="en-US" sz="3000" dirty="0" err="1">
                <a:latin typeface="Franklin Gothic Demi Cond" pitchFamily="34" charset="0"/>
              </a:rPr>
              <a:t>untuk</a:t>
            </a:r>
            <a:r>
              <a:rPr lang="en-US" sz="3000" dirty="0">
                <a:latin typeface="Franklin Gothic Demi Cond" pitchFamily="34" charset="0"/>
              </a:rPr>
              <a:t> </a:t>
            </a:r>
            <a:r>
              <a:rPr lang="en-US" sz="3000" dirty="0" err="1">
                <a:latin typeface="Franklin Gothic Demi Cond" pitchFamily="34" charset="0"/>
              </a:rPr>
              <a:t>mencari</a:t>
            </a:r>
            <a:r>
              <a:rPr lang="en-US" sz="3000" dirty="0">
                <a:latin typeface="Franklin Gothic Demi Cond" pitchFamily="34" charset="0"/>
              </a:rPr>
              <a:t> </a:t>
            </a:r>
            <a:r>
              <a:rPr lang="en-US" sz="3000" dirty="0" err="1">
                <a:latin typeface="Franklin Gothic Demi Cond" pitchFamily="34" charset="0"/>
              </a:rPr>
              <a:t>cara</a:t>
            </a:r>
            <a:r>
              <a:rPr lang="en-US" sz="3000" dirty="0">
                <a:latin typeface="Franklin Gothic Demi Cond" pitchFamily="34" charset="0"/>
              </a:rPr>
              <a:t> </a:t>
            </a:r>
            <a:r>
              <a:rPr lang="en-US" sz="3000" dirty="0" err="1">
                <a:latin typeface="Franklin Gothic Demi Cond" pitchFamily="34" charset="0"/>
              </a:rPr>
              <a:t>menyelamatkan</a:t>
            </a:r>
            <a:r>
              <a:rPr lang="en-US" sz="3000" dirty="0">
                <a:latin typeface="Franklin Gothic Demi Cond" pitchFamily="34" charset="0"/>
              </a:rPr>
              <a:t> Yusuf, </a:t>
            </a:r>
            <a:r>
              <a:rPr lang="en-US" sz="3000" dirty="0" err="1">
                <a:latin typeface="Franklin Gothic Demi Cond" pitchFamily="34" charset="0"/>
              </a:rPr>
              <a:t>namun</a:t>
            </a:r>
            <a:r>
              <a:rPr lang="en-US" sz="3000" dirty="0">
                <a:latin typeface="Franklin Gothic Demi Cond" pitchFamily="34" charset="0"/>
              </a:rPr>
              <a:t> </a:t>
            </a:r>
            <a:r>
              <a:rPr lang="en-US" sz="3000" dirty="0" err="1">
                <a:latin typeface="Franklin Gothic Demi Cond" pitchFamily="34" charset="0"/>
              </a:rPr>
              <a:t>belum</a:t>
            </a:r>
            <a:r>
              <a:rPr lang="en-US" sz="3000" dirty="0">
                <a:latin typeface="Franklin Gothic Demi Cond" pitchFamily="34" charset="0"/>
              </a:rPr>
              <a:t> </a:t>
            </a:r>
            <a:r>
              <a:rPr lang="en-US" sz="3000" dirty="0" err="1">
                <a:latin typeface="Franklin Gothic Demi Cond" pitchFamily="34" charset="0"/>
              </a:rPr>
              <a:t>berhasil</a:t>
            </a:r>
            <a:r>
              <a:rPr lang="en-US" sz="3000" dirty="0">
                <a:latin typeface="Franklin Gothic Demi Cond" pitchFamily="34" charset="0"/>
              </a:rPr>
              <a:t> [</a:t>
            </a:r>
            <a:r>
              <a:rPr lang="en-US" sz="3000" dirty="0" err="1">
                <a:latin typeface="Franklin Gothic Demi Cond" pitchFamily="34" charset="0"/>
              </a:rPr>
              <a:t>Kejadian</a:t>
            </a:r>
            <a:r>
              <a:rPr lang="en-US" sz="3000" dirty="0">
                <a:latin typeface="Franklin Gothic Demi Cond" pitchFamily="34" charset="0"/>
              </a:rPr>
              <a:t> 37:21-22]. </a:t>
            </a:r>
            <a:endParaRPr lang="en-US" sz="30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1C32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929066"/>
            <a:ext cx="9144000" cy="292893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600" dirty="0">
                <a:solidFill>
                  <a:schemeClr val="bg1"/>
                </a:solidFill>
                <a:latin typeface="Franklin Gothic Demi Cond" pitchFamily="34" charset="0"/>
              </a:rPr>
              <a:t>	</a:t>
            </a:r>
            <a:r>
              <a:rPr lang="en-US" sz="2600" dirty="0" err="1">
                <a:solidFill>
                  <a:schemeClr val="bg1"/>
                </a:solidFill>
                <a:latin typeface="Franklin Gothic Demi Cond" pitchFamily="34" charset="0"/>
              </a:rPr>
              <a:t>Kedatangan</a:t>
            </a:r>
            <a:r>
              <a:rPr lang="en-US" sz="26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Franklin Gothic Demi Cond" pitchFamily="34" charset="0"/>
              </a:rPr>
              <a:t>kafilah</a:t>
            </a:r>
            <a:r>
              <a:rPr lang="en-US" sz="26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Franklin Gothic Demi Cond" pitchFamily="34" charset="0"/>
              </a:rPr>
              <a:t>dari</a:t>
            </a:r>
            <a:r>
              <a:rPr lang="en-US" sz="26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Franklin Gothic Demi Cond" pitchFamily="34" charset="0"/>
              </a:rPr>
              <a:t>bangsa</a:t>
            </a:r>
            <a:r>
              <a:rPr lang="en-US" sz="2600" dirty="0">
                <a:solidFill>
                  <a:schemeClr val="bg1"/>
                </a:solidFill>
                <a:latin typeface="Franklin Gothic Demi Cond" pitchFamily="34" charset="0"/>
              </a:rPr>
              <a:t> Ismail yang </a:t>
            </a:r>
            <a:r>
              <a:rPr lang="en-US" sz="2600" dirty="0" err="1">
                <a:solidFill>
                  <a:schemeClr val="bg1"/>
                </a:solidFill>
                <a:latin typeface="Franklin Gothic Demi Cond" pitchFamily="34" charset="0"/>
              </a:rPr>
              <a:t>melewati</a:t>
            </a:r>
            <a:r>
              <a:rPr lang="en-US" sz="26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Franklin Gothic Demi Cond" pitchFamily="34" charset="0"/>
              </a:rPr>
              <a:t>tempat</a:t>
            </a:r>
            <a:r>
              <a:rPr lang="en-US" sz="26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Franklin Gothic Demi Cond" pitchFamily="34" charset="0"/>
              </a:rPr>
              <a:t>di</a:t>
            </a:r>
            <a:r>
              <a:rPr lang="en-US" sz="26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Franklin Gothic Demi Cond" pitchFamily="34" charset="0"/>
              </a:rPr>
              <a:t>mana</a:t>
            </a:r>
            <a:r>
              <a:rPr lang="en-US" sz="26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Franklin Gothic Demi Cond" pitchFamily="34" charset="0"/>
              </a:rPr>
              <a:t>saudara-saudara</a:t>
            </a:r>
            <a:r>
              <a:rPr lang="en-US" sz="2600" dirty="0">
                <a:solidFill>
                  <a:schemeClr val="bg1"/>
                </a:solidFill>
                <a:latin typeface="Franklin Gothic Demi Cond" pitchFamily="34" charset="0"/>
              </a:rPr>
              <a:t> Yusuf </a:t>
            </a:r>
            <a:r>
              <a:rPr lang="en-US" sz="2600" dirty="0" err="1">
                <a:solidFill>
                  <a:schemeClr val="bg1"/>
                </a:solidFill>
                <a:latin typeface="Franklin Gothic Demi Cond" pitchFamily="34" charset="0"/>
              </a:rPr>
              <a:t>berada</a:t>
            </a:r>
            <a:r>
              <a:rPr lang="en-US" sz="2600" dirty="0">
                <a:solidFill>
                  <a:schemeClr val="bg1"/>
                </a:solidFill>
                <a:latin typeface="Franklin Gothic Demi Cond" pitchFamily="34" charset="0"/>
              </a:rPr>
              <a:t>, </a:t>
            </a:r>
            <a:r>
              <a:rPr lang="en-US" sz="2600" dirty="0" err="1">
                <a:solidFill>
                  <a:schemeClr val="bg1"/>
                </a:solidFill>
                <a:latin typeface="Franklin Gothic Demi Cond" pitchFamily="34" charset="0"/>
              </a:rPr>
              <a:t>seolah-olah</a:t>
            </a:r>
            <a:r>
              <a:rPr lang="en-US" sz="26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Franklin Gothic Demi Cond" pitchFamily="34" charset="0"/>
              </a:rPr>
              <a:t>menjadi</a:t>
            </a:r>
            <a:r>
              <a:rPr lang="en-US" sz="2600" dirty="0">
                <a:solidFill>
                  <a:schemeClr val="bg1"/>
                </a:solidFill>
                <a:latin typeface="Franklin Gothic Demi Cond" pitchFamily="34" charset="0"/>
              </a:rPr>
              <a:t> "</a:t>
            </a:r>
            <a:r>
              <a:rPr lang="en-US" sz="2600" dirty="0" err="1">
                <a:solidFill>
                  <a:schemeClr val="bg1"/>
                </a:solidFill>
                <a:latin typeface="Franklin Gothic Demi Cond" pitchFamily="34" charset="0"/>
              </a:rPr>
              <a:t>juruselamat</a:t>
            </a:r>
            <a:r>
              <a:rPr lang="en-US" sz="2600" dirty="0">
                <a:solidFill>
                  <a:schemeClr val="bg1"/>
                </a:solidFill>
                <a:latin typeface="Franklin Gothic Demi Cond" pitchFamily="34" charset="0"/>
              </a:rPr>
              <a:t>" </a:t>
            </a:r>
            <a:r>
              <a:rPr lang="en-US" sz="2600" dirty="0" err="1">
                <a:solidFill>
                  <a:schemeClr val="bg1"/>
                </a:solidFill>
                <a:latin typeface="Franklin Gothic Demi Cond" pitchFamily="34" charset="0"/>
              </a:rPr>
              <a:t>bagi</a:t>
            </a:r>
            <a:r>
              <a:rPr lang="en-US" sz="2600" dirty="0">
                <a:solidFill>
                  <a:schemeClr val="bg1"/>
                </a:solidFill>
                <a:latin typeface="Franklin Gothic Demi Cond" pitchFamily="34" charset="0"/>
              </a:rPr>
              <a:t> Yusuf, </a:t>
            </a:r>
            <a:r>
              <a:rPr lang="en-US" sz="2600" dirty="0" err="1">
                <a:solidFill>
                  <a:schemeClr val="bg1"/>
                </a:solidFill>
                <a:latin typeface="Franklin Gothic Demi Cond" pitchFamily="34" charset="0"/>
              </a:rPr>
              <a:t>sebab</a:t>
            </a:r>
            <a:r>
              <a:rPr lang="en-US" sz="26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Franklin Gothic Demi Cond" pitchFamily="34" charset="0"/>
              </a:rPr>
              <a:t>Yehuda</a:t>
            </a:r>
            <a:r>
              <a:rPr lang="en-US" sz="26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Franklin Gothic Demi Cond" pitchFamily="34" charset="0"/>
              </a:rPr>
              <a:t>kemudian</a:t>
            </a:r>
            <a:r>
              <a:rPr lang="en-US" sz="26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Franklin Gothic Demi Cond" pitchFamily="34" charset="0"/>
              </a:rPr>
              <a:t>mengusulkan</a:t>
            </a:r>
            <a:r>
              <a:rPr lang="en-US" sz="2600" dirty="0">
                <a:solidFill>
                  <a:schemeClr val="bg1"/>
                </a:solidFill>
                <a:latin typeface="Franklin Gothic Demi Cond" pitchFamily="34" charset="0"/>
              </a:rPr>
              <a:t> agar Yusuf </a:t>
            </a:r>
            <a:r>
              <a:rPr lang="en-US" sz="2600" dirty="0" err="1">
                <a:solidFill>
                  <a:schemeClr val="bg1"/>
                </a:solidFill>
                <a:latin typeface="Franklin Gothic Demi Cond" pitchFamily="34" charset="0"/>
              </a:rPr>
              <a:t>dijual</a:t>
            </a:r>
            <a:r>
              <a:rPr lang="en-US" sz="26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Franklin Gothic Demi Cond" pitchFamily="34" charset="0"/>
              </a:rPr>
              <a:t>kepada</a:t>
            </a:r>
            <a:r>
              <a:rPr lang="en-US" sz="26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Franklin Gothic Demi Cond" pitchFamily="34" charset="0"/>
              </a:rPr>
              <a:t>pedagang-pedagang</a:t>
            </a:r>
            <a:r>
              <a:rPr lang="en-US" sz="26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Franklin Gothic Demi Cond" pitchFamily="34" charset="0"/>
              </a:rPr>
              <a:t>tersebut</a:t>
            </a:r>
            <a:r>
              <a:rPr lang="en-US" sz="2600" dirty="0">
                <a:solidFill>
                  <a:schemeClr val="bg1"/>
                </a:solidFill>
                <a:latin typeface="Franklin Gothic Demi Cond" pitchFamily="34" charset="0"/>
              </a:rPr>
              <a:t>, </a:t>
            </a:r>
            <a:r>
              <a:rPr lang="en-US" sz="2600" dirty="0" err="1">
                <a:solidFill>
                  <a:schemeClr val="bg1"/>
                </a:solidFill>
                <a:latin typeface="Franklin Gothic Demi Cond" pitchFamily="34" charset="0"/>
              </a:rPr>
              <a:t>usul</a:t>
            </a:r>
            <a:r>
              <a:rPr lang="en-US" sz="26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Franklin Gothic Demi Cond" pitchFamily="34" charset="0"/>
              </a:rPr>
              <a:t>tersebut</a:t>
            </a:r>
            <a:r>
              <a:rPr lang="en-US" sz="26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Franklin Gothic Demi Cond" pitchFamily="34" charset="0"/>
              </a:rPr>
              <a:t>diterima</a:t>
            </a:r>
            <a:r>
              <a:rPr lang="en-US" sz="26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Franklin Gothic Demi Cond" pitchFamily="34" charset="0"/>
              </a:rPr>
              <a:t>dan</a:t>
            </a:r>
            <a:r>
              <a:rPr lang="en-US" sz="26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Franklin Gothic Demi Cond" pitchFamily="34" charset="0"/>
              </a:rPr>
              <a:t>kini</a:t>
            </a:r>
            <a:r>
              <a:rPr lang="en-US" sz="2600" dirty="0">
                <a:solidFill>
                  <a:schemeClr val="bg1"/>
                </a:solidFill>
                <a:latin typeface="Franklin Gothic Demi Cond" pitchFamily="34" charset="0"/>
              </a:rPr>
              <a:t> Yusuf </a:t>
            </a:r>
            <a:r>
              <a:rPr lang="en-US" sz="2600" dirty="0" err="1">
                <a:solidFill>
                  <a:schemeClr val="bg1"/>
                </a:solidFill>
                <a:latin typeface="Franklin Gothic Demi Cond" pitchFamily="34" charset="0"/>
              </a:rPr>
              <a:t>beralih</a:t>
            </a:r>
            <a:r>
              <a:rPr lang="en-US" sz="26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Franklin Gothic Demi Cond" pitchFamily="34" charset="0"/>
              </a:rPr>
              <a:t>ke</a:t>
            </a:r>
            <a:r>
              <a:rPr lang="en-US" sz="26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Franklin Gothic Demi Cond" pitchFamily="34" charset="0"/>
              </a:rPr>
              <a:t>tangan</a:t>
            </a:r>
            <a:r>
              <a:rPr lang="en-US" sz="26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Franklin Gothic Demi Cond" pitchFamily="34" charset="0"/>
              </a:rPr>
              <a:t>orang</a:t>
            </a:r>
            <a:r>
              <a:rPr lang="en-US" sz="2600" dirty="0">
                <a:solidFill>
                  <a:schemeClr val="bg1"/>
                </a:solidFill>
                <a:latin typeface="Franklin Gothic Demi Cond" pitchFamily="34" charset="0"/>
              </a:rPr>
              <a:t> Ismail yang </a:t>
            </a:r>
            <a:r>
              <a:rPr lang="en-US" sz="2600" dirty="0" err="1">
                <a:solidFill>
                  <a:schemeClr val="bg1"/>
                </a:solidFill>
                <a:latin typeface="Franklin Gothic Demi Cond" pitchFamily="34" charset="0"/>
              </a:rPr>
              <a:t>kemudian</a:t>
            </a:r>
            <a:r>
              <a:rPr lang="en-US" sz="26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Franklin Gothic Demi Cond" pitchFamily="34" charset="0"/>
              </a:rPr>
              <a:t>membawanya</a:t>
            </a:r>
            <a:r>
              <a:rPr lang="en-US" sz="26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Franklin Gothic Demi Cond" pitchFamily="34" charset="0"/>
              </a:rPr>
              <a:t>ke</a:t>
            </a:r>
            <a:r>
              <a:rPr lang="en-US" sz="26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Franklin Gothic Demi Cond" pitchFamily="34" charset="0"/>
              </a:rPr>
              <a:t>Mesir</a:t>
            </a:r>
            <a:r>
              <a:rPr lang="en-US" sz="26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Franklin Gothic Demi Cond" pitchFamily="34" charset="0"/>
              </a:rPr>
              <a:t>untuk</a:t>
            </a:r>
            <a:r>
              <a:rPr lang="en-US" sz="26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Franklin Gothic Demi Cond" pitchFamily="34" charset="0"/>
              </a:rPr>
              <a:t>dijual</a:t>
            </a:r>
            <a:r>
              <a:rPr lang="en-US" sz="2600" dirty="0">
                <a:solidFill>
                  <a:schemeClr val="bg1"/>
                </a:solidFill>
                <a:latin typeface="Franklin Gothic Demi Cond" pitchFamily="34" charset="0"/>
              </a:rPr>
              <a:t> [</a:t>
            </a:r>
            <a:r>
              <a:rPr lang="en-US" sz="2600" dirty="0" err="1">
                <a:solidFill>
                  <a:schemeClr val="bg1"/>
                </a:solidFill>
                <a:latin typeface="Franklin Gothic Demi Cond" pitchFamily="34" charset="0"/>
              </a:rPr>
              <a:t>Kejadian</a:t>
            </a:r>
            <a:r>
              <a:rPr lang="en-US" sz="2600" dirty="0">
                <a:solidFill>
                  <a:schemeClr val="bg1"/>
                </a:solidFill>
                <a:latin typeface="Franklin Gothic Demi Cond" pitchFamily="34" charset="0"/>
              </a:rPr>
              <a:t> 37:23-28]. </a:t>
            </a:r>
          </a:p>
          <a:p>
            <a:endParaRPr lang="en-US" sz="2600" dirty="0">
              <a:solidFill>
                <a:schemeClr val="bg1"/>
              </a:solidFill>
              <a:latin typeface="Franklin Gothic Demi Cond" pitchFamily="34" charset="0"/>
            </a:endParaRPr>
          </a:p>
        </p:txBody>
      </p:sp>
      <p:pic>
        <p:nvPicPr>
          <p:cNvPr id="40966" name="Picture 6" descr="WALAUPUN BERANTAKAN, TETAP ADA PENGHARAPAN | SANG SABDA"/>
          <p:cNvPicPr>
            <a:picLocks noChangeAspect="1" noChangeArrowheads="1"/>
          </p:cNvPicPr>
          <p:nvPr/>
        </p:nvPicPr>
        <p:blipFill>
          <a:blip r:embed="rId2"/>
          <a:srcRect t="11999" b="24000"/>
          <a:stretch>
            <a:fillRect/>
          </a:stretch>
        </p:blipFill>
        <p:spPr bwMode="auto">
          <a:xfrm>
            <a:off x="0" y="0"/>
            <a:ext cx="9144000" cy="37642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559" name="Rectangle 23558">
            <a:extLst>
              <a:ext uri="{FF2B5EF4-FFF2-40B4-BE49-F238E27FC236}">
                <a16:creationId xmlns:a16="http://schemas.microsoft.com/office/drawing/2014/main" id="{2172A0AC-3DCE-4672-BCAF-28FEF91F6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61" name="Rectangle 23560">
            <a:extLst>
              <a:ext uri="{FF2B5EF4-FFF2-40B4-BE49-F238E27FC236}">
                <a16:creationId xmlns:a16="http://schemas.microsoft.com/office/drawing/2014/main" id="{AE6F1C77-EDC9-4C5F-8C1C-62DD46BDA3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" r="29923"/>
          <a:stretch/>
        </p:blipFill>
        <p:spPr bwMode="auto">
          <a:xfrm>
            <a:off x="20" y="10"/>
            <a:ext cx="6337717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6512" y="609029"/>
            <a:ext cx="4788024" cy="5772299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en-US" sz="2400" dirty="0">
                <a:solidFill>
                  <a:srgbClr val="FFFFFF"/>
                </a:solidFill>
              </a:rPr>
              <a:t>	</a:t>
            </a:r>
            <a:r>
              <a:rPr lang="en-US" sz="2400" dirty="0">
                <a:solidFill>
                  <a:srgbClr val="FFFFFF"/>
                </a:solidFill>
                <a:latin typeface="Franklin Gothic Demi Cond" pitchFamily="34" charset="0"/>
              </a:rPr>
              <a:t>Di </a:t>
            </a:r>
            <a:r>
              <a:rPr lang="en-US" sz="2400" dirty="0" err="1">
                <a:solidFill>
                  <a:srgbClr val="FFFFFF"/>
                </a:solidFill>
                <a:latin typeface="Franklin Gothic Demi Cond" pitchFamily="34" charset="0"/>
              </a:rPr>
              <a:t>Mesir</a:t>
            </a:r>
            <a:r>
              <a:rPr lang="en-US" sz="2400" dirty="0">
                <a:solidFill>
                  <a:srgbClr val="FFFFFF"/>
                </a:solidFill>
                <a:latin typeface="Franklin Gothic Demi Cond" pitchFamily="34" charset="0"/>
              </a:rPr>
              <a:t> Yusuf </a:t>
            </a:r>
            <a:r>
              <a:rPr lang="en-US" sz="2400" dirty="0" err="1">
                <a:solidFill>
                  <a:srgbClr val="FFFFFF"/>
                </a:solidFill>
                <a:latin typeface="Franklin Gothic Demi Cond" pitchFamily="34" charset="0"/>
              </a:rPr>
              <a:t>dijual</a:t>
            </a:r>
            <a:r>
              <a:rPr lang="en-US" sz="2400" dirty="0">
                <a:solidFill>
                  <a:srgbClr val="FFFFFF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Franklin Gothic Demi Cond" pitchFamily="34" charset="0"/>
              </a:rPr>
              <a:t>kepada</a:t>
            </a:r>
            <a:r>
              <a:rPr lang="en-US" sz="2400" dirty="0">
                <a:solidFill>
                  <a:srgbClr val="FFFFFF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Franklin Gothic Demi Cond" pitchFamily="34" charset="0"/>
              </a:rPr>
              <a:t>seorang</a:t>
            </a:r>
            <a:r>
              <a:rPr lang="en-US" sz="2400" dirty="0">
                <a:solidFill>
                  <a:srgbClr val="FFFFFF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Franklin Gothic Demi Cond" pitchFamily="34" charset="0"/>
              </a:rPr>
              <a:t>pegawai</a:t>
            </a:r>
            <a:r>
              <a:rPr lang="en-US" sz="2400" dirty="0">
                <a:solidFill>
                  <a:srgbClr val="FFFFFF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Franklin Gothic Demi Cond" pitchFamily="34" charset="0"/>
              </a:rPr>
              <a:t>istana</a:t>
            </a:r>
            <a:r>
              <a:rPr lang="en-US" sz="2400" dirty="0">
                <a:solidFill>
                  <a:srgbClr val="FFFFFF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Franklin Gothic Demi Cond" pitchFamily="34" charset="0"/>
              </a:rPr>
              <a:t>Firaun</a:t>
            </a:r>
            <a:r>
              <a:rPr lang="en-US" sz="2400" dirty="0">
                <a:solidFill>
                  <a:srgbClr val="FFFFFF"/>
                </a:solidFill>
                <a:latin typeface="Franklin Gothic Demi Cond" pitchFamily="34" charset="0"/>
              </a:rPr>
              <a:t> [</a:t>
            </a:r>
            <a:r>
              <a:rPr lang="en-US" sz="2400" dirty="0" err="1">
                <a:solidFill>
                  <a:srgbClr val="FFFFFF"/>
                </a:solidFill>
                <a:latin typeface="Franklin Gothic Demi Cond" pitchFamily="34" charset="0"/>
              </a:rPr>
              <a:t>Kejadian</a:t>
            </a:r>
            <a:r>
              <a:rPr lang="en-US" sz="2400" dirty="0">
                <a:solidFill>
                  <a:srgbClr val="FFFFFF"/>
                </a:solidFill>
                <a:latin typeface="Franklin Gothic Demi Cond" pitchFamily="34" charset="0"/>
              </a:rPr>
              <a:t> 37:36]. Di </a:t>
            </a:r>
            <a:r>
              <a:rPr lang="en-US" sz="2400" dirty="0" err="1">
                <a:solidFill>
                  <a:srgbClr val="FFFFFF"/>
                </a:solidFill>
                <a:latin typeface="Franklin Gothic Demi Cond" pitchFamily="34" charset="0"/>
              </a:rPr>
              <a:t>sinilah</a:t>
            </a:r>
            <a:r>
              <a:rPr lang="en-US" sz="2400" dirty="0">
                <a:solidFill>
                  <a:srgbClr val="FFFFFF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Franklin Gothic Demi Cond" pitchFamily="34" charset="0"/>
              </a:rPr>
              <a:t>awal</a:t>
            </a:r>
            <a:r>
              <a:rPr lang="en-US" sz="2400" dirty="0">
                <a:solidFill>
                  <a:srgbClr val="FFFFFF"/>
                </a:solidFill>
                <a:latin typeface="Franklin Gothic Demi Cond" pitchFamily="34" charset="0"/>
              </a:rPr>
              <a:t> masa </a:t>
            </a:r>
            <a:r>
              <a:rPr lang="en-US" sz="2400" dirty="0" err="1">
                <a:solidFill>
                  <a:srgbClr val="FFFFFF"/>
                </a:solidFill>
                <a:latin typeface="Franklin Gothic Demi Cond" pitchFamily="34" charset="0"/>
              </a:rPr>
              <a:t>depan</a:t>
            </a:r>
            <a:r>
              <a:rPr lang="en-US" sz="2400" dirty="0">
                <a:solidFill>
                  <a:srgbClr val="FFFFFF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Franklin Gothic Demi Cond" pitchFamily="34" charset="0"/>
              </a:rPr>
              <a:t>itu</a:t>
            </a:r>
            <a:r>
              <a:rPr lang="en-US" sz="2400" dirty="0">
                <a:solidFill>
                  <a:srgbClr val="FFFFFF"/>
                </a:solidFill>
                <a:latin typeface="Franklin Gothic Demi Cond" pitchFamily="34" charset="0"/>
              </a:rPr>
              <a:t>. </a:t>
            </a:r>
          </a:p>
          <a:p>
            <a:pPr>
              <a:lnSpc>
                <a:spcPct val="90000"/>
              </a:lnSpc>
              <a:buNone/>
            </a:pPr>
            <a:endParaRPr lang="en-US" sz="2400" dirty="0">
              <a:solidFill>
                <a:srgbClr val="FFFFFF"/>
              </a:solidFill>
              <a:latin typeface="Franklin Gothic Demi Cond" pitchFamily="34" charset="0"/>
            </a:endParaRPr>
          </a:p>
          <a:p>
            <a:pPr>
              <a:lnSpc>
                <a:spcPct val="90000"/>
              </a:lnSpc>
              <a:buNone/>
            </a:pPr>
            <a:r>
              <a:rPr lang="en-US" sz="2400" dirty="0">
                <a:solidFill>
                  <a:srgbClr val="FFFFFF"/>
                </a:solidFill>
                <a:latin typeface="Berlin Sans FB" pitchFamily="34" charset="0"/>
              </a:rPr>
              <a:t>	</a:t>
            </a:r>
            <a:r>
              <a:rPr lang="en-US" sz="2400" dirty="0" err="1">
                <a:solidFill>
                  <a:srgbClr val="FFC000"/>
                </a:solidFill>
                <a:latin typeface="Eras Demi ITC" pitchFamily="34" charset="0"/>
              </a:rPr>
              <a:t>Apa</a:t>
            </a:r>
            <a:r>
              <a:rPr lang="en-US" sz="2400" dirty="0">
                <a:solidFill>
                  <a:srgbClr val="FFC000"/>
                </a:solidFill>
                <a:latin typeface="Eras Demi ITC" pitchFamily="34" charset="0"/>
              </a:rPr>
              <a:t> yang </a:t>
            </a:r>
            <a:r>
              <a:rPr lang="en-US" sz="2400" dirty="0" err="1">
                <a:solidFill>
                  <a:srgbClr val="FFC000"/>
                </a:solidFill>
                <a:latin typeface="Eras Demi ITC" pitchFamily="34" charset="0"/>
              </a:rPr>
              <a:t>nampaknya</a:t>
            </a:r>
            <a:r>
              <a:rPr lang="en-US" sz="2400" dirty="0">
                <a:solidFill>
                  <a:srgbClr val="FFC000"/>
                </a:solidFill>
                <a:latin typeface="Eras Demi ITC" pitchFamily="34" charset="0"/>
              </a:rPr>
              <a:t> </a:t>
            </a:r>
            <a:r>
              <a:rPr lang="en-US" sz="2400" dirty="0" err="1">
                <a:solidFill>
                  <a:srgbClr val="FFC000"/>
                </a:solidFill>
                <a:latin typeface="Eras Demi ITC" pitchFamily="34" charset="0"/>
              </a:rPr>
              <a:t>sebagai</a:t>
            </a:r>
            <a:r>
              <a:rPr lang="en-US" sz="2400" dirty="0">
                <a:solidFill>
                  <a:srgbClr val="FFC000"/>
                </a:solidFill>
                <a:latin typeface="Eras Demi ITC" pitchFamily="34" charset="0"/>
              </a:rPr>
              <a:t> masa </a:t>
            </a:r>
            <a:r>
              <a:rPr lang="en-US" sz="2400" dirty="0" err="1">
                <a:solidFill>
                  <a:srgbClr val="FFC000"/>
                </a:solidFill>
                <a:latin typeface="Eras Demi ITC" pitchFamily="34" charset="0"/>
              </a:rPr>
              <a:t>depan</a:t>
            </a:r>
            <a:r>
              <a:rPr lang="en-US" sz="2400" dirty="0">
                <a:solidFill>
                  <a:srgbClr val="FFC000"/>
                </a:solidFill>
                <a:latin typeface="Eras Demi ITC" pitchFamily="34" charset="0"/>
              </a:rPr>
              <a:t> yang </a:t>
            </a:r>
            <a:r>
              <a:rPr lang="en-US" sz="2400" dirty="0" err="1">
                <a:solidFill>
                  <a:srgbClr val="FFC000"/>
                </a:solidFill>
                <a:latin typeface="Eras Demi ITC" pitchFamily="34" charset="0"/>
              </a:rPr>
              <a:t>suram</a:t>
            </a:r>
            <a:r>
              <a:rPr lang="en-US" sz="2400" dirty="0">
                <a:solidFill>
                  <a:srgbClr val="FFC000"/>
                </a:solidFill>
                <a:latin typeface="Eras Demi ITC" pitchFamily="34" charset="0"/>
              </a:rPr>
              <a:t> </a:t>
            </a:r>
            <a:r>
              <a:rPr lang="en-US" sz="2400" dirty="0" err="1">
                <a:solidFill>
                  <a:srgbClr val="FFC000"/>
                </a:solidFill>
                <a:latin typeface="Eras Demi ITC" pitchFamily="34" charset="0"/>
              </a:rPr>
              <a:t>tetapi</a:t>
            </a:r>
            <a:r>
              <a:rPr lang="en-US" sz="2400" dirty="0">
                <a:solidFill>
                  <a:srgbClr val="FFC000"/>
                </a:solidFill>
                <a:latin typeface="Eras Demi ITC" pitchFamily="34" charset="0"/>
              </a:rPr>
              <a:t> </a:t>
            </a:r>
            <a:r>
              <a:rPr lang="en-US" sz="2400" dirty="0" err="1">
                <a:solidFill>
                  <a:srgbClr val="FFC000"/>
                </a:solidFill>
                <a:latin typeface="Eras Demi ITC" pitchFamily="34" charset="0"/>
              </a:rPr>
              <a:t>justru</a:t>
            </a:r>
            <a:r>
              <a:rPr lang="en-US" sz="2400" dirty="0">
                <a:solidFill>
                  <a:srgbClr val="FFC000"/>
                </a:solidFill>
                <a:latin typeface="Eras Demi ITC" pitchFamily="34" charset="0"/>
              </a:rPr>
              <a:t> </a:t>
            </a:r>
            <a:r>
              <a:rPr lang="en-US" sz="2400" dirty="0" err="1">
                <a:solidFill>
                  <a:srgbClr val="FFC000"/>
                </a:solidFill>
                <a:latin typeface="Eras Demi ITC" pitchFamily="34" charset="0"/>
              </a:rPr>
              <a:t>menjadi</a:t>
            </a:r>
            <a:r>
              <a:rPr lang="en-US" sz="2400" dirty="0">
                <a:solidFill>
                  <a:srgbClr val="FFC000"/>
                </a:solidFill>
                <a:latin typeface="Eras Demi ITC" pitchFamily="34" charset="0"/>
              </a:rPr>
              <a:t> masa </a:t>
            </a:r>
            <a:r>
              <a:rPr lang="en-US" sz="2400" dirty="0" err="1">
                <a:solidFill>
                  <a:srgbClr val="FFC000"/>
                </a:solidFill>
                <a:latin typeface="Eras Demi ITC" pitchFamily="34" charset="0"/>
              </a:rPr>
              <a:t>depan</a:t>
            </a:r>
            <a:r>
              <a:rPr lang="en-US" sz="2400" dirty="0">
                <a:solidFill>
                  <a:srgbClr val="FFC000"/>
                </a:solidFill>
                <a:latin typeface="Eras Demi ITC" pitchFamily="34" charset="0"/>
              </a:rPr>
              <a:t> yang </a:t>
            </a:r>
            <a:r>
              <a:rPr lang="en-US" sz="2400" dirty="0" err="1">
                <a:solidFill>
                  <a:srgbClr val="FFC000"/>
                </a:solidFill>
                <a:latin typeface="Eras Demi ITC" pitchFamily="34" charset="0"/>
              </a:rPr>
              <a:t>penuh</a:t>
            </a:r>
            <a:r>
              <a:rPr lang="en-US" sz="2400" dirty="0">
                <a:solidFill>
                  <a:srgbClr val="FFC000"/>
                </a:solidFill>
                <a:latin typeface="Eras Demi ITC" pitchFamily="34" charset="0"/>
              </a:rPr>
              <a:t> </a:t>
            </a:r>
            <a:r>
              <a:rPr lang="en-US" sz="2400" dirty="0" err="1">
                <a:solidFill>
                  <a:srgbClr val="FFC000"/>
                </a:solidFill>
                <a:latin typeface="Eras Demi ITC" pitchFamily="34" charset="0"/>
              </a:rPr>
              <a:t>harapan</a:t>
            </a:r>
            <a:r>
              <a:rPr lang="en-US" sz="2400" dirty="0">
                <a:solidFill>
                  <a:srgbClr val="FFC000"/>
                </a:solidFill>
                <a:latin typeface="Eras Demi ITC" pitchFamily="34" charset="0"/>
              </a:rPr>
              <a:t> </a:t>
            </a:r>
            <a:r>
              <a:rPr lang="en-US" sz="2400" dirty="0" err="1">
                <a:solidFill>
                  <a:srgbClr val="FFC000"/>
                </a:solidFill>
                <a:latin typeface="Eras Demi ITC" pitchFamily="34" charset="0"/>
              </a:rPr>
              <a:t>untuk</a:t>
            </a:r>
            <a:r>
              <a:rPr lang="en-US" sz="2400" dirty="0">
                <a:solidFill>
                  <a:srgbClr val="FFC000"/>
                </a:solidFill>
                <a:latin typeface="Eras Demi ITC" pitchFamily="34" charset="0"/>
              </a:rPr>
              <a:t> Yusuf</a:t>
            </a:r>
            <a:r>
              <a:rPr lang="en-US" sz="2400" dirty="0">
                <a:solidFill>
                  <a:srgbClr val="FFFFFF"/>
                </a:solidFill>
                <a:latin typeface="Eras Demi ITC" pitchFamily="34" charset="0"/>
              </a:rPr>
              <a:t>, </a:t>
            </a:r>
            <a:r>
              <a:rPr lang="en-US" sz="2400" dirty="0" err="1">
                <a:solidFill>
                  <a:srgbClr val="CCFF99"/>
                </a:solidFill>
                <a:latin typeface="Eras Demi ITC" pitchFamily="34" charset="0"/>
              </a:rPr>
              <a:t>walaupun</a:t>
            </a:r>
            <a:r>
              <a:rPr lang="en-US" sz="2400" dirty="0">
                <a:solidFill>
                  <a:srgbClr val="CCFF99"/>
                </a:solidFill>
                <a:latin typeface="Eras Demi ITC" pitchFamily="34" charset="0"/>
              </a:rPr>
              <a:t> </a:t>
            </a:r>
            <a:r>
              <a:rPr lang="en-US" sz="2400" dirty="0" err="1">
                <a:solidFill>
                  <a:srgbClr val="CCFF99"/>
                </a:solidFill>
                <a:latin typeface="Eras Demi ITC" pitchFamily="34" charset="0"/>
              </a:rPr>
              <a:t>untuk</a:t>
            </a:r>
            <a:r>
              <a:rPr lang="en-US" sz="2400" dirty="0">
                <a:solidFill>
                  <a:srgbClr val="CCFF99"/>
                </a:solidFill>
                <a:latin typeface="Eras Demi ITC" pitchFamily="34" charset="0"/>
              </a:rPr>
              <a:t> </a:t>
            </a:r>
            <a:r>
              <a:rPr lang="en-US" sz="2400" dirty="0" err="1">
                <a:solidFill>
                  <a:srgbClr val="CCFF99"/>
                </a:solidFill>
                <a:latin typeface="Eras Demi ITC" pitchFamily="34" charset="0"/>
              </a:rPr>
              <a:t>memperolehnya</a:t>
            </a:r>
            <a:r>
              <a:rPr lang="en-US" sz="2400" dirty="0">
                <a:solidFill>
                  <a:srgbClr val="CCFF99"/>
                </a:solidFill>
                <a:latin typeface="Eras Demi ITC" pitchFamily="34" charset="0"/>
              </a:rPr>
              <a:t> </a:t>
            </a:r>
            <a:r>
              <a:rPr lang="en-US" sz="2400" dirty="0" err="1">
                <a:solidFill>
                  <a:srgbClr val="CCFF99"/>
                </a:solidFill>
                <a:latin typeface="Eras Demi ITC" pitchFamily="34" charset="0"/>
              </a:rPr>
              <a:t>harus</a:t>
            </a:r>
            <a:r>
              <a:rPr lang="en-US" sz="2400" dirty="0">
                <a:solidFill>
                  <a:srgbClr val="CCFF99"/>
                </a:solidFill>
                <a:latin typeface="Eras Demi ITC" pitchFamily="34" charset="0"/>
              </a:rPr>
              <a:t> </a:t>
            </a:r>
            <a:r>
              <a:rPr lang="en-US" sz="2400" dirty="0" err="1">
                <a:solidFill>
                  <a:srgbClr val="CCFF99"/>
                </a:solidFill>
                <a:latin typeface="Eras Demi ITC" pitchFamily="34" charset="0"/>
              </a:rPr>
              <a:t>melewati</a:t>
            </a:r>
            <a:r>
              <a:rPr lang="en-US" sz="2400" dirty="0">
                <a:solidFill>
                  <a:srgbClr val="CCFF99"/>
                </a:solidFill>
                <a:latin typeface="Eras Demi ITC" pitchFamily="34" charset="0"/>
              </a:rPr>
              <a:t> </a:t>
            </a:r>
            <a:r>
              <a:rPr lang="en-US" sz="2400" dirty="0" err="1">
                <a:solidFill>
                  <a:srgbClr val="CCFF99"/>
                </a:solidFill>
                <a:latin typeface="Eras Demi ITC" pitchFamily="34" charset="0"/>
              </a:rPr>
              <a:t>jalan</a:t>
            </a:r>
            <a:r>
              <a:rPr lang="en-US" sz="2400" dirty="0">
                <a:solidFill>
                  <a:srgbClr val="CCFF99"/>
                </a:solidFill>
                <a:latin typeface="Eras Demi ITC" pitchFamily="34" charset="0"/>
              </a:rPr>
              <a:t> yang </a:t>
            </a:r>
            <a:r>
              <a:rPr lang="en-US" sz="2400" dirty="0" err="1">
                <a:solidFill>
                  <a:srgbClr val="CCFF99"/>
                </a:solidFill>
                <a:latin typeface="Eras Demi ITC" pitchFamily="34" charset="0"/>
              </a:rPr>
              <a:t>berliku</a:t>
            </a:r>
            <a:r>
              <a:rPr lang="en-US" sz="2400" dirty="0">
                <a:solidFill>
                  <a:srgbClr val="CCFF99"/>
                </a:solidFill>
                <a:latin typeface="Eras Demi ITC" pitchFamily="34" charset="0"/>
              </a:rPr>
              <a:t>, </a:t>
            </a:r>
            <a:r>
              <a:rPr lang="en-US" sz="2400" dirty="0" err="1">
                <a:solidFill>
                  <a:srgbClr val="CCFF99"/>
                </a:solidFill>
                <a:latin typeface="Eras Demi ITC" pitchFamily="34" charset="0"/>
              </a:rPr>
              <a:t>penuh</a:t>
            </a:r>
            <a:r>
              <a:rPr lang="en-US" sz="2400" dirty="0">
                <a:solidFill>
                  <a:srgbClr val="CCFF99"/>
                </a:solidFill>
                <a:latin typeface="Eras Demi ITC" pitchFamily="34" charset="0"/>
              </a:rPr>
              <a:t> </a:t>
            </a:r>
            <a:r>
              <a:rPr lang="en-US" sz="2400" dirty="0" err="1">
                <a:solidFill>
                  <a:srgbClr val="CCFF99"/>
                </a:solidFill>
                <a:latin typeface="Eras Demi ITC" pitchFamily="34" charset="0"/>
              </a:rPr>
              <a:t>kesedihan</a:t>
            </a:r>
            <a:r>
              <a:rPr lang="en-US" sz="2400" dirty="0">
                <a:solidFill>
                  <a:srgbClr val="CCFF99"/>
                </a:solidFill>
                <a:latin typeface="Eras Demi ITC" pitchFamily="34" charset="0"/>
              </a:rPr>
              <a:t>, </a:t>
            </a:r>
            <a:r>
              <a:rPr lang="en-US" sz="2400" dirty="0" err="1">
                <a:solidFill>
                  <a:srgbClr val="CCFF99"/>
                </a:solidFill>
                <a:latin typeface="Eras Demi ITC" pitchFamily="34" charset="0"/>
              </a:rPr>
              <a:t>penuh</a:t>
            </a:r>
            <a:r>
              <a:rPr lang="en-US" sz="2400" dirty="0">
                <a:solidFill>
                  <a:srgbClr val="CCFF99"/>
                </a:solidFill>
                <a:latin typeface="Eras Demi ITC" pitchFamily="34" charset="0"/>
              </a:rPr>
              <a:t> air </a:t>
            </a:r>
            <a:r>
              <a:rPr lang="en-US" sz="2400" dirty="0" err="1">
                <a:solidFill>
                  <a:srgbClr val="CCFF99"/>
                </a:solidFill>
                <a:latin typeface="Eras Demi ITC" pitchFamily="34" charset="0"/>
              </a:rPr>
              <a:t>mata</a:t>
            </a:r>
            <a:r>
              <a:rPr lang="en-US" sz="2400" dirty="0">
                <a:solidFill>
                  <a:srgbClr val="CCFF99"/>
                </a:solidFill>
                <a:latin typeface="Eras Demi ITC" pitchFamily="34" charset="0"/>
              </a:rPr>
              <a:t>, </a:t>
            </a:r>
            <a:r>
              <a:rPr lang="en-US" sz="2400" dirty="0" err="1">
                <a:solidFill>
                  <a:srgbClr val="CCFF99"/>
                </a:solidFill>
                <a:latin typeface="Eras Demi ITC" pitchFamily="34" charset="0"/>
              </a:rPr>
              <a:t>tetapi</a:t>
            </a:r>
            <a:r>
              <a:rPr lang="en-US" sz="2400" dirty="0">
                <a:solidFill>
                  <a:srgbClr val="CCFF99"/>
                </a:solidFill>
                <a:latin typeface="Eras Demi ITC" pitchFamily="34" charset="0"/>
              </a:rPr>
              <a:t> </a:t>
            </a:r>
            <a:r>
              <a:rPr lang="en-US" sz="2400" dirty="0">
                <a:solidFill>
                  <a:srgbClr val="FFFF00"/>
                </a:solidFill>
                <a:latin typeface="Gill Sans Ultra Bold Condensed" pitchFamily="34" charset="0"/>
              </a:rPr>
              <a:t>TUHAN </a:t>
            </a:r>
            <a:r>
              <a:rPr lang="en-US" sz="2400" dirty="0" err="1">
                <a:solidFill>
                  <a:srgbClr val="FFFF00"/>
                </a:solidFill>
                <a:latin typeface="Gill Sans Ultra Bold Condensed" pitchFamily="34" charset="0"/>
              </a:rPr>
              <a:t>menyertainya</a:t>
            </a:r>
            <a:r>
              <a:rPr lang="en-US" sz="2400" dirty="0">
                <a:solidFill>
                  <a:srgbClr val="FFFF00"/>
                </a:solidFill>
                <a:latin typeface="Eras Demi ITC" pitchFamily="34" charset="0"/>
              </a:rPr>
              <a:t>.</a:t>
            </a:r>
          </a:p>
        </p:txBody>
      </p:sp>
      <p:pic>
        <p:nvPicPr>
          <p:cNvPr id="23554" name="Picture 2" descr="YUSUF DIJUAL SEBAGAI BUDAK, KESEDIHAN YAKUB | STAND TO JESUS"/>
          <p:cNvPicPr>
            <a:picLocks noChangeAspect="1" noChangeArrowheads="1"/>
          </p:cNvPicPr>
          <p:nvPr/>
        </p:nvPicPr>
        <p:blipFill rotWithShape="1">
          <a:blip r:embed="rId3"/>
          <a:srcRect l="18135" r="16945"/>
          <a:stretch/>
        </p:blipFill>
        <p:spPr bwMode="auto">
          <a:xfrm>
            <a:off x="4669497" y="10"/>
            <a:ext cx="4472089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588"/>
            <a:ext cx="91673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0"/>
            <a:ext cx="6008712" cy="1571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rgbClr val="FFFF00"/>
                </a:solidFill>
                <a:latin typeface="Impact" pitchFamily="34" charset="0"/>
              </a:rPr>
              <a:t>YEHUDA DAN TAMAR</a:t>
            </a:r>
            <a:br>
              <a:rPr lang="en-US" sz="3200" dirty="0">
                <a:solidFill>
                  <a:srgbClr val="FFFF00"/>
                </a:solidFill>
              </a:rPr>
            </a:br>
            <a:r>
              <a:rPr lang="en-US" sz="2800" dirty="0" err="1">
                <a:solidFill>
                  <a:schemeClr val="bg1"/>
                </a:solidFill>
                <a:latin typeface="Bernard MT Condensed" pitchFamily="18" charset="0"/>
              </a:rPr>
              <a:t>Selasa</a:t>
            </a:r>
            <a:r>
              <a:rPr lang="en-US" sz="2800" dirty="0">
                <a:solidFill>
                  <a:schemeClr val="bg1"/>
                </a:solidFill>
                <a:latin typeface="Bernard MT Condensed" pitchFamily="18" charset="0"/>
              </a:rPr>
              <a:t>, 07 </a:t>
            </a:r>
            <a:r>
              <a:rPr lang="en-US" sz="2800" dirty="0" err="1">
                <a:solidFill>
                  <a:schemeClr val="bg1"/>
                </a:solidFill>
                <a:latin typeface="Bernard MT Condensed" pitchFamily="18" charset="0"/>
              </a:rPr>
              <a:t>Juni</a:t>
            </a:r>
            <a:r>
              <a:rPr lang="en-US" sz="2800" dirty="0">
                <a:solidFill>
                  <a:schemeClr val="bg1"/>
                </a:solidFill>
                <a:latin typeface="Bernard MT Condensed" pitchFamily="18" charset="0"/>
              </a:rPr>
              <a:t> 2022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7554" y="1714488"/>
            <a:ext cx="5572164" cy="4829196"/>
          </a:xfrm>
          <a:solidFill>
            <a:schemeClr val="accent2">
              <a:lumMod val="50000"/>
            </a:schemeClr>
          </a:solidFill>
        </p:spPr>
        <p:txBody>
          <a:bodyPr>
            <a:normAutofit/>
          </a:bodyPr>
          <a:lstStyle/>
          <a:p>
            <a:pPr>
              <a:buNone/>
            </a:pPr>
            <a:r>
              <a:rPr lang="en-US" sz="3000" dirty="0">
                <a:solidFill>
                  <a:schemeClr val="bg1"/>
                </a:solidFill>
                <a:latin typeface="Gill Sans Ultra Bold Condensed" pitchFamily="34" charset="0"/>
              </a:rPr>
              <a:t>	Dari </a:t>
            </a:r>
            <a:r>
              <a:rPr lang="en-US" sz="3000" dirty="0" err="1">
                <a:solidFill>
                  <a:schemeClr val="bg1"/>
                </a:solidFill>
                <a:latin typeface="Gill Sans Ultra Bold Condensed" pitchFamily="34" charset="0"/>
              </a:rPr>
              <a:t>setiap</a:t>
            </a:r>
            <a:r>
              <a:rPr lang="en-US" sz="3000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Gill Sans Ultra Bold Condensed" pitchFamily="34" charset="0"/>
              </a:rPr>
              <a:t>peristiwa</a:t>
            </a:r>
            <a:r>
              <a:rPr lang="en-US" sz="3000" dirty="0">
                <a:solidFill>
                  <a:schemeClr val="bg1"/>
                </a:solidFill>
                <a:latin typeface="Gill Sans Ultra Bold Condensed" pitchFamily="34" charset="0"/>
              </a:rPr>
              <a:t> yang </a:t>
            </a:r>
            <a:r>
              <a:rPr lang="en-US" sz="3000" dirty="0" err="1">
                <a:solidFill>
                  <a:schemeClr val="bg1"/>
                </a:solidFill>
                <a:latin typeface="Gill Sans Ultra Bold Condensed" pitchFamily="34" charset="0"/>
              </a:rPr>
              <a:t>terjadi</a:t>
            </a:r>
            <a:r>
              <a:rPr lang="en-US" sz="3000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Gill Sans Ultra Bold Condensed" pitchFamily="34" charset="0"/>
              </a:rPr>
              <a:t>diluar</a:t>
            </a:r>
            <a:r>
              <a:rPr lang="en-US" sz="3000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Gill Sans Ultra Bold Condensed" pitchFamily="34" charset="0"/>
              </a:rPr>
              <a:t>rancangan</a:t>
            </a:r>
            <a:r>
              <a:rPr lang="en-US" sz="3000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Gill Sans Ultra Bold Condensed" pitchFamily="34" charset="0"/>
              </a:rPr>
              <a:t>Tuhan</a:t>
            </a:r>
            <a:r>
              <a:rPr lang="en-US" sz="3000" dirty="0">
                <a:solidFill>
                  <a:schemeClr val="bg1"/>
                </a:solidFill>
                <a:latin typeface="Gill Sans Ultra Bold Condensed" pitchFamily="34" charset="0"/>
              </a:rPr>
              <a:t>, </a:t>
            </a:r>
            <a:r>
              <a:rPr lang="en-US" sz="3000" dirty="0" err="1">
                <a:solidFill>
                  <a:schemeClr val="bg1"/>
                </a:solidFill>
                <a:latin typeface="Gill Sans Ultra Bold Condensed" pitchFamily="34" charset="0"/>
              </a:rPr>
              <a:t>dan</a:t>
            </a:r>
            <a:r>
              <a:rPr lang="en-US" sz="3000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Gill Sans Ultra Bold Condensed" pitchFamily="34" charset="0"/>
              </a:rPr>
              <a:t>dari</a:t>
            </a:r>
            <a:r>
              <a:rPr lang="en-US" sz="3000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Gill Sans Ultra Bold Condensed" pitchFamily="34" charset="0"/>
              </a:rPr>
              <a:t>setiap</a:t>
            </a:r>
            <a:r>
              <a:rPr lang="en-US" sz="3000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Gill Sans Ultra Bold Condensed" pitchFamily="34" charset="0"/>
              </a:rPr>
              <a:t>perbuatan</a:t>
            </a:r>
            <a:r>
              <a:rPr lang="en-US" sz="3000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Gill Sans Ultra Bold Condensed" pitchFamily="34" charset="0"/>
              </a:rPr>
              <a:t>jahat</a:t>
            </a:r>
            <a:r>
              <a:rPr lang="en-US" sz="3000" dirty="0">
                <a:solidFill>
                  <a:schemeClr val="bg1"/>
                </a:solidFill>
                <a:latin typeface="Gill Sans Ultra Bold Condensed" pitchFamily="34" charset="0"/>
              </a:rPr>
              <a:t> yang </a:t>
            </a:r>
            <a:r>
              <a:rPr lang="en-US" sz="3000" dirty="0" err="1">
                <a:solidFill>
                  <a:schemeClr val="bg1"/>
                </a:solidFill>
                <a:latin typeface="Gill Sans Ultra Bold Condensed" pitchFamily="34" charset="0"/>
              </a:rPr>
              <a:t>dilakukan</a:t>
            </a:r>
            <a:r>
              <a:rPr lang="en-US" sz="3000" dirty="0">
                <a:solidFill>
                  <a:schemeClr val="bg1"/>
                </a:solidFill>
                <a:latin typeface="Gill Sans Ultra Bold Condensed" pitchFamily="34" charset="0"/>
              </a:rPr>
              <a:t>, </a:t>
            </a:r>
            <a:r>
              <a:rPr lang="en-US" sz="3000" dirty="0" err="1">
                <a:solidFill>
                  <a:srgbClr val="FFFF00"/>
                </a:solidFill>
                <a:latin typeface="Gill Sans Ultra Bold Condensed" pitchFamily="34" charset="0"/>
              </a:rPr>
              <a:t>kasih</a:t>
            </a:r>
            <a:r>
              <a:rPr lang="en-US" sz="3000" dirty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Gill Sans Ultra Bold Condensed" pitchFamily="34" charset="0"/>
              </a:rPr>
              <a:t>Tuhan</a:t>
            </a:r>
            <a:r>
              <a:rPr lang="en-US" sz="3000" dirty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Gill Sans Ultra Bold Condensed" pitchFamily="34" charset="0"/>
              </a:rPr>
              <a:t>tidak</a:t>
            </a:r>
            <a:r>
              <a:rPr lang="en-US" sz="3000" dirty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Gill Sans Ultra Bold Condensed" pitchFamily="34" charset="0"/>
              </a:rPr>
              <a:t>pernah</a:t>
            </a:r>
            <a:r>
              <a:rPr lang="en-US" sz="3000" dirty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Gill Sans Ultra Bold Condensed" pitchFamily="34" charset="0"/>
              </a:rPr>
              <a:t>berkurang</a:t>
            </a:r>
            <a:r>
              <a:rPr lang="en-US" sz="3000" dirty="0">
                <a:solidFill>
                  <a:srgbClr val="FFFF00"/>
                </a:solidFill>
                <a:latin typeface="Gill Sans Ultra Bold Condensed" pitchFamily="34" charset="0"/>
              </a:rPr>
              <a:t>, </a:t>
            </a:r>
            <a:r>
              <a:rPr lang="en-US" sz="3000" dirty="0" err="1">
                <a:solidFill>
                  <a:srgbClr val="FFFF00"/>
                </a:solidFill>
                <a:latin typeface="Gill Sans Ultra Bold Condensed" pitchFamily="34" charset="0"/>
              </a:rPr>
              <a:t>bahkan</a:t>
            </a:r>
            <a:r>
              <a:rPr lang="en-US" sz="3000" dirty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Gill Sans Ultra Bold Condensed" pitchFamily="34" charset="0"/>
              </a:rPr>
              <a:t>tindakan</a:t>
            </a:r>
            <a:r>
              <a:rPr lang="en-US" sz="3000" dirty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Gill Sans Ultra Bold Condensed" pitchFamily="34" charset="0"/>
              </a:rPr>
              <a:t>jahat</a:t>
            </a:r>
            <a:r>
              <a:rPr lang="en-US" sz="3000" dirty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Gill Sans Ultra Bold Condensed" pitchFamily="34" charset="0"/>
              </a:rPr>
              <a:t>sekalipun</a:t>
            </a:r>
            <a:r>
              <a:rPr lang="en-US" sz="3000" dirty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Gill Sans Ultra Bold Condensed" pitchFamily="34" charset="0"/>
              </a:rPr>
              <a:t>dapat</a:t>
            </a:r>
            <a:r>
              <a:rPr lang="en-US" sz="3000" dirty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Gill Sans Ultra Bold Condensed" pitchFamily="34" charset="0"/>
              </a:rPr>
              <a:t>diubah</a:t>
            </a:r>
            <a:r>
              <a:rPr lang="en-US" sz="3000" dirty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Gill Sans Ultra Bold Condensed" pitchFamily="34" charset="0"/>
              </a:rPr>
              <a:t>menjadi</a:t>
            </a:r>
            <a:r>
              <a:rPr lang="en-US" sz="3000" dirty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Gill Sans Ultra Bold Condensed" pitchFamily="34" charset="0"/>
              </a:rPr>
              <a:t>peristiwa</a:t>
            </a:r>
            <a:r>
              <a:rPr lang="en-US" sz="3000" dirty="0">
                <a:solidFill>
                  <a:srgbClr val="FFFF00"/>
                </a:solidFill>
                <a:latin typeface="Gill Sans Ultra Bold Condensed" pitchFamily="34" charset="0"/>
              </a:rPr>
              <a:t> yang </a:t>
            </a:r>
            <a:r>
              <a:rPr lang="en-US" sz="3000" dirty="0" err="1">
                <a:solidFill>
                  <a:srgbClr val="FFFF00"/>
                </a:solidFill>
                <a:latin typeface="Gill Sans Ultra Bold Condensed" pitchFamily="34" charset="0"/>
              </a:rPr>
              <a:t>positif</a:t>
            </a:r>
            <a:r>
              <a:rPr lang="en-US" sz="3000" dirty="0">
                <a:solidFill>
                  <a:srgbClr val="FFFF00"/>
                </a:solidFill>
                <a:latin typeface="Gill Sans Ultra Bold Condensed" pitchFamily="34" charset="0"/>
              </a:rPr>
              <a:t> yang </a:t>
            </a:r>
            <a:r>
              <a:rPr lang="en-US" sz="3000" dirty="0" err="1">
                <a:solidFill>
                  <a:srgbClr val="FFFF00"/>
                </a:solidFill>
                <a:latin typeface="Gill Sans Ultra Bold Condensed" pitchFamily="34" charset="0"/>
              </a:rPr>
              <a:t>terkait</a:t>
            </a:r>
            <a:r>
              <a:rPr lang="en-US" sz="3000" dirty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Gill Sans Ultra Bold Condensed" pitchFamily="34" charset="0"/>
              </a:rPr>
              <a:t>dengan</a:t>
            </a:r>
            <a:r>
              <a:rPr lang="en-US" sz="3000" dirty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Gill Sans Ultra Bold Condensed" pitchFamily="34" charset="0"/>
              </a:rPr>
              <a:t>keselamatan</a:t>
            </a:r>
            <a:r>
              <a:rPr lang="en-US" sz="3000" dirty="0">
                <a:solidFill>
                  <a:schemeClr val="bg1"/>
                </a:solidFill>
                <a:latin typeface="Gill Sans Ultra Bold Condensed" pitchFamily="34" charset="0"/>
              </a:rPr>
              <a:t>. </a:t>
            </a:r>
          </a:p>
        </p:txBody>
      </p:sp>
      <p:pic>
        <p:nvPicPr>
          <p:cNvPr id="22530" name="Picture 2" descr="Agama Antik Klasik Tuhan Yesus Kristus Poster Nordic Gambar Dinding untuk  Ruang Tamu Seni Dinding Lukisan Kanvas Gambar Tanpa Bingkai|Painting &amp;  Calligraphy| - AliExpress"/>
          <p:cNvPicPr>
            <a:picLocks noChangeAspect="1" noChangeArrowheads="1"/>
          </p:cNvPicPr>
          <p:nvPr/>
        </p:nvPicPr>
        <p:blipFill>
          <a:blip r:embed="rId4"/>
          <a:srcRect l="4967" r="5628"/>
          <a:stretch>
            <a:fillRect/>
          </a:stretch>
        </p:blipFill>
        <p:spPr bwMode="auto">
          <a:xfrm>
            <a:off x="500034" y="2071678"/>
            <a:ext cx="2744919" cy="38377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57166"/>
            <a:ext cx="91440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n-US" sz="2800" dirty="0" err="1">
                <a:latin typeface="Impact" pitchFamily="34" charset="0"/>
              </a:rPr>
              <a:t>Apa</a:t>
            </a:r>
            <a:r>
              <a:rPr lang="en-US" sz="2800" dirty="0">
                <a:latin typeface="Impact" pitchFamily="34" charset="0"/>
              </a:rPr>
              <a:t> yang </a:t>
            </a:r>
            <a:r>
              <a:rPr lang="en-US" sz="2800" dirty="0" err="1">
                <a:latin typeface="Impact" pitchFamily="34" charset="0"/>
              </a:rPr>
              <a:t>menjadi</a:t>
            </a:r>
            <a:r>
              <a:rPr lang="en-US" sz="2800" dirty="0">
                <a:latin typeface="Impact" pitchFamily="34" charset="0"/>
              </a:rPr>
              <a:t> </a:t>
            </a:r>
            <a:r>
              <a:rPr lang="en-US" sz="2800" dirty="0" err="1">
                <a:latin typeface="Impact" pitchFamily="34" charset="0"/>
              </a:rPr>
              <a:t>latar</a:t>
            </a:r>
            <a:r>
              <a:rPr lang="en-US" sz="2800" dirty="0">
                <a:latin typeface="Impact" pitchFamily="34" charset="0"/>
              </a:rPr>
              <a:t> </a:t>
            </a:r>
            <a:r>
              <a:rPr lang="en-US" sz="2800" dirty="0" err="1">
                <a:latin typeface="Impact" pitchFamily="34" charset="0"/>
              </a:rPr>
              <a:t>belakang</a:t>
            </a:r>
            <a:r>
              <a:rPr lang="en-US" sz="2800" dirty="0">
                <a:latin typeface="Impact" pitchFamily="34" charset="0"/>
              </a:rPr>
              <a:t> </a:t>
            </a:r>
            <a:r>
              <a:rPr lang="en-US" sz="2800" dirty="0" err="1">
                <a:latin typeface="Impact" pitchFamily="34" charset="0"/>
              </a:rPr>
              <a:t>perbuatan</a:t>
            </a:r>
            <a:r>
              <a:rPr lang="en-US" sz="2800" dirty="0">
                <a:latin typeface="Impact" pitchFamily="34" charset="0"/>
              </a:rPr>
              <a:t> </a:t>
            </a:r>
            <a:r>
              <a:rPr lang="en-US" sz="2800" dirty="0" err="1">
                <a:latin typeface="Impact" pitchFamily="34" charset="0"/>
              </a:rPr>
              <a:t>dosa</a:t>
            </a:r>
            <a:r>
              <a:rPr lang="en-US" sz="2800" dirty="0">
                <a:latin typeface="Impact" pitchFamily="34" charset="0"/>
              </a:rPr>
              <a:t> </a:t>
            </a:r>
            <a:r>
              <a:rPr lang="en-US" sz="2800" dirty="0" err="1">
                <a:latin typeface="Impact" pitchFamily="34" charset="0"/>
              </a:rPr>
              <a:t>Yehuda</a:t>
            </a:r>
            <a:r>
              <a:rPr lang="en-US" sz="2800" dirty="0">
                <a:latin typeface="Impact" pitchFamily="34" charset="0"/>
              </a:rPr>
              <a:t> </a:t>
            </a:r>
            <a:r>
              <a:rPr lang="en-US" sz="2800" dirty="0" err="1">
                <a:latin typeface="Impact" pitchFamily="34" charset="0"/>
              </a:rPr>
              <a:t>kepada</a:t>
            </a:r>
            <a:r>
              <a:rPr lang="en-US" sz="2800" dirty="0">
                <a:latin typeface="Impact" pitchFamily="34" charset="0"/>
              </a:rPr>
              <a:t> Tamar, </a:t>
            </a:r>
            <a:r>
              <a:rPr lang="en-US" sz="2800" dirty="0" err="1">
                <a:latin typeface="Impact" pitchFamily="34" charset="0"/>
              </a:rPr>
              <a:t>menantunya</a:t>
            </a:r>
            <a:r>
              <a:rPr lang="en-US" sz="2800" dirty="0">
                <a:latin typeface="Impact" pitchFamily="34" charset="0"/>
              </a:rPr>
              <a:t>? </a:t>
            </a:r>
            <a:r>
              <a:rPr lang="en-US" sz="2800" dirty="0" err="1">
                <a:latin typeface="Impact" pitchFamily="34" charset="0"/>
              </a:rPr>
              <a:t>Kejadian</a:t>
            </a:r>
            <a:r>
              <a:rPr lang="en-US" sz="2800" dirty="0">
                <a:latin typeface="Impact" pitchFamily="34" charset="0"/>
              </a:rPr>
              <a:t> 38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7356" y="2285992"/>
            <a:ext cx="6858048" cy="3857652"/>
          </a:xfrm>
        </p:spPr>
        <p:txBody>
          <a:bodyPr>
            <a:noAutofit/>
          </a:bodyPr>
          <a:lstStyle/>
          <a:p>
            <a:pPr marL="514350" indent="-514350">
              <a:buNone/>
            </a:pP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	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Yehuda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telah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berjanji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kepada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Tamar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bahwa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Syela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anak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ketiga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Yehuda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setelah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dewasa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akan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diberikan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kepada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Tamar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menjadi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suaminya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mengingat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kedua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suami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Tamar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sebelumnya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yang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merupakan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kakak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dari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Syela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telah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mati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akibat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dosa-dosa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mereka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. </a:t>
            </a:r>
            <a:r>
              <a:rPr lang="en-US" sz="2800" dirty="0" err="1">
                <a:solidFill>
                  <a:srgbClr val="FFC000"/>
                </a:solidFill>
                <a:latin typeface="Franklin Gothic Demi Cond" pitchFamily="34" charset="0"/>
              </a:rPr>
              <a:t>Namun</a:t>
            </a:r>
            <a:r>
              <a:rPr lang="en-US" sz="2800" dirty="0">
                <a:solidFill>
                  <a:srgbClr val="FFC000"/>
                </a:solidFill>
                <a:latin typeface="Franklin Gothic Demi Cond" pitchFamily="34" charset="0"/>
              </a:rPr>
              <a:t>, </a:t>
            </a:r>
            <a:r>
              <a:rPr lang="en-US" sz="2800" dirty="0" err="1">
                <a:solidFill>
                  <a:srgbClr val="FFC000"/>
                </a:solidFill>
                <a:latin typeface="Franklin Gothic Demi Cond" pitchFamily="34" charset="0"/>
              </a:rPr>
              <a:t>Yehuda</a:t>
            </a:r>
            <a:r>
              <a:rPr lang="en-US" sz="2800" dirty="0">
                <a:solidFill>
                  <a:srgbClr val="FFC000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rgbClr val="FFC000"/>
                </a:solidFill>
                <a:latin typeface="Franklin Gothic Demi Cond" pitchFamily="34" charset="0"/>
              </a:rPr>
              <a:t>mengingkari</a:t>
            </a:r>
            <a:r>
              <a:rPr lang="en-US" sz="2800" dirty="0">
                <a:solidFill>
                  <a:srgbClr val="FFC000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rgbClr val="FFC000"/>
                </a:solidFill>
                <a:latin typeface="Franklin Gothic Demi Cond" pitchFamily="34" charset="0"/>
              </a:rPr>
              <a:t>janjinya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.   </a:t>
            </a:r>
          </a:p>
        </p:txBody>
      </p:sp>
      <p:sp>
        <p:nvSpPr>
          <p:cNvPr id="5" name="Rectangle 4"/>
          <p:cNvSpPr/>
          <p:nvPr/>
        </p:nvSpPr>
        <p:spPr>
          <a:xfrm>
            <a:off x="928662" y="2285992"/>
            <a:ext cx="457200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Bahnschrift SemiBold Condensed" pitchFamily="34" charset="0"/>
              </a:rPr>
              <a:t>1</a:t>
            </a:r>
            <a:endParaRPr lang="en-US" sz="20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5918" y="1928802"/>
            <a:ext cx="7186634" cy="4525963"/>
          </a:xfrm>
        </p:spPr>
        <p:txBody>
          <a:bodyPr>
            <a:normAutofit/>
          </a:bodyPr>
          <a:lstStyle/>
          <a:p>
            <a:pPr marL="514350" indent="-514350">
              <a:buNone/>
            </a:pP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	Tamar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memutuskan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untuk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berperan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sebagai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pelacur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untuk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memaksa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mertuanya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memenuhi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janjinya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.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Karena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Yehuda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tidak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punya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uang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untuk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membayar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pelacur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itu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, yang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tidak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dia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kenal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dia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berjanji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untuk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mengiriminya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nanti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seekor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kambing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dari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kawanannya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.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Namun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, Tamar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mensyaratkan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agar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dia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memberikan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sebagai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jaminan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pembayarannya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yaitu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: </a:t>
            </a:r>
            <a:r>
              <a:rPr lang="en-US" sz="2800" dirty="0">
                <a:solidFill>
                  <a:srgbClr val="FFC000"/>
                </a:solidFill>
                <a:latin typeface="Franklin Gothic Demi Cond" pitchFamily="34" charset="0"/>
              </a:rPr>
              <a:t>cap </a:t>
            </a:r>
            <a:r>
              <a:rPr lang="en-US" sz="2800" dirty="0" err="1">
                <a:solidFill>
                  <a:srgbClr val="FFC000"/>
                </a:solidFill>
                <a:latin typeface="Franklin Gothic Demi Cond" pitchFamily="34" charset="0"/>
              </a:rPr>
              <a:t>meterai</a:t>
            </a:r>
            <a:r>
              <a:rPr lang="en-US" sz="2800" dirty="0">
                <a:solidFill>
                  <a:srgbClr val="FFC000"/>
                </a:solidFill>
                <a:latin typeface="Franklin Gothic Demi Cond" pitchFamily="34" charset="0"/>
              </a:rPr>
              <a:t>, </a:t>
            </a:r>
            <a:r>
              <a:rPr lang="en-US" sz="2800" dirty="0" err="1">
                <a:solidFill>
                  <a:srgbClr val="FFC000"/>
                </a:solidFill>
                <a:latin typeface="Franklin Gothic Demi Cond" pitchFamily="34" charset="0"/>
              </a:rPr>
              <a:t>kalung</a:t>
            </a:r>
            <a:r>
              <a:rPr lang="en-US" sz="2800" dirty="0">
                <a:solidFill>
                  <a:srgbClr val="FFC000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rgbClr val="FFC000"/>
                </a:solidFill>
                <a:latin typeface="Franklin Gothic Demi Cond" pitchFamily="34" charset="0"/>
              </a:rPr>
              <a:t>dan</a:t>
            </a:r>
            <a:r>
              <a:rPr lang="en-US" sz="2800" dirty="0">
                <a:solidFill>
                  <a:srgbClr val="FFC000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rgbClr val="FFC000"/>
                </a:solidFill>
                <a:latin typeface="Franklin Gothic Demi Cond" pitchFamily="34" charset="0"/>
              </a:rPr>
              <a:t>tongkat</a:t>
            </a:r>
            <a:r>
              <a:rPr lang="en-US" sz="2800" dirty="0">
                <a:solidFill>
                  <a:srgbClr val="FFC000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rgbClr val="FFC000"/>
                </a:solidFill>
                <a:latin typeface="Franklin Gothic Demi Cond" pitchFamily="34" charset="0"/>
              </a:rPr>
              <a:t>Yehuda</a:t>
            </a:r>
            <a:r>
              <a:rPr lang="en-US" sz="2800" dirty="0">
                <a:solidFill>
                  <a:srgbClr val="FFC000"/>
                </a:solidFill>
                <a:latin typeface="Franklin Gothic Demi Cond" pitchFamily="34" charset="0"/>
              </a:rPr>
              <a:t>.   </a:t>
            </a:r>
          </a:p>
          <a:p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357166"/>
            <a:ext cx="91440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n-US" sz="2800" dirty="0" err="1">
                <a:latin typeface="Impact" pitchFamily="34" charset="0"/>
              </a:rPr>
              <a:t>Apa</a:t>
            </a:r>
            <a:r>
              <a:rPr lang="en-US" sz="2800" dirty="0">
                <a:latin typeface="Impact" pitchFamily="34" charset="0"/>
              </a:rPr>
              <a:t> yang </a:t>
            </a:r>
            <a:r>
              <a:rPr lang="en-US" sz="2800" dirty="0" err="1">
                <a:latin typeface="Impact" pitchFamily="34" charset="0"/>
              </a:rPr>
              <a:t>menjadi</a:t>
            </a:r>
            <a:r>
              <a:rPr lang="en-US" sz="2800" dirty="0">
                <a:latin typeface="Impact" pitchFamily="34" charset="0"/>
              </a:rPr>
              <a:t> </a:t>
            </a:r>
            <a:r>
              <a:rPr lang="en-US" sz="2800" dirty="0" err="1">
                <a:latin typeface="Impact" pitchFamily="34" charset="0"/>
              </a:rPr>
              <a:t>latar</a:t>
            </a:r>
            <a:r>
              <a:rPr lang="en-US" sz="2800" dirty="0">
                <a:latin typeface="Impact" pitchFamily="34" charset="0"/>
              </a:rPr>
              <a:t> </a:t>
            </a:r>
            <a:r>
              <a:rPr lang="en-US" sz="2800" dirty="0" err="1">
                <a:latin typeface="Impact" pitchFamily="34" charset="0"/>
              </a:rPr>
              <a:t>belakang</a:t>
            </a:r>
            <a:r>
              <a:rPr lang="en-US" sz="2800" dirty="0">
                <a:latin typeface="Impact" pitchFamily="34" charset="0"/>
              </a:rPr>
              <a:t> </a:t>
            </a:r>
            <a:r>
              <a:rPr lang="en-US" sz="2800" dirty="0" err="1">
                <a:latin typeface="Impact" pitchFamily="34" charset="0"/>
              </a:rPr>
              <a:t>perbuatan</a:t>
            </a:r>
            <a:r>
              <a:rPr lang="en-US" sz="2800" dirty="0">
                <a:latin typeface="Impact" pitchFamily="34" charset="0"/>
              </a:rPr>
              <a:t> </a:t>
            </a:r>
            <a:r>
              <a:rPr lang="en-US" sz="2800" dirty="0" err="1">
                <a:latin typeface="Impact" pitchFamily="34" charset="0"/>
              </a:rPr>
              <a:t>dosa</a:t>
            </a:r>
            <a:r>
              <a:rPr lang="en-US" sz="2800" dirty="0">
                <a:latin typeface="Impact" pitchFamily="34" charset="0"/>
              </a:rPr>
              <a:t> </a:t>
            </a:r>
            <a:r>
              <a:rPr lang="en-US" sz="2800" dirty="0" err="1">
                <a:latin typeface="Impact" pitchFamily="34" charset="0"/>
              </a:rPr>
              <a:t>Yehuda</a:t>
            </a:r>
            <a:r>
              <a:rPr lang="en-US" sz="2800" dirty="0">
                <a:latin typeface="Impact" pitchFamily="34" charset="0"/>
              </a:rPr>
              <a:t> </a:t>
            </a:r>
            <a:r>
              <a:rPr lang="en-US" sz="2800" dirty="0" err="1">
                <a:latin typeface="Impact" pitchFamily="34" charset="0"/>
              </a:rPr>
              <a:t>kepada</a:t>
            </a:r>
            <a:r>
              <a:rPr lang="en-US" sz="2800" dirty="0">
                <a:latin typeface="Impact" pitchFamily="34" charset="0"/>
              </a:rPr>
              <a:t> Tamar, </a:t>
            </a:r>
            <a:r>
              <a:rPr lang="en-US" sz="2800" dirty="0" err="1">
                <a:latin typeface="Impact" pitchFamily="34" charset="0"/>
              </a:rPr>
              <a:t>menantunya</a:t>
            </a:r>
            <a:r>
              <a:rPr lang="en-US" sz="2800" dirty="0">
                <a:latin typeface="Impact" pitchFamily="34" charset="0"/>
              </a:rPr>
              <a:t>? </a:t>
            </a:r>
            <a:r>
              <a:rPr lang="en-US" sz="2800" dirty="0" err="1">
                <a:latin typeface="Impact" pitchFamily="34" charset="0"/>
              </a:rPr>
              <a:t>Kejadian</a:t>
            </a:r>
            <a:r>
              <a:rPr lang="en-US" sz="2800" dirty="0">
                <a:latin typeface="Impact" pitchFamily="34" charset="0"/>
              </a:rPr>
              <a:t> 38</a:t>
            </a:r>
          </a:p>
        </p:txBody>
      </p:sp>
      <p:sp>
        <p:nvSpPr>
          <p:cNvPr id="6" name="Rectangle 5"/>
          <p:cNvSpPr/>
          <p:nvPr/>
        </p:nvSpPr>
        <p:spPr>
          <a:xfrm>
            <a:off x="1000100" y="2357430"/>
            <a:ext cx="457200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Bahnschrift SemiBold Condensed" pitchFamily="34" charset="0"/>
              </a:rPr>
              <a:t>2</a:t>
            </a:r>
            <a:endParaRPr lang="en-US" sz="20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28794" y="1412776"/>
            <a:ext cx="6972320" cy="535782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	Tamar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hamil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sebagai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hasil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dari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hubungan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dengan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Yehuda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mertuanya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.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Ketika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Yehuda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mendengar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berita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kehamilan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Tamar,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ia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mengambil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keputusan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untuk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menghukum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Tamar yang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ia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tuduh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telah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melakukan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persundalan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sementara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Yehuda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sendiri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tidak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mengetahui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bahwa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dialah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orang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yang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telah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melakukan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perbuatan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tercela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itu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namun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>
                <a:solidFill>
                  <a:srgbClr val="FFC000"/>
                </a:solidFill>
                <a:latin typeface="Franklin Gothic Demi Cond" pitchFamily="34" charset="0"/>
              </a:rPr>
              <a:t>Tamar </a:t>
            </a:r>
            <a:r>
              <a:rPr lang="en-US" sz="2800" dirty="0" err="1">
                <a:solidFill>
                  <a:srgbClr val="FFC000"/>
                </a:solidFill>
                <a:latin typeface="Franklin Gothic Demi Cond" pitchFamily="34" charset="0"/>
              </a:rPr>
              <a:t>menunjukkan</a:t>
            </a:r>
            <a:r>
              <a:rPr lang="en-US" sz="2800" dirty="0">
                <a:solidFill>
                  <a:srgbClr val="FFC000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rgbClr val="FFC000"/>
                </a:solidFill>
                <a:latin typeface="Franklin Gothic Demi Cond" pitchFamily="34" charset="0"/>
              </a:rPr>
              <a:t>kepada</a:t>
            </a:r>
            <a:r>
              <a:rPr lang="en-US" sz="2800" dirty="0">
                <a:solidFill>
                  <a:srgbClr val="FFC000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rgbClr val="FFC000"/>
                </a:solidFill>
                <a:latin typeface="Franklin Gothic Demi Cond" pitchFamily="34" charset="0"/>
              </a:rPr>
              <a:t>Yehuda</a:t>
            </a:r>
            <a:r>
              <a:rPr lang="en-US" sz="2800" dirty="0">
                <a:solidFill>
                  <a:srgbClr val="FFC000"/>
                </a:solidFill>
                <a:latin typeface="Franklin Gothic Demi Cond" pitchFamily="34" charset="0"/>
              </a:rPr>
              <a:t>, cap </a:t>
            </a:r>
            <a:r>
              <a:rPr lang="en-US" sz="2800" dirty="0" err="1">
                <a:solidFill>
                  <a:srgbClr val="FFC000"/>
                </a:solidFill>
                <a:latin typeface="Franklin Gothic Demi Cond" pitchFamily="34" charset="0"/>
              </a:rPr>
              <a:t>meterai</a:t>
            </a:r>
            <a:r>
              <a:rPr lang="en-US" sz="2800" dirty="0">
                <a:solidFill>
                  <a:srgbClr val="FFC000"/>
                </a:solidFill>
                <a:latin typeface="Franklin Gothic Demi Cond" pitchFamily="34" charset="0"/>
              </a:rPr>
              <a:t>, </a:t>
            </a:r>
            <a:r>
              <a:rPr lang="en-US" sz="2800" dirty="0" err="1">
                <a:solidFill>
                  <a:srgbClr val="FFC000"/>
                </a:solidFill>
                <a:latin typeface="Franklin Gothic Demi Cond" pitchFamily="34" charset="0"/>
              </a:rPr>
              <a:t>kalung</a:t>
            </a:r>
            <a:r>
              <a:rPr lang="en-US" sz="2800" dirty="0">
                <a:solidFill>
                  <a:srgbClr val="FFC000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rgbClr val="FFC000"/>
                </a:solidFill>
                <a:latin typeface="Franklin Gothic Demi Cond" pitchFamily="34" charset="0"/>
              </a:rPr>
              <a:t>dan</a:t>
            </a:r>
            <a:r>
              <a:rPr lang="en-US" sz="2800" dirty="0">
                <a:solidFill>
                  <a:srgbClr val="FFC000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rgbClr val="FFC000"/>
                </a:solidFill>
                <a:latin typeface="Franklin Gothic Demi Cond" pitchFamily="34" charset="0"/>
              </a:rPr>
              <a:t>tongkatnya</a:t>
            </a:r>
            <a:r>
              <a:rPr lang="en-US" sz="2800" dirty="0">
                <a:solidFill>
                  <a:srgbClr val="FFC000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rgbClr val="FFC000"/>
                </a:solidFill>
                <a:latin typeface="Franklin Gothic Demi Cond" pitchFamily="34" charset="0"/>
              </a:rPr>
              <a:t>sendiri</a:t>
            </a:r>
            <a:r>
              <a:rPr lang="en-US" sz="2800" dirty="0">
                <a:solidFill>
                  <a:srgbClr val="FFC000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rgbClr val="FFC000"/>
                </a:solidFill>
                <a:latin typeface="Franklin Gothic Demi Cond" pitchFamily="34" charset="0"/>
              </a:rPr>
              <a:t>sebagai</a:t>
            </a:r>
            <a:r>
              <a:rPr lang="en-US" sz="2800" dirty="0">
                <a:solidFill>
                  <a:srgbClr val="FFC000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rgbClr val="FFC000"/>
                </a:solidFill>
                <a:latin typeface="Franklin Gothic Demi Cond" pitchFamily="34" charset="0"/>
              </a:rPr>
              <a:t>bukti</a:t>
            </a:r>
            <a:r>
              <a:rPr lang="en-US" sz="2800" dirty="0">
                <a:solidFill>
                  <a:srgbClr val="FFC000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rgbClr val="FFC000"/>
                </a:solidFill>
                <a:latin typeface="Franklin Gothic Demi Cond" pitchFamily="34" charset="0"/>
              </a:rPr>
              <a:t>siapa</a:t>
            </a:r>
            <a:r>
              <a:rPr lang="en-US" sz="2800" dirty="0">
                <a:solidFill>
                  <a:srgbClr val="FFC000"/>
                </a:solidFill>
                <a:latin typeface="Franklin Gothic Demi Cond" pitchFamily="34" charset="0"/>
              </a:rPr>
              <a:t> yang </a:t>
            </a:r>
            <a:r>
              <a:rPr lang="en-US" sz="2800" dirty="0" err="1">
                <a:solidFill>
                  <a:srgbClr val="FFC000"/>
                </a:solidFill>
                <a:latin typeface="Franklin Gothic Demi Cond" pitchFamily="34" charset="0"/>
              </a:rPr>
              <a:t>telah</a:t>
            </a:r>
            <a:r>
              <a:rPr lang="en-US" sz="2800" dirty="0">
                <a:solidFill>
                  <a:srgbClr val="FFC000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rgbClr val="FFC000"/>
                </a:solidFill>
                <a:latin typeface="Franklin Gothic Demi Cond" pitchFamily="34" charset="0"/>
              </a:rPr>
              <a:t>mencemari</a:t>
            </a:r>
            <a:r>
              <a:rPr lang="en-US" sz="2800" dirty="0">
                <a:solidFill>
                  <a:srgbClr val="FFC000"/>
                </a:solidFill>
                <a:latin typeface="Franklin Gothic Demi Cond" pitchFamily="34" charset="0"/>
              </a:rPr>
              <a:t> Tamar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.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Akhirnya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Yehuda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mengerti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dan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mengakui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kesalahannya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.</a:t>
            </a:r>
          </a:p>
          <a:p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214290"/>
            <a:ext cx="9144000" cy="107157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n-US" sz="2800" dirty="0" err="1">
                <a:latin typeface="Impact" pitchFamily="34" charset="0"/>
              </a:rPr>
              <a:t>Apa</a:t>
            </a:r>
            <a:r>
              <a:rPr lang="en-US" sz="2800" dirty="0">
                <a:latin typeface="Impact" pitchFamily="34" charset="0"/>
              </a:rPr>
              <a:t> yang </a:t>
            </a:r>
            <a:r>
              <a:rPr lang="en-US" sz="2800" dirty="0" err="1">
                <a:latin typeface="Impact" pitchFamily="34" charset="0"/>
              </a:rPr>
              <a:t>menjadi</a:t>
            </a:r>
            <a:r>
              <a:rPr lang="en-US" sz="2800" dirty="0">
                <a:latin typeface="Impact" pitchFamily="34" charset="0"/>
              </a:rPr>
              <a:t> </a:t>
            </a:r>
            <a:r>
              <a:rPr lang="en-US" sz="2800" dirty="0" err="1">
                <a:latin typeface="Impact" pitchFamily="34" charset="0"/>
              </a:rPr>
              <a:t>latar</a:t>
            </a:r>
            <a:r>
              <a:rPr lang="en-US" sz="2800" dirty="0">
                <a:latin typeface="Impact" pitchFamily="34" charset="0"/>
              </a:rPr>
              <a:t> </a:t>
            </a:r>
            <a:r>
              <a:rPr lang="en-US" sz="2800" dirty="0" err="1">
                <a:latin typeface="Impact" pitchFamily="34" charset="0"/>
              </a:rPr>
              <a:t>belakang</a:t>
            </a:r>
            <a:r>
              <a:rPr lang="en-US" sz="2800" dirty="0">
                <a:latin typeface="Impact" pitchFamily="34" charset="0"/>
              </a:rPr>
              <a:t> </a:t>
            </a:r>
            <a:r>
              <a:rPr lang="en-US" sz="2800" dirty="0" err="1">
                <a:latin typeface="Impact" pitchFamily="34" charset="0"/>
              </a:rPr>
              <a:t>perbuatan</a:t>
            </a:r>
            <a:r>
              <a:rPr lang="en-US" sz="2800" dirty="0">
                <a:latin typeface="Impact" pitchFamily="34" charset="0"/>
              </a:rPr>
              <a:t> </a:t>
            </a:r>
            <a:r>
              <a:rPr lang="en-US" sz="2800" dirty="0" err="1">
                <a:latin typeface="Impact" pitchFamily="34" charset="0"/>
              </a:rPr>
              <a:t>dosa</a:t>
            </a:r>
            <a:r>
              <a:rPr lang="en-US" sz="2800" dirty="0">
                <a:latin typeface="Impact" pitchFamily="34" charset="0"/>
              </a:rPr>
              <a:t> </a:t>
            </a:r>
            <a:r>
              <a:rPr lang="en-US" sz="2800" dirty="0" err="1">
                <a:latin typeface="Impact" pitchFamily="34" charset="0"/>
              </a:rPr>
              <a:t>Yehuda</a:t>
            </a:r>
            <a:r>
              <a:rPr lang="en-US" sz="2800" dirty="0">
                <a:latin typeface="Impact" pitchFamily="34" charset="0"/>
              </a:rPr>
              <a:t> </a:t>
            </a:r>
            <a:r>
              <a:rPr lang="en-US" sz="2800" dirty="0" err="1">
                <a:latin typeface="Impact" pitchFamily="34" charset="0"/>
              </a:rPr>
              <a:t>kepada</a:t>
            </a:r>
            <a:r>
              <a:rPr lang="en-US" sz="2800" dirty="0">
                <a:latin typeface="Impact" pitchFamily="34" charset="0"/>
              </a:rPr>
              <a:t> Tamar, </a:t>
            </a:r>
            <a:r>
              <a:rPr lang="en-US" sz="2800" dirty="0" err="1">
                <a:latin typeface="Impact" pitchFamily="34" charset="0"/>
              </a:rPr>
              <a:t>menantunya</a:t>
            </a:r>
            <a:r>
              <a:rPr lang="en-US" sz="2800" dirty="0">
                <a:latin typeface="Impact" pitchFamily="34" charset="0"/>
              </a:rPr>
              <a:t>? </a:t>
            </a:r>
            <a:r>
              <a:rPr lang="en-US" sz="2800" dirty="0" err="1">
                <a:latin typeface="Impact" pitchFamily="34" charset="0"/>
              </a:rPr>
              <a:t>Kejadian</a:t>
            </a:r>
            <a:r>
              <a:rPr lang="en-US" sz="2800" dirty="0">
                <a:latin typeface="Impact" pitchFamily="34" charset="0"/>
              </a:rPr>
              <a:t> 38</a:t>
            </a:r>
          </a:p>
        </p:txBody>
      </p:sp>
      <p:sp>
        <p:nvSpPr>
          <p:cNvPr id="6" name="Rectangle 5"/>
          <p:cNvSpPr/>
          <p:nvPr/>
        </p:nvSpPr>
        <p:spPr>
          <a:xfrm>
            <a:off x="1000100" y="2357430"/>
            <a:ext cx="457200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Bahnschrift SemiBold Condensed" pitchFamily="34" charset="0"/>
              </a:rPr>
              <a:t>3</a:t>
            </a:r>
            <a:endParaRPr lang="en-US" sz="20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28604"/>
            <a:ext cx="8229600" cy="6072230"/>
          </a:xfrm>
          <a:solidFill>
            <a:schemeClr val="bg1">
              <a:alpha val="80000"/>
            </a:schemeClr>
          </a:solidFill>
        </p:spPr>
        <p:txBody>
          <a:bodyPr>
            <a:noAutofit/>
          </a:bodyPr>
          <a:lstStyle/>
          <a:p>
            <a:r>
              <a:rPr lang="en-US" sz="3000" dirty="0" err="1">
                <a:latin typeface="Franklin Gothic Demi Cond" pitchFamily="34" charset="0"/>
              </a:rPr>
              <a:t>Kisah</a:t>
            </a:r>
            <a:r>
              <a:rPr lang="en-US" sz="3000" dirty="0">
                <a:latin typeface="Franklin Gothic Demi Cond" pitchFamily="34" charset="0"/>
              </a:rPr>
              <a:t> </a:t>
            </a:r>
            <a:r>
              <a:rPr lang="en-US" sz="3000" dirty="0" err="1">
                <a:latin typeface="Franklin Gothic Demi Cond" pitchFamily="34" charset="0"/>
              </a:rPr>
              <a:t>ini</a:t>
            </a:r>
            <a:r>
              <a:rPr lang="en-US" sz="3000" dirty="0">
                <a:latin typeface="Franklin Gothic Demi Cond" pitchFamily="34" charset="0"/>
              </a:rPr>
              <a:t> </a:t>
            </a:r>
            <a:r>
              <a:rPr lang="en-US" sz="3000" dirty="0" err="1">
                <a:latin typeface="Franklin Gothic Demi Cond" pitchFamily="34" charset="0"/>
              </a:rPr>
              <a:t>memang</a:t>
            </a:r>
            <a:r>
              <a:rPr lang="en-US" sz="3000" dirty="0">
                <a:latin typeface="Franklin Gothic Demi Cond" pitchFamily="34" charset="0"/>
              </a:rPr>
              <a:t> </a:t>
            </a:r>
            <a:r>
              <a:rPr lang="en-US" sz="3000" dirty="0" err="1">
                <a:latin typeface="Franklin Gothic Demi Cond" pitchFamily="34" charset="0"/>
              </a:rPr>
              <a:t>unik</a:t>
            </a:r>
            <a:r>
              <a:rPr lang="en-US" sz="3000" dirty="0">
                <a:latin typeface="Franklin Gothic Demi Cond" pitchFamily="34" charset="0"/>
              </a:rPr>
              <a:t> </a:t>
            </a:r>
            <a:r>
              <a:rPr lang="en-US" sz="3000" dirty="0" err="1">
                <a:latin typeface="Franklin Gothic Demi Cond" pitchFamily="34" charset="0"/>
              </a:rPr>
              <a:t>namun</a:t>
            </a:r>
            <a:r>
              <a:rPr lang="en-US" sz="3000" dirty="0">
                <a:latin typeface="Franklin Gothic Demi Cond" pitchFamily="34" charset="0"/>
              </a:rPr>
              <a:t> </a:t>
            </a:r>
            <a:r>
              <a:rPr lang="en-US" sz="3000" dirty="0" err="1">
                <a:latin typeface="Franklin Gothic Demi Cond" pitchFamily="34" charset="0"/>
              </a:rPr>
              <a:t>juga</a:t>
            </a:r>
            <a:r>
              <a:rPr lang="en-US" sz="3000" dirty="0">
                <a:latin typeface="Franklin Gothic Demi Cond" pitchFamily="34" charset="0"/>
              </a:rPr>
              <a:t> </a:t>
            </a:r>
            <a:r>
              <a:rPr lang="en-US" sz="3000" dirty="0" err="1">
                <a:latin typeface="Franklin Gothic Demi Cond" pitchFamily="34" charset="0"/>
              </a:rPr>
              <a:t>menjijikan</a:t>
            </a:r>
            <a:r>
              <a:rPr lang="en-US" sz="3000" dirty="0">
                <a:latin typeface="Franklin Gothic Demi Cond" pitchFamily="34" charset="0"/>
              </a:rPr>
              <a:t>, </a:t>
            </a:r>
            <a:r>
              <a:rPr lang="en-US" sz="3000" dirty="0" err="1">
                <a:latin typeface="Eras Bold ITC" panose="020B0907030504020204" pitchFamily="34" charset="0"/>
              </a:rPr>
              <a:t>tapi</a:t>
            </a:r>
            <a:r>
              <a:rPr lang="en-US" sz="3000" dirty="0">
                <a:latin typeface="Eras Bold ITC" panose="020B0907030504020204" pitchFamily="34" charset="0"/>
              </a:rPr>
              <a:t> </a:t>
            </a:r>
            <a:r>
              <a:rPr lang="en-US" sz="3000" dirty="0" err="1">
                <a:latin typeface="Eras Bold ITC" panose="020B0907030504020204" pitchFamily="34" charset="0"/>
              </a:rPr>
              <a:t>Tuhan</a:t>
            </a:r>
            <a:r>
              <a:rPr lang="en-US" sz="3000" dirty="0">
                <a:latin typeface="Eras Bold ITC" panose="020B0907030504020204" pitchFamily="34" charset="0"/>
              </a:rPr>
              <a:t> </a:t>
            </a:r>
            <a:r>
              <a:rPr lang="en-US" sz="3000" dirty="0" err="1">
                <a:latin typeface="Eras Bold ITC" panose="020B0907030504020204" pitchFamily="34" charset="0"/>
              </a:rPr>
              <a:t>dapat</a:t>
            </a:r>
            <a:r>
              <a:rPr lang="en-US" sz="3000" dirty="0">
                <a:latin typeface="Eras Bold ITC" panose="020B0907030504020204" pitchFamily="34" charset="0"/>
              </a:rPr>
              <a:t> </a:t>
            </a:r>
            <a:r>
              <a:rPr lang="en-US" sz="3000" dirty="0" err="1">
                <a:latin typeface="Eras Bold ITC" panose="020B0907030504020204" pitchFamily="34" charset="0"/>
              </a:rPr>
              <a:t>menuntun</a:t>
            </a:r>
            <a:r>
              <a:rPr lang="en-US" sz="3000" dirty="0">
                <a:latin typeface="Eras Bold ITC" panose="020B0907030504020204" pitchFamily="34" charset="0"/>
              </a:rPr>
              <a:t> </a:t>
            </a:r>
            <a:r>
              <a:rPr lang="en-US" sz="3000" dirty="0" err="1">
                <a:latin typeface="Eras Bold ITC" panose="020B0907030504020204" pitchFamily="34" charset="0"/>
              </a:rPr>
              <a:t>peristiwa</a:t>
            </a:r>
            <a:r>
              <a:rPr lang="en-US" sz="3000" dirty="0">
                <a:latin typeface="Eras Bold ITC" panose="020B0907030504020204" pitchFamily="34" charset="0"/>
              </a:rPr>
              <a:t> yang </a:t>
            </a:r>
            <a:r>
              <a:rPr lang="en-US" sz="3000" dirty="0" err="1">
                <a:latin typeface="Eras Bold ITC" panose="020B0907030504020204" pitchFamily="34" charset="0"/>
              </a:rPr>
              <a:t>negatif</a:t>
            </a:r>
            <a:r>
              <a:rPr lang="en-US" sz="3000" dirty="0">
                <a:latin typeface="Eras Bold ITC" panose="020B0907030504020204" pitchFamily="34" charset="0"/>
              </a:rPr>
              <a:t> </a:t>
            </a:r>
            <a:r>
              <a:rPr lang="en-US" sz="3000" dirty="0" err="1">
                <a:latin typeface="Eras Bold ITC" panose="020B0907030504020204" pitchFamily="34" charset="0"/>
              </a:rPr>
              <a:t>ini</a:t>
            </a:r>
            <a:r>
              <a:rPr lang="en-US" sz="3000" dirty="0">
                <a:latin typeface="Eras Bold ITC" panose="020B0907030504020204" pitchFamily="34" charset="0"/>
              </a:rPr>
              <a:t> </a:t>
            </a:r>
            <a:r>
              <a:rPr lang="en-US" sz="3000" dirty="0" err="1">
                <a:latin typeface="Eras Bold ITC" panose="020B0907030504020204" pitchFamily="34" charset="0"/>
              </a:rPr>
              <a:t>ke</a:t>
            </a:r>
            <a:r>
              <a:rPr lang="en-US" sz="3000" dirty="0">
                <a:latin typeface="Eras Bold ITC" panose="020B0907030504020204" pitchFamily="34" charset="0"/>
              </a:rPr>
              <a:t> </a:t>
            </a:r>
            <a:r>
              <a:rPr lang="en-US" sz="3000" dirty="0" err="1">
                <a:latin typeface="Eras Bold ITC" panose="020B0907030504020204" pitchFamily="34" charset="0"/>
              </a:rPr>
              <a:t>arah</a:t>
            </a:r>
            <a:r>
              <a:rPr lang="en-US" sz="3000" dirty="0">
                <a:latin typeface="Eras Bold ITC" panose="020B0907030504020204" pitchFamily="34" charset="0"/>
              </a:rPr>
              <a:t> </a:t>
            </a:r>
            <a:r>
              <a:rPr lang="en-US" sz="3000" dirty="0" err="1">
                <a:latin typeface="Eras Bold ITC" panose="020B0907030504020204" pitchFamily="34" charset="0"/>
              </a:rPr>
              <a:t>positif</a:t>
            </a:r>
            <a:r>
              <a:rPr lang="en-US" sz="3000" dirty="0">
                <a:latin typeface="Eras Bold ITC" panose="020B0907030504020204" pitchFamily="34" charset="0"/>
              </a:rPr>
              <a:t>. </a:t>
            </a:r>
          </a:p>
          <a:p>
            <a:r>
              <a:rPr lang="en-US" sz="3000" dirty="0">
                <a:latin typeface="Franklin Gothic Demi Cond" pitchFamily="34" charset="0"/>
              </a:rPr>
              <a:t>Tamar </a:t>
            </a:r>
            <a:r>
              <a:rPr lang="en-US" sz="3000" dirty="0" err="1">
                <a:latin typeface="Franklin Gothic Demi Cond" pitchFamily="34" charset="0"/>
              </a:rPr>
              <a:t>akhirnya</a:t>
            </a:r>
            <a:r>
              <a:rPr lang="en-US" sz="3000" dirty="0">
                <a:latin typeface="Franklin Gothic Demi Cond" pitchFamily="34" charset="0"/>
              </a:rPr>
              <a:t> </a:t>
            </a:r>
            <a:r>
              <a:rPr lang="en-US" sz="3000" dirty="0" err="1">
                <a:latin typeface="Franklin Gothic Demi Cond" pitchFamily="34" charset="0"/>
              </a:rPr>
              <a:t>melahirkan</a:t>
            </a:r>
            <a:r>
              <a:rPr lang="en-US" sz="3000" dirty="0">
                <a:latin typeface="Franklin Gothic Demi Cond" pitchFamily="34" charset="0"/>
              </a:rPr>
              <a:t> Perez, yang </a:t>
            </a:r>
            <a:r>
              <a:rPr lang="en-US" sz="3000" dirty="0" err="1">
                <a:latin typeface="Franklin Gothic Demi Cond" pitchFamily="34" charset="0"/>
              </a:rPr>
              <a:t>kemudian</a:t>
            </a:r>
            <a:r>
              <a:rPr lang="en-US" sz="3000" dirty="0">
                <a:latin typeface="Franklin Gothic Demi Cond" pitchFamily="34" charset="0"/>
              </a:rPr>
              <a:t> </a:t>
            </a:r>
            <a:r>
              <a:rPr lang="en-US" sz="3000" dirty="0" err="1">
                <a:latin typeface="Franklin Gothic Demi Cond" pitchFamily="34" charset="0"/>
              </a:rPr>
              <a:t>menjadi</a:t>
            </a:r>
            <a:r>
              <a:rPr lang="en-US" sz="3000" dirty="0">
                <a:latin typeface="Franklin Gothic Demi Cond" pitchFamily="34" charset="0"/>
              </a:rPr>
              <a:t> </a:t>
            </a:r>
            <a:r>
              <a:rPr lang="en-US" sz="3000" dirty="0" err="1">
                <a:latin typeface="Franklin Gothic Demi Cond" pitchFamily="34" charset="0"/>
              </a:rPr>
              <a:t>nenek</a:t>
            </a:r>
            <a:r>
              <a:rPr lang="en-US" sz="3000" dirty="0">
                <a:latin typeface="Franklin Gothic Demi Cond" pitchFamily="34" charset="0"/>
              </a:rPr>
              <a:t> </a:t>
            </a:r>
            <a:r>
              <a:rPr lang="en-US" sz="3000" dirty="0" err="1">
                <a:latin typeface="Franklin Gothic Demi Cond" pitchFamily="34" charset="0"/>
              </a:rPr>
              <a:t>moyang</a:t>
            </a:r>
            <a:r>
              <a:rPr lang="en-US" sz="3000" dirty="0">
                <a:latin typeface="Franklin Gothic Demi Cond" pitchFamily="34" charset="0"/>
              </a:rPr>
              <a:t> </a:t>
            </a:r>
            <a:r>
              <a:rPr lang="en-US" sz="3000" dirty="0" err="1">
                <a:latin typeface="Franklin Gothic Demi Cond" pitchFamily="34" charset="0"/>
              </a:rPr>
              <a:t>Daud</a:t>
            </a:r>
            <a:r>
              <a:rPr lang="en-US" sz="3000" dirty="0">
                <a:latin typeface="Franklin Gothic Demi Cond" pitchFamily="34" charset="0"/>
              </a:rPr>
              <a:t> [Ruth 4:18-22] </a:t>
            </a:r>
            <a:r>
              <a:rPr lang="en-US" sz="3000" dirty="0" err="1">
                <a:latin typeface="Franklin Gothic Demi Cond" pitchFamily="34" charset="0"/>
              </a:rPr>
              <a:t>dan</a:t>
            </a:r>
            <a:r>
              <a:rPr lang="en-US" sz="3000" dirty="0">
                <a:latin typeface="Franklin Gothic Demi Cond" pitchFamily="34" charset="0"/>
              </a:rPr>
              <a:t> </a:t>
            </a:r>
            <a:r>
              <a:rPr lang="en-US" sz="3000" dirty="0" err="1">
                <a:latin typeface="Franklin Gothic Demi Cond" pitchFamily="34" charset="0"/>
              </a:rPr>
              <a:t>akhirnya</a:t>
            </a:r>
            <a:r>
              <a:rPr lang="en-US" sz="3000" dirty="0">
                <a:latin typeface="Franklin Gothic Demi Cond" pitchFamily="34" charset="0"/>
              </a:rPr>
              <a:t> </a:t>
            </a:r>
            <a:r>
              <a:rPr lang="en-US" sz="3000" dirty="0" err="1">
                <a:latin typeface="Franklin Gothic Demi Cond" pitchFamily="34" charset="0"/>
              </a:rPr>
              <a:t>menjadi</a:t>
            </a:r>
            <a:r>
              <a:rPr lang="en-US" sz="3000" dirty="0">
                <a:latin typeface="Franklin Gothic Demi Cond" pitchFamily="34" charset="0"/>
              </a:rPr>
              <a:t> </a:t>
            </a:r>
            <a:r>
              <a:rPr lang="en-US" sz="3000" dirty="0" err="1">
                <a:latin typeface="Franklin Gothic Demi Cond" pitchFamily="34" charset="0"/>
              </a:rPr>
              <a:t>garis</a:t>
            </a:r>
            <a:r>
              <a:rPr lang="en-US" sz="3000" dirty="0">
                <a:latin typeface="Franklin Gothic Demi Cond" pitchFamily="34" charset="0"/>
              </a:rPr>
              <a:t> </a:t>
            </a:r>
            <a:r>
              <a:rPr lang="en-US" sz="3000" dirty="0" err="1">
                <a:latin typeface="Franklin Gothic Demi Cond" pitchFamily="34" charset="0"/>
              </a:rPr>
              <a:t>keturunan</a:t>
            </a:r>
            <a:r>
              <a:rPr lang="en-US" sz="3000" dirty="0">
                <a:latin typeface="Franklin Gothic Demi Cond" pitchFamily="34" charset="0"/>
              </a:rPr>
              <a:t> Yusuf </a:t>
            </a:r>
            <a:r>
              <a:rPr lang="en-US" sz="3000" dirty="0" err="1">
                <a:latin typeface="Franklin Gothic Demi Cond" pitchFamily="34" charset="0"/>
              </a:rPr>
              <a:t>suami</a:t>
            </a:r>
            <a:r>
              <a:rPr lang="en-US" sz="3000" dirty="0">
                <a:latin typeface="Franklin Gothic Demi Cond" pitchFamily="34" charset="0"/>
              </a:rPr>
              <a:t> Maria yang </a:t>
            </a:r>
            <a:r>
              <a:rPr lang="en-US" sz="3000" dirty="0" err="1">
                <a:latin typeface="Franklin Gothic Demi Cond" pitchFamily="34" charset="0"/>
              </a:rPr>
              <a:t>melahirkan</a:t>
            </a:r>
            <a:r>
              <a:rPr lang="en-US" sz="3000" dirty="0">
                <a:latin typeface="Franklin Gothic Demi Cond" pitchFamily="34" charset="0"/>
              </a:rPr>
              <a:t> </a:t>
            </a:r>
            <a:r>
              <a:rPr lang="en-US" sz="3000" dirty="0" err="1">
                <a:latin typeface="Franklin Gothic Demi Cond" pitchFamily="34" charset="0"/>
              </a:rPr>
              <a:t>Yesus</a:t>
            </a:r>
            <a:r>
              <a:rPr lang="en-US" sz="3000" dirty="0">
                <a:latin typeface="Franklin Gothic Demi Cond" pitchFamily="34" charset="0"/>
              </a:rPr>
              <a:t> </a:t>
            </a:r>
            <a:r>
              <a:rPr lang="en-US" sz="3000" dirty="0" err="1">
                <a:latin typeface="Franklin Gothic Demi Cond" pitchFamily="34" charset="0"/>
              </a:rPr>
              <a:t>Kristus</a:t>
            </a:r>
            <a:r>
              <a:rPr lang="en-US" sz="3000" dirty="0">
                <a:latin typeface="Franklin Gothic Demi Cond" pitchFamily="34" charset="0"/>
              </a:rPr>
              <a:t> [</a:t>
            </a:r>
            <a:r>
              <a:rPr lang="en-US" sz="3000" dirty="0" err="1">
                <a:latin typeface="Franklin Gothic Demi Cond" pitchFamily="34" charset="0"/>
              </a:rPr>
              <a:t>Matius</a:t>
            </a:r>
            <a:r>
              <a:rPr lang="en-US" sz="3000" dirty="0">
                <a:latin typeface="Franklin Gothic Demi Cond" pitchFamily="34" charset="0"/>
              </a:rPr>
              <a:t> 3:3-16].</a:t>
            </a:r>
          </a:p>
          <a:p>
            <a:r>
              <a:rPr lang="en-US" sz="3000" dirty="0">
                <a:solidFill>
                  <a:srgbClr val="C00000"/>
                </a:solidFill>
                <a:latin typeface="Franklin Gothic Demi Cond" pitchFamily="34" charset="0"/>
              </a:rPr>
              <a:t>Tamar </a:t>
            </a:r>
            <a:r>
              <a:rPr lang="en-US" sz="3000" dirty="0" err="1">
                <a:solidFill>
                  <a:srgbClr val="C00000"/>
                </a:solidFill>
                <a:latin typeface="Franklin Gothic Demi Cond" pitchFamily="34" charset="0"/>
              </a:rPr>
              <a:t>adalah</a:t>
            </a:r>
            <a:r>
              <a:rPr lang="en-US" sz="3000" dirty="0">
                <a:solidFill>
                  <a:srgbClr val="C00000"/>
                </a:solidFill>
                <a:latin typeface="Franklin Gothic Demi Cond" pitchFamily="34" charset="0"/>
              </a:rPr>
              <a:t> yang </a:t>
            </a:r>
            <a:r>
              <a:rPr lang="en-US" sz="3000" dirty="0" err="1">
                <a:solidFill>
                  <a:srgbClr val="C00000"/>
                </a:solidFill>
                <a:latin typeface="Franklin Gothic Demi Cond" pitchFamily="34" charset="0"/>
              </a:rPr>
              <a:t>pertama</a:t>
            </a:r>
            <a:r>
              <a:rPr lang="en-US" sz="3000" dirty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Franklin Gothic Demi Cond" pitchFamily="34" charset="0"/>
              </a:rPr>
              <a:t>dari</a:t>
            </a:r>
            <a:r>
              <a:rPr lang="en-US" sz="3000" dirty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Franklin Gothic Demi Cond" pitchFamily="34" charset="0"/>
              </a:rPr>
              <a:t>empat</a:t>
            </a:r>
            <a:r>
              <a:rPr lang="en-US" sz="3000" dirty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Franklin Gothic Demi Cond" pitchFamily="34" charset="0"/>
              </a:rPr>
              <a:t>wanita</a:t>
            </a:r>
            <a:r>
              <a:rPr lang="en-US" sz="3000" dirty="0">
                <a:solidFill>
                  <a:srgbClr val="C00000"/>
                </a:solidFill>
                <a:latin typeface="Franklin Gothic Demi Cond" pitchFamily="34" charset="0"/>
              </a:rPr>
              <a:t>, yang </a:t>
            </a:r>
            <a:r>
              <a:rPr lang="en-US" sz="3000" dirty="0" err="1">
                <a:solidFill>
                  <a:srgbClr val="C00000"/>
                </a:solidFill>
                <a:latin typeface="Franklin Gothic Demi Cond" pitchFamily="34" charset="0"/>
              </a:rPr>
              <a:t>selanjutnya</a:t>
            </a:r>
            <a:r>
              <a:rPr lang="en-US" sz="3000" dirty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Franklin Gothic Demi Cond" pitchFamily="34" charset="0"/>
              </a:rPr>
              <a:t>diikuti</a:t>
            </a:r>
            <a:r>
              <a:rPr lang="en-US" sz="3000" dirty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Franklin Gothic Demi Cond" pitchFamily="34" charset="0"/>
              </a:rPr>
              <a:t>oleh</a:t>
            </a:r>
            <a:r>
              <a:rPr lang="en-US" sz="3000" dirty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Franklin Gothic Demi Cond" pitchFamily="34" charset="0"/>
              </a:rPr>
              <a:t>Rahab</a:t>
            </a:r>
            <a:r>
              <a:rPr lang="en-US" sz="3000" dirty="0">
                <a:solidFill>
                  <a:srgbClr val="C00000"/>
                </a:solidFill>
                <a:latin typeface="Franklin Gothic Demi Cond" pitchFamily="34" charset="0"/>
              </a:rPr>
              <a:t> [</a:t>
            </a:r>
            <a:r>
              <a:rPr lang="en-US" sz="3000" dirty="0" err="1">
                <a:solidFill>
                  <a:srgbClr val="C00000"/>
                </a:solidFill>
                <a:latin typeface="Franklin Gothic Demi Cond" pitchFamily="34" charset="0"/>
              </a:rPr>
              <a:t>Matius</a:t>
            </a:r>
            <a:r>
              <a:rPr lang="en-US" sz="3000" dirty="0">
                <a:solidFill>
                  <a:srgbClr val="C00000"/>
                </a:solidFill>
                <a:latin typeface="Franklin Gothic Demi Cond" pitchFamily="34" charset="0"/>
              </a:rPr>
              <a:t> 1:5], </a:t>
            </a:r>
            <a:r>
              <a:rPr lang="en-US" sz="3000" dirty="0" err="1">
                <a:solidFill>
                  <a:srgbClr val="C00000"/>
                </a:solidFill>
                <a:latin typeface="Franklin Gothic Demi Cond" pitchFamily="34" charset="0"/>
              </a:rPr>
              <a:t>kemudian</a:t>
            </a:r>
            <a:r>
              <a:rPr lang="en-US" sz="3000" dirty="0">
                <a:solidFill>
                  <a:srgbClr val="C00000"/>
                </a:solidFill>
                <a:latin typeface="Franklin Gothic Demi Cond" pitchFamily="34" charset="0"/>
              </a:rPr>
              <a:t> Rut [</a:t>
            </a:r>
            <a:r>
              <a:rPr lang="en-US" sz="3000" dirty="0" err="1">
                <a:solidFill>
                  <a:srgbClr val="C00000"/>
                </a:solidFill>
                <a:latin typeface="Franklin Gothic Demi Cond" pitchFamily="34" charset="0"/>
              </a:rPr>
              <a:t>Matius</a:t>
            </a:r>
            <a:r>
              <a:rPr lang="en-US" sz="3000" dirty="0">
                <a:solidFill>
                  <a:srgbClr val="C00000"/>
                </a:solidFill>
                <a:latin typeface="Franklin Gothic Demi Cond" pitchFamily="34" charset="0"/>
              </a:rPr>
              <a:t> 1:5,6], </a:t>
            </a:r>
            <a:r>
              <a:rPr lang="en-US" sz="3000" dirty="0" err="1">
                <a:solidFill>
                  <a:srgbClr val="C00000"/>
                </a:solidFill>
                <a:latin typeface="Franklin Gothic Demi Cond" pitchFamily="34" charset="0"/>
              </a:rPr>
              <a:t>dan</a:t>
            </a:r>
            <a:r>
              <a:rPr lang="en-US" sz="3000" dirty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Franklin Gothic Demi Cond" pitchFamily="34" charset="0"/>
              </a:rPr>
              <a:t>istri</a:t>
            </a:r>
            <a:r>
              <a:rPr lang="en-US" sz="3000" dirty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Franklin Gothic Demi Cond" pitchFamily="34" charset="0"/>
              </a:rPr>
              <a:t>Uria</a:t>
            </a:r>
            <a:r>
              <a:rPr lang="en-US" sz="3000" dirty="0">
                <a:solidFill>
                  <a:srgbClr val="C00000"/>
                </a:solidFill>
                <a:latin typeface="Franklin Gothic Demi Cond" pitchFamily="34" charset="0"/>
              </a:rPr>
              <a:t> [</a:t>
            </a:r>
            <a:r>
              <a:rPr lang="en-US" sz="3000" dirty="0" err="1">
                <a:solidFill>
                  <a:srgbClr val="C00000"/>
                </a:solidFill>
                <a:latin typeface="Franklin Gothic Demi Cond" pitchFamily="34" charset="0"/>
              </a:rPr>
              <a:t>Matius</a:t>
            </a:r>
            <a:r>
              <a:rPr lang="en-US" sz="3000" dirty="0">
                <a:solidFill>
                  <a:srgbClr val="C00000"/>
                </a:solidFill>
                <a:latin typeface="Franklin Gothic Demi Cond" pitchFamily="34" charset="0"/>
              </a:rPr>
              <a:t> 1:6] yang </a:t>
            </a:r>
            <a:r>
              <a:rPr lang="en-US" sz="3000" dirty="0" err="1">
                <a:solidFill>
                  <a:srgbClr val="C00000"/>
                </a:solidFill>
                <a:latin typeface="Franklin Gothic Demi Cond" pitchFamily="34" charset="0"/>
              </a:rPr>
              <a:t>secara</a:t>
            </a:r>
            <a:r>
              <a:rPr lang="en-US" sz="3000" dirty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Franklin Gothic Demi Cond" pitchFamily="34" charset="0"/>
              </a:rPr>
              <a:t>silsilah</a:t>
            </a:r>
            <a:r>
              <a:rPr lang="en-US" sz="3000" dirty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Franklin Gothic Demi Cond" pitchFamily="34" charset="0"/>
              </a:rPr>
              <a:t>mendahului</a:t>
            </a:r>
            <a:r>
              <a:rPr lang="en-US" sz="3000" dirty="0">
                <a:solidFill>
                  <a:srgbClr val="C00000"/>
                </a:solidFill>
                <a:latin typeface="Franklin Gothic Demi Cond" pitchFamily="34" charset="0"/>
              </a:rPr>
              <a:t> Maria, </a:t>
            </a:r>
            <a:r>
              <a:rPr lang="en-US" sz="3000" dirty="0" err="1">
                <a:solidFill>
                  <a:srgbClr val="C00000"/>
                </a:solidFill>
                <a:latin typeface="Franklin Gothic Demi Cond" pitchFamily="34" charset="0"/>
              </a:rPr>
              <a:t>ibu</a:t>
            </a:r>
            <a:r>
              <a:rPr lang="en-US" sz="3000" dirty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Franklin Gothic Demi Cond" pitchFamily="34" charset="0"/>
              </a:rPr>
              <a:t>Yesus</a:t>
            </a:r>
            <a:r>
              <a:rPr lang="en-US" sz="3000" dirty="0">
                <a:solidFill>
                  <a:srgbClr val="C00000"/>
                </a:solidFill>
                <a:latin typeface="Franklin Gothic Demi Cond" pitchFamily="34" charset="0"/>
              </a:rPr>
              <a:t> [</a:t>
            </a:r>
            <a:r>
              <a:rPr lang="en-US" sz="3000" dirty="0" err="1">
                <a:solidFill>
                  <a:srgbClr val="C00000"/>
                </a:solidFill>
                <a:latin typeface="Franklin Gothic Demi Cond" pitchFamily="34" charset="0"/>
              </a:rPr>
              <a:t>Matius</a:t>
            </a:r>
            <a:r>
              <a:rPr lang="en-US" sz="3000" dirty="0">
                <a:solidFill>
                  <a:srgbClr val="C00000"/>
                </a:solidFill>
                <a:latin typeface="Franklin Gothic Demi Cond" pitchFamily="34" charset="0"/>
              </a:rPr>
              <a:t> 1:16].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Mana Pengakuan Yesus Dalam Alkitab Bahwa Dia Beragama Kristen? | REC -  Reformed Exodus Community"/>
          <p:cNvPicPr>
            <a:picLocks noChangeAspect="1" noChangeArrowheads="1"/>
          </p:cNvPicPr>
          <p:nvPr/>
        </p:nvPicPr>
        <p:blipFill>
          <a:blip r:embed="rId2"/>
          <a:srcRect l="11202" r="10963"/>
          <a:stretch>
            <a:fillRect/>
          </a:stretch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282" y="928622"/>
            <a:ext cx="5643602" cy="5929378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dirty="0">
                <a:solidFill>
                  <a:srgbClr val="C00000"/>
                </a:solidFill>
              </a:rPr>
              <a:t>	</a:t>
            </a:r>
            <a:r>
              <a:rPr lang="en-US" dirty="0">
                <a:solidFill>
                  <a:srgbClr val="002060"/>
                </a:solidFill>
                <a:latin typeface="Eras Bold ITC" pitchFamily="34" charset="0"/>
              </a:rPr>
              <a:t>Kita </a:t>
            </a:r>
            <a:r>
              <a:rPr lang="en-US" dirty="0" err="1">
                <a:solidFill>
                  <a:srgbClr val="002060"/>
                </a:solidFill>
                <a:latin typeface="Eras Bold ITC" pitchFamily="34" charset="0"/>
              </a:rPr>
              <a:t>sering</a:t>
            </a:r>
            <a:r>
              <a:rPr lang="en-US" dirty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Eras Bold ITC" pitchFamily="34" charset="0"/>
              </a:rPr>
              <a:t>mengalami</a:t>
            </a:r>
            <a:r>
              <a:rPr lang="en-US" dirty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Eras Bold ITC" pitchFamily="34" charset="0"/>
              </a:rPr>
              <a:t>kesulitan</a:t>
            </a:r>
            <a:r>
              <a:rPr lang="en-US" dirty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Eras Bold ITC" pitchFamily="34" charset="0"/>
              </a:rPr>
              <a:t>untuk</a:t>
            </a:r>
            <a:r>
              <a:rPr lang="en-US" dirty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Eras Bold ITC" pitchFamily="34" charset="0"/>
              </a:rPr>
              <a:t>mengerti</a:t>
            </a:r>
            <a:r>
              <a:rPr lang="en-US" dirty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Eras Bold ITC" pitchFamily="34" charset="0"/>
              </a:rPr>
              <a:t>bagaimana</a:t>
            </a:r>
            <a:r>
              <a:rPr lang="en-US" dirty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Eras Bold ITC" pitchFamily="34" charset="0"/>
              </a:rPr>
              <a:t>cara</a:t>
            </a:r>
            <a:r>
              <a:rPr lang="en-US" dirty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Eras Bold ITC" pitchFamily="34" charset="0"/>
              </a:rPr>
              <a:t>Tuhan</a:t>
            </a:r>
            <a:r>
              <a:rPr lang="en-US" dirty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Eras Bold ITC" pitchFamily="34" charset="0"/>
              </a:rPr>
              <a:t>bekerja</a:t>
            </a:r>
            <a:r>
              <a:rPr lang="en-US" dirty="0">
                <a:solidFill>
                  <a:srgbClr val="002060"/>
                </a:solidFill>
                <a:latin typeface="Eras Bold ITC" pitchFamily="34" charset="0"/>
              </a:rPr>
              <a:t>, </a:t>
            </a:r>
            <a:r>
              <a:rPr lang="en-US" dirty="0" err="1">
                <a:solidFill>
                  <a:srgbClr val="C00000"/>
                </a:solidFill>
                <a:latin typeface="Eras Bold ITC" pitchFamily="34" charset="0"/>
              </a:rPr>
              <a:t>tetapi</a:t>
            </a:r>
            <a:r>
              <a:rPr lang="en-US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Eras Bold ITC" pitchFamily="34" charset="0"/>
              </a:rPr>
              <a:t>kita</a:t>
            </a:r>
            <a:r>
              <a:rPr lang="en-US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Eras Bold ITC" pitchFamily="34" charset="0"/>
              </a:rPr>
              <a:t>dapat</a:t>
            </a:r>
            <a:r>
              <a:rPr lang="en-US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Eras Bold ITC" pitchFamily="34" charset="0"/>
              </a:rPr>
              <a:t>percaya</a:t>
            </a:r>
            <a:r>
              <a:rPr lang="en-US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Eras Bold ITC" pitchFamily="34" charset="0"/>
              </a:rPr>
              <a:t>bahwa</a:t>
            </a:r>
            <a:r>
              <a:rPr lang="en-US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Eras Bold ITC" pitchFamily="34" charset="0"/>
              </a:rPr>
              <a:t>Tuhan</a:t>
            </a:r>
            <a:r>
              <a:rPr lang="en-US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Eras Bold ITC" pitchFamily="34" charset="0"/>
              </a:rPr>
              <a:t>mengasihi</a:t>
            </a:r>
            <a:r>
              <a:rPr lang="en-US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Eras Bold ITC" pitchFamily="34" charset="0"/>
              </a:rPr>
              <a:t>semua</a:t>
            </a:r>
            <a:r>
              <a:rPr lang="en-US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Eras Bold ITC" pitchFamily="34" charset="0"/>
              </a:rPr>
              <a:t>orang</a:t>
            </a:r>
            <a:r>
              <a:rPr lang="en-US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Eras Bold ITC" pitchFamily="34" charset="0"/>
              </a:rPr>
              <a:t>berdosa</a:t>
            </a:r>
            <a:r>
              <a:rPr lang="en-US" dirty="0">
                <a:solidFill>
                  <a:srgbClr val="C00000"/>
                </a:solidFill>
                <a:latin typeface="Eras Bold ITC" pitchFamily="34" charset="0"/>
              </a:rPr>
              <a:t>. </a:t>
            </a:r>
          </a:p>
          <a:p>
            <a:pPr>
              <a:buNone/>
            </a:pPr>
            <a:r>
              <a:rPr lang="en-US" dirty="0">
                <a:solidFill>
                  <a:srgbClr val="C00000"/>
                </a:solidFill>
                <a:latin typeface="Gill Sans Ultra Bold Condensed" pitchFamily="34" charset="0"/>
              </a:rPr>
              <a:t>	</a:t>
            </a:r>
            <a:r>
              <a:rPr lang="en-US" dirty="0" err="1">
                <a:latin typeface="Gill Sans Ultra Bold Condensed" pitchFamily="34" charset="0"/>
              </a:rPr>
              <a:t>Tuhan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masih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dapat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menggunakan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mereka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untuk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menggenapi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janji-Nya</a:t>
            </a:r>
            <a:r>
              <a:rPr lang="en-US" dirty="0">
                <a:latin typeface="Gill Sans Ultra Bold Condensed" pitchFamily="34" charset="0"/>
              </a:rPr>
              <a:t>.</a:t>
            </a:r>
            <a:r>
              <a:rPr lang="en-US" dirty="0"/>
              <a:t> </a:t>
            </a:r>
          </a:p>
          <a:p>
            <a:pPr>
              <a:buNone/>
            </a:pPr>
            <a:r>
              <a:rPr lang="en-US" dirty="0">
                <a:solidFill>
                  <a:srgbClr val="C00000"/>
                </a:solidFill>
              </a:rPr>
              <a:t>	</a:t>
            </a:r>
            <a:endParaRPr lang="en-US" dirty="0">
              <a:solidFill>
                <a:srgbClr val="C00000"/>
              </a:solidFill>
              <a:latin typeface="Berlin Sans FB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57148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  <a:latin typeface="Eras Bold ITC" pitchFamily="34" charset="0"/>
              </a:rPr>
              <a:t>KEJADIAN 37:19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472" y="2143116"/>
            <a:ext cx="8001056" cy="275749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4000" dirty="0">
                <a:solidFill>
                  <a:schemeClr val="bg1"/>
                </a:solidFill>
                <a:latin typeface="Eras Demi ITC" pitchFamily="34" charset="0"/>
              </a:rPr>
              <a:t>	“</a:t>
            </a:r>
            <a:r>
              <a:rPr lang="en-US" sz="4000" dirty="0" err="1">
                <a:solidFill>
                  <a:schemeClr val="bg1"/>
                </a:solidFill>
                <a:latin typeface="Eras Demi ITC" pitchFamily="34" charset="0"/>
              </a:rPr>
              <a:t>Kata</a:t>
            </a:r>
            <a:r>
              <a:rPr lang="en-US" sz="40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Eras Demi ITC" pitchFamily="34" charset="0"/>
              </a:rPr>
              <a:t>mereka</a:t>
            </a:r>
            <a:r>
              <a:rPr lang="en-US" sz="40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Eras Demi ITC" pitchFamily="34" charset="0"/>
              </a:rPr>
              <a:t>seorang</a:t>
            </a:r>
            <a:r>
              <a:rPr lang="en-US" sz="40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Eras Demi ITC" pitchFamily="34" charset="0"/>
              </a:rPr>
              <a:t>kepada</a:t>
            </a:r>
            <a:r>
              <a:rPr lang="en-US" sz="4000" dirty="0">
                <a:solidFill>
                  <a:schemeClr val="bg1"/>
                </a:solidFill>
                <a:latin typeface="Eras Demi ITC" pitchFamily="34" charset="0"/>
              </a:rPr>
              <a:t> yang lain : ‘</a:t>
            </a:r>
            <a:r>
              <a:rPr lang="en-US" sz="4000" dirty="0" err="1">
                <a:solidFill>
                  <a:schemeClr val="bg1"/>
                </a:solidFill>
                <a:latin typeface="Eras Demi ITC" pitchFamily="34" charset="0"/>
              </a:rPr>
              <a:t>Lihat</a:t>
            </a:r>
            <a:r>
              <a:rPr lang="en-US" sz="4000" dirty="0">
                <a:solidFill>
                  <a:schemeClr val="bg1"/>
                </a:solidFill>
                <a:latin typeface="Eras Demi ITC" pitchFamily="34" charset="0"/>
              </a:rPr>
              <a:t>, </a:t>
            </a:r>
            <a:r>
              <a:rPr lang="en-US" sz="4000" dirty="0" err="1">
                <a:solidFill>
                  <a:schemeClr val="bg1"/>
                </a:solidFill>
                <a:latin typeface="Eras Demi ITC" pitchFamily="34" charset="0"/>
              </a:rPr>
              <a:t>tukang</a:t>
            </a:r>
            <a:r>
              <a:rPr lang="en-US" sz="40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Eras Demi ITC" pitchFamily="34" charset="0"/>
              </a:rPr>
              <a:t>mimpi</a:t>
            </a:r>
            <a:r>
              <a:rPr lang="en-US" sz="40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Eras Demi ITC" pitchFamily="34" charset="0"/>
              </a:rPr>
              <a:t>kita</a:t>
            </a:r>
            <a:r>
              <a:rPr lang="en-US" sz="40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Eras Demi ITC" pitchFamily="34" charset="0"/>
              </a:rPr>
              <a:t>itu</a:t>
            </a:r>
            <a:r>
              <a:rPr lang="en-US" sz="40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Eras Demi ITC" pitchFamily="34" charset="0"/>
              </a:rPr>
              <a:t>datang</a:t>
            </a:r>
            <a:r>
              <a:rPr lang="en-US" sz="4000" dirty="0">
                <a:solidFill>
                  <a:schemeClr val="bg1"/>
                </a:solidFill>
                <a:latin typeface="Eras Demi ITC" pitchFamily="34" charset="0"/>
              </a:rPr>
              <a:t>!’”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Salib dan Maut: Empat Belas Renungan Jalan Salib - JPIC-OFM Indonesia"/>
          <p:cNvPicPr>
            <a:picLocks noChangeAspect="1" noChangeArrowheads="1"/>
          </p:cNvPicPr>
          <p:nvPr/>
        </p:nvPicPr>
        <p:blipFill>
          <a:blip r:embed="rId2"/>
          <a:srcRect l="6322" b="322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0364" y="428604"/>
            <a:ext cx="5972188" cy="5197493"/>
          </a:xfrm>
        </p:spPr>
        <p:txBody>
          <a:bodyPr/>
          <a:lstStyle/>
          <a:p>
            <a:pPr>
              <a:buNone/>
            </a:pPr>
            <a:r>
              <a:rPr lang="en-US" dirty="0">
                <a:latin typeface="Berlin Sans FB" pitchFamily="34" charset="0"/>
              </a:rPr>
              <a:t>	</a:t>
            </a:r>
            <a:r>
              <a:rPr lang="en-US" dirty="0" err="1">
                <a:latin typeface="Berlin Sans FB" pitchFamily="34" charset="0"/>
              </a:rPr>
              <a:t>Seperti</a:t>
            </a:r>
            <a:r>
              <a:rPr lang="en-US" dirty="0">
                <a:latin typeface="Berlin Sans FB" pitchFamily="34" charset="0"/>
              </a:rPr>
              <a:t> </a:t>
            </a:r>
            <a:r>
              <a:rPr lang="en-US" dirty="0" err="1">
                <a:latin typeface="Berlin Sans FB" pitchFamily="34" charset="0"/>
              </a:rPr>
              <a:t>Tuhan</a:t>
            </a:r>
            <a:r>
              <a:rPr lang="en-US" dirty="0">
                <a:latin typeface="Berlin Sans FB" pitchFamily="34" charset="0"/>
              </a:rPr>
              <a:t> </a:t>
            </a:r>
            <a:r>
              <a:rPr lang="en-US" dirty="0" err="1">
                <a:latin typeface="Berlin Sans FB" pitchFamily="34" charset="0"/>
              </a:rPr>
              <a:t>menyelamatkan</a:t>
            </a:r>
            <a:r>
              <a:rPr lang="en-US" dirty="0">
                <a:latin typeface="Berlin Sans FB" pitchFamily="34" charset="0"/>
              </a:rPr>
              <a:t> Tamar </a:t>
            </a:r>
            <a:r>
              <a:rPr lang="en-US" dirty="0" err="1">
                <a:latin typeface="Berlin Sans FB" pitchFamily="34" charset="0"/>
              </a:rPr>
              <a:t>melalui</a:t>
            </a:r>
            <a:r>
              <a:rPr lang="en-US" dirty="0">
                <a:latin typeface="Berlin Sans FB" pitchFamily="34" charset="0"/>
              </a:rPr>
              <a:t> </a:t>
            </a:r>
            <a:r>
              <a:rPr lang="en-US" dirty="0" err="1">
                <a:latin typeface="Berlin Sans FB" pitchFamily="34" charset="0"/>
              </a:rPr>
              <a:t>kasih</a:t>
            </a:r>
            <a:r>
              <a:rPr lang="en-US" dirty="0">
                <a:latin typeface="Berlin Sans FB" pitchFamily="34" charset="0"/>
              </a:rPr>
              <a:t> </a:t>
            </a:r>
            <a:r>
              <a:rPr lang="en-US" dirty="0" err="1">
                <a:latin typeface="Berlin Sans FB" pitchFamily="34" charset="0"/>
              </a:rPr>
              <a:t>karunia-Nya</a:t>
            </a:r>
            <a:r>
              <a:rPr lang="en-US" dirty="0">
                <a:latin typeface="Berlin Sans FB" pitchFamily="34" charset="0"/>
              </a:rPr>
              <a:t>, </a:t>
            </a:r>
            <a:r>
              <a:rPr lang="en-US" dirty="0" err="1">
                <a:latin typeface="Berlin Sans FB" pitchFamily="34" charset="0"/>
              </a:rPr>
              <a:t>mengubah</a:t>
            </a:r>
            <a:r>
              <a:rPr lang="en-US" dirty="0">
                <a:latin typeface="Berlin Sans FB" pitchFamily="34" charset="0"/>
              </a:rPr>
              <a:t> </a:t>
            </a:r>
            <a:r>
              <a:rPr lang="en-US" dirty="0" err="1">
                <a:latin typeface="Berlin Sans FB" pitchFamily="34" charset="0"/>
              </a:rPr>
              <a:t>kejahatan</a:t>
            </a:r>
            <a:r>
              <a:rPr lang="en-US" dirty="0">
                <a:latin typeface="Berlin Sans FB" pitchFamily="34" charset="0"/>
              </a:rPr>
              <a:t> </a:t>
            </a:r>
            <a:r>
              <a:rPr lang="en-US" dirty="0" err="1">
                <a:latin typeface="Berlin Sans FB" pitchFamily="34" charset="0"/>
              </a:rPr>
              <a:t>menjadi</a:t>
            </a:r>
            <a:r>
              <a:rPr lang="en-US" dirty="0">
                <a:latin typeface="Berlin Sans FB" pitchFamily="34" charset="0"/>
              </a:rPr>
              <a:t> </a:t>
            </a:r>
            <a:r>
              <a:rPr lang="en-US" dirty="0" err="1">
                <a:latin typeface="Berlin Sans FB" pitchFamily="34" charset="0"/>
              </a:rPr>
              <a:t>kebaikan</a:t>
            </a:r>
            <a:r>
              <a:rPr lang="en-US" dirty="0">
                <a:latin typeface="Berlin Sans FB" pitchFamily="34" charset="0"/>
              </a:rPr>
              <a:t>, </a:t>
            </a:r>
            <a:r>
              <a:rPr lang="en-US" dirty="0" err="1">
                <a:latin typeface="Berlin Sans FB" pitchFamily="34" charset="0"/>
              </a:rPr>
              <a:t>demikian</a:t>
            </a:r>
            <a:r>
              <a:rPr lang="en-US" dirty="0">
                <a:latin typeface="Berlin Sans FB" pitchFamily="34" charset="0"/>
              </a:rPr>
              <a:t> pula </a:t>
            </a:r>
            <a:r>
              <a:rPr lang="en-US" dirty="0" err="1">
                <a:latin typeface="Berlin Sans FB" pitchFamily="34" charset="0"/>
              </a:rPr>
              <a:t>Tuhan</a:t>
            </a:r>
            <a:r>
              <a:rPr lang="en-US" dirty="0">
                <a:latin typeface="Berlin Sans FB" pitchFamily="34" charset="0"/>
              </a:rPr>
              <a:t> </a:t>
            </a:r>
            <a:r>
              <a:rPr lang="en-US" dirty="0" err="1">
                <a:latin typeface="Berlin Sans FB" pitchFamily="34" charset="0"/>
              </a:rPr>
              <a:t>akan</a:t>
            </a:r>
            <a:r>
              <a:rPr lang="en-US" dirty="0">
                <a:latin typeface="Berlin Sans FB" pitchFamily="34" charset="0"/>
              </a:rPr>
              <a:t> </a:t>
            </a:r>
            <a:r>
              <a:rPr lang="en-US" dirty="0" err="1">
                <a:latin typeface="Berlin Sans FB" pitchFamily="34" charset="0"/>
              </a:rPr>
              <a:t>menyelamatkan</a:t>
            </a:r>
            <a:r>
              <a:rPr lang="en-US" dirty="0">
                <a:latin typeface="Berlin Sans FB" pitchFamily="34" charset="0"/>
              </a:rPr>
              <a:t> </a:t>
            </a:r>
            <a:r>
              <a:rPr lang="en-US" dirty="0" err="1">
                <a:latin typeface="Berlin Sans FB" pitchFamily="34" charset="0"/>
              </a:rPr>
              <a:t>umat-Nya</a:t>
            </a:r>
            <a:r>
              <a:rPr lang="en-US" dirty="0">
                <a:latin typeface="Berlin Sans FB" pitchFamily="34" charset="0"/>
              </a:rPr>
              <a:t> </a:t>
            </a:r>
            <a:r>
              <a:rPr lang="en-US" dirty="0" err="1">
                <a:latin typeface="Berlin Sans FB" pitchFamily="34" charset="0"/>
              </a:rPr>
              <a:t>melalui</a:t>
            </a:r>
            <a:r>
              <a:rPr lang="en-US" dirty="0">
                <a:latin typeface="Berlin Sans FB" pitchFamily="34" charset="0"/>
              </a:rPr>
              <a:t> </a:t>
            </a:r>
            <a:r>
              <a:rPr lang="en-US" dirty="0" err="1">
                <a:latin typeface="Berlin Sans FB" pitchFamily="34" charset="0"/>
              </a:rPr>
              <a:t>salib</a:t>
            </a:r>
            <a:r>
              <a:rPr lang="en-US" dirty="0">
                <a:latin typeface="Berlin Sans FB" pitchFamily="34" charset="0"/>
              </a:rPr>
              <a:t> </a:t>
            </a:r>
            <a:r>
              <a:rPr lang="en-US" dirty="0" err="1">
                <a:latin typeface="Berlin Sans FB" pitchFamily="34" charset="0"/>
              </a:rPr>
              <a:t>Yesus</a:t>
            </a:r>
            <a:r>
              <a:rPr lang="en-US" dirty="0">
                <a:latin typeface="Berlin Sans FB" pitchFamily="34" charset="0"/>
              </a:rPr>
              <a:t>.  </a:t>
            </a:r>
            <a:r>
              <a:rPr lang="en-US" dirty="0" err="1">
                <a:latin typeface="Gill Sans Ultra Bold Condensed" pitchFamily="34" charset="0"/>
              </a:rPr>
              <a:t>Ketika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orang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berdosa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berbalik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kepada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Tuhan</a:t>
            </a:r>
            <a:r>
              <a:rPr lang="en-US" dirty="0">
                <a:latin typeface="Gill Sans Ultra Bold Condensed" pitchFamily="34" charset="0"/>
              </a:rPr>
              <a:t>, </a:t>
            </a:r>
            <a:r>
              <a:rPr lang="en-US" dirty="0" err="1">
                <a:latin typeface="Gill Sans Ultra Bold Condensed" pitchFamily="34" charset="0"/>
              </a:rPr>
              <a:t>mereka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akan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menjadi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biji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mata-Nya</a:t>
            </a:r>
            <a:r>
              <a:rPr lang="en-US" dirty="0">
                <a:latin typeface="Gill Sans Ultra Bold Condensed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588"/>
            <a:ext cx="91673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290" y="0"/>
            <a:ext cx="6786610" cy="1571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FF00"/>
                </a:solidFill>
                <a:latin typeface="Impact" pitchFamily="34" charset="0"/>
              </a:rPr>
              <a:t>YUSUF, SEORANG BUDAK DI MESIR</a:t>
            </a:r>
            <a:br>
              <a:rPr lang="en-US" sz="3200" dirty="0"/>
            </a:br>
            <a:r>
              <a:rPr lang="en-US" sz="2800" dirty="0" err="1">
                <a:solidFill>
                  <a:schemeClr val="bg1"/>
                </a:solidFill>
                <a:latin typeface="Bernard MT Condensed" pitchFamily="18" charset="0"/>
              </a:rPr>
              <a:t>Rabu</a:t>
            </a:r>
            <a:r>
              <a:rPr lang="en-US" sz="2800" dirty="0">
                <a:solidFill>
                  <a:schemeClr val="bg1"/>
                </a:solidFill>
                <a:latin typeface="Bernard MT Condensed" pitchFamily="18" charset="0"/>
              </a:rPr>
              <a:t>, 08 </a:t>
            </a:r>
            <a:r>
              <a:rPr lang="en-US" sz="2800" dirty="0" err="1">
                <a:solidFill>
                  <a:schemeClr val="bg1"/>
                </a:solidFill>
                <a:latin typeface="Bernard MT Condensed" pitchFamily="18" charset="0"/>
              </a:rPr>
              <a:t>Juni</a:t>
            </a:r>
            <a:r>
              <a:rPr lang="en-US" sz="2800" dirty="0">
                <a:solidFill>
                  <a:schemeClr val="bg1"/>
                </a:solidFill>
                <a:latin typeface="Bernard MT Condensed" pitchFamily="18" charset="0"/>
              </a:rPr>
              <a:t> 2022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85926"/>
            <a:ext cx="6215074" cy="4811715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en-US" dirty="0"/>
              <a:t>	</a:t>
            </a:r>
            <a:r>
              <a:rPr lang="en-US" dirty="0" err="1">
                <a:solidFill>
                  <a:srgbClr val="C00000"/>
                </a:solidFill>
                <a:latin typeface="Gill Sans Ultra Bold Condensed" pitchFamily="34" charset="0"/>
              </a:rPr>
              <a:t>Emas</a:t>
            </a:r>
            <a:r>
              <a:rPr lang="en-US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Gill Sans Ultra Bold Condensed" pitchFamily="34" charset="0"/>
              </a:rPr>
              <a:t>akan</a:t>
            </a:r>
            <a:r>
              <a:rPr lang="en-US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Gill Sans Ultra Bold Condensed" pitchFamily="34" charset="0"/>
              </a:rPr>
              <a:t>tetap</a:t>
            </a:r>
            <a:r>
              <a:rPr lang="en-US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Gill Sans Ultra Bold Condensed" pitchFamily="34" charset="0"/>
              </a:rPr>
              <a:t>emas</a:t>
            </a:r>
            <a:r>
              <a:rPr lang="en-US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Gill Sans Ultra Bold Condensed" pitchFamily="34" charset="0"/>
              </a:rPr>
              <a:t>di</a:t>
            </a:r>
            <a:r>
              <a:rPr lang="en-US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Gill Sans Ultra Bold Condensed" pitchFamily="34" charset="0"/>
              </a:rPr>
              <a:t>manapun</a:t>
            </a:r>
            <a:r>
              <a:rPr lang="en-US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Gill Sans Ultra Bold Condensed" pitchFamily="34" charset="0"/>
              </a:rPr>
              <a:t>ia</a:t>
            </a:r>
            <a:r>
              <a:rPr lang="en-US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Gill Sans Ultra Bold Condensed" pitchFamily="34" charset="0"/>
              </a:rPr>
              <a:t>ditempatkan</a:t>
            </a:r>
            <a:r>
              <a:rPr lang="en-US" dirty="0">
                <a:solidFill>
                  <a:srgbClr val="C00000"/>
                </a:solidFill>
                <a:latin typeface="Gill Sans Ultra Bold Condensed" pitchFamily="34" charset="0"/>
              </a:rPr>
              <a:t>. </a:t>
            </a:r>
            <a:r>
              <a:rPr lang="en-US" dirty="0" err="1">
                <a:solidFill>
                  <a:srgbClr val="002060"/>
                </a:solidFill>
                <a:latin typeface="Berlin Sans FB" pitchFamily="34" charset="0"/>
              </a:rPr>
              <a:t>Karakter</a:t>
            </a:r>
            <a:r>
              <a:rPr lang="en-US" dirty="0">
                <a:solidFill>
                  <a:srgbClr val="002060"/>
                </a:solidFill>
                <a:latin typeface="Berlin Sans FB" pitchFamily="34" charset="0"/>
              </a:rPr>
              <a:t> Yusuf </a:t>
            </a:r>
            <a:r>
              <a:rPr lang="en-US" dirty="0" err="1">
                <a:solidFill>
                  <a:srgbClr val="002060"/>
                </a:solidFill>
                <a:latin typeface="Berlin Sans FB" pitchFamily="34" charset="0"/>
              </a:rPr>
              <a:t>mengikuti</a:t>
            </a:r>
            <a:r>
              <a:rPr lang="en-US" dirty="0">
                <a:solidFill>
                  <a:srgbClr val="002060"/>
                </a:solidFill>
                <a:latin typeface="Berlin Sans FB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Berlin Sans FB" pitchFamily="34" charset="0"/>
              </a:rPr>
              <a:t>dia</a:t>
            </a:r>
            <a:r>
              <a:rPr lang="en-US" dirty="0">
                <a:solidFill>
                  <a:srgbClr val="002060"/>
                </a:solidFill>
                <a:latin typeface="Berlin Sans FB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Berlin Sans FB" pitchFamily="34" charset="0"/>
              </a:rPr>
              <a:t>ke</a:t>
            </a:r>
            <a:r>
              <a:rPr lang="en-US" dirty="0">
                <a:solidFill>
                  <a:srgbClr val="002060"/>
                </a:solidFill>
                <a:latin typeface="Berlin Sans FB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Berlin Sans FB" pitchFamily="34" charset="0"/>
              </a:rPr>
              <a:t>manapun</a:t>
            </a:r>
            <a:r>
              <a:rPr lang="en-US" dirty="0">
                <a:solidFill>
                  <a:srgbClr val="002060"/>
                </a:solidFill>
                <a:latin typeface="Berlin Sans FB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Berlin Sans FB" pitchFamily="34" charset="0"/>
              </a:rPr>
              <a:t>ia</a:t>
            </a:r>
            <a:r>
              <a:rPr lang="en-US" dirty="0">
                <a:solidFill>
                  <a:srgbClr val="002060"/>
                </a:solidFill>
                <a:latin typeface="Berlin Sans FB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Berlin Sans FB" pitchFamily="34" charset="0"/>
              </a:rPr>
              <a:t>pergi</a:t>
            </a:r>
            <a:r>
              <a:rPr lang="en-US" dirty="0">
                <a:solidFill>
                  <a:srgbClr val="002060"/>
                </a:solidFill>
                <a:latin typeface="Berlin Sans FB" pitchFamily="34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Berlin Sans FB" pitchFamily="34" charset="0"/>
              </a:rPr>
              <a:t>dalam</a:t>
            </a:r>
            <a:r>
              <a:rPr lang="en-US" dirty="0">
                <a:solidFill>
                  <a:srgbClr val="002060"/>
                </a:solidFill>
                <a:latin typeface="Berlin Sans FB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Berlin Sans FB" pitchFamily="34" charset="0"/>
              </a:rPr>
              <a:t>keadaan</a:t>
            </a:r>
            <a:r>
              <a:rPr lang="en-US" dirty="0">
                <a:solidFill>
                  <a:srgbClr val="002060"/>
                </a:solidFill>
                <a:latin typeface="Berlin Sans FB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Berlin Sans FB" pitchFamily="34" charset="0"/>
              </a:rPr>
              <a:t>apapun</a:t>
            </a:r>
            <a:r>
              <a:rPr lang="en-US" dirty="0">
                <a:solidFill>
                  <a:srgbClr val="002060"/>
                </a:solidFill>
                <a:latin typeface="Berlin Sans FB" pitchFamily="34" charset="0"/>
              </a:rPr>
              <a:t> yang </a:t>
            </a:r>
            <a:r>
              <a:rPr lang="en-US" dirty="0" err="1">
                <a:solidFill>
                  <a:srgbClr val="002060"/>
                </a:solidFill>
                <a:latin typeface="Berlin Sans FB" pitchFamily="34" charset="0"/>
              </a:rPr>
              <a:t>dialami</a:t>
            </a:r>
            <a:r>
              <a:rPr lang="en-US" dirty="0">
                <a:solidFill>
                  <a:srgbClr val="002060"/>
                </a:solidFill>
                <a:latin typeface="Berlin Sans FB" pitchFamily="34" charset="0"/>
              </a:rPr>
              <a:t> Yusuf, </a:t>
            </a:r>
            <a:r>
              <a:rPr lang="en-US" dirty="0" err="1">
                <a:solidFill>
                  <a:srgbClr val="002060"/>
                </a:solidFill>
                <a:latin typeface="Berlin Sans FB" pitchFamily="34" charset="0"/>
              </a:rPr>
              <a:t>ia</a:t>
            </a:r>
            <a:r>
              <a:rPr lang="en-US" dirty="0">
                <a:solidFill>
                  <a:srgbClr val="002060"/>
                </a:solidFill>
                <a:latin typeface="Berlin Sans FB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Berlin Sans FB" pitchFamily="34" charset="0"/>
              </a:rPr>
              <a:t>tetap</a:t>
            </a:r>
            <a:r>
              <a:rPr lang="en-US" dirty="0">
                <a:solidFill>
                  <a:srgbClr val="002060"/>
                </a:solidFill>
                <a:latin typeface="Berlin Sans FB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Berlin Sans FB" pitchFamily="34" charset="0"/>
              </a:rPr>
              <a:t>menjadi</a:t>
            </a:r>
            <a:r>
              <a:rPr lang="en-US" dirty="0">
                <a:solidFill>
                  <a:srgbClr val="002060"/>
                </a:solidFill>
                <a:latin typeface="Berlin Sans FB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Berlin Sans FB" pitchFamily="34" charset="0"/>
              </a:rPr>
              <a:t>emas</a:t>
            </a:r>
            <a:r>
              <a:rPr lang="en-US" dirty="0">
                <a:solidFill>
                  <a:srgbClr val="002060"/>
                </a:solidFill>
                <a:latin typeface="Berlin Sans FB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Berlin Sans FB" pitchFamily="34" charset="0"/>
              </a:rPr>
              <a:t>murni</a:t>
            </a:r>
            <a:r>
              <a:rPr lang="en-US" dirty="0">
                <a:solidFill>
                  <a:srgbClr val="002060"/>
                </a:solidFill>
                <a:latin typeface="Berlin Sans FB" pitchFamily="34" charset="0"/>
              </a:rPr>
              <a:t> yang </a:t>
            </a:r>
            <a:r>
              <a:rPr lang="en-US" dirty="0" err="1">
                <a:solidFill>
                  <a:srgbClr val="002060"/>
                </a:solidFill>
                <a:latin typeface="Berlin Sans FB" pitchFamily="34" charset="0"/>
              </a:rPr>
              <a:t>menyukakan</a:t>
            </a:r>
            <a:r>
              <a:rPr lang="en-US" dirty="0">
                <a:solidFill>
                  <a:srgbClr val="002060"/>
                </a:solidFill>
                <a:latin typeface="Berlin Sans FB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Berlin Sans FB" pitchFamily="34" charset="0"/>
              </a:rPr>
              <a:t>hati</a:t>
            </a:r>
            <a:r>
              <a:rPr lang="en-US" dirty="0">
                <a:solidFill>
                  <a:srgbClr val="002060"/>
                </a:solidFill>
                <a:latin typeface="Berlin Sans FB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Berlin Sans FB" pitchFamily="34" charset="0"/>
              </a:rPr>
              <a:t>orang</a:t>
            </a:r>
            <a:r>
              <a:rPr lang="en-US" dirty="0">
                <a:solidFill>
                  <a:srgbClr val="002060"/>
                </a:solidFill>
                <a:latin typeface="Berlin Sans FB" pitchFamily="34" charset="0"/>
              </a:rPr>
              <a:t>. </a:t>
            </a:r>
          </a:p>
          <a:p>
            <a:pPr>
              <a:buNone/>
            </a:pPr>
            <a:r>
              <a:rPr lang="en-US" dirty="0"/>
              <a:t>	</a:t>
            </a:r>
            <a:r>
              <a:rPr lang="en-US" dirty="0" err="1">
                <a:latin typeface="Franklin Gothic Demi Cond" pitchFamily="34" charset="0"/>
              </a:rPr>
              <a:t>Kejadian</a:t>
            </a:r>
            <a:r>
              <a:rPr lang="en-US" dirty="0">
                <a:latin typeface="Franklin Gothic Demi Cond" pitchFamily="34" charset="0"/>
              </a:rPr>
              <a:t> </a:t>
            </a:r>
            <a:r>
              <a:rPr lang="en-US" dirty="0" err="1">
                <a:latin typeface="Franklin Gothic Demi Cond" pitchFamily="34" charset="0"/>
              </a:rPr>
              <a:t>pasal</a:t>
            </a:r>
            <a:r>
              <a:rPr lang="en-US" dirty="0">
                <a:latin typeface="Franklin Gothic Demi Cond" pitchFamily="34" charset="0"/>
              </a:rPr>
              <a:t> 39 </a:t>
            </a:r>
            <a:r>
              <a:rPr lang="en-US" dirty="0" err="1">
                <a:latin typeface="Franklin Gothic Demi Cond" pitchFamily="34" charset="0"/>
              </a:rPr>
              <a:t>menjelaskan</a:t>
            </a:r>
            <a:r>
              <a:rPr lang="en-US" dirty="0">
                <a:latin typeface="Franklin Gothic Demi Cond" pitchFamily="34" charset="0"/>
              </a:rPr>
              <a:t> </a:t>
            </a:r>
            <a:r>
              <a:rPr lang="en-US" dirty="0" err="1">
                <a:latin typeface="Franklin Gothic Demi Cond" pitchFamily="34" charset="0"/>
              </a:rPr>
              <a:t>tentang</a:t>
            </a:r>
            <a:r>
              <a:rPr lang="en-US" dirty="0">
                <a:latin typeface="Franklin Gothic Demi Cond" pitchFamily="34" charset="0"/>
              </a:rPr>
              <a:t> </a:t>
            </a:r>
            <a:r>
              <a:rPr lang="en-US" dirty="0" err="1">
                <a:latin typeface="Franklin Gothic Demi Cond" pitchFamily="34" charset="0"/>
              </a:rPr>
              <a:t>tabiat</a:t>
            </a:r>
            <a:r>
              <a:rPr lang="en-US" dirty="0">
                <a:latin typeface="Franklin Gothic Demi Cond" pitchFamily="34" charset="0"/>
              </a:rPr>
              <a:t> Yusuf </a:t>
            </a:r>
            <a:r>
              <a:rPr lang="en-US" dirty="0" err="1">
                <a:latin typeface="Franklin Gothic Demi Cond" pitchFamily="34" charset="0"/>
              </a:rPr>
              <a:t>dan</a:t>
            </a:r>
            <a:r>
              <a:rPr lang="en-US" dirty="0">
                <a:latin typeface="Franklin Gothic Demi Cond" pitchFamily="34" charset="0"/>
              </a:rPr>
              <a:t> </a:t>
            </a:r>
            <a:r>
              <a:rPr lang="en-US" dirty="0" err="1">
                <a:latin typeface="Franklin Gothic Demi Cond" pitchFamily="34" charset="0"/>
              </a:rPr>
              <a:t>kesuksesannya</a:t>
            </a:r>
            <a:r>
              <a:rPr lang="en-US" dirty="0">
                <a:latin typeface="Franklin Gothic Demi Cond" pitchFamily="34" charset="0"/>
              </a:rPr>
              <a:t>.</a:t>
            </a:r>
          </a:p>
        </p:txBody>
      </p:sp>
      <p:pic>
        <p:nvPicPr>
          <p:cNvPr id="9218" name="Picture 2" descr="Kisah Yusuf Digoda Istri Potifar, Rayuan Tidur Bersama Ditolak Demi Tidak  Berbuat Dosa - Tribunmanado.co.id"/>
          <p:cNvPicPr>
            <a:picLocks noChangeAspect="1" noChangeArrowheads="1"/>
          </p:cNvPicPr>
          <p:nvPr/>
        </p:nvPicPr>
        <p:blipFill>
          <a:blip r:embed="rId4"/>
          <a:srcRect r="61428"/>
          <a:stretch>
            <a:fillRect/>
          </a:stretch>
        </p:blipFill>
        <p:spPr bwMode="auto">
          <a:xfrm>
            <a:off x="6143636" y="2285992"/>
            <a:ext cx="2571768" cy="37433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1C32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3357562"/>
            <a:ext cx="8229600" cy="276860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>
                <a:latin typeface="Berlin Sans FB" pitchFamily="34" charset="0"/>
              </a:rPr>
              <a:t>	</a:t>
            </a:r>
          </a:p>
        </p:txBody>
      </p:sp>
      <p:sp>
        <p:nvSpPr>
          <p:cNvPr id="5" name="Rectangle 4"/>
          <p:cNvSpPr/>
          <p:nvPr/>
        </p:nvSpPr>
        <p:spPr>
          <a:xfrm>
            <a:off x="357158" y="428604"/>
            <a:ext cx="6143668" cy="25545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Britannic Bold" pitchFamily="34" charset="0"/>
              </a:rPr>
              <a:t>Yusuf </a:t>
            </a:r>
            <a:r>
              <a:rPr lang="en-US" sz="3200" dirty="0" err="1">
                <a:solidFill>
                  <a:srgbClr val="002060"/>
                </a:solidFill>
                <a:latin typeface="Britannic Bold" pitchFamily="34" charset="0"/>
              </a:rPr>
              <a:t>adalah</a:t>
            </a:r>
            <a:r>
              <a:rPr lang="en-US" sz="3200" dirty="0">
                <a:solidFill>
                  <a:srgbClr val="002060"/>
                </a:solidFill>
                <a:latin typeface="Britannic Bol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Britannic Bold" pitchFamily="34" charset="0"/>
              </a:rPr>
              <a:t>penatalayan</a:t>
            </a:r>
            <a:r>
              <a:rPr lang="en-US" sz="3200" dirty="0">
                <a:solidFill>
                  <a:srgbClr val="002060"/>
                </a:solidFill>
                <a:latin typeface="Britannic Bol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Britannic Bold" pitchFamily="34" charset="0"/>
              </a:rPr>
              <a:t>sejati</a:t>
            </a:r>
            <a:r>
              <a:rPr lang="en-US" sz="3200" dirty="0">
                <a:solidFill>
                  <a:srgbClr val="002060"/>
                </a:solidFill>
                <a:latin typeface="Britannic Bold" pitchFamily="34" charset="0"/>
              </a:rPr>
              <a:t>, </a:t>
            </a:r>
            <a:r>
              <a:rPr lang="en-US" sz="3200" dirty="0" err="1">
                <a:latin typeface="Britannic Bold" pitchFamily="34" charset="0"/>
              </a:rPr>
              <a:t>semua</a:t>
            </a:r>
            <a:r>
              <a:rPr lang="en-US" sz="3200" dirty="0">
                <a:latin typeface="Britannic Bold" pitchFamily="34" charset="0"/>
              </a:rPr>
              <a:t> </a:t>
            </a:r>
            <a:r>
              <a:rPr lang="en-US" sz="3200" dirty="0" err="1">
                <a:latin typeface="Britannic Bold" pitchFamily="34" charset="0"/>
              </a:rPr>
              <a:t>tanggungjawab</a:t>
            </a:r>
            <a:r>
              <a:rPr lang="en-US" sz="3200" dirty="0">
                <a:latin typeface="Britannic Bold" pitchFamily="34" charset="0"/>
              </a:rPr>
              <a:t> yang </a:t>
            </a:r>
            <a:r>
              <a:rPr lang="en-US" sz="3200" dirty="0" err="1">
                <a:latin typeface="Britannic Bold" pitchFamily="34" charset="0"/>
              </a:rPr>
              <a:t>diserahkan</a:t>
            </a:r>
            <a:r>
              <a:rPr lang="en-US" sz="3200" dirty="0">
                <a:latin typeface="Britannic Bold" pitchFamily="34" charset="0"/>
              </a:rPr>
              <a:t> </a:t>
            </a:r>
            <a:r>
              <a:rPr lang="en-US" sz="3200" dirty="0" err="1">
                <a:latin typeface="Britannic Bold" pitchFamily="34" charset="0"/>
              </a:rPr>
              <a:t>kepadanya</a:t>
            </a:r>
            <a:r>
              <a:rPr lang="en-US" sz="3200" dirty="0">
                <a:latin typeface="Britannic Bold" pitchFamily="34" charset="0"/>
              </a:rPr>
              <a:t> </a:t>
            </a:r>
            <a:r>
              <a:rPr lang="en-US" sz="3200" dirty="0" err="1">
                <a:latin typeface="Britannic Bold" pitchFamily="34" charset="0"/>
              </a:rPr>
              <a:t>tidak</a:t>
            </a:r>
            <a:r>
              <a:rPr lang="en-US" sz="3200" dirty="0">
                <a:latin typeface="Britannic Bold" pitchFamily="34" charset="0"/>
              </a:rPr>
              <a:t> </a:t>
            </a:r>
            <a:r>
              <a:rPr lang="en-US" sz="3200" dirty="0" err="1">
                <a:latin typeface="Britannic Bold" pitchFamily="34" charset="0"/>
              </a:rPr>
              <a:t>sedikitpun</a:t>
            </a:r>
            <a:r>
              <a:rPr lang="en-US" sz="3200" dirty="0">
                <a:latin typeface="Britannic Bold" pitchFamily="34" charset="0"/>
              </a:rPr>
              <a:t> </a:t>
            </a:r>
            <a:r>
              <a:rPr lang="en-US" sz="3200" dirty="0" err="1">
                <a:latin typeface="Britannic Bold" pitchFamily="34" charset="0"/>
              </a:rPr>
              <a:t>ia</a:t>
            </a:r>
            <a:r>
              <a:rPr lang="en-US" sz="3200" dirty="0">
                <a:latin typeface="Britannic Bold" pitchFamily="34" charset="0"/>
              </a:rPr>
              <a:t> </a:t>
            </a:r>
            <a:r>
              <a:rPr lang="en-US" sz="3200" dirty="0" err="1">
                <a:latin typeface="Britannic Bold" pitchFamily="34" charset="0"/>
              </a:rPr>
              <a:t>lalaikan</a:t>
            </a:r>
            <a:r>
              <a:rPr lang="en-US" sz="3200" i="1" dirty="0">
                <a:latin typeface="Britannic Bold" pitchFamily="34" charset="0"/>
              </a:rPr>
              <a:t>. </a:t>
            </a:r>
            <a:r>
              <a:rPr lang="en-US" sz="3200" i="1" dirty="0" err="1">
                <a:solidFill>
                  <a:srgbClr val="C00000"/>
                </a:solidFill>
                <a:latin typeface="Britannic Bold" pitchFamily="34" charset="0"/>
              </a:rPr>
              <a:t>Ia</a:t>
            </a:r>
            <a:r>
              <a:rPr lang="en-US" sz="3200" i="1" dirty="0">
                <a:solidFill>
                  <a:srgbClr val="C00000"/>
                </a:solidFill>
                <a:latin typeface="Britannic Bold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Britannic Bold" pitchFamily="34" charset="0"/>
              </a:rPr>
              <a:t>setia</a:t>
            </a:r>
            <a:r>
              <a:rPr lang="en-US" sz="3200" i="1" dirty="0">
                <a:solidFill>
                  <a:srgbClr val="C00000"/>
                </a:solidFill>
                <a:latin typeface="Britannic Bold" pitchFamily="34" charset="0"/>
              </a:rPr>
              <a:t>, </a:t>
            </a:r>
            <a:r>
              <a:rPr lang="en-US" sz="3200" i="1" dirty="0" err="1">
                <a:solidFill>
                  <a:srgbClr val="C00000"/>
                </a:solidFill>
                <a:latin typeface="Britannic Bold" pitchFamily="34" charset="0"/>
              </a:rPr>
              <a:t>jujur</a:t>
            </a:r>
            <a:r>
              <a:rPr lang="en-US" sz="3200" i="1" dirty="0">
                <a:solidFill>
                  <a:srgbClr val="C00000"/>
                </a:solidFill>
                <a:latin typeface="Britannic Bold" pitchFamily="34" charset="0"/>
              </a:rPr>
              <a:t>, </a:t>
            </a:r>
            <a:r>
              <a:rPr lang="en-US" sz="3200" i="1" dirty="0" err="1">
                <a:solidFill>
                  <a:srgbClr val="C00000"/>
                </a:solidFill>
                <a:latin typeface="Britannic Bold" pitchFamily="34" charset="0"/>
              </a:rPr>
              <a:t>dan</a:t>
            </a:r>
            <a:r>
              <a:rPr lang="en-US" sz="3200" i="1" dirty="0">
                <a:solidFill>
                  <a:srgbClr val="C00000"/>
                </a:solidFill>
                <a:latin typeface="Britannic Bold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Britannic Bold" pitchFamily="34" charset="0"/>
              </a:rPr>
              <a:t>bertanggungjawab</a:t>
            </a:r>
            <a:r>
              <a:rPr lang="en-US" sz="3200" i="1" dirty="0">
                <a:solidFill>
                  <a:srgbClr val="C00000"/>
                </a:solidFill>
                <a:latin typeface="Britannic Bold" pitchFamily="34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3571868" y="3429000"/>
            <a:ext cx="5286380" cy="31085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800" dirty="0">
                <a:solidFill>
                  <a:srgbClr val="002060"/>
                </a:solidFill>
                <a:latin typeface="Eras Bold ITC" pitchFamily="34" charset="0"/>
              </a:rPr>
              <a:t>Yusuf </a:t>
            </a:r>
            <a:r>
              <a:rPr lang="en-US" sz="2800" dirty="0" err="1">
                <a:solidFill>
                  <a:srgbClr val="002060"/>
                </a:solidFill>
                <a:latin typeface="Eras Bold ITC" pitchFamily="34" charset="0"/>
              </a:rPr>
              <a:t>mencapai</a:t>
            </a:r>
            <a:r>
              <a:rPr lang="en-US" sz="2800" dirty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Eras Bold ITC" pitchFamily="34" charset="0"/>
              </a:rPr>
              <a:t>kesuksesan</a:t>
            </a:r>
            <a:r>
              <a:rPr lang="en-US" sz="2800" dirty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Eras Bold ITC" pitchFamily="34" charset="0"/>
              </a:rPr>
              <a:t>di</a:t>
            </a:r>
            <a:r>
              <a:rPr lang="en-US" sz="2800" dirty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Eras Bold ITC" pitchFamily="34" charset="0"/>
              </a:rPr>
              <a:t>semua</a:t>
            </a:r>
            <a:r>
              <a:rPr lang="en-US" sz="2800" dirty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Eras Bold ITC" pitchFamily="34" charset="0"/>
              </a:rPr>
              <a:t>pekerjaan</a:t>
            </a:r>
            <a:r>
              <a:rPr lang="en-US" sz="2800" dirty="0">
                <a:solidFill>
                  <a:srgbClr val="002060"/>
                </a:solidFill>
                <a:latin typeface="Eras Bold ITC" pitchFamily="34" charset="0"/>
              </a:rPr>
              <a:t> yang </a:t>
            </a:r>
            <a:r>
              <a:rPr lang="en-US" sz="2800" dirty="0" err="1">
                <a:solidFill>
                  <a:srgbClr val="002060"/>
                </a:solidFill>
                <a:latin typeface="Eras Bold ITC" pitchFamily="34" charset="0"/>
              </a:rPr>
              <a:t>dilakukannya</a:t>
            </a:r>
            <a:r>
              <a:rPr lang="en-US" sz="2800" dirty="0">
                <a:solidFill>
                  <a:srgbClr val="002060"/>
                </a:solidFill>
                <a:latin typeface="Eras Bold ITC" pitchFamily="34" charset="0"/>
              </a:rPr>
              <a:t>. </a:t>
            </a:r>
            <a:r>
              <a:rPr lang="en-US" sz="2800" dirty="0" err="1">
                <a:latin typeface="Berlin Sans FB" pitchFamily="34" charset="0"/>
              </a:rPr>
              <a:t>Saat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di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rumah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Potifar</a:t>
            </a:r>
            <a:r>
              <a:rPr lang="en-US" sz="2800" dirty="0">
                <a:latin typeface="Berlin Sans FB" pitchFamily="34" charset="0"/>
              </a:rPr>
              <a:t>, TUHAN </a:t>
            </a:r>
            <a:r>
              <a:rPr lang="en-US" sz="2800" dirty="0" err="1">
                <a:latin typeface="Berlin Sans FB" pitchFamily="34" charset="0"/>
              </a:rPr>
              <a:t>memberkati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rumah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Potifar</a:t>
            </a:r>
            <a:r>
              <a:rPr lang="en-US" sz="2800" dirty="0">
                <a:latin typeface="Berlin Sans FB" pitchFamily="34" charset="0"/>
              </a:rPr>
              <a:t>, </a:t>
            </a:r>
            <a:r>
              <a:rPr lang="en-US" sz="2800" dirty="0" err="1">
                <a:latin typeface="Berlin Sans FB" pitchFamily="34" charset="0"/>
              </a:rPr>
              <a:t>segala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miliknya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baik</a:t>
            </a:r>
            <a:r>
              <a:rPr lang="en-US" sz="2800" dirty="0">
                <a:latin typeface="Berlin Sans FB" pitchFamily="34" charset="0"/>
              </a:rPr>
              <a:t> yang </a:t>
            </a:r>
            <a:r>
              <a:rPr lang="en-US" sz="2800" dirty="0" err="1">
                <a:latin typeface="Berlin Sans FB" pitchFamily="34" charset="0"/>
              </a:rPr>
              <a:t>ada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di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rumah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maupun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diladang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diberkati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Tuhan</a:t>
            </a:r>
            <a:r>
              <a:rPr lang="en-US" sz="2800" dirty="0">
                <a:latin typeface="Berlin Sans FB" pitchFamily="34" charset="0"/>
              </a:rPr>
              <a:t>.</a:t>
            </a:r>
          </a:p>
        </p:txBody>
      </p:sp>
      <p:pic>
        <p:nvPicPr>
          <p:cNvPr id="7" name="Picture 2" descr="Kejadian 39 – 40 (Alkitab... - Mari Membaca Alkitab Katolik | Facebook"/>
          <p:cNvPicPr>
            <a:picLocks noChangeAspect="1" noChangeArrowheads="1"/>
          </p:cNvPicPr>
          <p:nvPr/>
        </p:nvPicPr>
        <p:blipFill>
          <a:blip r:embed="rId2"/>
          <a:srcRect l="48561"/>
          <a:stretch>
            <a:fillRect/>
          </a:stretch>
        </p:blipFill>
        <p:spPr bwMode="auto">
          <a:xfrm>
            <a:off x="6858016" y="428604"/>
            <a:ext cx="1915018" cy="24239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890" name="Picture 2" descr="Yusuf di rumah Potifar - YouTube"/>
          <p:cNvPicPr>
            <a:picLocks noChangeAspect="1" noChangeArrowheads="1"/>
          </p:cNvPicPr>
          <p:nvPr/>
        </p:nvPicPr>
        <p:blipFill>
          <a:blip r:embed="rId3"/>
          <a:srcRect l="45163" b="20816"/>
          <a:stretch>
            <a:fillRect/>
          </a:stretch>
        </p:blipFill>
        <p:spPr bwMode="auto">
          <a:xfrm>
            <a:off x="214282" y="3683554"/>
            <a:ext cx="3143272" cy="255309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91440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643314"/>
            <a:ext cx="9144000" cy="321468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>
                <a:latin typeface="Eras Demi ITC" pitchFamily="34" charset="0"/>
              </a:rPr>
              <a:t>	</a:t>
            </a:r>
            <a:r>
              <a:rPr lang="en-US" dirty="0" err="1">
                <a:latin typeface="Eras Demi ITC" pitchFamily="34" charset="0"/>
              </a:rPr>
              <a:t>Ketika</a:t>
            </a:r>
            <a:r>
              <a:rPr lang="en-US" dirty="0">
                <a:latin typeface="Eras Demi ITC" pitchFamily="34" charset="0"/>
              </a:rPr>
              <a:t> </a:t>
            </a:r>
            <a:r>
              <a:rPr lang="en-US" dirty="0" err="1">
                <a:latin typeface="Eras Demi ITC" pitchFamily="34" charset="0"/>
              </a:rPr>
              <a:t>digoda</a:t>
            </a:r>
            <a:r>
              <a:rPr lang="en-US" dirty="0">
                <a:latin typeface="Eras Demi ITC" pitchFamily="34" charset="0"/>
              </a:rPr>
              <a:t> </a:t>
            </a:r>
            <a:r>
              <a:rPr lang="en-US" dirty="0" err="1">
                <a:latin typeface="Eras Demi ITC" pitchFamily="34" charset="0"/>
              </a:rPr>
              <a:t>oleh</a:t>
            </a:r>
            <a:r>
              <a:rPr lang="en-US" dirty="0">
                <a:latin typeface="Eras Demi ITC" pitchFamily="34" charset="0"/>
              </a:rPr>
              <a:t> </a:t>
            </a:r>
            <a:r>
              <a:rPr lang="en-US" dirty="0" err="1">
                <a:latin typeface="Eras Demi ITC" pitchFamily="34" charset="0"/>
              </a:rPr>
              <a:t>istri</a:t>
            </a:r>
            <a:r>
              <a:rPr lang="en-US" dirty="0">
                <a:latin typeface="Eras Demi ITC" pitchFamily="34" charset="0"/>
              </a:rPr>
              <a:t> </a:t>
            </a:r>
            <a:r>
              <a:rPr lang="en-US" dirty="0" err="1">
                <a:latin typeface="Eras Demi ITC" pitchFamily="34" charset="0"/>
              </a:rPr>
              <a:t>Potifar</a:t>
            </a:r>
            <a:r>
              <a:rPr lang="en-US" dirty="0">
                <a:latin typeface="Eras Demi ITC" pitchFamily="34" charset="0"/>
              </a:rPr>
              <a:t>, </a:t>
            </a:r>
            <a:r>
              <a:rPr lang="en-US" dirty="0">
                <a:solidFill>
                  <a:srgbClr val="C00000"/>
                </a:solidFill>
                <a:latin typeface="Eras Bold ITC" pitchFamily="34" charset="0"/>
              </a:rPr>
              <a:t>Yusuf </a:t>
            </a:r>
            <a:r>
              <a:rPr lang="en-US" dirty="0" err="1">
                <a:solidFill>
                  <a:srgbClr val="C00000"/>
                </a:solidFill>
                <a:latin typeface="Eras Bold ITC" pitchFamily="34" charset="0"/>
              </a:rPr>
              <a:t>dengan</a:t>
            </a:r>
            <a:r>
              <a:rPr lang="en-US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Eras Bold ITC" pitchFamily="34" charset="0"/>
              </a:rPr>
              <a:t>tegas</a:t>
            </a:r>
            <a:r>
              <a:rPr lang="en-US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Eras Bold ITC" pitchFamily="34" charset="0"/>
              </a:rPr>
              <a:t>menolak</a:t>
            </a:r>
            <a:r>
              <a:rPr lang="en-US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Eras Bold ITC" pitchFamily="34" charset="0"/>
              </a:rPr>
              <a:t>dan</a:t>
            </a:r>
            <a:r>
              <a:rPr lang="en-US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Eras Bold ITC" pitchFamily="34" charset="0"/>
              </a:rPr>
              <a:t>lebih</a:t>
            </a:r>
            <a:r>
              <a:rPr lang="en-US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Eras Bold ITC" pitchFamily="34" charset="0"/>
              </a:rPr>
              <a:t>memilih</a:t>
            </a:r>
            <a:r>
              <a:rPr lang="en-US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Eras Bold ITC" pitchFamily="34" charset="0"/>
              </a:rPr>
              <a:t>untuk</a:t>
            </a:r>
            <a:r>
              <a:rPr lang="en-US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Eras Bold ITC" pitchFamily="34" charset="0"/>
              </a:rPr>
              <a:t>kehilangan</a:t>
            </a:r>
            <a:r>
              <a:rPr lang="en-US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Eras Bold ITC" pitchFamily="34" charset="0"/>
              </a:rPr>
              <a:t>pekerjaan</a:t>
            </a:r>
            <a:r>
              <a:rPr lang="en-US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Eras Bold ITC" pitchFamily="34" charset="0"/>
              </a:rPr>
              <a:t>dan</a:t>
            </a:r>
            <a:r>
              <a:rPr lang="en-US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Eras Bold ITC" pitchFamily="34" charset="0"/>
              </a:rPr>
              <a:t>kesejahteraannya</a:t>
            </a:r>
            <a:r>
              <a:rPr lang="en-US" dirty="0">
                <a:latin typeface="Eras Demi ITC" pitchFamily="34" charset="0"/>
              </a:rPr>
              <a:t> </a:t>
            </a:r>
            <a:r>
              <a:rPr lang="en-US" dirty="0" err="1">
                <a:latin typeface="Eras Demi ITC" pitchFamily="34" charset="0"/>
              </a:rPr>
              <a:t>daripada</a:t>
            </a:r>
            <a:r>
              <a:rPr lang="en-US" dirty="0">
                <a:latin typeface="Eras Demi ITC" pitchFamily="34" charset="0"/>
              </a:rPr>
              <a:t> "</a:t>
            </a:r>
            <a:r>
              <a:rPr lang="en-US" dirty="0" err="1">
                <a:latin typeface="Eras Demi ITC" pitchFamily="34" charset="0"/>
              </a:rPr>
              <a:t>melakukan</a:t>
            </a:r>
            <a:r>
              <a:rPr lang="en-US" dirty="0">
                <a:latin typeface="Eras Demi ITC" pitchFamily="34" charset="0"/>
              </a:rPr>
              <a:t> </a:t>
            </a:r>
            <a:r>
              <a:rPr lang="en-US" dirty="0" err="1">
                <a:latin typeface="Eras Demi ITC" pitchFamily="34" charset="0"/>
              </a:rPr>
              <a:t>kejahatan</a:t>
            </a:r>
            <a:r>
              <a:rPr lang="en-US" dirty="0">
                <a:latin typeface="Eras Demi ITC" pitchFamily="34" charset="0"/>
              </a:rPr>
              <a:t> yang </a:t>
            </a:r>
            <a:r>
              <a:rPr lang="en-US" dirty="0" err="1">
                <a:latin typeface="Eras Demi ITC" pitchFamily="34" charset="0"/>
              </a:rPr>
              <a:t>besar</a:t>
            </a:r>
            <a:r>
              <a:rPr lang="en-US" dirty="0">
                <a:latin typeface="Eras Demi ITC" pitchFamily="34" charset="0"/>
              </a:rPr>
              <a:t> </a:t>
            </a:r>
            <a:r>
              <a:rPr lang="en-US" dirty="0" err="1">
                <a:latin typeface="Eras Demi ITC" pitchFamily="34" charset="0"/>
              </a:rPr>
              <a:t>ini</a:t>
            </a:r>
            <a:r>
              <a:rPr lang="en-US" dirty="0">
                <a:latin typeface="Eras Demi ITC" pitchFamily="34" charset="0"/>
              </a:rPr>
              <a:t> </a:t>
            </a:r>
            <a:r>
              <a:rPr lang="en-US" dirty="0" err="1">
                <a:latin typeface="Eras Demi ITC" pitchFamily="34" charset="0"/>
              </a:rPr>
              <a:t>dan</a:t>
            </a:r>
            <a:r>
              <a:rPr lang="en-US" dirty="0">
                <a:latin typeface="Eras Demi ITC" pitchFamily="34" charset="0"/>
              </a:rPr>
              <a:t> </a:t>
            </a:r>
            <a:r>
              <a:rPr lang="en-US" dirty="0" err="1">
                <a:latin typeface="Eras Demi ITC" pitchFamily="34" charset="0"/>
              </a:rPr>
              <a:t>berbuat</a:t>
            </a:r>
            <a:r>
              <a:rPr lang="en-US" dirty="0">
                <a:latin typeface="Eras Demi ITC" pitchFamily="34" charset="0"/>
              </a:rPr>
              <a:t> </a:t>
            </a:r>
            <a:r>
              <a:rPr lang="en-US" dirty="0" err="1">
                <a:latin typeface="Eras Demi ITC" pitchFamily="34" charset="0"/>
              </a:rPr>
              <a:t>dosa</a:t>
            </a:r>
            <a:r>
              <a:rPr lang="en-US" dirty="0">
                <a:latin typeface="Eras Demi ITC" pitchFamily="34" charset="0"/>
              </a:rPr>
              <a:t> </a:t>
            </a:r>
            <a:r>
              <a:rPr lang="en-US" dirty="0" err="1">
                <a:latin typeface="Eras Demi ITC" pitchFamily="34" charset="0"/>
              </a:rPr>
              <a:t>terhadap</a:t>
            </a:r>
            <a:r>
              <a:rPr lang="en-US" dirty="0">
                <a:latin typeface="Eras Demi ITC" pitchFamily="34" charset="0"/>
              </a:rPr>
              <a:t> Allah" [</a:t>
            </a:r>
            <a:r>
              <a:rPr lang="en-US" dirty="0" err="1">
                <a:latin typeface="Eras Demi ITC" pitchFamily="34" charset="0"/>
              </a:rPr>
              <a:t>Kejadian</a:t>
            </a:r>
            <a:r>
              <a:rPr lang="en-US" dirty="0">
                <a:latin typeface="Eras Demi ITC" pitchFamily="34" charset="0"/>
              </a:rPr>
              <a:t> 39:9].</a:t>
            </a:r>
          </a:p>
        </p:txBody>
      </p:sp>
      <p:pic>
        <p:nvPicPr>
          <p:cNvPr id="7170" name="Picture 2" descr="Jangan Takut untuk Berlari” | GPdI Elohim Batu"/>
          <p:cNvPicPr>
            <a:picLocks noChangeAspect="1" noChangeArrowheads="1"/>
          </p:cNvPicPr>
          <p:nvPr/>
        </p:nvPicPr>
        <p:blipFill>
          <a:blip r:embed="rId3"/>
          <a:srcRect b="31944"/>
          <a:stretch>
            <a:fillRect/>
          </a:stretch>
        </p:blipFill>
        <p:spPr bwMode="auto">
          <a:xfrm>
            <a:off x="0" y="0"/>
            <a:ext cx="9144000" cy="35004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Maroon Background Vector Art, Icons, and Graphics for Free Downlo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74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96" y="5214926"/>
            <a:ext cx="8229600" cy="164307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dirty="0">
                <a:solidFill>
                  <a:schemeClr val="bg1"/>
                </a:solidFill>
                <a:latin typeface="Gill Sans Ultra Bold Condensed" pitchFamily="34" charset="0"/>
              </a:rPr>
              <a:t>	Di </a:t>
            </a:r>
            <a:r>
              <a:rPr lang="en-US" sz="2800" dirty="0" err="1">
                <a:solidFill>
                  <a:schemeClr val="bg1"/>
                </a:solidFill>
                <a:latin typeface="Gill Sans Ultra Bold Condensed" pitchFamily="34" charset="0"/>
              </a:rPr>
              <a:t>manapun</a:t>
            </a:r>
            <a:r>
              <a:rPr lang="en-US" sz="2800" dirty="0">
                <a:solidFill>
                  <a:schemeClr val="bg1"/>
                </a:solidFill>
                <a:latin typeface="Gill Sans Ultra Bold Condensed" pitchFamily="34" charset="0"/>
              </a:rPr>
              <a:t> Yusuf </a:t>
            </a:r>
            <a:r>
              <a:rPr lang="en-US" sz="2800" dirty="0" err="1">
                <a:solidFill>
                  <a:schemeClr val="bg1"/>
                </a:solidFill>
                <a:latin typeface="Gill Sans Ultra Bold Condensed" pitchFamily="34" charset="0"/>
              </a:rPr>
              <a:t>bekerja</a:t>
            </a:r>
            <a:r>
              <a:rPr lang="en-US" sz="2800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Gill Sans Ultra Bold Condensed" pitchFamily="34" charset="0"/>
              </a:rPr>
              <a:t>ia</a:t>
            </a:r>
            <a:r>
              <a:rPr lang="en-US" sz="2800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Gill Sans Ultra Bold Condensed" pitchFamily="34" charset="0"/>
              </a:rPr>
              <a:t>selalu</a:t>
            </a:r>
            <a:r>
              <a:rPr lang="en-US" sz="2800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Gill Sans Ultra Bold Condensed" pitchFamily="34" charset="0"/>
              </a:rPr>
              <a:t>berhasil</a:t>
            </a:r>
            <a:r>
              <a:rPr lang="en-US" sz="2800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Gill Sans Ultra Bold Condensed" pitchFamily="34" charset="0"/>
              </a:rPr>
              <a:t>dan</a:t>
            </a:r>
            <a:r>
              <a:rPr lang="en-US" sz="2800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Gill Sans Ultra Bold Condensed" pitchFamily="34" charset="0"/>
              </a:rPr>
              <a:t>menjadi</a:t>
            </a:r>
            <a:r>
              <a:rPr lang="en-US" sz="2800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Gill Sans Ultra Bold Condensed" pitchFamily="34" charset="0"/>
              </a:rPr>
              <a:t>berkat</a:t>
            </a:r>
            <a:r>
              <a:rPr lang="en-US" sz="2800" dirty="0">
                <a:solidFill>
                  <a:schemeClr val="bg1"/>
                </a:solidFill>
                <a:latin typeface="Gill Sans Ultra Bold Condensed" pitchFamily="34" charset="0"/>
              </a:rPr>
              <a:t>. </a:t>
            </a:r>
            <a:r>
              <a:rPr lang="en-US" sz="2800" dirty="0" err="1">
                <a:solidFill>
                  <a:schemeClr val="bg1"/>
                </a:solidFill>
                <a:latin typeface="Gill Sans Ultra Bold Condensed" pitchFamily="34" charset="0"/>
              </a:rPr>
              <a:t>Baik</a:t>
            </a:r>
            <a:r>
              <a:rPr lang="en-US" sz="2800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Gill Sans Ultra Bold Condensed" pitchFamily="34" charset="0"/>
              </a:rPr>
              <a:t>ketika</a:t>
            </a:r>
            <a:r>
              <a:rPr lang="en-US" sz="2800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Gill Sans Ultra Bold Condensed" pitchFamily="34" charset="0"/>
              </a:rPr>
              <a:t>bekerja</a:t>
            </a:r>
            <a:r>
              <a:rPr lang="en-US" sz="2800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Gill Sans Ultra Bold Condensed" pitchFamily="34" charset="0"/>
              </a:rPr>
              <a:t>di</a:t>
            </a:r>
            <a:r>
              <a:rPr lang="en-US" sz="2800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Gill Sans Ultra Bold Condensed" pitchFamily="34" charset="0"/>
              </a:rPr>
              <a:t>rumah</a:t>
            </a:r>
            <a:r>
              <a:rPr lang="en-US" sz="2800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Gill Sans Ultra Bold Condensed" pitchFamily="34" charset="0"/>
              </a:rPr>
              <a:t>Potifar</a:t>
            </a:r>
            <a:r>
              <a:rPr lang="en-US" sz="2800" dirty="0">
                <a:solidFill>
                  <a:schemeClr val="bg1"/>
                </a:solidFill>
                <a:latin typeface="Gill Sans Ultra Bold Condensed" pitchFamily="34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Gill Sans Ultra Bold Condensed" pitchFamily="34" charset="0"/>
              </a:rPr>
              <a:t>ataupun</a:t>
            </a:r>
            <a:r>
              <a:rPr lang="en-US" sz="2800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Gill Sans Ultra Bold Condensed" pitchFamily="34" charset="0"/>
              </a:rPr>
              <a:t>saat</a:t>
            </a:r>
            <a:r>
              <a:rPr lang="en-US" sz="2800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Gill Sans Ultra Bold Condensed" pitchFamily="34" charset="0"/>
              </a:rPr>
              <a:t>di</a:t>
            </a:r>
            <a:r>
              <a:rPr lang="en-US" sz="2800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Gill Sans Ultra Bold Condensed" pitchFamily="34" charset="0"/>
              </a:rPr>
              <a:t>dalam</a:t>
            </a:r>
            <a:r>
              <a:rPr lang="en-US" sz="2800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Gill Sans Ultra Bold Condensed" pitchFamily="34" charset="0"/>
              </a:rPr>
              <a:t>penjara</a:t>
            </a:r>
            <a:r>
              <a:rPr lang="en-US" sz="2800" dirty="0">
                <a:solidFill>
                  <a:schemeClr val="bg1"/>
                </a:solidFill>
                <a:latin typeface="Gill Sans Ultra Bold Condensed" pitchFamily="34" charset="0"/>
              </a:rPr>
              <a:t>.</a:t>
            </a:r>
          </a:p>
          <a:p>
            <a:endParaRPr lang="en-US" sz="2800" dirty="0">
              <a:solidFill>
                <a:schemeClr val="bg1"/>
              </a:solidFill>
              <a:latin typeface="Gill Sans Ultra Bold Condensed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7158" y="500042"/>
            <a:ext cx="5929354" cy="440120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dirty="0" err="1">
                <a:latin typeface="Berlin Sans FB Demi" pitchFamily="34" charset="0"/>
              </a:rPr>
              <a:t>Ketika</a:t>
            </a:r>
            <a:r>
              <a:rPr lang="en-US" sz="2800" dirty="0">
                <a:latin typeface="Berlin Sans FB Demi" pitchFamily="34" charset="0"/>
              </a:rPr>
              <a:t> </a:t>
            </a:r>
            <a:r>
              <a:rPr lang="en-US" sz="2800" dirty="0" err="1">
                <a:latin typeface="Berlin Sans FB Demi" pitchFamily="34" charset="0"/>
              </a:rPr>
              <a:t>difitnah</a:t>
            </a:r>
            <a:r>
              <a:rPr lang="en-US" sz="2800" dirty="0">
                <a:latin typeface="Berlin Sans FB Demi" pitchFamily="34" charset="0"/>
              </a:rPr>
              <a:t> </a:t>
            </a:r>
            <a:r>
              <a:rPr lang="en-US" sz="2800" dirty="0" err="1">
                <a:latin typeface="Berlin Sans FB Demi" pitchFamily="34" charset="0"/>
              </a:rPr>
              <a:t>oleh</a:t>
            </a:r>
            <a:r>
              <a:rPr lang="en-US" sz="2800" dirty="0">
                <a:latin typeface="Berlin Sans FB Demi" pitchFamily="34" charset="0"/>
              </a:rPr>
              <a:t> </a:t>
            </a:r>
            <a:r>
              <a:rPr lang="en-US" sz="2800" dirty="0" err="1">
                <a:latin typeface="Berlin Sans FB Demi" pitchFamily="34" charset="0"/>
              </a:rPr>
              <a:t>istri</a:t>
            </a:r>
            <a:r>
              <a:rPr lang="en-US" sz="2800" dirty="0">
                <a:latin typeface="Berlin Sans FB Demi" pitchFamily="34" charset="0"/>
              </a:rPr>
              <a:t> </a:t>
            </a:r>
            <a:r>
              <a:rPr lang="en-US" sz="2800" dirty="0" err="1">
                <a:latin typeface="Berlin Sans FB Demi" pitchFamily="34" charset="0"/>
              </a:rPr>
              <a:t>Potifar</a:t>
            </a:r>
            <a:r>
              <a:rPr lang="en-US" sz="2800" dirty="0">
                <a:latin typeface="Berlin Sans FB Demi" pitchFamily="34" charset="0"/>
              </a:rPr>
              <a:t> </a:t>
            </a:r>
            <a:r>
              <a:rPr lang="en-US" sz="2800" dirty="0" err="1">
                <a:latin typeface="Berlin Sans FB Demi" pitchFamily="34" charset="0"/>
              </a:rPr>
              <a:t>dan</a:t>
            </a:r>
            <a:r>
              <a:rPr lang="en-US" sz="2800" dirty="0">
                <a:latin typeface="Berlin Sans FB Demi" pitchFamily="34" charset="0"/>
              </a:rPr>
              <a:t> </a:t>
            </a:r>
            <a:r>
              <a:rPr lang="en-US" sz="2800" dirty="0" err="1">
                <a:latin typeface="Berlin Sans FB Demi" pitchFamily="34" charset="0"/>
              </a:rPr>
              <a:t>akhirnya</a:t>
            </a:r>
            <a:r>
              <a:rPr lang="en-US" sz="2800" dirty="0">
                <a:latin typeface="Berlin Sans FB Demi" pitchFamily="34" charset="0"/>
              </a:rPr>
              <a:t> </a:t>
            </a:r>
            <a:r>
              <a:rPr lang="en-US" sz="2800" dirty="0" err="1">
                <a:latin typeface="Berlin Sans FB Demi" pitchFamily="34" charset="0"/>
              </a:rPr>
              <a:t>dijebloskan</a:t>
            </a:r>
            <a:r>
              <a:rPr lang="en-US" sz="2800" dirty="0">
                <a:latin typeface="Berlin Sans FB Demi" pitchFamily="34" charset="0"/>
              </a:rPr>
              <a:t> </a:t>
            </a:r>
            <a:r>
              <a:rPr lang="en-US" sz="2800" dirty="0" err="1">
                <a:latin typeface="Berlin Sans FB Demi" pitchFamily="34" charset="0"/>
              </a:rPr>
              <a:t>ke</a:t>
            </a:r>
            <a:r>
              <a:rPr lang="en-US" sz="2800" dirty="0">
                <a:latin typeface="Berlin Sans FB Demi" pitchFamily="34" charset="0"/>
              </a:rPr>
              <a:t> </a:t>
            </a:r>
            <a:r>
              <a:rPr lang="en-US" sz="2800" dirty="0" err="1">
                <a:latin typeface="Berlin Sans FB Demi" pitchFamily="34" charset="0"/>
              </a:rPr>
              <a:t>penjara</a:t>
            </a:r>
            <a:r>
              <a:rPr lang="en-US" sz="2800" dirty="0">
                <a:latin typeface="Berlin Sans FB Demi" pitchFamily="34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Berlin Sans FB Demi" pitchFamily="34" charset="0"/>
              </a:rPr>
              <a:t>tabiat</a:t>
            </a:r>
            <a:r>
              <a:rPr lang="en-US" sz="2800" dirty="0">
                <a:solidFill>
                  <a:srgbClr val="C00000"/>
                </a:solidFill>
                <a:latin typeface="Berlin Sans FB Demi" pitchFamily="34" charset="0"/>
              </a:rPr>
              <a:t> Yusuf </a:t>
            </a:r>
            <a:r>
              <a:rPr lang="en-US" sz="2800" dirty="0" err="1">
                <a:solidFill>
                  <a:srgbClr val="C00000"/>
                </a:solidFill>
                <a:latin typeface="Berlin Sans FB Demi" pitchFamily="34" charset="0"/>
              </a:rPr>
              <a:t>tidak</a:t>
            </a:r>
            <a:r>
              <a:rPr lang="en-US" sz="2800" dirty="0">
                <a:solidFill>
                  <a:srgbClr val="C00000"/>
                </a:solidFill>
                <a:latin typeface="Berlin Sans FB Demi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Berlin Sans FB Demi" pitchFamily="34" charset="0"/>
              </a:rPr>
              <a:t>berubah</a:t>
            </a:r>
            <a:r>
              <a:rPr lang="en-US" sz="2800" dirty="0">
                <a:solidFill>
                  <a:srgbClr val="C00000"/>
                </a:solidFill>
                <a:latin typeface="Berlin Sans FB Demi" pitchFamily="34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Berlin Sans FB Demi" pitchFamily="34" charset="0"/>
              </a:rPr>
              <a:t>ia</a:t>
            </a:r>
            <a:r>
              <a:rPr lang="en-US" sz="2800" dirty="0">
                <a:solidFill>
                  <a:srgbClr val="C00000"/>
                </a:solidFill>
                <a:latin typeface="Berlin Sans FB Demi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Berlin Sans FB Demi" pitchFamily="34" charset="0"/>
              </a:rPr>
              <a:t>tetap</a:t>
            </a:r>
            <a:r>
              <a:rPr lang="en-US" sz="2800" dirty="0">
                <a:solidFill>
                  <a:srgbClr val="C00000"/>
                </a:solidFill>
                <a:latin typeface="Berlin Sans FB Demi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Berlin Sans FB Demi" pitchFamily="34" charset="0"/>
              </a:rPr>
              <a:t>emas</a:t>
            </a:r>
            <a:r>
              <a:rPr lang="en-US" sz="2800" dirty="0">
                <a:solidFill>
                  <a:srgbClr val="C00000"/>
                </a:solidFill>
                <a:latin typeface="Berlin Sans FB Demi" pitchFamily="34" charset="0"/>
              </a:rPr>
              <a:t>. </a:t>
            </a:r>
            <a:r>
              <a:rPr lang="en-US" sz="2800" dirty="0">
                <a:latin typeface="Berlin Sans FB Demi" pitchFamily="34" charset="0"/>
              </a:rPr>
              <a:t>Di </a:t>
            </a:r>
            <a:r>
              <a:rPr lang="en-US" sz="2800" dirty="0" err="1">
                <a:latin typeface="Berlin Sans FB Demi" pitchFamily="34" charset="0"/>
              </a:rPr>
              <a:t>dalam</a:t>
            </a:r>
            <a:r>
              <a:rPr lang="en-US" sz="2800" dirty="0">
                <a:latin typeface="Berlin Sans FB Demi" pitchFamily="34" charset="0"/>
              </a:rPr>
              <a:t> </a:t>
            </a:r>
            <a:r>
              <a:rPr lang="en-US" sz="2800" dirty="0" err="1">
                <a:latin typeface="Berlin Sans FB Demi" pitchFamily="34" charset="0"/>
              </a:rPr>
              <a:t>penjara</a:t>
            </a:r>
            <a:r>
              <a:rPr lang="en-US" sz="2800" dirty="0">
                <a:latin typeface="Berlin Sans FB Demi" pitchFamily="34" charset="0"/>
              </a:rPr>
              <a:t> </a:t>
            </a:r>
            <a:r>
              <a:rPr lang="en-US" sz="2800" dirty="0" err="1">
                <a:latin typeface="Berlin Sans FB Demi" pitchFamily="34" charset="0"/>
              </a:rPr>
              <a:t>ia</a:t>
            </a:r>
            <a:r>
              <a:rPr lang="en-US" sz="2800" dirty="0">
                <a:latin typeface="Berlin Sans FB Demi" pitchFamily="34" charset="0"/>
              </a:rPr>
              <a:t> </a:t>
            </a:r>
            <a:r>
              <a:rPr lang="en-US" sz="2800" dirty="0" err="1">
                <a:latin typeface="Berlin Sans FB Demi" pitchFamily="34" charset="0"/>
              </a:rPr>
              <a:t>justru</a:t>
            </a:r>
            <a:r>
              <a:rPr lang="en-US" sz="2800" dirty="0">
                <a:latin typeface="Berlin Sans FB Demi" pitchFamily="34" charset="0"/>
              </a:rPr>
              <a:t> </a:t>
            </a:r>
            <a:r>
              <a:rPr lang="en-US" sz="2800" dirty="0" err="1">
                <a:latin typeface="Berlin Sans FB Demi" pitchFamily="34" charset="0"/>
              </a:rPr>
              <a:t>menjadi</a:t>
            </a:r>
            <a:r>
              <a:rPr lang="en-US" sz="2800" dirty="0">
                <a:latin typeface="Berlin Sans FB Demi" pitchFamily="34" charset="0"/>
              </a:rPr>
              <a:t> </a:t>
            </a:r>
            <a:r>
              <a:rPr lang="en-US" sz="2800" dirty="0" err="1">
                <a:latin typeface="Berlin Sans FB Demi" pitchFamily="34" charset="0"/>
              </a:rPr>
              <a:t>kesayangan</a:t>
            </a:r>
            <a:r>
              <a:rPr lang="en-US" sz="2800" dirty="0">
                <a:latin typeface="Berlin Sans FB Demi" pitchFamily="34" charset="0"/>
              </a:rPr>
              <a:t> </a:t>
            </a:r>
            <a:r>
              <a:rPr lang="en-US" sz="2800" dirty="0" err="1">
                <a:latin typeface="Berlin Sans FB Demi" pitchFamily="34" charset="0"/>
              </a:rPr>
              <a:t>kepala</a:t>
            </a:r>
            <a:r>
              <a:rPr lang="en-US" sz="2800" dirty="0">
                <a:latin typeface="Berlin Sans FB Demi" pitchFamily="34" charset="0"/>
              </a:rPr>
              <a:t> </a:t>
            </a:r>
            <a:r>
              <a:rPr lang="en-US" sz="2800" dirty="0" err="1">
                <a:latin typeface="Berlin Sans FB Demi" pitchFamily="34" charset="0"/>
              </a:rPr>
              <a:t>penjara</a:t>
            </a:r>
            <a:r>
              <a:rPr lang="en-US" sz="2800" dirty="0">
                <a:latin typeface="Berlin Sans FB Demi" pitchFamily="34" charset="0"/>
              </a:rPr>
              <a:t> </a:t>
            </a:r>
            <a:r>
              <a:rPr lang="en-US" sz="2800" dirty="0" err="1">
                <a:latin typeface="Berlin Sans FB Demi" pitchFamily="34" charset="0"/>
              </a:rPr>
              <a:t>dan</a:t>
            </a:r>
            <a:r>
              <a:rPr lang="en-US" sz="2800" dirty="0">
                <a:latin typeface="Berlin Sans FB Demi" pitchFamily="34" charset="0"/>
              </a:rPr>
              <a:t> </a:t>
            </a:r>
            <a:r>
              <a:rPr lang="en-US" sz="2800" dirty="0" err="1">
                <a:latin typeface="Berlin Sans FB Demi" pitchFamily="34" charset="0"/>
              </a:rPr>
              <a:t>menjadi</a:t>
            </a:r>
            <a:r>
              <a:rPr lang="en-US" sz="2800" dirty="0">
                <a:latin typeface="Berlin Sans FB Demi" pitchFamily="34" charset="0"/>
              </a:rPr>
              <a:t> </a:t>
            </a:r>
            <a:r>
              <a:rPr lang="en-US" sz="2800" dirty="0" err="1">
                <a:latin typeface="Berlin Sans FB Demi" pitchFamily="34" charset="0"/>
              </a:rPr>
              <a:t>orang</a:t>
            </a:r>
            <a:r>
              <a:rPr lang="en-US" sz="2800" dirty="0">
                <a:latin typeface="Berlin Sans FB Demi" pitchFamily="34" charset="0"/>
              </a:rPr>
              <a:t> </a:t>
            </a:r>
            <a:r>
              <a:rPr lang="en-US" sz="2800" dirty="0" err="1">
                <a:latin typeface="Berlin Sans FB Demi" pitchFamily="34" charset="0"/>
              </a:rPr>
              <a:t>kepercayaannya</a:t>
            </a:r>
            <a:r>
              <a:rPr lang="en-US" sz="2800" dirty="0">
                <a:latin typeface="Berlin Sans FB Demi" pitchFamily="34" charset="0"/>
              </a:rPr>
              <a:t>. Yusuf </a:t>
            </a:r>
            <a:r>
              <a:rPr lang="en-US" sz="2800" dirty="0" err="1">
                <a:latin typeface="Berlin Sans FB Demi" pitchFamily="34" charset="0"/>
              </a:rPr>
              <a:t>dipercayakan</a:t>
            </a:r>
            <a:r>
              <a:rPr lang="en-US" sz="2800" dirty="0">
                <a:latin typeface="Berlin Sans FB Demi" pitchFamily="34" charset="0"/>
              </a:rPr>
              <a:t> </a:t>
            </a:r>
            <a:r>
              <a:rPr lang="en-US" sz="2800" dirty="0" err="1">
                <a:latin typeface="Berlin Sans FB Demi" pitchFamily="34" charset="0"/>
              </a:rPr>
              <a:t>tanggungjawab</a:t>
            </a:r>
            <a:r>
              <a:rPr lang="en-US" sz="2800" dirty="0">
                <a:latin typeface="Berlin Sans FB Demi" pitchFamily="34" charset="0"/>
              </a:rPr>
              <a:t> </a:t>
            </a:r>
            <a:r>
              <a:rPr lang="en-US" sz="2800" dirty="0" err="1">
                <a:latin typeface="Berlin Sans FB Demi" pitchFamily="34" charset="0"/>
              </a:rPr>
              <a:t>penuh</a:t>
            </a:r>
            <a:r>
              <a:rPr lang="en-US" sz="2800" dirty="0">
                <a:latin typeface="Berlin Sans FB Demi" pitchFamily="34" charset="0"/>
              </a:rPr>
              <a:t> </a:t>
            </a:r>
            <a:r>
              <a:rPr lang="en-US" sz="2800" dirty="0" err="1">
                <a:latin typeface="Berlin Sans FB Demi" pitchFamily="34" charset="0"/>
              </a:rPr>
              <a:t>untuk</a:t>
            </a:r>
            <a:r>
              <a:rPr lang="en-US" sz="2800" dirty="0">
                <a:latin typeface="Berlin Sans FB Demi" pitchFamily="34" charset="0"/>
              </a:rPr>
              <a:t> </a:t>
            </a:r>
            <a:r>
              <a:rPr lang="en-US" sz="2800" dirty="0" err="1">
                <a:latin typeface="Berlin Sans FB Demi" pitchFamily="34" charset="0"/>
              </a:rPr>
              <a:t>mengurusi</a:t>
            </a:r>
            <a:r>
              <a:rPr lang="en-US" sz="2800" dirty="0">
                <a:latin typeface="Berlin Sans FB Demi" pitchFamily="34" charset="0"/>
              </a:rPr>
              <a:t> </a:t>
            </a:r>
            <a:r>
              <a:rPr lang="en-US" sz="2800" dirty="0" err="1">
                <a:latin typeface="Berlin Sans FB Demi" pitchFamily="34" charset="0"/>
              </a:rPr>
              <a:t>semua</a:t>
            </a:r>
            <a:r>
              <a:rPr lang="en-US" sz="2800" dirty="0">
                <a:latin typeface="Berlin Sans FB Demi" pitchFamily="34" charset="0"/>
              </a:rPr>
              <a:t> </a:t>
            </a:r>
            <a:r>
              <a:rPr lang="en-US" sz="2800" dirty="0" err="1">
                <a:latin typeface="Berlin Sans FB Demi" pitchFamily="34" charset="0"/>
              </a:rPr>
              <a:t>tahanan</a:t>
            </a:r>
            <a:r>
              <a:rPr lang="en-US" sz="2800" dirty="0">
                <a:latin typeface="Berlin Sans FB Demi" pitchFamily="34" charset="0"/>
              </a:rPr>
              <a:t>.</a:t>
            </a:r>
          </a:p>
        </p:txBody>
      </p:sp>
      <p:pic>
        <p:nvPicPr>
          <p:cNvPr id="38914" name="Picture 2" descr="Nabi Yusuf a.s Dipenjara - Islam Paripurn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72198" y="1142983"/>
            <a:ext cx="2571768" cy="32275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ackground pattern&#10;&#10;Description automatically generat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868346"/>
          </a:xfrm>
          <a:solidFill>
            <a:schemeClr val="accent4">
              <a:lumMod val="50000"/>
            </a:schemeClr>
          </a:solidFill>
        </p:spPr>
        <p:txBody>
          <a:bodyPr>
            <a:normAutofit/>
          </a:bodyPr>
          <a:lstStyle/>
          <a:p>
            <a:r>
              <a:rPr lang="en-US" sz="3200" dirty="0" err="1">
                <a:solidFill>
                  <a:schemeClr val="bg1"/>
                </a:solidFill>
                <a:latin typeface="Eras Bold ITC" pitchFamily="34" charset="0"/>
              </a:rPr>
              <a:t>Apa</a:t>
            </a:r>
            <a:r>
              <a:rPr lang="en-US" sz="3200" dirty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Eras Bold ITC" pitchFamily="34" charset="0"/>
              </a:rPr>
              <a:t>rahasia</a:t>
            </a:r>
            <a:r>
              <a:rPr lang="en-US" sz="3200" dirty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Eras Bold ITC" pitchFamily="34" charset="0"/>
              </a:rPr>
              <a:t>kesuksesan</a:t>
            </a:r>
            <a:r>
              <a:rPr lang="en-US" sz="3200" dirty="0">
                <a:solidFill>
                  <a:schemeClr val="bg1"/>
                </a:solidFill>
                <a:latin typeface="Eras Bold ITC" pitchFamily="34" charset="0"/>
              </a:rPr>
              <a:t> Yusuf?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066EE6E6-98FC-DD4E-E0E8-C2C190A1981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8046110"/>
              </p:ext>
            </p:extLst>
          </p:nvPr>
        </p:nvGraphicFramePr>
        <p:xfrm>
          <a:off x="575556" y="1511264"/>
          <a:ext cx="7812868" cy="50720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Mana Pengakuan Yesus Dalam Alkitab Bahwa Dia Beragama Kristen? | REC -  Reformed Exodus Community"/>
          <p:cNvPicPr>
            <a:picLocks noChangeAspect="1" noChangeArrowheads="1"/>
          </p:cNvPicPr>
          <p:nvPr/>
        </p:nvPicPr>
        <p:blipFill>
          <a:blip r:embed="rId2"/>
          <a:srcRect l="11202" r="10963"/>
          <a:stretch>
            <a:fillRect/>
          </a:stretch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2984"/>
            <a:ext cx="5472122" cy="541180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3600" dirty="0">
                <a:latin typeface="Segoe UI Black" pitchFamily="34" charset="0"/>
                <a:ea typeface="Segoe UI Black" pitchFamily="34" charset="0"/>
              </a:rPr>
              <a:t>	</a:t>
            </a:r>
            <a:r>
              <a:rPr lang="en-US" sz="3600" dirty="0" err="1">
                <a:latin typeface="Segoe UI Black" pitchFamily="34" charset="0"/>
                <a:ea typeface="Segoe UI Black" pitchFamily="34" charset="0"/>
              </a:rPr>
              <a:t>Betapa</a:t>
            </a:r>
            <a:r>
              <a:rPr lang="en-US" sz="3600" dirty="0"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3600" dirty="0" err="1">
                <a:latin typeface="Segoe UI Black" pitchFamily="34" charset="0"/>
                <a:ea typeface="Segoe UI Black" pitchFamily="34" charset="0"/>
              </a:rPr>
              <a:t>penting</a:t>
            </a:r>
            <a:r>
              <a:rPr lang="en-US" sz="3600" dirty="0"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3600" dirty="0" err="1">
                <a:latin typeface="Segoe UI Black" pitchFamily="34" charset="0"/>
                <a:ea typeface="Segoe UI Black" pitchFamily="34" charset="0"/>
              </a:rPr>
              <a:t>bagi</a:t>
            </a:r>
            <a:r>
              <a:rPr lang="en-US" sz="3600" dirty="0"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3600" dirty="0" err="1">
                <a:latin typeface="Segoe UI Black" pitchFamily="34" charset="0"/>
                <a:ea typeface="Segoe UI Black" pitchFamily="34" charset="0"/>
              </a:rPr>
              <a:t>semua</a:t>
            </a:r>
            <a:r>
              <a:rPr lang="en-US" sz="3600" dirty="0"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3600" dirty="0" err="1">
                <a:latin typeface="Segoe UI Black" pitchFamily="34" charset="0"/>
                <a:ea typeface="Segoe UI Black" pitchFamily="34" charset="0"/>
              </a:rPr>
              <a:t>orang</a:t>
            </a:r>
            <a:r>
              <a:rPr lang="en-US" sz="3600" dirty="0"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3600" dirty="0" err="1">
                <a:latin typeface="Segoe UI Black" pitchFamily="34" charset="0"/>
                <a:ea typeface="Segoe UI Black" pitchFamily="34" charset="0"/>
              </a:rPr>
              <a:t>beriman</a:t>
            </a:r>
            <a:r>
              <a:rPr lang="en-US" sz="3600" dirty="0"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3600" dirty="0" err="1">
                <a:latin typeface="Segoe UI Black" pitchFamily="34" charset="0"/>
                <a:ea typeface="Segoe UI Black" pitchFamily="34" charset="0"/>
              </a:rPr>
              <a:t>merenungkan</a:t>
            </a:r>
            <a:r>
              <a:rPr lang="en-US" sz="3600" dirty="0"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3600" dirty="0" err="1">
                <a:latin typeface="Segoe UI Black" pitchFamily="34" charset="0"/>
                <a:ea typeface="Segoe UI Black" pitchFamily="34" charset="0"/>
              </a:rPr>
              <a:t>bahwa</a:t>
            </a:r>
            <a:r>
              <a:rPr lang="en-US" sz="3600" dirty="0"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3600" dirty="0" err="1">
                <a:latin typeface="Segoe UI Black" pitchFamily="34" charset="0"/>
                <a:ea typeface="Segoe UI Black" pitchFamily="34" charset="0"/>
              </a:rPr>
              <a:t>semua</a:t>
            </a:r>
            <a:r>
              <a:rPr lang="en-US" sz="3600" dirty="0"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3600" dirty="0" err="1">
                <a:latin typeface="Segoe UI Black" pitchFamily="34" charset="0"/>
                <a:ea typeface="Segoe UI Black" pitchFamily="34" charset="0"/>
              </a:rPr>
              <a:t>keberhasilan</a:t>
            </a:r>
            <a:r>
              <a:rPr lang="en-US" sz="3600" dirty="0">
                <a:latin typeface="Segoe UI Black" pitchFamily="34" charset="0"/>
                <a:ea typeface="Segoe UI Black" pitchFamily="34" charset="0"/>
              </a:rPr>
              <a:t>, </a:t>
            </a:r>
            <a:r>
              <a:rPr lang="en-US" sz="3600" dirty="0" err="1">
                <a:latin typeface="Segoe UI Black" pitchFamily="34" charset="0"/>
                <a:ea typeface="Segoe UI Black" pitchFamily="34" charset="0"/>
              </a:rPr>
              <a:t>semua</a:t>
            </a:r>
            <a:r>
              <a:rPr lang="en-US" sz="3600" dirty="0"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3600" dirty="0" err="1">
                <a:latin typeface="Segoe UI Black" pitchFamily="34" charset="0"/>
                <a:ea typeface="Segoe UI Black" pitchFamily="34" charset="0"/>
              </a:rPr>
              <a:t>pencapaian</a:t>
            </a:r>
            <a:r>
              <a:rPr lang="en-US" sz="3600" dirty="0"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3600" dirty="0" err="1">
                <a:latin typeface="Segoe UI Black" pitchFamily="34" charset="0"/>
                <a:ea typeface="Segoe UI Black" pitchFamily="34" charset="0"/>
              </a:rPr>
              <a:t>semata-mata</a:t>
            </a:r>
            <a:r>
              <a:rPr lang="en-US" sz="3600" dirty="0"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3600" dirty="0" err="1">
                <a:latin typeface="Segoe UI Black" pitchFamily="34" charset="0"/>
                <a:ea typeface="Segoe UI Black" pitchFamily="34" charset="0"/>
              </a:rPr>
              <a:t>adalah</a:t>
            </a:r>
            <a:r>
              <a:rPr lang="en-US" sz="3600" dirty="0"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3600" dirty="0" err="1">
                <a:latin typeface="Segoe UI Black" pitchFamily="34" charset="0"/>
                <a:ea typeface="Segoe UI Black" pitchFamily="34" charset="0"/>
              </a:rPr>
              <a:t>karena</a:t>
            </a:r>
            <a:r>
              <a:rPr lang="en-US" sz="3600" dirty="0"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Segoe UI Black" pitchFamily="34" charset="0"/>
                <a:ea typeface="Segoe UI Black" pitchFamily="34" charset="0"/>
              </a:rPr>
              <a:t>berkat</a:t>
            </a:r>
            <a:r>
              <a:rPr lang="en-US" sz="3600" dirty="0">
                <a:solidFill>
                  <a:srgbClr val="C00000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Segoe UI Black" pitchFamily="34" charset="0"/>
                <a:ea typeface="Segoe UI Black" pitchFamily="34" charset="0"/>
              </a:rPr>
              <a:t>Tuhan</a:t>
            </a:r>
            <a:r>
              <a:rPr lang="en-US" sz="3600" dirty="0">
                <a:latin typeface="Segoe UI Black" pitchFamily="34" charset="0"/>
                <a:ea typeface="Segoe UI Black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588"/>
            <a:ext cx="91673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18" y="142852"/>
            <a:ext cx="5786478" cy="171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500042"/>
            <a:ext cx="8229600" cy="1143000"/>
          </a:xfrm>
        </p:spPr>
        <p:txBody>
          <a:bodyPr>
            <a:normAutofit/>
          </a:bodyPr>
          <a:lstStyle/>
          <a:p>
            <a:r>
              <a:rPr lang="fi-FI" sz="3200" dirty="0">
                <a:solidFill>
                  <a:srgbClr val="FFFF00"/>
                </a:solidFill>
                <a:latin typeface="Impact" pitchFamily="34" charset="0"/>
              </a:rPr>
              <a:t>MIMPI-MIMPI FIRAUN</a:t>
            </a:r>
            <a:br>
              <a:rPr lang="fi-FI" sz="3200" dirty="0">
                <a:solidFill>
                  <a:srgbClr val="FFFF00"/>
                </a:solidFill>
                <a:latin typeface="Impact" pitchFamily="34" charset="0"/>
              </a:rPr>
            </a:br>
            <a:r>
              <a:rPr lang="fi-FI" sz="2800" dirty="0">
                <a:solidFill>
                  <a:schemeClr val="bg1"/>
                </a:solidFill>
                <a:latin typeface="Bernard MT Condensed" pitchFamily="18" charset="0"/>
              </a:rPr>
              <a:t>Kamis, 09 Juni 2022</a:t>
            </a:r>
            <a:endParaRPr lang="en-US" sz="2800" dirty="0">
              <a:solidFill>
                <a:schemeClr val="bg1"/>
              </a:solidFill>
              <a:latin typeface="Bernard MT Condensed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20" y="2071678"/>
            <a:ext cx="5114932" cy="4525963"/>
          </a:xfrm>
        </p:spPr>
        <p:txBody>
          <a:bodyPr/>
          <a:lstStyle/>
          <a:p>
            <a:pPr>
              <a:buNone/>
            </a:pPr>
            <a:r>
              <a:rPr lang="en-US" dirty="0">
                <a:latin typeface="Eras Bold ITC" pitchFamily="34" charset="0"/>
              </a:rPr>
              <a:t>	</a:t>
            </a:r>
            <a:r>
              <a:rPr lang="en-US" dirty="0" err="1">
                <a:latin typeface="Eras Bold ITC" pitchFamily="34" charset="0"/>
              </a:rPr>
              <a:t>Tepatlah</a:t>
            </a:r>
            <a:r>
              <a:rPr lang="en-US" dirty="0">
                <a:latin typeface="Eras Bold ITC" pitchFamily="34" charset="0"/>
              </a:rPr>
              <a:t> </a:t>
            </a:r>
            <a:r>
              <a:rPr lang="en-US" dirty="0" err="1">
                <a:latin typeface="Eras Bold ITC" pitchFamily="34" charset="0"/>
              </a:rPr>
              <a:t>apa</a:t>
            </a:r>
            <a:r>
              <a:rPr lang="en-US" dirty="0">
                <a:latin typeface="Eras Bold ITC" pitchFamily="34" charset="0"/>
              </a:rPr>
              <a:t> yang </a:t>
            </a:r>
            <a:r>
              <a:rPr lang="en-US" dirty="0" err="1">
                <a:latin typeface="Eras Bold ITC" pitchFamily="34" charset="0"/>
              </a:rPr>
              <a:t>firman</a:t>
            </a:r>
            <a:r>
              <a:rPr lang="en-US" dirty="0">
                <a:latin typeface="Eras Bold ITC" pitchFamily="34" charset="0"/>
              </a:rPr>
              <a:t> </a:t>
            </a:r>
            <a:r>
              <a:rPr lang="en-US" dirty="0" err="1">
                <a:latin typeface="Eras Bold ITC" pitchFamily="34" charset="0"/>
              </a:rPr>
              <a:t>Tuhan</a:t>
            </a:r>
            <a:r>
              <a:rPr lang="en-US" dirty="0">
                <a:latin typeface="Eras Bold ITC" pitchFamily="34" charset="0"/>
              </a:rPr>
              <a:t> </a:t>
            </a:r>
            <a:r>
              <a:rPr lang="en-US" dirty="0" err="1">
                <a:latin typeface="Eras Bold ITC" pitchFamily="34" charset="0"/>
              </a:rPr>
              <a:t>katakan</a:t>
            </a:r>
            <a:r>
              <a:rPr lang="en-US" dirty="0">
                <a:latin typeface="Eras Bold ITC" pitchFamily="34" charset="0"/>
              </a:rPr>
              <a:t>: "....,</a:t>
            </a:r>
            <a:r>
              <a:rPr lang="en-US" dirty="0" err="1">
                <a:latin typeface="Eras Bold ITC" pitchFamily="34" charset="0"/>
              </a:rPr>
              <a:t>tetapi</a:t>
            </a:r>
            <a:r>
              <a:rPr lang="en-US" dirty="0">
                <a:latin typeface="Eras Bold ITC" pitchFamily="34" charset="0"/>
              </a:rPr>
              <a:t> </a:t>
            </a:r>
            <a:r>
              <a:rPr lang="en-US" dirty="0" err="1">
                <a:latin typeface="Eras Bold ITC" pitchFamily="34" charset="0"/>
              </a:rPr>
              <a:t>tidak</a:t>
            </a:r>
            <a:r>
              <a:rPr lang="en-US" dirty="0">
                <a:latin typeface="Eras Bold ITC" pitchFamily="34" charset="0"/>
              </a:rPr>
              <a:t> </a:t>
            </a:r>
            <a:r>
              <a:rPr lang="en-US" dirty="0" err="1">
                <a:latin typeface="Eras Bold ITC" pitchFamily="34" charset="0"/>
              </a:rPr>
              <a:t>pernah</a:t>
            </a:r>
            <a:r>
              <a:rPr lang="en-US" dirty="0">
                <a:latin typeface="Eras Bold ITC" pitchFamily="34" charset="0"/>
              </a:rPr>
              <a:t> </a:t>
            </a:r>
            <a:r>
              <a:rPr lang="en-US" dirty="0" err="1">
                <a:latin typeface="Eras Bold ITC" pitchFamily="34" charset="0"/>
              </a:rPr>
              <a:t>kulihat</a:t>
            </a:r>
            <a:r>
              <a:rPr lang="en-US" dirty="0">
                <a:latin typeface="Eras Bold ITC" pitchFamily="34" charset="0"/>
              </a:rPr>
              <a:t> </a:t>
            </a:r>
            <a:r>
              <a:rPr lang="en-US" dirty="0" err="1">
                <a:latin typeface="Eras Bold ITC" pitchFamily="34" charset="0"/>
              </a:rPr>
              <a:t>orang</a:t>
            </a:r>
            <a:r>
              <a:rPr lang="en-US" dirty="0">
                <a:latin typeface="Eras Bold ITC" pitchFamily="34" charset="0"/>
              </a:rPr>
              <a:t> </a:t>
            </a:r>
            <a:r>
              <a:rPr lang="en-US" dirty="0" err="1">
                <a:latin typeface="Eras Bold ITC" pitchFamily="34" charset="0"/>
              </a:rPr>
              <a:t>benar</a:t>
            </a:r>
            <a:r>
              <a:rPr lang="en-US" dirty="0">
                <a:latin typeface="Eras Bold ITC" pitchFamily="34" charset="0"/>
              </a:rPr>
              <a:t> </a:t>
            </a:r>
            <a:r>
              <a:rPr lang="en-US" dirty="0" err="1">
                <a:latin typeface="Eras Bold ITC" pitchFamily="34" charset="0"/>
              </a:rPr>
              <a:t>ditinggalkan</a:t>
            </a:r>
            <a:r>
              <a:rPr lang="en-US" dirty="0">
                <a:latin typeface="Eras Bold ITC" pitchFamily="34" charset="0"/>
              </a:rPr>
              <a:t>,..." </a:t>
            </a:r>
            <a:r>
              <a:rPr lang="en-US" dirty="0" err="1">
                <a:latin typeface="Eras Bold ITC" pitchFamily="34" charset="0"/>
              </a:rPr>
              <a:t>Mazmur</a:t>
            </a:r>
            <a:r>
              <a:rPr lang="en-US" dirty="0">
                <a:latin typeface="Eras Bold ITC" pitchFamily="34" charset="0"/>
              </a:rPr>
              <a:t> 37:25</a:t>
            </a:r>
          </a:p>
        </p:txBody>
      </p:sp>
      <p:pic>
        <p:nvPicPr>
          <p:cNvPr id="4098" name="Picture 2" descr="Holy Bible; King James Version 1611(Perfect Bible For Kobo) eBook by King  James Bible - 1230003453421 | Rakuten Kob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80" y="2571744"/>
            <a:ext cx="3357586" cy="335758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1C32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00174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n-US" sz="2800" dirty="0">
                <a:latin typeface="Franklin Gothic Demi Cond" pitchFamily="34" charset="0"/>
              </a:rPr>
              <a:t>Yusuf </a:t>
            </a:r>
            <a:r>
              <a:rPr lang="en-US" sz="2800" dirty="0" err="1">
                <a:latin typeface="Franklin Gothic Demi Cond" pitchFamily="34" charset="0"/>
              </a:rPr>
              <a:t>sekalipun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karena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difitnah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masuk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penjara</a:t>
            </a:r>
            <a:r>
              <a:rPr lang="en-US" sz="2800" dirty="0">
                <a:latin typeface="Franklin Gothic Demi Cond" pitchFamily="34" charset="0"/>
              </a:rPr>
              <a:t>, </a:t>
            </a:r>
            <a:r>
              <a:rPr lang="en-US" sz="2800" dirty="0" err="1">
                <a:latin typeface="Franklin Gothic Demi Cond" pitchFamily="34" charset="0"/>
              </a:rPr>
              <a:t>tetapi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dari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tempat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ini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Tuhan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mempersiapkan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dia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untuk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menjadi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seorang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pembesar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di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kerajaan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Mesir</a:t>
            </a:r>
            <a:r>
              <a:rPr lang="en-US" sz="2800" dirty="0">
                <a:latin typeface="Franklin Gothic Demi Cond" pitchFamily="34" charset="0"/>
              </a:rPr>
              <a:t>. </a:t>
            </a:r>
            <a:r>
              <a:rPr lang="en-US" sz="2800" dirty="0" err="1">
                <a:latin typeface="Franklin Gothic Demi Cond" pitchFamily="34" charset="0"/>
              </a:rPr>
              <a:t>Bagaimana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hal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ini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bisa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terjadi</a:t>
            </a:r>
            <a:r>
              <a:rPr lang="en-US" sz="2800" dirty="0">
                <a:latin typeface="Franklin Gothic Demi Cond" pitchFamily="34" charset="0"/>
              </a:rPr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4414" y="1714488"/>
            <a:ext cx="7786742" cy="2786082"/>
          </a:xfrm>
        </p:spPr>
        <p:txBody>
          <a:bodyPr>
            <a:noAutofit/>
          </a:bodyPr>
          <a:lstStyle/>
          <a:p>
            <a:pPr marL="514350" indent="-514350">
              <a:buNone/>
            </a:pPr>
            <a:r>
              <a:rPr lang="en-US" sz="2400" dirty="0">
                <a:solidFill>
                  <a:srgbClr val="FFFF00"/>
                </a:solidFill>
                <a:latin typeface="Franklin Gothic Demi Cond" pitchFamily="34" charset="0"/>
              </a:rPr>
              <a:t>	</a:t>
            </a:r>
            <a:r>
              <a:rPr lang="en-US" sz="2400" dirty="0" err="1">
                <a:solidFill>
                  <a:srgbClr val="FFFF00"/>
                </a:solidFill>
                <a:latin typeface="Franklin Gothic Demi Cond" pitchFamily="34" charset="0"/>
              </a:rPr>
              <a:t>Karena</a:t>
            </a:r>
            <a:r>
              <a:rPr lang="en-US" sz="2400" dirty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Franklin Gothic Demi Cond" pitchFamily="34" charset="0"/>
              </a:rPr>
              <a:t>sebuah</a:t>
            </a:r>
            <a:r>
              <a:rPr lang="en-US" sz="2400" dirty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Franklin Gothic Demi Cond" pitchFamily="34" charset="0"/>
              </a:rPr>
              <a:t>kesalahan</a:t>
            </a:r>
            <a:r>
              <a:rPr lang="en-US" sz="2400" dirty="0">
                <a:solidFill>
                  <a:srgbClr val="FFFF00"/>
                </a:solidFill>
                <a:latin typeface="Franklin Gothic Demi Cond" pitchFamily="34" charset="0"/>
              </a:rPr>
              <a:t>, </a:t>
            </a:r>
            <a:r>
              <a:rPr lang="en-US" sz="2400" dirty="0" err="1">
                <a:solidFill>
                  <a:srgbClr val="FFFF00"/>
                </a:solidFill>
                <a:latin typeface="Franklin Gothic Demi Cond" pitchFamily="34" charset="0"/>
              </a:rPr>
              <a:t>Firaun</a:t>
            </a:r>
            <a:r>
              <a:rPr lang="en-US" sz="2400" dirty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Franklin Gothic Demi Cond" pitchFamily="34" charset="0"/>
              </a:rPr>
              <a:t>memasukkan</a:t>
            </a:r>
            <a:r>
              <a:rPr lang="en-US" sz="2400" dirty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Franklin Gothic Demi Cond" pitchFamily="34" charset="0"/>
              </a:rPr>
              <a:t>juru</a:t>
            </a:r>
            <a:r>
              <a:rPr lang="en-US" sz="2400" dirty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Franklin Gothic Demi Cond" pitchFamily="34" charset="0"/>
              </a:rPr>
              <a:t>minuman</a:t>
            </a:r>
            <a:r>
              <a:rPr lang="en-US" sz="2400" dirty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Franklin Gothic Demi Cond" pitchFamily="34" charset="0"/>
              </a:rPr>
              <a:t>dan</a:t>
            </a:r>
            <a:r>
              <a:rPr lang="en-US" sz="2400" dirty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Franklin Gothic Demi Cond" pitchFamily="34" charset="0"/>
              </a:rPr>
              <a:t>juru</a:t>
            </a:r>
            <a:r>
              <a:rPr lang="en-US" sz="2400" dirty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Franklin Gothic Demi Cond" pitchFamily="34" charset="0"/>
              </a:rPr>
              <a:t>roti-nya</a:t>
            </a:r>
            <a:r>
              <a:rPr lang="en-US" sz="2400" dirty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Franklin Gothic Demi Cond" pitchFamily="34" charset="0"/>
              </a:rPr>
              <a:t>ke</a:t>
            </a:r>
            <a:r>
              <a:rPr lang="en-US" sz="2400" dirty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Franklin Gothic Demi Cond" pitchFamily="34" charset="0"/>
              </a:rPr>
              <a:t>dalam</a:t>
            </a:r>
            <a:r>
              <a:rPr lang="en-US" sz="2400" dirty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Franklin Gothic Demi Cond" pitchFamily="34" charset="0"/>
              </a:rPr>
              <a:t>penjara</a:t>
            </a:r>
            <a:r>
              <a:rPr lang="en-US" sz="2400" dirty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Franklin Gothic Demi Cond" pitchFamily="34" charset="0"/>
              </a:rPr>
              <a:t>di</a:t>
            </a:r>
            <a:r>
              <a:rPr lang="en-US" sz="2400" dirty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Franklin Gothic Demi Cond" pitchFamily="34" charset="0"/>
              </a:rPr>
              <a:t>mana</a:t>
            </a:r>
            <a:r>
              <a:rPr lang="en-US" sz="2400" dirty="0">
                <a:solidFill>
                  <a:srgbClr val="FFFF00"/>
                </a:solidFill>
                <a:latin typeface="Franklin Gothic Demi Cond" pitchFamily="34" charset="0"/>
              </a:rPr>
              <a:t> Yusuf </a:t>
            </a:r>
            <a:r>
              <a:rPr lang="en-US" sz="2400" dirty="0" err="1">
                <a:solidFill>
                  <a:srgbClr val="FFFF00"/>
                </a:solidFill>
                <a:latin typeface="Franklin Gothic Demi Cond" pitchFamily="34" charset="0"/>
              </a:rPr>
              <a:t>berada</a:t>
            </a:r>
            <a:r>
              <a:rPr lang="en-US" sz="2400" dirty="0">
                <a:solidFill>
                  <a:srgbClr val="FFFF00"/>
                </a:solidFill>
                <a:latin typeface="Franklin Gothic Demi Cond" pitchFamily="34" charset="0"/>
              </a:rPr>
              <a:t>. Di </a:t>
            </a:r>
            <a:r>
              <a:rPr lang="en-US" sz="2400" dirty="0" err="1">
                <a:solidFill>
                  <a:srgbClr val="FFFF00"/>
                </a:solidFill>
                <a:latin typeface="Franklin Gothic Demi Cond" pitchFamily="34" charset="0"/>
              </a:rPr>
              <a:t>dalam</a:t>
            </a:r>
            <a:r>
              <a:rPr lang="en-US" sz="2400" dirty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Franklin Gothic Demi Cond" pitchFamily="34" charset="0"/>
              </a:rPr>
              <a:t>penjara</a:t>
            </a:r>
            <a:r>
              <a:rPr lang="en-US" sz="2400" dirty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Franklin Gothic Demi Cond" pitchFamily="34" charset="0"/>
              </a:rPr>
              <a:t>mereka</a:t>
            </a:r>
            <a:r>
              <a:rPr lang="en-US" sz="2400" dirty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Franklin Gothic Demi Cond" pitchFamily="34" charset="0"/>
              </a:rPr>
              <a:t>berdua</a:t>
            </a:r>
            <a:r>
              <a:rPr lang="en-US" sz="2400" dirty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Franklin Gothic Demi Cond" pitchFamily="34" charset="0"/>
              </a:rPr>
              <a:t>bermimpi</a:t>
            </a:r>
            <a:r>
              <a:rPr lang="en-US" sz="2400" dirty="0">
                <a:solidFill>
                  <a:srgbClr val="FFFF00"/>
                </a:solidFill>
                <a:latin typeface="Franklin Gothic Demi Cond" pitchFamily="34" charset="0"/>
              </a:rPr>
              <a:t>, </a:t>
            </a:r>
            <a:r>
              <a:rPr lang="en-US" sz="2400" dirty="0" err="1">
                <a:solidFill>
                  <a:srgbClr val="FFFF00"/>
                </a:solidFill>
                <a:latin typeface="Franklin Gothic Demi Cond" pitchFamily="34" charset="0"/>
              </a:rPr>
              <a:t>dan</a:t>
            </a:r>
            <a:r>
              <a:rPr lang="en-US" sz="2400" dirty="0">
                <a:solidFill>
                  <a:srgbClr val="FFFF00"/>
                </a:solidFill>
                <a:latin typeface="Franklin Gothic Demi Cond" pitchFamily="34" charset="0"/>
              </a:rPr>
              <a:t> Yusuf </a:t>
            </a:r>
            <a:r>
              <a:rPr lang="en-US" sz="2400" dirty="0" err="1">
                <a:solidFill>
                  <a:srgbClr val="FFFF00"/>
                </a:solidFill>
                <a:latin typeface="Franklin Gothic Demi Cond" pitchFamily="34" charset="0"/>
              </a:rPr>
              <a:t>memberikan</a:t>
            </a:r>
            <a:r>
              <a:rPr lang="en-US" sz="2400" dirty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Franklin Gothic Demi Cond" pitchFamily="34" charset="0"/>
              </a:rPr>
              <a:t>penafsirannya</a:t>
            </a:r>
            <a:r>
              <a:rPr lang="en-US" sz="2400" dirty="0">
                <a:solidFill>
                  <a:srgbClr val="FFFF00"/>
                </a:solidFill>
                <a:latin typeface="Franklin Gothic Demi Cond" pitchFamily="34" charset="0"/>
              </a:rPr>
              <a:t>. </a:t>
            </a:r>
            <a:r>
              <a:rPr lang="en-US" sz="2400" dirty="0" err="1">
                <a:solidFill>
                  <a:srgbClr val="FFFF00"/>
                </a:solidFill>
                <a:latin typeface="Franklin Gothic Demi Cond" pitchFamily="34" charset="0"/>
              </a:rPr>
              <a:t>Mimpi</a:t>
            </a:r>
            <a:r>
              <a:rPr lang="en-US" sz="2400" dirty="0">
                <a:solidFill>
                  <a:srgbClr val="FFFF00"/>
                </a:solidFill>
                <a:latin typeface="Franklin Gothic Demi Cond" pitchFamily="34" charset="0"/>
              </a:rPr>
              <a:t> yang </a:t>
            </a:r>
            <a:r>
              <a:rPr lang="en-US" sz="2400" dirty="0" err="1">
                <a:solidFill>
                  <a:srgbClr val="FFFF00"/>
                </a:solidFill>
                <a:latin typeface="Franklin Gothic Demi Cond" pitchFamily="34" charset="0"/>
              </a:rPr>
              <a:t>ditafsirkan</a:t>
            </a:r>
            <a:r>
              <a:rPr lang="en-US" sz="2400" dirty="0">
                <a:solidFill>
                  <a:srgbClr val="FFFF00"/>
                </a:solidFill>
                <a:latin typeface="Franklin Gothic Demi Cond" pitchFamily="34" charset="0"/>
              </a:rPr>
              <a:t> Yusuf </a:t>
            </a:r>
            <a:r>
              <a:rPr lang="en-US" sz="2400" dirty="0" err="1">
                <a:solidFill>
                  <a:srgbClr val="FFFF00"/>
                </a:solidFill>
                <a:latin typeface="Franklin Gothic Demi Cond" pitchFamily="34" charset="0"/>
              </a:rPr>
              <a:t>benar-benar</a:t>
            </a:r>
            <a:r>
              <a:rPr lang="en-US" sz="2400" dirty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Franklin Gothic Demi Cond" pitchFamily="34" charset="0"/>
              </a:rPr>
              <a:t>menjadi</a:t>
            </a:r>
            <a:r>
              <a:rPr lang="en-US" sz="2400" dirty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Franklin Gothic Demi Cond" pitchFamily="34" charset="0"/>
              </a:rPr>
              <a:t>kenyataan</a:t>
            </a:r>
            <a:r>
              <a:rPr lang="en-US" sz="2400" dirty="0">
                <a:solidFill>
                  <a:srgbClr val="FFFF00"/>
                </a:solidFill>
                <a:latin typeface="Franklin Gothic Demi Cond" pitchFamily="34" charset="0"/>
              </a:rPr>
              <a:t>, </a:t>
            </a:r>
            <a:r>
              <a:rPr lang="en-US" sz="2400" dirty="0" err="1">
                <a:solidFill>
                  <a:srgbClr val="FFFF00"/>
                </a:solidFill>
                <a:latin typeface="Franklin Gothic Demi Cond" pitchFamily="34" charset="0"/>
              </a:rPr>
              <a:t>juru</a:t>
            </a:r>
            <a:r>
              <a:rPr lang="en-US" sz="2400" dirty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Franklin Gothic Demi Cond" pitchFamily="34" charset="0"/>
              </a:rPr>
              <a:t>roti</a:t>
            </a:r>
            <a:r>
              <a:rPr lang="en-US" sz="2400" dirty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Franklin Gothic Demi Cond" pitchFamily="34" charset="0"/>
              </a:rPr>
              <a:t>dihukum</a:t>
            </a:r>
            <a:r>
              <a:rPr lang="en-US" sz="2400" dirty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Franklin Gothic Demi Cond" pitchFamily="34" charset="0"/>
              </a:rPr>
              <a:t>mati</a:t>
            </a:r>
            <a:r>
              <a:rPr lang="en-US" sz="2400" dirty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Franklin Gothic Demi Cond" pitchFamily="34" charset="0"/>
              </a:rPr>
              <a:t>dan</a:t>
            </a:r>
            <a:r>
              <a:rPr lang="en-US" sz="2400" dirty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Franklin Gothic Demi Cond" pitchFamily="34" charset="0"/>
              </a:rPr>
              <a:t>juru</a:t>
            </a:r>
            <a:r>
              <a:rPr lang="en-US" sz="2400" dirty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Franklin Gothic Demi Cond" pitchFamily="34" charset="0"/>
              </a:rPr>
              <a:t>minuman</a:t>
            </a:r>
            <a:r>
              <a:rPr lang="en-US" sz="2400" dirty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Franklin Gothic Demi Cond" pitchFamily="34" charset="0"/>
              </a:rPr>
              <a:t>dikembalikan</a:t>
            </a:r>
            <a:r>
              <a:rPr lang="en-US" sz="2400" dirty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Franklin Gothic Demi Cond" pitchFamily="34" charset="0"/>
              </a:rPr>
              <a:t>kepada</a:t>
            </a:r>
            <a:r>
              <a:rPr lang="en-US" sz="2400" dirty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Franklin Gothic Demi Cond" pitchFamily="34" charset="0"/>
              </a:rPr>
              <a:t>posisinya</a:t>
            </a:r>
            <a:r>
              <a:rPr lang="en-US" sz="2400" dirty="0">
                <a:solidFill>
                  <a:srgbClr val="FFFF00"/>
                </a:solidFill>
                <a:latin typeface="Franklin Gothic Demi Cond" pitchFamily="34" charset="0"/>
              </a:rPr>
              <a:t> yang </a:t>
            </a:r>
            <a:r>
              <a:rPr lang="en-US" sz="2400" dirty="0" err="1">
                <a:solidFill>
                  <a:srgbClr val="FFFF00"/>
                </a:solidFill>
                <a:latin typeface="Franklin Gothic Demi Cond" pitchFamily="34" charset="0"/>
              </a:rPr>
              <a:t>semula</a:t>
            </a:r>
            <a:r>
              <a:rPr lang="en-US" sz="2400" dirty="0">
                <a:solidFill>
                  <a:srgbClr val="FFFF00"/>
                </a:solidFill>
                <a:latin typeface="Franklin Gothic Demi Cond" pitchFamily="34" charset="0"/>
              </a:rPr>
              <a:t> [</a:t>
            </a:r>
            <a:r>
              <a:rPr lang="en-US" sz="2400" dirty="0" err="1">
                <a:solidFill>
                  <a:srgbClr val="FFFF00"/>
                </a:solidFill>
                <a:latin typeface="Franklin Gothic Demi Cond" pitchFamily="34" charset="0"/>
              </a:rPr>
              <a:t>Kejadian</a:t>
            </a:r>
            <a:r>
              <a:rPr lang="en-US" sz="2400" dirty="0">
                <a:solidFill>
                  <a:srgbClr val="FFFF00"/>
                </a:solidFill>
                <a:latin typeface="Franklin Gothic Demi Cond" pitchFamily="34" charset="0"/>
              </a:rPr>
              <a:t> 40:1-22].   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285852" y="4572008"/>
            <a:ext cx="7500990" cy="20717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	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Untuk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sementara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waktu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juru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minuman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melupakan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 Yusuf yang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masih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dalam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penjara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Namun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ketika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Firaun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bermimpi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dan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tidak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ada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orang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 yang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dapat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mengartikan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mimpinya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juru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minuman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ingat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kepada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 Yusuf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dan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merekomendasikannya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kepada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Firaun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 [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Kejadian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 41:1-13].   </a:t>
            </a:r>
          </a:p>
        </p:txBody>
      </p:sp>
      <p:sp>
        <p:nvSpPr>
          <p:cNvPr id="7" name="Rectangle 6"/>
          <p:cNvSpPr/>
          <p:nvPr/>
        </p:nvSpPr>
        <p:spPr>
          <a:xfrm>
            <a:off x="785786" y="2000240"/>
            <a:ext cx="457200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Bahnschrift SemiBold Condensed" pitchFamily="34" charset="0"/>
              </a:rPr>
              <a:t>1</a:t>
            </a:r>
            <a:endParaRPr lang="en-US" sz="12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57224" y="4572008"/>
            <a:ext cx="457200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Bahnschrift SemiBold Condensed" pitchFamily="34" charset="0"/>
              </a:rPr>
              <a:t>2</a:t>
            </a:r>
            <a:endParaRPr lang="en-US" sz="12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1C32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8662" y="1785926"/>
            <a:ext cx="7929618" cy="4525963"/>
          </a:xfrm>
        </p:spPr>
        <p:txBody>
          <a:bodyPr>
            <a:noAutofit/>
          </a:bodyPr>
          <a:lstStyle/>
          <a:p>
            <a:pPr marL="514350" indent="-514350">
              <a:buNone/>
            </a:pP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	</a:t>
            </a:r>
            <a:r>
              <a:rPr lang="en-US" sz="2400" dirty="0" err="1">
                <a:solidFill>
                  <a:srgbClr val="FFFF00"/>
                </a:solidFill>
                <a:latin typeface="Franklin Gothic Demi Cond" pitchFamily="34" charset="0"/>
              </a:rPr>
              <a:t>Karena</a:t>
            </a:r>
            <a:r>
              <a:rPr lang="en-US" sz="2400" dirty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Franklin Gothic Demi Cond" pitchFamily="34" charset="0"/>
              </a:rPr>
              <a:t>terkesan</a:t>
            </a:r>
            <a:r>
              <a:rPr lang="en-US" sz="2400" dirty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Franklin Gothic Demi Cond" pitchFamily="34" charset="0"/>
              </a:rPr>
              <a:t>dengan</a:t>
            </a:r>
            <a:r>
              <a:rPr lang="en-US" sz="2400" dirty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Franklin Gothic Demi Cond" pitchFamily="34" charset="0"/>
              </a:rPr>
              <a:t>hikmat</a:t>
            </a:r>
            <a:r>
              <a:rPr lang="en-US" sz="2400" dirty="0">
                <a:solidFill>
                  <a:srgbClr val="FFFF00"/>
                </a:solidFill>
                <a:latin typeface="Franklin Gothic Demi Cond" pitchFamily="34" charset="0"/>
              </a:rPr>
              <a:t> yang </a:t>
            </a:r>
            <a:r>
              <a:rPr lang="en-US" sz="2400" dirty="0" err="1">
                <a:solidFill>
                  <a:srgbClr val="FFFF00"/>
                </a:solidFill>
                <a:latin typeface="Franklin Gothic Demi Cond" pitchFamily="34" charset="0"/>
              </a:rPr>
              <a:t>dimiliki</a:t>
            </a:r>
            <a:r>
              <a:rPr lang="en-US" sz="2400" dirty="0">
                <a:solidFill>
                  <a:srgbClr val="FFFF00"/>
                </a:solidFill>
                <a:latin typeface="Franklin Gothic Demi Cond" pitchFamily="34" charset="0"/>
              </a:rPr>
              <a:t> Yusuf, </a:t>
            </a:r>
            <a:r>
              <a:rPr lang="en-US" sz="2400" dirty="0" err="1">
                <a:solidFill>
                  <a:srgbClr val="FFFF00"/>
                </a:solidFill>
                <a:latin typeface="Franklin Gothic Demi Cond" pitchFamily="34" charset="0"/>
              </a:rPr>
              <a:t>Firaun</a:t>
            </a:r>
            <a:r>
              <a:rPr lang="en-US" sz="2400" dirty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Franklin Gothic Demi Cond" pitchFamily="34" charset="0"/>
              </a:rPr>
              <a:t>mengangkat</a:t>
            </a:r>
            <a:r>
              <a:rPr lang="en-US" sz="2400" dirty="0">
                <a:solidFill>
                  <a:srgbClr val="FFFF00"/>
                </a:solidFill>
                <a:latin typeface="Franklin Gothic Demi Cond" pitchFamily="34" charset="0"/>
              </a:rPr>
              <a:t> Yusuf </a:t>
            </a:r>
            <a:r>
              <a:rPr lang="en-US" sz="2400" dirty="0" err="1">
                <a:solidFill>
                  <a:srgbClr val="FFFF00"/>
                </a:solidFill>
                <a:latin typeface="Franklin Gothic Demi Cond" pitchFamily="34" charset="0"/>
              </a:rPr>
              <a:t>menjadi</a:t>
            </a:r>
            <a:r>
              <a:rPr lang="en-US" sz="2400" dirty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Franklin Gothic Demi Cond" pitchFamily="34" charset="0"/>
              </a:rPr>
              <a:t>penguasa</a:t>
            </a:r>
            <a:r>
              <a:rPr lang="en-US" sz="2400" dirty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Franklin Gothic Demi Cond" pitchFamily="34" charset="0"/>
              </a:rPr>
              <a:t>Mesir</a:t>
            </a:r>
            <a:r>
              <a:rPr lang="en-US" sz="2400" dirty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Franklin Gothic Demi Cond" pitchFamily="34" charset="0"/>
              </a:rPr>
              <a:t>di</a:t>
            </a:r>
            <a:r>
              <a:rPr lang="en-US" sz="2400" dirty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Franklin Gothic Demi Cond" pitchFamily="34" charset="0"/>
              </a:rPr>
              <a:t>bawah</a:t>
            </a:r>
            <a:r>
              <a:rPr lang="en-US" sz="2400" dirty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Franklin Gothic Demi Cond" pitchFamily="34" charset="0"/>
              </a:rPr>
              <a:t>Firaun</a:t>
            </a:r>
            <a:r>
              <a:rPr lang="en-US" sz="2400" dirty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Franklin Gothic Demi Cond" pitchFamily="34" charset="0"/>
              </a:rPr>
              <a:t>untuk</a:t>
            </a:r>
            <a:r>
              <a:rPr lang="en-US" sz="2400" dirty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Franklin Gothic Demi Cond" pitchFamily="34" charset="0"/>
              </a:rPr>
              <a:t>melaksanakan</a:t>
            </a:r>
            <a:r>
              <a:rPr lang="en-US" sz="2400" dirty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Franklin Gothic Demi Cond" pitchFamily="34" charset="0"/>
              </a:rPr>
              <a:t>persiapan</a:t>
            </a:r>
            <a:r>
              <a:rPr lang="en-US" sz="2400" dirty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Franklin Gothic Demi Cond" pitchFamily="34" charset="0"/>
              </a:rPr>
              <a:t>menghadapi</a:t>
            </a:r>
            <a:r>
              <a:rPr lang="en-US" sz="2400" dirty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Franklin Gothic Demi Cond" pitchFamily="34" charset="0"/>
              </a:rPr>
              <a:t>masa</a:t>
            </a:r>
            <a:r>
              <a:rPr lang="en-US" sz="2400" dirty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Franklin Gothic Demi Cond" pitchFamily="34" charset="0"/>
              </a:rPr>
              <a:t>kelaparan</a:t>
            </a:r>
            <a:r>
              <a:rPr lang="en-US" sz="2400" dirty="0">
                <a:solidFill>
                  <a:srgbClr val="FFFF00"/>
                </a:solidFill>
                <a:latin typeface="Franklin Gothic Demi Cond" pitchFamily="34" charset="0"/>
              </a:rPr>
              <a:t> yang </a:t>
            </a:r>
            <a:r>
              <a:rPr lang="en-US" sz="2400" dirty="0" err="1">
                <a:solidFill>
                  <a:srgbClr val="FFFF00"/>
                </a:solidFill>
                <a:latin typeface="Franklin Gothic Demi Cond" pitchFamily="34" charset="0"/>
              </a:rPr>
              <a:t>akan</a:t>
            </a:r>
            <a:r>
              <a:rPr lang="en-US" sz="2400" dirty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Franklin Gothic Demi Cond" pitchFamily="34" charset="0"/>
              </a:rPr>
              <a:t>terjadi</a:t>
            </a:r>
            <a:r>
              <a:rPr lang="en-US" sz="2400" dirty="0">
                <a:solidFill>
                  <a:srgbClr val="FFFF00"/>
                </a:solidFill>
                <a:latin typeface="Franklin Gothic Demi Cond" pitchFamily="34" charset="0"/>
              </a:rPr>
              <a:t> yang </a:t>
            </a:r>
            <a:r>
              <a:rPr lang="en-US" sz="2400" dirty="0" err="1">
                <a:solidFill>
                  <a:srgbClr val="FFFF00"/>
                </a:solidFill>
                <a:latin typeface="Franklin Gothic Demi Cond" pitchFamily="34" charset="0"/>
              </a:rPr>
              <a:t>menyangkut</a:t>
            </a:r>
            <a:r>
              <a:rPr lang="en-US" sz="2400" dirty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Franklin Gothic Demi Cond" pitchFamily="34" charset="0"/>
              </a:rPr>
              <a:t>masa</a:t>
            </a:r>
            <a:r>
              <a:rPr lang="en-US" sz="2400" dirty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Franklin Gothic Demi Cond" pitchFamily="34" charset="0"/>
              </a:rPr>
              <a:t>depan</a:t>
            </a:r>
            <a:r>
              <a:rPr lang="en-US" sz="2400" dirty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Franklin Gothic Demi Cond" pitchFamily="34" charset="0"/>
              </a:rPr>
              <a:t>perekonomian</a:t>
            </a:r>
            <a:r>
              <a:rPr lang="en-US" sz="2400" dirty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Franklin Gothic Demi Cond" pitchFamily="34" charset="0"/>
              </a:rPr>
              <a:t>Mesir</a:t>
            </a:r>
            <a:r>
              <a:rPr lang="en-US" sz="2400" dirty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Franklin Gothic Demi Cond" pitchFamily="34" charset="0"/>
              </a:rPr>
              <a:t>seperti</a:t>
            </a:r>
            <a:r>
              <a:rPr lang="en-US" sz="2400" dirty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Franklin Gothic Demi Cond" pitchFamily="34" charset="0"/>
              </a:rPr>
              <a:t>yg</a:t>
            </a:r>
            <a:r>
              <a:rPr lang="en-US" sz="2400" dirty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Franklin Gothic Demi Cond" pitchFamily="34" charset="0"/>
              </a:rPr>
              <a:t>diamanatkan</a:t>
            </a:r>
            <a:r>
              <a:rPr lang="en-US" sz="2400" dirty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Franklin Gothic Demi Cond" pitchFamily="34" charset="0"/>
              </a:rPr>
              <a:t>dalam</a:t>
            </a:r>
            <a:r>
              <a:rPr lang="en-US" sz="2400" dirty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Franklin Gothic Demi Cond" pitchFamily="34" charset="0"/>
              </a:rPr>
              <a:t>mimpi</a:t>
            </a:r>
            <a:r>
              <a:rPr lang="en-US" sz="2400" dirty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Franklin Gothic Demi Cond" pitchFamily="34" charset="0"/>
              </a:rPr>
              <a:t>Firaun</a:t>
            </a:r>
            <a:r>
              <a:rPr lang="en-US" sz="2400" dirty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Franklin Gothic Demi Cond" pitchFamily="34" charset="0"/>
              </a:rPr>
              <a:t>dan</a:t>
            </a:r>
            <a:r>
              <a:rPr lang="en-US" sz="2400" dirty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Franklin Gothic Demi Cond" pitchFamily="34" charset="0"/>
              </a:rPr>
              <a:t>nasihat</a:t>
            </a:r>
            <a:r>
              <a:rPr lang="en-US" sz="2400" dirty="0">
                <a:solidFill>
                  <a:srgbClr val="FFFF00"/>
                </a:solidFill>
                <a:latin typeface="Franklin Gothic Demi Cond" pitchFamily="34" charset="0"/>
              </a:rPr>
              <a:t> Yusuf. </a:t>
            </a:r>
          </a:p>
          <a:p>
            <a:pPr marL="514350" indent="-514350">
              <a:buNone/>
            </a:pP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	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Kejadian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 41:39-40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Kata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Firaun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kepada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 Yusuf: "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Oleh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karena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 Allah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telah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memberitahukan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semuanya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ini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kepadamu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tidaklah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ada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orang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 yang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demikian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berakal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budi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dan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bijaksana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seperti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engkau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Engkaulah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menjadi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kuasa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atas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istanaku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dan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kepada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perintahmu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seluruh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rakyatku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akan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taat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;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hanya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takhta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inilah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kelebihanku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dari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padamu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."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endParaRPr lang="en-US" sz="24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150017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j-ea"/>
                <a:cs typeface="+mj-cs"/>
              </a:rPr>
              <a:t>Yusuf sekalipun karena difitnah masuk penjara, tetapi dari tempat ini Tuhan mempersiapkan dia untuk menjadi seorang pembesar di kerajaan Mesir. Bagaimana hal ini bisa terjadi?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Franklin Gothic Demi Cond" pitchFamily="34" charset="0"/>
              <a:ea typeface="+mj-ea"/>
              <a:cs typeface="+mj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1472" y="3071810"/>
            <a:ext cx="457200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Bahnschrift SemiBold Condensed" pitchFamily="34" charset="0"/>
              </a:rPr>
              <a:t>3</a:t>
            </a:r>
            <a:endParaRPr lang="en-US" sz="12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E3702EDD-6307-9783-A9B8-8643F9F591D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1CB3F9A-0099-E373-9539-5AB8770037D8}"/>
              </a:ext>
            </a:extLst>
          </p:cNvPr>
          <p:cNvSpPr txBox="1"/>
          <p:nvPr/>
        </p:nvSpPr>
        <p:spPr>
          <a:xfrm>
            <a:off x="4100637" y="652777"/>
            <a:ext cx="470063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n>
                  <a:solidFill>
                    <a:schemeClr val="bg1"/>
                  </a:solidFill>
                </a:ln>
                <a:latin typeface="Amasis MT Pro Black" panose="02040A04050005020304" pitchFamily="18" charset="0"/>
                <a:ea typeface="Adobe Gothic Std B" panose="020B0800000000000000" pitchFamily="34" charset="-128"/>
              </a:rPr>
              <a:t>Yusuf </a:t>
            </a:r>
            <a:r>
              <a:rPr lang="en-US" sz="2000" b="1" dirty="0" err="1">
                <a:ln>
                  <a:solidFill>
                    <a:schemeClr val="bg1"/>
                  </a:solidFill>
                </a:ln>
                <a:latin typeface="Amasis MT Pro Black" panose="02040A04050005020304" pitchFamily="18" charset="0"/>
                <a:ea typeface="Adobe Gothic Std B" panose="020B0800000000000000" pitchFamily="34" charset="-128"/>
              </a:rPr>
              <a:t>menempati</a:t>
            </a:r>
            <a:r>
              <a:rPr lang="en-US" sz="2000" b="1" dirty="0">
                <a:ln>
                  <a:solidFill>
                    <a:schemeClr val="bg1"/>
                  </a:solidFill>
                </a:ln>
                <a:latin typeface="Amasis MT Pro Black" panose="02040A04050005020304" pitchFamily="18" charset="0"/>
                <a:ea typeface="Adobe Gothic Std B" panose="020B0800000000000000" pitchFamily="34" charset="-128"/>
              </a:rPr>
              <a:t> </a:t>
            </a:r>
            <a:r>
              <a:rPr lang="en-US" sz="2000" b="1" dirty="0" err="1">
                <a:ln>
                  <a:solidFill>
                    <a:schemeClr val="bg1"/>
                  </a:solidFill>
                </a:ln>
                <a:latin typeface="Amasis MT Pro Black" panose="02040A04050005020304" pitchFamily="18" charset="0"/>
                <a:ea typeface="Adobe Gothic Std B" panose="020B0800000000000000" pitchFamily="34" charset="-128"/>
              </a:rPr>
              <a:t>lebih</a:t>
            </a:r>
            <a:r>
              <a:rPr lang="en-US" sz="2000" b="1" dirty="0">
                <a:ln>
                  <a:solidFill>
                    <a:schemeClr val="bg1"/>
                  </a:solidFill>
                </a:ln>
                <a:latin typeface="Amasis MT Pro Black" panose="02040A04050005020304" pitchFamily="18" charset="0"/>
                <a:ea typeface="Adobe Gothic Std B" panose="020B0800000000000000" pitchFamily="34" charset="-128"/>
              </a:rPr>
              <a:t> </a:t>
            </a:r>
            <a:r>
              <a:rPr lang="en-US" sz="2000" b="1" dirty="0" err="1">
                <a:ln>
                  <a:solidFill>
                    <a:schemeClr val="bg1"/>
                  </a:solidFill>
                </a:ln>
                <a:latin typeface="Amasis MT Pro Black" panose="02040A04050005020304" pitchFamily="18" charset="0"/>
                <a:ea typeface="Adobe Gothic Std B" panose="020B0800000000000000" pitchFamily="34" charset="-128"/>
              </a:rPr>
              <a:t>banyak</a:t>
            </a:r>
            <a:r>
              <a:rPr lang="en-US" sz="2000" b="1" dirty="0">
                <a:ln>
                  <a:solidFill>
                    <a:schemeClr val="bg1"/>
                  </a:solidFill>
                </a:ln>
                <a:latin typeface="Amasis MT Pro Black" panose="02040A04050005020304" pitchFamily="18" charset="0"/>
                <a:ea typeface="Adobe Gothic Std B" panose="020B0800000000000000" pitchFamily="34" charset="-128"/>
              </a:rPr>
              <a:t> </a:t>
            </a:r>
            <a:r>
              <a:rPr lang="en-US" sz="2000" b="1" dirty="0" err="1">
                <a:ln>
                  <a:solidFill>
                    <a:schemeClr val="bg1"/>
                  </a:solidFill>
                </a:ln>
                <a:latin typeface="Amasis MT Pro Black" panose="02040A04050005020304" pitchFamily="18" charset="0"/>
                <a:ea typeface="Adobe Gothic Std B" panose="020B0800000000000000" pitchFamily="34" charset="-128"/>
              </a:rPr>
              <a:t>tempat</a:t>
            </a:r>
            <a:r>
              <a:rPr lang="en-US" sz="2000" b="1" dirty="0">
                <a:ln>
                  <a:solidFill>
                    <a:schemeClr val="bg1"/>
                  </a:solidFill>
                </a:ln>
                <a:latin typeface="Amasis MT Pro Black" panose="02040A04050005020304" pitchFamily="18" charset="0"/>
                <a:ea typeface="Adobe Gothic Std B" panose="020B0800000000000000" pitchFamily="34" charset="-128"/>
              </a:rPr>
              <a:t> </a:t>
            </a:r>
            <a:r>
              <a:rPr lang="en-US" sz="2000" b="1" dirty="0" err="1">
                <a:ln>
                  <a:solidFill>
                    <a:schemeClr val="bg1"/>
                  </a:solidFill>
                </a:ln>
                <a:latin typeface="Amasis MT Pro Black" panose="02040A04050005020304" pitchFamily="18" charset="0"/>
                <a:ea typeface="Adobe Gothic Std B" panose="020B0800000000000000" pitchFamily="34" charset="-128"/>
              </a:rPr>
              <a:t>dalam</a:t>
            </a:r>
            <a:r>
              <a:rPr lang="en-US" sz="2000" b="1" dirty="0">
                <a:ln>
                  <a:solidFill>
                    <a:schemeClr val="bg1"/>
                  </a:solidFill>
                </a:ln>
                <a:latin typeface="Amasis MT Pro Black" panose="02040A04050005020304" pitchFamily="18" charset="0"/>
                <a:ea typeface="Adobe Gothic Std B" panose="020B0800000000000000" pitchFamily="34" charset="-128"/>
              </a:rPr>
              <a:t> kitab </a:t>
            </a:r>
            <a:r>
              <a:rPr lang="en-US" sz="2000" b="1" dirty="0" err="1">
                <a:ln>
                  <a:solidFill>
                    <a:schemeClr val="bg1"/>
                  </a:solidFill>
                </a:ln>
                <a:latin typeface="Amasis MT Pro Black" panose="02040A04050005020304" pitchFamily="18" charset="0"/>
                <a:ea typeface="Adobe Gothic Std B" panose="020B0800000000000000" pitchFamily="34" charset="-128"/>
              </a:rPr>
              <a:t>Kejadian</a:t>
            </a:r>
            <a:r>
              <a:rPr lang="en-US" sz="2000" b="1" dirty="0">
                <a:ln>
                  <a:solidFill>
                    <a:schemeClr val="bg1"/>
                  </a:solidFill>
                </a:ln>
                <a:latin typeface="Amasis MT Pro Black" panose="02040A04050005020304" pitchFamily="18" charset="0"/>
                <a:ea typeface="Adobe Gothic Std B" panose="020B0800000000000000" pitchFamily="34" charset="-128"/>
              </a:rPr>
              <a:t> </a:t>
            </a:r>
            <a:r>
              <a:rPr lang="en-US" sz="2000" b="1" dirty="0" err="1">
                <a:ln>
                  <a:solidFill>
                    <a:schemeClr val="bg1"/>
                  </a:solidFill>
                </a:ln>
                <a:latin typeface="Amasis MT Pro Black" panose="02040A04050005020304" pitchFamily="18" charset="0"/>
                <a:ea typeface="Adobe Gothic Std B" panose="020B0800000000000000" pitchFamily="34" charset="-128"/>
              </a:rPr>
              <a:t>daripada</a:t>
            </a:r>
            <a:r>
              <a:rPr lang="en-US" sz="2000" b="1" dirty="0">
                <a:ln>
                  <a:solidFill>
                    <a:schemeClr val="bg1"/>
                  </a:solidFill>
                </a:ln>
                <a:latin typeface="Amasis MT Pro Black" panose="02040A04050005020304" pitchFamily="18" charset="0"/>
                <a:ea typeface="Adobe Gothic Std B" panose="020B0800000000000000" pitchFamily="34" charset="-128"/>
              </a:rPr>
              <a:t> </a:t>
            </a:r>
            <a:r>
              <a:rPr lang="en-US" sz="2000" b="1" dirty="0" err="1">
                <a:ln>
                  <a:solidFill>
                    <a:schemeClr val="bg1"/>
                  </a:solidFill>
                </a:ln>
                <a:latin typeface="Amasis MT Pro Black" panose="02040A04050005020304" pitchFamily="18" charset="0"/>
                <a:ea typeface="Adobe Gothic Std B" panose="020B0800000000000000" pitchFamily="34" charset="-128"/>
              </a:rPr>
              <a:t>leluhur</a:t>
            </a:r>
            <a:r>
              <a:rPr lang="en-US" sz="2000" b="1" dirty="0">
                <a:ln>
                  <a:solidFill>
                    <a:schemeClr val="bg1"/>
                  </a:solidFill>
                </a:ln>
                <a:latin typeface="Amasis MT Pro Black" panose="02040A04050005020304" pitchFamily="18" charset="0"/>
                <a:ea typeface="Adobe Gothic Std B" panose="020B0800000000000000" pitchFamily="34" charset="-128"/>
              </a:rPr>
              <a:t> </a:t>
            </a:r>
            <a:r>
              <a:rPr lang="en-US" sz="2000" b="1" dirty="0" err="1">
                <a:ln>
                  <a:solidFill>
                    <a:schemeClr val="bg1"/>
                  </a:solidFill>
                </a:ln>
                <a:latin typeface="Amasis MT Pro Black" panose="02040A04050005020304" pitchFamily="18" charset="0"/>
                <a:ea typeface="Adobe Gothic Std B" panose="020B0800000000000000" pitchFamily="34" charset="-128"/>
              </a:rPr>
              <a:t>lainnya</a:t>
            </a:r>
            <a:r>
              <a:rPr lang="en-US" sz="2000" b="1" dirty="0">
                <a:ln>
                  <a:solidFill>
                    <a:schemeClr val="bg1"/>
                  </a:solidFill>
                </a:ln>
                <a:latin typeface="Amasis MT Pro Black" panose="02040A04050005020304" pitchFamily="18" charset="0"/>
                <a:ea typeface="Adobe Gothic Std B" panose="020B0800000000000000" pitchFamily="34" charset="-128"/>
              </a:rPr>
              <a:t>. </a:t>
            </a:r>
            <a:r>
              <a:rPr lang="en-US" sz="2000" b="1" dirty="0" err="1">
                <a:ln>
                  <a:solidFill>
                    <a:schemeClr val="bg1"/>
                  </a:solidFill>
                </a:ln>
                <a:latin typeface="Amasis MT Pro Black" panose="02040A04050005020304" pitchFamily="18" charset="0"/>
                <a:ea typeface="Adobe Gothic Std B" panose="020B0800000000000000" pitchFamily="34" charset="-128"/>
              </a:rPr>
              <a:t>Meskipun</a:t>
            </a:r>
            <a:r>
              <a:rPr lang="en-US" sz="2000" b="1" dirty="0">
                <a:ln>
                  <a:solidFill>
                    <a:schemeClr val="bg1"/>
                  </a:solidFill>
                </a:ln>
                <a:latin typeface="Amasis MT Pro Black" panose="02040A04050005020304" pitchFamily="18" charset="0"/>
                <a:ea typeface="Adobe Gothic Std B" panose="020B0800000000000000" pitchFamily="34" charset="-128"/>
              </a:rPr>
              <a:t> Yusuf </a:t>
            </a:r>
            <a:r>
              <a:rPr lang="en-US" sz="2000" b="1" dirty="0" err="1">
                <a:ln>
                  <a:solidFill>
                    <a:schemeClr val="bg1"/>
                  </a:solidFill>
                </a:ln>
                <a:latin typeface="Amasis MT Pro Black" panose="02040A04050005020304" pitchFamily="18" charset="0"/>
                <a:ea typeface="Adobe Gothic Std B" panose="020B0800000000000000" pitchFamily="34" charset="-128"/>
              </a:rPr>
              <a:t>hanyalah</a:t>
            </a:r>
            <a:r>
              <a:rPr lang="en-US" sz="2000" b="1" dirty="0">
                <a:ln>
                  <a:solidFill>
                    <a:schemeClr val="bg1"/>
                  </a:solidFill>
                </a:ln>
                <a:latin typeface="Amasis MT Pro Black" panose="02040A04050005020304" pitchFamily="18" charset="0"/>
                <a:ea typeface="Adobe Gothic Std B" panose="020B0800000000000000" pitchFamily="34" charset="-128"/>
              </a:rPr>
              <a:t> salah </a:t>
            </a:r>
            <a:r>
              <a:rPr lang="en-US" sz="2000" b="1" dirty="0" err="1">
                <a:ln>
                  <a:solidFill>
                    <a:schemeClr val="bg1"/>
                  </a:solidFill>
                </a:ln>
                <a:latin typeface="Amasis MT Pro Black" panose="02040A04050005020304" pitchFamily="18" charset="0"/>
                <a:ea typeface="Adobe Gothic Std B" panose="020B0800000000000000" pitchFamily="34" charset="-128"/>
              </a:rPr>
              <a:t>satu</a:t>
            </a:r>
            <a:r>
              <a:rPr lang="en-US" sz="2000" b="1" dirty="0">
                <a:ln>
                  <a:solidFill>
                    <a:schemeClr val="bg1"/>
                  </a:solidFill>
                </a:ln>
                <a:latin typeface="Amasis MT Pro Black" panose="02040A04050005020304" pitchFamily="18" charset="0"/>
                <a:ea typeface="Adobe Gothic Std B" panose="020B0800000000000000" pitchFamily="34" charset="-128"/>
              </a:rPr>
              <a:t> </a:t>
            </a:r>
            <a:r>
              <a:rPr lang="en-US" sz="2000" b="1" dirty="0" err="1">
                <a:ln>
                  <a:solidFill>
                    <a:schemeClr val="bg1"/>
                  </a:solidFill>
                </a:ln>
                <a:latin typeface="Amasis MT Pro Black" panose="02040A04050005020304" pitchFamily="18" charset="0"/>
                <a:ea typeface="Adobe Gothic Std B" panose="020B0800000000000000" pitchFamily="34" charset="-128"/>
              </a:rPr>
              <a:t>dari</a:t>
            </a:r>
            <a:r>
              <a:rPr lang="en-US" sz="2000" b="1" dirty="0">
                <a:ln>
                  <a:solidFill>
                    <a:schemeClr val="bg1"/>
                  </a:solidFill>
                </a:ln>
                <a:latin typeface="Amasis MT Pro Black" panose="02040A04050005020304" pitchFamily="18" charset="0"/>
                <a:ea typeface="Adobe Gothic Std B" panose="020B0800000000000000" pitchFamily="34" charset="-128"/>
              </a:rPr>
              <a:t> </a:t>
            </a:r>
            <a:r>
              <a:rPr lang="en-US" sz="2000" b="1" dirty="0" err="1">
                <a:ln>
                  <a:solidFill>
                    <a:schemeClr val="bg1"/>
                  </a:solidFill>
                </a:ln>
                <a:latin typeface="Amasis MT Pro Black" panose="02040A04050005020304" pitchFamily="18" charset="0"/>
                <a:ea typeface="Adobe Gothic Std B" panose="020B0800000000000000" pitchFamily="34" charset="-128"/>
              </a:rPr>
              <a:t>putra</a:t>
            </a:r>
            <a:r>
              <a:rPr lang="en-US" sz="2000" b="1" dirty="0">
                <a:ln>
                  <a:solidFill>
                    <a:schemeClr val="bg1"/>
                  </a:solidFill>
                </a:ln>
                <a:latin typeface="Amasis MT Pro Black" panose="02040A04050005020304" pitchFamily="18" charset="0"/>
                <a:ea typeface="Adobe Gothic Std B" panose="020B0800000000000000" pitchFamily="34" charset="-128"/>
              </a:rPr>
              <a:t> Yakub, </a:t>
            </a:r>
            <a:r>
              <a:rPr lang="en-US" sz="2000" b="1" dirty="0" err="1">
                <a:ln>
                  <a:solidFill>
                    <a:schemeClr val="bg1"/>
                  </a:solidFill>
                </a:ln>
                <a:latin typeface="Amasis MT Pro Black" panose="02040A04050005020304" pitchFamily="18" charset="0"/>
                <a:ea typeface="Adobe Gothic Std B" panose="020B0800000000000000" pitchFamily="34" charset="-128"/>
              </a:rPr>
              <a:t>dia</a:t>
            </a:r>
            <a:r>
              <a:rPr lang="en-US" sz="2000" b="1" dirty="0">
                <a:ln>
                  <a:solidFill>
                    <a:schemeClr val="bg1"/>
                  </a:solidFill>
                </a:ln>
                <a:latin typeface="Amasis MT Pro Black" panose="02040A04050005020304" pitchFamily="18" charset="0"/>
                <a:ea typeface="Adobe Gothic Std B" panose="020B0800000000000000" pitchFamily="34" charset="-128"/>
              </a:rPr>
              <a:t> </a:t>
            </a:r>
            <a:r>
              <a:rPr lang="en-US" sz="2000" b="1" dirty="0" err="1">
                <a:ln>
                  <a:solidFill>
                    <a:schemeClr val="bg1"/>
                  </a:solidFill>
                </a:ln>
                <a:latin typeface="Amasis MT Pro Black" panose="02040A04050005020304" pitchFamily="18" charset="0"/>
                <a:ea typeface="Adobe Gothic Std B" panose="020B0800000000000000" pitchFamily="34" charset="-128"/>
              </a:rPr>
              <a:t>ditampilkan</a:t>
            </a:r>
            <a:r>
              <a:rPr lang="en-US" sz="2000" b="1" dirty="0">
                <a:ln>
                  <a:solidFill>
                    <a:schemeClr val="bg1"/>
                  </a:solidFill>
                </a:ln>
                <a:latin typeface="Amasis MT Pro Black" panose="02040A04050005020304" pitchFamily="18" charset="0"/>
                <a:ea typeface="Adobe Gothic Std B" panose="020B0800000000000000" pitchFamily="34" charset="-128"/>
              </a:rPr>
              <a:t> </a:t>
            </a:r>
            <a:r>
              <a:rPr lang="en-US" sz="2000" b="1" dirty="0" err="1">
                <a:ln>
                  <a:solidFill>
                    <a:schemeClr val="bg1"/>
                  </a:solidFill>
                </a:ln>
                <a:latin typeface="Amasis MT Pro Black" panose="02040A04050005020304" pitchFamily="18" charset="0"/>
                <a:ea typeface="Adobe Gothic Std B" panose="020B0800000000000000" pitchFamily="34" charset="-128"/>
              </a:rPr>
              <a:t>dalam</a:t>
            </a:r>
            <a:r>
              <a:rPr lang="en-US" sz="2000" b="1" dirty="0">
                <a:ln>
                  <a:solidFill>
                    <a:schemeClr val="bg1"/>
                  </a:solidFill>
                </a:ln>
                <a:latin typeface="Amasis MT Pro Black" panose="02040A04050005020304" pitchFamily="18" charset="0"/>
                <a:ea typeface="Adobe Gothic Std B" panose="020B0800000000000000" pitchFamily="34" charset="-128"/>
              </a:rPr>
              <a:t> </a:t>
            </a:r>
            <a:r>
              <a:rPr lang="en-US" sz="2000" b="1" dirty="0" err="1">
                <a:ln>
                  <a:solidFill>
                    <a:schemeClr val="bg1"/>
                  </a:solidFill>
                </a:ln>
                <a:latin typeface="Amasis MT Pro Black" panose="02040A04050005020304" pitchFamily="18" charset="0"/>
                <a:ea typeface="Adobe Gothic Std B" panose="020B0800000000000000" pitchFamily="34" charset="-128"/>
              </a:rPr>
              <a:t>Kejadian</a:t>
            </a:r>
            <a:r>
              <a:rPr lang="en-US" sz="2000" b="1" dirty="0">
                <a:ln>
                  <a:solidFill>
                    <a:schemeClr val="bg1"/>
                  </a:solidFill>
                </a:ln>
                <a:latin typeface="Amasis MT Pro Black" panose="02040A04050005020304" pitchFamily="18" charset="0"/>
                <a:ea typeface="Adobe Gothic Std B" panose="020B0800000000000000" pitchFamily="34" charset="-128"/>
              </a:rPr>
              <a:t> </a:t>
            </a:r>
            <a:r>
              <a:rPr lang="en-US" sz="2000" b="1" dirty="0" err="1">
                <a:ln>
                  <a:solidFill>
                    <a:schemeClr val="bg1"/>
                  </a:solidFill>
                </a:ln>
                <a:latin typeface="Amasis MT Pro Black" panose="02040A04050005020304" pitchFamily="18" charset="0"/>
                <a:ea typeface="Adobe Gothic Std B" panose="020B0800000000000000" pitchFamily="34" charset="-128"/>
              </a:rPr>
              <a:t>sebagai</a:t>
            </a:r>
            <a:r>
              <a:rPr lang="en-US" sz="2000" b="1" dirty="0">
                <a:ln>
                  <a:solidFill>
                    <a:schemeClr val="bg1"/>
                  </a:solidFill>
                </a:ln>
                <a:latin typeface="Amasis MT Pro Black" panose="02040A04050005020304" pitchFamily="18" charset="0"/>
                <a:ea typeface="Adobe Gothic Std B" panose="020B0800000000000000" pitchFamily="34" charset="-128"/>
              </a:rPr>
              <a:t> </a:t>
            </a:r>
            <a:r>
              <a:rPr lang="en-US" sz="2000" b="1" dirty="0" err="1">
                <a:ln>
                  <a:solidFill>
                    <a:schemeClr val="bg1"/>
                  </a:solidFill>
                </a:ln>
                <a:latin typeface="Amasis MT Pro Black" panose="02040A04050005020304" pitchFamily="18" charset="0"/>
                <a:ea typeface="Adobe Gothic Std B" panose="020B0800000000000000" pitchFamily="34" charset="-128"/>
              </a:rPr>
              <a:t>bapa</a:t>
            </a:r>
            <a:r>
              <a:rPr lang="en-US" sz="2000" b="1" dirty="0">
                <a:ln>
                  <a:solidFill>
                    <a:schemeClr val="bg1"/>
                  </a:solidFill>
                </a:ln>
                <a:latin typeface="Amasis MT Pro Black" panose="02040A04050005020304" pitchFamily="18" charset="0"/>
                <a:ea typeface="Adobe Gothic Std B" panose="020B0800000000000000" pitchFamily="34" charset="-128"/>
              </a:rPr>
              <a:t> </a:t>
            </a:r>
            <a:r>
              <a:rPr lang="en-US" sz="2000" b="1" dirty="0" err="1">
                <a:ln>
                  <a:solidFill>
                    <a:schemeClr val="bg1"/>
                  </a:solidFill>
                </a:ln>
                <a:latin typeface="Amasis MT Pro Black" panose="02040A04050005020304" pitchFamily="18" charset="0"/>
                <a:ea typeface="Adobe Gothic Std B" panose="020B0800000000000000" pitchFamily="34" charset="-128"/>
              </a:rPr>
              <a:t>bangsa</a:t>
            </a:r>
            <a:r>
              <a:rPr lang="en-US" sz="2000" b="1" dirty="0">
                <a:ln>
                  <a:solidFill>
                    <a:schemeClr val="bg1"/>
                  </a:solidFill>
                </a:ln>
                <a:latin typeface="Amasis MT Pro Black" panose="02040A04050005020304" pitchFamily="18" charset="0"/>
                <a:ea typeface="Adobe Gothic Std B" panose="020B0800000000000000" pitchFamily="34" charset="-128"/>
              </a:rPr>
              <a:t> yang </a:t>
            </a:r>
            <a:r>
              <a:rPr lang="en-US" sz="2000" b="1" dirty="0" err="1">
                <a:ln>
                  <a:solidFill>
                    <a:schemeClr val="bg1"/>
                  </a:solidFill>
                </a:ln>
                <a:latin typeface="Amasis MT Pro Black" panose="02040A04050005020304" pitchFamily="18" charset="0"/>
                <a:ea typeface="Adobe Gothic Std B" panose="020B0800000000000000" pitchFamily="34" charset="-128"/>
              </a:rPr>
              <a:t>hebat</a:t>
            </a:r>
            <a:r>
              <a:rPr lang="en-US" sz="2000" b="1" dirty="0">
                <a:ln>
                  <a:solidFill>
                    <a:schemeClr val="bg1"/>
                  </a:solidFill>
                </a:ln>
                <a:latin typeface="Amasis MT Pro Black" panose="02040A04050005020304" pitchFamily="18" charset="0"/>
                <a:ea typeface="Adobe Gothic Std B" panose="020B0800000000000000" pitchFamily="34" charset="-128"/>
              </a:rPr>
              <a:t>, </a:t>
            </a:r>
            <a:r>
              <a:rPr lang="en-US" sz="2000" b="1" dirty="0" err="1">
                <a:ln>
                  <a:solidFill>
                    <a:schemeClr val="bg1"/>
                  </a:solidFill>
                </a:ln>
                <a:latin typeface="Amasis MT Pro Black" panose="02040A04050005020304" pitchFamily="18" charset="0"/>
                <a:ea typeface="Adobe Gothic Std B" panose="020B0800000000000000" pitchFamily="34" charset="-128"/>
              </a:rPr>
              <a:t>seperti</a:t>
            </a:r>
            <a:r>
              <a:rPr lang="en-US" sz="2000" b="1" dirty="0">
                <a:ln>
                  <a:solidFill>
                    <a:schemeClr val="bg1"/>
                  </a:solidFill>
                </a:ln>
                <a:latin typeface="Amasis MT Pro Black" panose="02040A04050005020304" pitchFamily="18" charset="0"/>
                <a:ea typeface="Adobe Gothic Std B" panose="020B0800000000000000" pitchFamily="34" charset="-128"/>
              </a:rPr>
              <a:t> Abraham, Ishak, dan Yakub.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BC07E1-F0F8-75A8-F122-AAF9E62323DC}"/>
              </a:ext>
            </a:extLst>
          </p:cNvPr>
          <p:cNvSpPr txBox="1"/>
          <p:nvPr/>
        </p:nvSpPr>
        <p:spPr>
          <a:xfrm>
            <a:off x="4100636" y="4149080"/>
            <a:ext cx="470063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ln>
                  <a:solidFill>
                    <a:schemeClr val="bg1"/>
                  </a:solidFill>
                </a:ln>
                <a:latin typeface="Amasis MT Pro Black" panose="02040A04050005020304" pitchFamily="18" charset="0"/>
                <a:ea typeface="Adobe Gothic Std B" panose="020B0800000000000000" pitchFamily="34" charset="-128"/>
              </a:rPr>
              <a:t>Kehidupan</a:t>
            </a:r>
            <a:r>
              <a:rPr lang="en-US" sz="2000" b="1" dirty="0">
                <a:ln>
                  <a:solidFill>
                    <a:schemeClr val="bg1"/>
                  </a:solidFill>
                </a:ln>
                <a:latin typeface="Amasis MT Pro Black" panose="02040A04050005020304" pitchFamily="18" charset="0"/>
                <a:ea typeface="Adobe Gothic Std B" panose="020B0800000000000000" pitchFamily="34" charset="-128"/>
              </a:rPr>
              <a:t> Yusuf </a:t>
            </a:r>
            <a:r>
              <a:rPr lang="en-US" sz="2000" b="1" dirty="0" err="1">
                <a:ln>
                  <a:solidFill>
                    <a:schemeClr val="bg1"/>
                  </a:solidFill>
                </a:ln>
                <a:latin typeface="Amasis MT Pro Black" panose="02040A04050005020304" pitchFamily="18" charset="0"/>
                <a:ea typeface="Adobe Gothic Std B" panose="020B0800000000000000" pitchFamily="34" charset="-128"/>
              </a:rPr>
              <a:t>menonjolkan</a:t>
            </a:r>
            <a:r>
              <a:rPr lang="en-US" sz="2000" b="1" dirty="0">
                <a:ln>
                  <a:solidFill>
                    <a:schemeClr val="bg1"/>
                  </a:solidFill>
                </a:ln>
                <a:latin typeface="Amasis MT Pro Black" panose="02040A04050005020304" pitchFamily="18" charset="0"/>
                <a:ea typeface="Adobe Gothic Std B" panose="020B0800000000000000" pitchFamily="34" charset="-128"/>
              </a:rPr>
              <a:t> </a:t>
            </a:r>
            <a:r>
              <a:rPr lang="en-US" sz="2000" b="1" dirty="0" err="1">
                <a:ln>
                  <a:solidFill>
                    <a:schemeClr val="bg1"/>
                  </a:solidFill>
                </a:ln>
                <a:latin typeface="Amasis MT Pro Black" panose="02040A04050005020304" pitchFamily="18" charset="0"/>
                <a:ea typeface="Adobe Gothic Std B" panose="020B0800000000000000" pitchFamily="34" charset="-128"/>
              </a:rPr>
              <a:t>dua</a:t>
            </a:r>
            <a:r>
              <a:rPr lang="en-US" sz="2000" b="1" dirty="0">
                <a:ln>
                  <a:solidFill>
                    <a:schemeClr val="bg1"/>
                  </a:solidFill>
                </a:ln>
                <a:latin typeface="Amasis MT Pro Black" panose="02040A04050005020304" pitchFamily="18" charset="0"/>
                <a:ea typeface="Adobe Gothic Std B" panose="020B0800000000000000" pitchFamily="34" charset="-128"/>
              </a:rPr>
              <a:t> </a:t>
            </a:r>
            <a:r>
              <a:rPr lang="en-US" sz="2000" b="1" dirty="0" err="1">
                <a:ln>
                  <a:solidFill>
                    <a:schemeClr val="bg1"/>
                  </a:solidFill>
                </a:ln>
                <a:latin typeface="Amasis MT Pro Black" panose="02040A04050005020304" pitchFamily="18" charset="0"/>
                <a:ea typeface="Adobe Gothic Std B" panose="020B0800000000000000" pitchFamily="34" charset="-128"/>
              </a:rPr>
              <a:t>kebenaran</a:t>
            </a:r>
            <a:r>
              <a:rPr lang="en-US" sz="2000" b="1" dirty="0">
                <a:ln>
                  <a:solidFill>
                    <a:schemeClr val="bg1"/>
                  </a:solidFill>
                </a:ln>
                <a:latin typeface="Amasis MT Pro Black" panose="02040A04050005020304" pitchFamily="18" charset="0"/>
                <a:ea typeface="Adobe Gothic Std B" panose="020B0800000000000000" pitchFamily="34" charset="-128"/>
              </a:rPr>
              <a:t>  </a:t>
            </a:r>
            <a:r>
              <a:rPr lang="en-US" sz="2000" b="1" dirty="0" err="1">
                <a:ln>
                  <a:solidFill>
                    <a:schemeClr val="bg1"/>
                  </a:solidFill>
                </a:ln>
                <a:latin typeface="Amasis MT Pro Black" panose="02040A04050005020304" pitchFamily="18" charset="0"/>
                <a:ea typeface="Adobe Gothic Std B" panose="020B0800000000000000" pitchFamily="34" charset="-128"/>
              </a:rPr>
              <a:t>teologis</a:t>
            </a:r>
            <a:r>
              <a:rPr lang="en-US" sz="2000" b="1" dirty="0">
                <a:ln>
                  <a:solidFill>
                    <a:schemeClr val="bg1"/>
                  </a:solidFill>
                </a:ln>
                <a:latin typeface="Amasis MT Pro Black" panose="02040A04050005020304" pitchFamily="18" charset="0"/>
                <a:ea typeface="Adobe Gothic Std B" panose="020B0800000000000000" pitchFamily="34" charset="-128"/>
              </a:rPr>
              <a:t> yang </a:t>
            </a:r>
            <a:r>
              <a:rPr lang="en-US" sz="2000" b="1" dirty="0" err="1">
                <a:ln>
                  <a:solidFill>
                    <a:schemeClr val="bg1"/>
                  </a:solidFill>
                </a:ln>
                <a:latin typeface="Amasis MT Pro Black" panose="02040A04050005020304" pitchFamily="18" charset="0"/>
                <a:ea typeface="Adobe Gothic Std B" panose="020B0800000000000000" pitchFamily="34" charset="-128"/>
              </a:rPr>
              <a:t>penting</a:t>
            </a:r>
            <a:r>
              <a:rPr lang="en-US" sz="2000" b="1" dirty="0">
                <a:ln>
                  <a:solidFill>
                    <a:schemeClr val="bg1"/>
                  </a:solidFill>
                </a:ln>
                <a:latin typeface="Amasis MT Pro Black" panose="02040A04050005020304" pitchFamily="18" charset="0"/>
                <a:ea typeface="Adobe Gothic Std B" panose="020B0800000000000000" pitchFamily="34" charset="-128"/>
              </a:rPr>
              <a:t>: </a:t>
            </a:r>
            <a:r>
              <a:rPr lang="en-US" sz="2000" b="1" dirty="0" err="1">
                <a:ln>
                  <a:solidFill>
                    <a:schemeClr val="bg1"/>
                  </a:solidFill>
                </a:ln>
                <a:latin typeface="Amasis MT Pro Black" panose="02040A04050005020304" pitchFamily="18" charset="0"/>
                <a:ea typeface="Adobe Gothic Std B" panose="020B0800000000000000" pitchFamily="34" charset="-128"/>
              </a:rPr>
              <a:t>pertama</a:t>
            </a:r>
            <a:r>
              <a:rPr lang="en-US" sz="2000" b="1" dirty="0">
                <a:ln>
                  <a:solidFill>
                    <a:schemeClr val="bg1"/>
                  </a:solidFill>
                </a:ln>
                <a:latin typeface="Amasis MT Pro Black" panose="02040A04050005020304" pitchFamily="18" charset="0"/>
                <a:ea typeface="Adobe Gothic Std B" panose="020B0800000000000000" pitchFamily="34" charset="-128"/>
              </a:rPr>
              <a:t>, Allah </a:t>
            </a:r>
            <a:r>
              <a:rPr lang="en-US" sz="2000" b="1" dirty="0" err="1">
                <a:ln>
                  <a:solidFill>
                    <a:schemeClr val="bg1"/>
                  </a:solidFill>
                </a:ln>
                <a:latin typeface="Amasis MT Pro Black" panose="02040A04050005020304" pitchFamily="18" charset="0"/>
                <a:ea typeface="Adobe Gothic Std B" panose="020B0800000000000000" pitchFamily="34" charset="-128"/>
              </a:rPr>
              <a:t>memenuhi</a:t>
            </a:r>
            <a:r>
              <a:rPr lang="en-US" sz="2000" b="1" dirty="0">
                <a:ln>
                  <a:solidFill>
                    <a:schemeClr val="bg1"/>
                  </a:solidFill>
                </a:ln>
                <a:latin typeface="Amasis MT Pro Black" panose="02040A04050005020304" pitchFamily="18" charset="0"/>
                <a:ea typeface="Adobe Gothic Std B" panose="020B0800000000000000" pitchFamily="34" charset="-128"/>
              </a:rPr>
              <a:t> </a:t>
            </a:r>
            <a:r>
              <a:rPr lang="en-US" sz="2000" b="1" dirty="0" err="1">
                <a:ln>
                  <a:solidFill>
                    <a:schemeClr val="bg1"/>
                  </a:solidFill>
                </a:ln>
                <a:latin typeface="Amasis MT Pro Black" panose="02040A04050005020304" pitchFamily="18" charset="0"/>
                <a:ea typeface="Adobe Gothic Std B" panose="020B0800000000000000" pitchFamily="34" charset="-128"/>
              </a:rPr>
              <a:t>janji</a:t>
            </a:r>
            <a:r>
              <a:rPr lang="en-US" sz="2000" b="1" dirty="0">
                <a:ln>
                  <a:solidFill>
                    <a:schemeClr val="bg1"/>
                  </a:solidFill>
                </a:ln>
                <a:latin typeface="Amasis MT Pro Black" panose="02040A04050005020304" pitchFamily="18" charset="0"/>
                <a:ea typeface="Adobe Gothic Std B" panose="020B0800000000000000" pitchFamily="34" charset="-128"/>
              </a:rPr>
              <a:t>-Nya; </a:t>
            </a:r>
            <a:r>
              <a:rPr lang="en-US" sz="2000" b="1" dirty="0" err="1">
                <a:ln>
                  <a:solidFill>
                    <a:schemeClr val="bg1"/>
                  </a:solidFill>
                </a:ln>
                <a:latin typeface="Amasis MT Pro Black" panose="02040A04050005020304" pitchFamily="18" charset="0"/>
                <a:ea typeface="Adobe Gothic Std B" panose="020B0800000000000000" pitchFamily="34" charset="-128"/>
              </a:rPr>
              <a:t>kedua</a:t>
            </a:r>
            <a:r>
              <a:rPr lang="en-US" sz="2000" b="1" dirty="0">
                <a:ln>
                  <a:solidFill>
                    <a:schemeClr val="bg1"/>
                  </a:solidFill>
                </a:ln>
                <a:latin typeface="Amasis MT Pro Black" panose="02040A04050005020304" pitchFamily="18" charset="0"/>
                <a:ea typeface="Adobe Gothic Std B" panose="020B0800000000000000" pitchFamily="34" charset="-128"/>
              </a:rPr>
              <a:t>, </a:t>
            </a:r>
            <a:r>
              <a:rPr lang="en-US" sz="2000" b="1" dirty="0" err="1">
                <a:ln>
                  <a:solidFill>
                    <a:schemeClr val="bg1"/>
                  </a:solidFill>
                </a:ln>
                <a:latin typeface="Amasis MT Pro Black" panose="02040A04050005020304" pitchFamily="18" charset="0"/>
                <a:ea typeface="Adobe Gothic Std B" panose="020B0800000000000000" pitchFamily="34" charset="-128"/>
              </a:rPr>
              <a:t>Tuhan</a:t>
            </a:r>
            <a:r>
              <a:rPr lang="en-US" sz="2000" b="1" dirty="0">
                <a:ln>
                  <a:solidFill>
                    <a:schemeClr val="bg1"/>
                  </a:solidFill>
                </a:ln>
                <a:latin typeface="Amasis MT Pro Black" panose="02040A04050005020304" pitchFamily="18" charset="0"/>
                <a:ea typeface="Adobe Gothic Std B" panose="020B0800000000000000" pitchFamily="34" charset="-128"/>
              </a:rPr>
              <a:t> </a:t>
            </a:r>
            <a:r>
              <a:rPr lang="en-US" sz="2000" b="1" dirty="0" err="1">
                <a:ln>
                  <a:solidFill>
                    <a:schemeClr val="bg1"/>
                  </a:solidFill>
                </a:ln>
                <a:latin typeface="Amasis MT Pro Black" panose="02040A04050005020304" pitchFamily="18" charset="0"/>
                <a:ea typeface="Adobe Gothic Std B" panose="020B0800000000000000" pitchFamily="34" charset="-128"/>
              </a:rPr>
              <a:t>bisa</a:t>
            </a:r>
            <a:r>
              <a:rPr lang="en-US" sz="2000" b="1" dirty="0">
                <a:ln>
                  <a:solidFill>
                    <a:schemeClr val="bg1"/>
                  </a:solidFill>
                </a:ln>
                <a:latin typeface="Amasis MT Pro Black" panose="02040A04050005020304" pitchFamily="18" charset="0"/>
                <a:ea typeface="Adobe Gothic Std B" panose="020B0800000000000000" pitchFamily="34" charset="-128"/>
              </a:rPr>
              <a:t> </a:t>
            </a:r>
          </a:p>
          <a:p>
            <a:r>
              <a:rPr lang="en-US" sz="2000" b="1" dirty="0" err="1">
                <a:ln>
                  <a:solidFill>
                    <a:schemeClr val="bg1"/>
                  </a:solidFill>
                </a:ln>
                <a:latin typeface="Amasis MT Pro Black" panose="02040A04050005020304" pitchFamily="18" charset="0"/>
                <a:ea typeface="Adobe Gothic Std B" panose="020B0800000000000000" pitchFamily="34" charset="-128"/>
              </a:rPr>
              <a:t>mengubah</a:t>
            </a:r>
            <a:r>
              <a:rPr lang="en-US" sz="2000" b="1" dirty="0">
                <a:ln>
                  <a:solidFill>
                    <a:schemeClr val="bg1"/>
                  </a:solidFill>
                </a:ln>
                <a:latin typeface="Amasis MT Pro Black" panose="02040A04050005020304" pitchFamily="18" charset="0"/>
                <a:ea typeface="Adobe Gothic Std B" panose="020B0800000000000000" pitchFamily="34" charset="-128"/>
              </a:rPr>
              <a:t> </a:t>
            </a:r>
            <a:r>
              <a:rPr lang="en-US" sz="2000" b="1" dirty="0" err="1">
                <a:ln>
                  <a:solidFill>
                    <a:schemeClr val="bg1"/>
                  </a:solidFill>
                </a:ln>
                <a:latin typeface="Amasis MT Pro Black" panose="02040A04050005020304" pitchFamily="18" charset="0"/>
                <a:ea typeface="Adobe Gothic Std B" panose="020B0800000000000000" pitchFamily="34" charset="-128"/>
              </a:rPr>
              <a:t>kejahatan</a:t>
            </a:r>
            <a:r>
              <a:rPr lang="en-US" sz="2000" b="1" dirty="0">
                <a:ln>
                  <a:solidFill>
                    <a:schemeClr val="bg1"/>
                  </a:solidFill>
                </a:ln>
                <a:latin typeface="Amasis MT Pro Black" panose="02040A04050005020304" pitchFamily="18" charset="0"/>
                <a:ea typeface="Adobe Gothic Std B" panose="020B0800000000000000" pitchFamily="34" charset="-128"/>
              </a:rPr>
              <a:t> </a:t>
            </a:r>
            <a:r>
              <a:rPr lang="en-US" sz="2000" b="1" dirty="0" err="1">
                <a:ln>
                  <a:solidFill>
                    <a:schemeClr val="bg1"/>
                  </a:solidFill>
                </a:ln>
                <a:latin typeface="Amasis MT Pro Black" panose="02040A04050005020304" pitchFamily="18" charset="0"/>
                <a:ea typeface="Adobe Gothic Std B" panose="020B0800000000000000" pitchFamily="34" charset="-128"/>
              </a:rPr>
              <a:t>menjadi</a:t>
            </a:r>
            <a:r>
              <a:rPr lang="en-US" sz="2000" b="1" dirty="0">
                <a:ln>
                  <a:solidFill>
                    <a:schemeClr val="bg1"/>
                  </a:solidFill>
                </a:ln>
                <a:latin typeface="Amasis MT Pro Black" panose="02040A04050005020304" pitchFamily="18" charset="0"/>
                <a:ea typeface="Adobe Gothic Std B" panose="020B0800000000000000" pitchFamily="34" charset="-128"/>
              </a:rPr>
              <a:t> </a:t>
            </a:r>
            <a:r>
              <a:rPr lang="en-US" sz="2000" b="1" dirty="0" err="1">
                <a:ln>
                  <a:solidFill>
                    <a:schemeClr val="bg1"/>
                  </a:solidFill>
                </a:ln>
                <a:latin typeface="Amasis MT Pro Black" panose="02040A04050005020304" pitchFamily="18" charset="0"/>
                <a:ea typeface="Adobe Gothic Std B" panose="020B0800000000000000" pitchFamily="34" charset="-128"/>
              </a:rPr>
              <a:t>kebaikan</a:t>
            </a:r>
            <a:r>
              <a:rPr lang="en-US" sz="2000" b="1" dirty="0">
                <a:ln>
                  <a:solidFill>
                    <a:schemeClr val="bg1"/>
                  </a:solidFill>
                </a:ln>
                <a:latin typeface="Amasis MT Pro Black" panose="02040A04050005020304" pitchFamily="18" charset="0"/>
                <a:ea typeface="Adobe Gothic Std B" panose="020B0800000000000000" pitchFamily="34" charset="-128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88B21F-9CB3-647E-00F3-D1190DE19D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561" y="1577674"/>
            <a:ext cx="3468925" cy="370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183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96" y="4929198"/>
            <a:ext cx="8229600" cy="192880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800" dirty="0">
                <a:solidFill>
                  <a:srgbClr val="C00000"/>
                </a:solidFill>
                <a:latin typeface="Gill Sans Ultra Bold Condensed" pitchFamily="34" charset="0"/>
              </a:rPr>
              <a:t>	</a:t>
            </a:r>
            <a:r>
              <a:rPr lang="en-US" sz="2800" dirty="0" err="1">
                <a:solidFill>
                  <a:srgbClr val="C00000"/>
                </a:solidFill>
                <a:latin typeface="Gill Sans Ultra Bold Condensed" pitchFamily="34" charset="0"/>
              </a:rPr>
              <a:t>Sungguh</a:t>
            </a:r>
            <a:r>
              <a:rPr lang="en-US" sz="28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Gill Sans Ultra Bold Condensed" pitchFamily="34" charset="0"/>
              </a:rPr>
              <a:t>menakjubkan</a:t>
            </a:r>
            <a:r>
              <a:rPr lang="en-US" sz="2800" dirty="0">
                <a:solidFill>
                  <a:srgbClr val="C00000"/>
                </a:solidFill>
                <a:latin typeface="Gill Sans Ultra Bold Condensed" pitchFamily="34" charset="0"/>
              </a:rPr>
              <a:t>: </a:t>
            </a:r>
            <a:r>
              <a:rPr lang="en-US" sz="2800" dirty="0" err="1">
                <a:solidFill>
                  <a:srgbClr val="C00000"/>
                </a:solidFill>
                <a:latin typeface="Gill Sans Ultra Bold Condensed" pitchFamily="34" charset="0"/>
              </a:rPr>
              <a:t>terima</a:t>
            </a:r>
            <a:r>
              <a:rPr lang="en-US" sz="28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Gill Sans Ultra Bold Condensed" pitchFamily="34" charset="0"/>
              </a:rPr>
              <a:t>kasih</a:t>
            </a:r>
            <a:r>
              <a:rPr lang="en-US" sz="28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Gill Sans Ultra Bold Condensed" pitchFamily="34" charset="0"/>
              </a:rPr>
              <a:t>kepada</a:t>
            </a:r>
            <a:r>
              <a:rPr lang="en-US" sz="28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Gill Sans Ultra Bold Condensed" pitchFamily="34" charset="0"/>
              </a:rPr>
              <a:t>Tuhan</a:t>
            </a:r>
            <a:r>
              <a:rPr lang="en-US" sz="2800" dirty="0">
                <a:solidFill>
                  <a:srgbClr val="C00000"/>
                </a:solidFill>
                <a:latin typeface="Gill Sans Ultra Bold Condensed" pitchFamily="34" charset="0"/>
              </a:rPr>
              <a:t>, Yusuf </a:t>
            </a:r>
            <a:r>
              <a:rPr lang="en-US" sz="2800" dirty="0" err="1">
                <a:solidFill>
                  <a:srgbClr val="C00000"/>
                </a:solidFill>
                <a:latin typeface="Gill Sans Ultra Bold Condensed" pitchFamily="34" charset="0"/>
              </a:rPr>
              <a:t>berubah</a:t>
            </a:r>
            <a:r>
              <a:rPr lang="en-US" sz="28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Gill Sans Ultra Bold Condensed" pitchFamily="34" charset="0"/>
              </a:rPr>
              <a:t>dari</a:t>
            </a:r>
            <a:r>
              <a:rPr lang="en-US" sz="28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Gill Sans Ultra Bold Condensed" pitchFamily="34" charset="0"/>
              </a:rPr>
              <a:t>penguasa</a:t>
            </a:r>
            <a:r>
              <a:rPr lang="en-US" sz="28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Gill Sans Ultra Bold Condensed" pitchFamily="34" charset="0"/>
              </a:rPr>
              <a:t>atas</a:t>
            </a:r>
            <a:r>
              <a:rPr lang="en-US" sz="28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Gill Sans Ultra Bold Condensed" pitchFamily="34" charset="0"/>
              </a:rPr>
              <a:t>rumah</a:t>
            </a:r>
            <a:r>
              <a:rPr lang="en-US" sz="28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Gill Sans Ultra Bold Condensed" pitchFamily="34" charset="0"/>
              </a:rPr>
              <a:t>Potifar</a:t>
            </a:r>
            <a:r>
              <a:rPr lang="en-US" sz="2800" dirty="0">
                <a:solidFill>
                  <a:srgbClr val="C00000"/>
                </a:solidFill>
                <a:latin typeface="Gill Sans Ultra Bold Condensed" pitchFamily="34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Gill Sans Ultra Bold Condensed" pitchFamily="34" charset="0"/>
              </a:rPr>
              <a:t>menjadi</a:t>
            </a:r>
            <a:r>
              <a:rPr lang="en-US" sz="28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Gill Sans Ultra Bold Condensed" pitchFamily="34" charset="0"/>
              </a:rPr>
              <a:t>penguasa</a:t>
            </a:r>
            <a:r>
              <a:rPr lang="en-US" sz="28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Gill Sans Ultra Bold Condensed" pitchFamily="34" charset="0"/>
              </a:rPr>
              <a:t>penjara</a:t>
            </a:r>
            <a:r>
              <a:rPr lang="en-US" sz="28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Gill Sans Ultra Bold Condensed" pitchFamily="34" charset="0"/>
              </a:rPr>
              <a:t>dan</a:t>
            </a:r>
            <a:r>
              <a:rPr lang="en-US" sz="28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Gill Sans Ultra Bold Condensed" pitchFamily="34" charset="0"/>
              </a:rPr>
              <a:t>menjadi</a:t>
            </a:r>
            <a:r>
              <a:rPr lang="en-US" sz="28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Gill Sans Ultra Bold Condensed" pitchFamily="34" charset="0"/>
              </a:rPr>
              <a:t>penguasa</a:t>
            </a:r>
            <a:r>
              <a:rPr lang="en-US" sz="28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Gill Sans Ultra Bold Condensed" pitchFamily="34" charset="0"/>
              </a:rPr>
              <a:t>seluruh</a:t>
            </a:r>
            <a:r>
              <a:rPr lang="en-US" sz="28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Gill Sans Ultra Bold Condensed" pitchFamily="34" charset="0"/>
              </a:rPr>
              <a:t>Mesir</a:t>
            </a:r>
            <a:r>
              <a:rPr lang="en-US" sz="2800" dirty="0">
                <a:solidFill>
                  <a:srgbClr val="C00000"/>
                </a:solidFill>
                <a:latin typeface="Gill Sans Ultra Bold Condensed" pitchFamily="34" charset="0"/>
              </a:rPr>
              <a:t>. </a:t>
            </a:r>
          </a:p>
        </p:txBody>
      </p:sp>
      <p:sp>
        <p:nvSpPr>
          <p:cNvPr id="5" name="Rectangle 4"/>
          <p:cNvSpPr/>
          <p:nvPr/>
        </p:nvSpPr>
        <p:spPr>
          <a:xfrm>
            <a:off x="2786050" y="357166"/>
            <a:ext cx="6143668" cy="440120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latin typeface="Franklin Gothic Demi Cond" pitchFamily="34" charset="0"/>
              </a:rPr>
              <a:t>Yusuf </a:t>
            </a:r>
            <a:r>
              <a:rPr lang="en-US" sz="2800" dirty="0" err="1">
                <a:solidFill>
                  <a:srgbClr val="FFFF00"/>
                </a:solidFill>
                <a:latin typeface="Franklin Gothic Demi Cond" pitchFamily="34" charset="0"/>
              </a:rPr>
              <a:t>mewakili</a:t>
            </a:r>
            <a:r>
              <a:rPr lang="en-US" sz="2800" dirty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Franklin Gothic Demi Cond" pitchFamily="34" charset="0"/>
              </a:rPr>
              <a:t>orang</a:t>
            </a:r>
            <a:r>
              <a:rPr lang="en-US" sz="2800" dirty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Franklin Gothic Demi Cond" pitchFamily="34" charset="0"/>
              </a:rPr>
              <a:t>benar</a:t>
            </a:r>
            <a:r>
              <a:rPr lang="en-US" sz="2800" dirty="0">
                <a:solidFill>
                  <a:srgbClr val="FFFF00"/>
                </a:solidFill>
                <a:latin typeface="Franklin Gothic Demi Cond" pitchFamily="34" charset="0"/>
              </a:rPr>
              <a:t> yang </a:t>
            </a:r>
            <a:r>
              <a:rPr lang="en-US" sz="2800" dirty="0" err="1">
                <a:solidFill>
                  <a:srgbClr val="FFFF00"/>
                </a:solidFill>
                <a:latin typeface="Franklin Gothic Demi Cond" pitchFamily="34" charset="0"/>
              </a:rPr>
              <a:t>memiliki</a:t>
            </a:r>
            <a:r>
              <a:rPr lang="en-US" sz="2800" dirty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Franklin Gothic Demi Cond" pitchFamily="34" charset="0"/>
              </a:rPr>
              <a:t>pengalaman</a:t>
            </a:r>
            <a:r>
              <a:rPr lang="en-US" sz="2800" dirty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Franklin Gothic Demi Cond" pitchFamily="34" charset="0"/>
              </a:rPr>
              <a:t>unik</a:t>
            </a:r>
            <a:r>
              <a:rPr lang="en-US" sz="2800" dirty="0">
                <a:solidFill>
                  <a:srgbClr val="FFFF00"/>
                </a:solidFill>
                <a:latin typeface="Franklin Gothic Demi Cond" pitchFamily="34" charset="0"/>
              </a:rPr>
              <a:t>. </a:t>
            </a:r>
            <a:r>
              <a:rPr lang="en-US" sz="2800" dirty="0" err="1">
                <a:solidFill>
                  <a:srgbClr val="FFFF00"/>
                </a:solidFill>
                <a:latin typeface="Franklin Gothic Demi Cond" pitchFamily="34" charset="0"/>
              </a:rPr>
              <a:t>Dia</a:t>
            </a:r>
            <a:r>
              <a:rPr lang="en-US" sz="2800" dirty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Franklin Gothic Demi Cond" pitchFamily="34" charset="0"/>
              </a:rPr>
              <a:t>selamat</a:t>
            </a:r>
            <a:r>
              <a:rPr lang="en-US" sz="2800" dirty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Franklin Gothic Demi Cond" pitchFamily="34" charset="0"/>
              </a:rPr>
              <a:t>dari</a:t>
            </a:r>
            <a:r>
              <a:rPr lang="en-US" sz="2800" dirty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Franklin Gothic Demi Cond" pitchFamily="34" charset="0"/>
              </a:rPr>
              <a:t>kejahatan</a:t>
            </a:r>
            <a:r>
              <a:rPr lang="en-US" sz="2800" dirty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Franklin Gothic Demi Cond" pitchFamily="34" charset="0"/>
              </a:rPr>
              <a:t>saudara-saudaranya</a:t>
            </a:r>
            <a:r>
              <a:rPr lang="en-US" sz="2800" dirty="0">
                <a:solidFill>
                  <a:srgbClr val="FFFF00"/>
                </a:solidFill>
                <a:latin typeface="Franklin Gothic Demi Cond" pitchFamily="34" charset="0"/>
              </a:rPr>
              <a:t>. </a:t>
            </a:r>
            <a:r>
              <a:rPr lang="en-US" sz="2800" dirty="0" err="1">
                <a:solidFill>
                  <a:srgbClr val="FFFF00"/>
                </a:solidFill>
                <a:latin typeface="Franklin Gothic Demi Cond" pitchFamily="34" charset="0"/>
              </a:rPr>
              <a:t>Tuhan</a:t>
            </a:r>
            <a:r>
              <a:rPr lang="en-US" sz="2800" dirty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Franklin Gothic Demi Cond" pitchFamily="34" charset="0"/>
              </a:rPr>
              <a:t>mengalahkan</a:t>
            </a:r>
            <a:r>
              <a:rPr lang="en-US" sz="2800" dirty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Franklin Gothic Demi Cond" pitchFamily="34" charset="0"/>
              </a:rPr>
              <a:t>perbuatan</a:t>
            </a:r>
            <a:r>
              <a:rPr lang="en-US" sz="2800" dirty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Franklin Gothic Demi Cond" pitchFamily="34" charset="0"/>
              </a:rPr>
              <a:t>jahat</a:t>
            </a:r>
            <a:r>
              <a:rPr lang="en-US" sz="2800" dirty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Franklin Gothic Demi Cond" pitchFamily="34" charset="0"/>
              </a:rPr>
              <a:t>dan</a:t>
            </a:r>
            <a:r>
              <a:rPr lang="en-US" sz="2800" dirty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Franklin Gothic Demi Cond" pitchFamily="34" charset="0"/>
              </a:rPr>
              <a:t>jebakan</a:t>
            </a:r>
            <a:r>
              <a:rPr lang="en-US" sz="2800" dirty="0">
                <a:solidFill>
                  <a:srgbClr val="FFFF00"/>
                </a:solidFill>
                <a:latin typeface="Franklin Gothic Demi Cond" pitchFamily="34" charset="0"/>
              </a:rPr>
              <a:t> yang </a:t>
            </a:r>
            <a:r>
              <a:rPr lang="en-US" sz="2800" dirty="0" err="1">
                <a:solidFill>
                  <a:srgbClr val="FFFF00"/>
                </a:solidFill>
                <a:latin typeface="Franklin Gothic Demi Cond" pitchFamily="34" charset="0"/>
              </a:rPr>
              <a:t>diarahkan</a:t>
            </a:r>
            <a:r>
              <a:rPr lang="en-US" sz="2800" dirty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Franklin Gothic Demi Cond" pitchFamily="34" charset="0"/>
              </a:rPr>
              <a:t>pada</a:t>
            </a:r>
            <a:r>
              <a:rPr lang="en-US" sz="2800" dirty="0">
                <a:solidFill>
                  <a:srgbClr val="FFFF00"/>
                </a:solidFill>
                <a:latin typeface="Franklin Gothic Demi Cond" pitchFamily="34" charset="0"/>
              </a:rPr>
              <a:t> Yusuf </a:t>
            </a:r>
            <a:r>
              <a:rPr lang="en-US" sz="2800" dirty="0" err="1">
                <a:solidFill>
                  <a:srgbClr val="FFFF00"/>
                </a:solidFill>
                <a:latin typeface="Franklin Gothic Demi Cond" pitchFamily="34" charset="0"/>
              </a:rPr>
              <a:t>dan</a:t>
            </a:r>
            <a:r>
              <a:rPr lang="en-US" sz="2800" dirty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Franklin Gothic Demi Cond" pitchFamily="34" charset="0"/>
              </a:rPr>
              <a:t>menggunakannya</a:t>
            </a:r>
            <a:r>
              <a:rPr lang="en-US" sz="2800" dirty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Franklin Gothic Demi Cond" pitchFamily="34" charset="0"/>
              </a:rPr>
              <a:t>untuk</a:t>
            </a:r>
            <a:r>
              <a:rPr lang="en-US" sz="2800" dirty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Franklin Gothic Demi Cond" pitchFamily="34" charset="0"/>
              </a:rPr>
              <a:t>menggenapi</a:t>
            </a:r>
            <a:r>
              <a:rPr lang="en-US" sz="2800" dirty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Franklin Gothic Demi Cond" pitchFamily="34" charset="0"/>
              </a:rPr>
              <a:t>rancangan-Nya</a:t>
            </a:r>
            <a:r>
              <a:rPr lang="en-US" sz="2800" dirty="0">
                <a:solidFill>
                  <a:srgbClr val="FFFF00"/>
                </a:solidFill>
                <a:latin typeface="Franklin Gothic Demi Cond" pitchFamily="34" charset="0"/>
              </a:rPr>
              <a:t>. </a:t>
            </a:r>
            <a:r>
              <a:rPr lang="en-US" sz="2800" dirty="0" err="1">
                <a:solidFill>
                  <a:srgbClr val="FFFF00"/>
                </a:solidFill>
                <a:latin typeface="Franklin Gothic Demi Cond" pitchFamily="34" charset="0"/>
              </a:rPr>
              <a:t>Setiap</a:t>
            </a:r>
            <a:r>
              <a:rPr lang="en-US" sz="2800" dirty="0">
                <a:solidFill>
                  <a:srgbClr val="FFFF00"/>
                </a:solidFill>
                <a:latin typeface="Franklin Gothic Demi Cond" pitchFamily="34" charset="0"/>
              </a:rPr>
              <a:t> kali Yusuf </a:t>
            </a:r>
            <a:r>
              <a:rPr lang="en-US" sz="2800" dirty="0" err="1">
                <a:solidFill>
                  <a:srgbClr val="FFFF00"/>
                </a:solidFill>
                <a:latin typeface="Franklin Gothic Demi Cond" pitchFamily="34" charset="0"/>
              </a:rPr>
              <a:t>keluar</a:t>
            </a:r>
            <a:r>
              <a:rPr lang="en-US" sz="2800" dirty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Franklin Gothic Demi Cond" pitchFamily="34" charset="0"/>
              </a:rPr>
              <a:t>dari</a:t>
            </a:r>
            <a:r>
              <a:rPr lang="en-US" sz="2800" dirty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Franklin Gothic Demi Cond" pitchFamily="34" charset="0"/>
              </a:rPr>
              <a:t>masalah</a:t>
            </a:r>
            <a:r>
              <a:rPr lang="en-US" sz="2800" dirty="0">
                <a:solidFill>
                  <a:srgbClr val="FFFF00"/>
                </a:solidFill>
                <a:latin typeface="Franklin Gothic Demi Cond" pitchFamily="34" charset="0"/>
              </a:rPr>
              <a:t>, </a:t>
            </a:r>
            <a:r>
              <a:rPr lang="en-US" sz="2800" dirty="0" err="1">
                <a:solidFill>
                  <a:srgbClr val="FFFF00"/>
                </a:solidFill>
                <a:latin typeface="Franklin Gothic Demi Cond" pitchFamily="34" charset="0"/>
              </a:rPr>
              <a:t>ia</a:t>
            </a:r>
            <a:r>
              <a:rPr lang="en-US" sz="2800" dirty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Franklin Gothic Demi Cond" pitchFamily="34" charset="0"/>
              </a:rPr>
              <a:t>menjadi</a:t>
            </a:r>
            <a:r>
              <a:rPr lang="en-US" sz="2800" dirty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Franklin Gothic Demi Cond" pitchFamily="34" charset="0"/>
              </a:rPr>
              <a:t>lebih</a:t>
            </a:r>
            <a:r>
              <a:rPr lang="en-US" sz="2800" dirty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Franklin Gothic Demi Cond" pitchFamily="34" charset="0"/>
              </a:rPr>
              <a:t>hebat</a:t>
            </a:r>
            <a:r>
              <a:rPr lang="en-US" sz="2800" dirty="0">
                <a:solidFill>
                  <a:srgbClr val="FFFF00"/>
                </a:solidFill>
                <a:latin typeface="Franklin Gothic Demi Cond" pitchFamily="34" charset="0"/>
              </a:rPr>
              <a:t>, </a:t>
            </a:r>
            <a:r>
              <a:rPr lang="en-US" sz="2800" dirty="0" err="1">
                <a:solidFill>
                  <a:srgbClr val="FFFF00"/>
                </a:solidFill>
                <a:latin typeface="Franklin Gothic Demi Cond" pitchFamily="34" charset="0"/>
              </a:rPr>
              <a:t>apakah</a:t>
            </a:r>
            <a:r>
              <a:rPr lang="en-US" sz="2800" dirty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Franklin Gothic Demi Cond" pitchFamily="34" charset="0"/>
              </a:rPr>
              <a:t>itu</a:t>
            </a:r>
            <a:r>
              <a:rPr lang="en-US" sz="2800" dirty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Franklin Gothic Demi Cond" pitchFamily="34" charset="0"/>
              </a:rPr>
              <a:t>dari</a:t>
            </a:r>
            <a:r>
              <a:rPr lang="en-US" sz="2800" dirty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Franklin Gothic Demi Cond" pitchFamily="34" charset="0"/>
              </a:rPr>
              <a:t>sumur</a:t>
            </a:r>
            <a:r>
              <a:rPr lang="en-US" sz="2800" dirty="0">
                <a:solidFill>
                  <a:srgbClr val="FFFF00"/>
                </a:solidFill>
                <a:latin typeface="Franklin Gothic Demi Cond" pitchFamily="34" charset="0"/>
              </a:rPr>
              <a:t>, </a:t>
            </a:r>
            <a:r>
              <a:rPr lang="en-US" sz="2800" dirty="0" err="1">
                <a:solidFill>
                  <a:srgbClr val="FFFF00"/>
                </a:solidFill>
                <a:latin typeface="Franklin Gothic Demi Cond" pitchFamily="34" charset="0"/>
              </a:rPr>
              <a:t>dari</a:t>
            </a:r>
            <a:r>
              <a:rPr lang="en-US" sz="2800" dirty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Franklin Gothic Demi Cond" pitchFamily="34" charset="0"/>
              </a:rPr>
              <a:t>perbudakan</a:t>
            </a:r>
            <a:r>
              <a:rPr lang="en-US" sz="2800" dirty="0">
                <a:solidFill>
                  <a:srgbClr val="FFFF00"/>
                </a:solidFill>
                <a:latin typeface="Franklin Gothic Demi Cond" pitchFamily="34" charset="0"/>
              </a:rPr>
              <a:t>, </a:t>
            </a:r>
            <a:r>
              <a:rPr lang="en-US" sz="2800" dirty="0" err="1">
                <a:solidFill>
                  <a:srgbClr val="FFFF00"/>
                </a:solidFill>
                <a:latin typeface="Franklin Gothic Demi Cond" pitchFamily="34" charset="0"/>
              </a:rPr>
              <a:t>dari</a:t>
            </a:r>
            <a:r>
              <a:rPr lang="en-US" sz="2800" dirty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Franklin Gothic Demi Cond" pitchFamily="34" charset="0"/>
              </a:rPr>
              <a:t>penjara</a:t>
            </a:r>
            <a:r>
              <a:rPr lang="en-US" sz="2800" dirty="0">
                <a:solidFill>
                  <a:srgbClr val="FFFF00"/>
                </a:solidFill>
                <a:latin typeface="Franklin Gothic Demi Cond" pitchFamily="34" charset="0"/>
              </a:rPr>
              <a:t>, </a:t>
            </a:r>
            <a:r>
              <a:rPr lang="en-US" sz="2800" dirty="0" err="1">
                <a:solidFill>
                  <a:srgbClr val="FFFF00"/>
                </a:solidFill>
                <a:latin typeface="Franklin Gothic Demi Cond" pitchFamily="34" charset="0"/>
              </a:rPr>
              <a:t>atau</a:t>
            </a:r>
            <a:r>
              <a:rPr lang="en-US" sz="2800" dirty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Franklin Gothic Demi Cond" pitchFamily="34" charset="0"/>
              </a:rPr>
              <a:t>di</a:t>
            </a:r>
            <a:r>
              <a:rPr lang="en-US" sz="2800" dirty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Franklin Gothic Demi Cond" pitchFamily="34" charset="0"/>
              </a:rPr>
              <a:t>istana</a:t>
            </a:r>
            <a:r>
              <a:rPr lang="en-US" sz="2800" dirty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Franklin Gothic Demi Cond" pitchFamily="34" charset="0"/>
              </a:rPr>
              <a:t>Furaun</a:t>
            </a:r>
            <a:r>
              <a:rPr lang="en-US" sz="2800" dirty="0">
                <a:solidFill>
                  <a:srgbClr val="FFFF00"/>
                </a:solidFill>
                <a:latin typeface="Franklin Gothic Demi Cond" pitchFamily="34" charset="0"/>
              </a:rPr>
              <a:t>.</a:t>
            </a:r>
          </a:p>
        </p:txBody>
      </p:sp>
      <p:pic>
        <p:nvPicPr>
          <p:cNvPr id="2050" name="Picture 2" descr="6 Tokoh Alkitab Bernama Yusuf - RUBRIK KRISTEN"/>
          <p:cNvPicPr>
            <a:picLocks noChangeAspect="1" noChangeArrowheads="1"/>
          </p:cNvPicPr>
          <p:nvPr/>
        </p:nvPicPr>
        <p:blipFill>
          <a:blip r:embed="rId3"/>
          <a:srcRect l="17999" r="31000"/>
          <a:stretch>
            <a:fillRect/>
          </a:stretch>
        </p:blipFill>
        <p:spPr bwMode="auto">
          <a:xfrm>
            <a:off x="142844" y="437013"/>
            <a:ext cx="2714644" cy="39920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Berserah Diri Itu Menenangkan…!!! | Cafe Bola"/>
          <p:cNvPicPr>
            <a:picLocks noChangeAspect="1" noChangeArrowheads="1"/>
          </p:cNvPicPr>
          <p:nvPr/>
        </p:nvPicPr>
        <p:blipFill>
          <a:blip r:embed="rId2"/>
          <a:srcRect l="2062" r="12436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282" y="857232"/>
            <a:ext cx="5572164" cy="578647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>
                <a:solidFill>
                  <a:schemeClr val="bg1"/>
                </a:solidFill>
                <a:latin typeface="Eras Bold ITC" pitchFamily="34" charset="0"/>
              </a:rPr>
              <a:t>	</a:t>
            </a:r>
            <a:r>
              <a:rPr lang="en-US" dirty="0">
                <a:solidFill>
                  <a:srgbClr val="FFFF00"/>
                </a:solidFill>
                <a:latin typeface="Gill Sans Ultra Bold Condensed" pitchFamily="34" charset="0"/>
              </a:rPr>
              <a:t>Kita </a:t>
            </a:r>
            <a:r>
              <a:rPr lang="en-US" dirty="0" err="1">
                <a:solidFill>
                  <a:srgbClr val="FFFF00"/>
                </a:solidFill>
                <a:latin typeface="Gill Sans Ultra Bold Condensed" pitchFamily="34" charset="0"/>
              </a:rPr>
              <a:t>perlu</a:t>
            </a:r>
            <a:r>
              <a:rPr lang="en-US" dirty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Gill Sans Ultra Bold Condensed" pitchFamily="34" charset="0"/>
              </a:rPr>
              <a:t>belajar</a:t>
            </a:r>
            <a:r>
              <a:rPr lang="en-US" dirty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Gill Sans Ultra Bold Condensed" pitchFamily="34" charset="0"/>
              </a:rPr>
              <a:t>untuk</a:t>
            </a:r>
            <a:r>
              <a:rPr lang="en-US" dirty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Gill Sans Ultra Bold Condensed" pitchFamily="34" charset="0"/>
              </a:rPr>
              <a:t>tetap</a:t>
            </a:r>
            <a:r>
              <a:rPr lang="en-US" dirty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Gill Sans Ultra Bold Condensed" pitchFamily="34" charset="0"/>
              </a:rPr>
              <a:t>mempercayai</a:t>
            </a:r>
            <a:r>
              <a:rPr lang="en-US" dirty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Gill Sans Ultra Bold Condensed" pitchFamily="34" charset="0"/>
              </a:rPr>
              <a:t>Tuhan</a:t>
            </a:r>
            <a:r>
              <a:rPr lang="en-US" dirty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Gill Sans Ultra Bold Condensed" pitchFamily="34" charset="0"/>
              </a:rPr>
              <a:t>dan</a:t>
            </a:r>
            <a:r>
              <a:rPr lang="en-US" dirty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Gill Sans Ultra Bold Condensed" pitchFamily="34" charset="0"/>
              </a:rPr>
              <a:t>berpegang</a:t>
            </a:r>
            <a:r>
              <a:rPr lang="en-US" dirty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Gill Sans Ultra Bold Condensed" pitchFamily="34" charset="0"/>
              </a:rPr>
              <a:t>teguh</a:t>
            </a:r>
            <a:r>
              <a:rPr lang="en-US" dirty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Gill Sans Ultra Bold Condensed" pitchFamily="34" charset="0"/>
              </a:rPr>
              <a:t>pada</a:t>
            </a:r>
            <a:r>
              <a:rPr lang="en-US" dirty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Gill Sans Ultra Bold Condensed" pitchFamily="34" charset="0"/>
              </a:rPr>
              <a:t>janji-janji-Nya</a:t>
            </a:r>
            <a:r>
              <a:rPr lang="en-US" dirty="0">
                <a:solidFill>
                  <a:srgbClr val="FFFF00"/>
                </a:solidFill>
                <a:latin typeface="Gill Sans Ultra Bold Condensed" pitchFamily="34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Eras Bold ITC" pitchFamily="34" charset="0"/>
              </a:rPr>
              <a:t>bahkan</a:t>
            </a:r>
            <a:r>
              <a:rPr lang="en-US" dirty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Bold ITC" pitchFamily="34" charset="0"/>
              </a:rPr>
              <a:t>ketika</a:t>
            </a:r>
            <a:r>
              <a:rPr lang="en-US" dirty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Bold ITC" pitchFamily="34" charset="0"/>
              </a:rPr>
              <a:t>peristiwa-peristiwa</a:t>
            </a:r>
            <a:r>
              <a:rPr lang="en-US" dirty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Bold ITC" pitchFamily="34" charset="0"/>
              </a:rPr>
              <a:t>tampak</a:t>
            </a:r>
            <a:r>
              <a:rPr lang="en-US" dirty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Bold ITC" pitchFamily="34" charset="0"/>
              </a:rPr>
              <a:t>tidak</a:t>
            </a:r>
            <a:r>
              <a:rPr lang="en-US" dirty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Bold ITC" pitchFamily="34" charset="0"/>
              </a:rPr>
              <a:t>menguntungkan</a:t>
            </a:r>
            <a:r>
              <a:rPr lang="en-US" dirty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Bold ITC" pitchFamily="34" charset="0"/>
              </a:rPr>
              <a:t>sama</a:t>
            </a:r>
            <a:r>
              <a:rPr lang="en-US" dirty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Bold ITC" pitchFamily="34" charset="0"/>
              </a:rPr>
              <a:t>sekali</a:t>
            </a:r>
            <a:r>
              <a:rPr lang="en-US" dirty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Bold ITC" pitchFamily="34" charset="0"/>
              </a:rPr>
              <a:t>dan</a:t>
            </a:r>
            <a:r>
              <a:rPr lang="en-US" dirty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Bold ITC" pitchFamily="34" charset="0"/>
              </a:rPr>
              <a:t>Tuhan</a:t>
            </a:r>
            <a:r>
              <a:rPr lang="en-US" dirty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Bold ITC" pitchFamily="34" charset="0"/>
              </a:rPr>
              <a:t>tampak</a:t>
            </a:r>
            <a:r>
              <a:rPr lang="en-US" dirty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Bold ITC" pitchFamily="34" charset="0"/>
              </a:rPr>
              <a:t>diam</a:t>
            </a:r>
            <a:r>
              <a:rPr lang="en-US" dirty="0">
                <a:solidFill>
                  <a:schemeClr val="bg1"/>
                </a:solidFill>
                <a:latin typeface="Eras Bold ITC" pitchFamily="34" charset="0"/>
              </a:rPr>
              <a:t>, </a:t>
            </a:r>
            <a:r>
              <a:rPr lang="en-US" dirty="0" err="1">
                <a:latin typeface="Eras Bold ITC" pitchFamily="34" charset="0"/>
              </a:rPr>
              <a:t>percayalah</a:t>
            </a:r>
            <a:r>
              <a:rPr lang="en-US" dirty="0">
                <a:latin typeface="Eras Bold ITC" pitchFamily="34" charset="0"/>
              </a:rPr>
              <a:t> TUHAN </a:t>
            </a:r>
            <a:r>
              <a:rPr lang="en-US" dirty="0" err="1">
                <a:latin typeface="Eras Bold ITC" pitchFamily="34" charset="0"/>
              </a:rPr>
              <a:t>tidaklah</a:t>
            </a:r>
            <a:r>
              <a:rPr lang="en-US" dirty="0">
                <a:latin typeface="Eras Bold ITC" pitchFamily="34" charset="0"/>
              </a:rPr>
              <a:t> </a:t>
            </a:r>
            <a:r>
              <a:rPr lang="en-US" dirty="0" err="1">
                <a:latin typeface="Eras Bold ITC" pitchFamily="34" charset="0"/>
              </a:rPr>
              <a:t>berdiam</a:t>
            </a:r>
            <a:r>
              <a:rPr lang="en-US" dirty="0">
                <a:latin typeface="Eras Bold ITC" pitchFamily="34" charset="0"/>
              </a:rPr>
              <a:t> </a:t>
            </a:r>
            <a:r>
              <a:rPr lang="en-US" dirty="0" err="1">
                <a:latin typeface="Eras Bold ITC" pitchFamily="34" charset="0"/>
              </a:rPr>
              <a:t>diri</a:t>
            </a:r>
            <a:r>
              <a:rPr lang="en-US" dirty="0">
                <a:latin typeface="Eras Bold ITC" pitchFamily="34" charset="0"/>
              </a:rPr>
              <a:t>.</a:t>
            </a:r>
          </a:p>
          <a:p>
            <a:endParaRPr lang="en-US" dirty="0">
              <a:solidFill>
                <a:schemeClr val="bg1"/>
              </a:solidFill>
              <a:latin typeface="Eras Bold ITC" pitchFamily="34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900"/>
            <a:ext cx="9144000" cy="700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00166" y="928670"/>
            <a:ext cx="7358114" cy="830997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400" dirty="0" err="1">
                <a:solidFill>
                  <a:srgbClr val="FFFF00"/>
                </a:solidFill>
                <a:latin typeface="Gill Sans Ultra Bold Condensed" pitchFamily="34" charset="0"/>
              </a:rPr>
              <a:t>Kebencian</a:t>
            </a:r>
            <a:r>
              <a:rPr lang="en-US" sz="2400" dirty="0">
                <a:solidFill>
                  <a:srgbClr val="FFFF00"/>
                </a:solidFill>
                <a:latin typeface="Gill Sans Ultra Bold Condensed" pitchFamily="34" charset="0"/>
              </a:rPr>
              <a:t>, </a:t>
            </a:r>
            <a:r>
              <a:rPr lang="en-US" sz="2400" dirty="0" err="1">
                <a:solidFill>
                  <a:srgbClr val="FFFF00"/>
                </a:solidFill>
                <a:latin typeface="Gill Sans Ultra Bold Condensed" pitchFamily="34" charset="0"/>
              </a:rPr>
              <a:t>kemarahan</a:t>
            </a:r>
            <a:r>
              <a:rPr lang="en-US" sz="2400" dirty="0">
                <a:solidFill>
                  <a:srgbClr val="FFFF00"/>
                </a:solidFill>
                <a:latin typeface="Gill Sans Ultra Bold Condensed" pitchFamily="34" charset="0"/>
              </a:rPr>
              <a:t>, </a:t>
            </a:r>
            <a:r>
              <a:rPr lang="en-US" sz="2400" dirty="0" err="1">
                <a:solidFill>
                  <a:srgbClr val="FFFF00"/>
                </a:solidFill>
                <a:latin typeface="Gill Sans Ultra Bold Condensed" pitchFamily="34" charset="0"/>
              </a:rPr>
              <a:t>iri</a:t>
            </a:r>
            <a:r>
              <a:rPr lang="en-US" sz="2400" dirty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Gill Sans Ultra Bold Condensed" pitchFamily="34" charset="0"/>
              </a:rPr>
              <a:t>hati</a:t>
            </a:r>
            <a:r>
              <a:rPr lang="en-US" sz="2400" dirty="0">
                <a:solidFill>
                  <a:srgbClr val="FFFF00"/>
                </a:solidFill>
                <a:latin typeface="Gill Sans Ultra Bold Condensed" pitchFamily="34" charset="0"/>
              </a:rPr>
              <a:t> yang </a:t>
            </a:r>
            <a:r>
              <a:rPr lang="en-US" sz="2400" dirty="0" err="1">
                <a:solidFill>
                  <a:srgbClr val="FFFF00"/>
                </a:solidFill>
                <a:latin typeface="Gill Sans Ultra Bold Condensed" pitchFamily="34" charset="0"/>
              </a:rPr>
              <a:t>timbul</a:t>
            </a:r>
            <a:r>
              <a:rPr lang="en-US" sz="2400" dirty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Gill Sans Ultra Bold Condensed" pitchFamily="34" charset="0"/>
              </a:rPr>
              <a:t>akan</a:t>
            </a:r>
            <a:r>
              <a:rPr lang="en-US" sz="2400" dirty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Gill Sans Ultra Bold Condensed" pitchFamily="34" charset="0"/>
              </a:rPr>
              <a:t>merusak</a:t>
            </a:r>
            <a:r>
              <a:rPr lang="en-US" sz="2400" dirty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Gill Sans Ultra Bold Condensed" pitchFamily="34" charset="0"/>
              </a:rPr>
              <a:t>kebahagiaan</a:t>
            </a:r>
            <a:r>
              <a:rPr lang="en-US" sz="2400" dirty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Gill Sans Ultra Bold Condensed" pitchFamily="34" charset="0"/>
              </a:rPr>
              <a:t>keluarga</a:t>
            </a:r>
            <a:r>
              <a:rPr lang="en-US" sz="2400" dirty="0">
                <a:solidFill>
                  <a:srgbClr val="FFFF00"/>
                </a:solidFill>
                <a:latin typeface="Gill Sans Ultra Bold Condensed" pitchFamily="34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1500166" y="1928802"/>
            <a:ext cx="7358114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400" dirty="0" err="1">
                <a:solidFill>
                  <a:srgbClr val="C00000"/>
                </a:solidFill>
                <a:latin typeface="Franklin Gothic Demi Cond" pitchFamily="34" charset="0"/>
              </a:rPr>
              <a:t>Apa</a:t>
            </a:r>
            <a:r>
              <a:rPr lang="en-US" sz="2400" dirty="0">
                <a:solidFill>
                  <a:srgbClr val="C00000"/>
                </a:solidFill>
                <a:latin typeface="Franklin Gothic Demi Cond" pitchFamily="34" charset="0"/>
              </a:rPr>
              <a:t> yang </a:t>
            </a:r>
            <a:r>
              <a:rPr lang="en-US" sz="2400" dirty="0" err="1">
                <a:solidFill>
                  <a:srgbClr val="C00000"/>
                </a:solidFill>
                <a:latin typeface="Franklin Gothic Demi Cond" pitchFamily="34" charset="0"/>
              </a:rPr>
              <a:t>nampaknya</a:t>
            </a:r>
            <a:r>
              <a:rPr lang="en-US" sz="2400" dirty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Franklin Gothic Demi Cond" pitchFamily="34" charset="0"/>
              </a:rPr>
              <a:t>suram</a:t>
            </a:r>
            <a:r>
              <a:rPr lang="en-US" sz="2400" dirty="0">
                <a:solidFill>
                  <a:srgbClr val="C00000"/>
                </a:solidFill>
                <a:latin typeface="Franklin Gothic Demi Cond" pitchFamily="34" charset="0"/>
              </a:rPr>
              <a:t>, </a:t>
            </a:r>
            <a:r>
              <a:rPr lang="en-US" sz="2400" dirty="0" err="1">
                <a:solidFill>
                  <a:srgbClr val="C00000"/>
                </a:solidFill>
                <a:latin typeface="Franklin Gothic Demi Cond" pitchFamily="34" charset="0"/>
              </a:rPr>
              <a:t>penuh</a:t>
            </a:r>
            <a:r>
              <a:rPr lang="en-US" sz="2400" dirty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Franklin Gothic Demi Cond" pitchFamily="34" charset="0"/>
              </a:rPr>
              <a:t>kesedihan</a:t>
            </a:r>
            <a:r>
              <a:rPr lang="en-US" sz="2400" dirty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Franklin Gothic Demi Cond" pitchFamily="34" charset="0"/>
              </a:rPr>
              <a:t>dan</a:t>
            </a:r>
            <a:r>
              <a:rPr lang="en-US" sz="2400" dirty="0">
                <a:solidFill>
                  <a:srgbClr val="C00000"/>
                </a:solidFill>
                <a:latin typeface="Franklin Gothic Demi Cond" pitchFamily="34" charset="0"/>
              </a:rPr>
              <a:t> air </a:t>
            </a:r>
            <a:r>
              <a:rPr lang="en-US" sz="2400" dirty="0" err="1">
                <a:solidFill>
                  <a:srgbClr val="C00000"/>
                </a:solidFill>
                <a:latin typeface="Franklin Gothic Demi Cond" pitchFamily="34" charset="0"/>
              </a:rPr>
              <a:t>mata</a:t>
            </a:r>
            <a:r>
              <a:rPr lang="en-US" sz="2400" dirty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Franklin Gothic Demi Cond" pitchFamily="34" charset="0"/>
              </a:rPr>
              <a:t>tetapi</a:t>
            </a:r>
            <a:r>
              <a:rPr lang="en-US" sz="2400" dirty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Franklin Gothic Demi Cond" pitchFamily="34" charset="0"/>
              </a:rPr>
              <a:t>justru</a:t>
            </a:r>
            <a:r>
              <a:rPr lang="en-US" sz="2400" dirty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Franklin Gothic Demi Cond" pitchFamily="34" charset="0"/>
              </a:rPr>
              <a:t>menjadi</a:t>
            </a:r>
            <a:r>
              <a:rPr lang="en-US" sz="2400" dirty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Franklin Gothic Demi Cond" pitchFamily="34" charset="0"/>
              </a:rPr>
              <a:t>masa</a:t>
            </a:r>
            <a:r>
              <a:rPr lang="en-US" sz="2400" dirty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Franklin Gothic Demi Cond" pitchFamily="34" charset="0"/>
              </a:rPr>
              <a:t>depan</a:t>
            </a:r>
            <a:r>
              <a:rPr lang="en-US" sz="2400" dirty="0">
                <a:solidFill>
                  <a:srgbClr val="C00000"/>
                </a:solidFill>
                <a:latin typeface="Franklin Gothic Demi Cond" pitchFamily="34" charset="0"/>
              </a:rPr>
              <a:t> yang </a:t>
            </a:r>
            <a:r>
              <a:rPr lang="en-US" sz="2400" dirty="0" err="1">
                <a:solidFill>
                  <a:srgbClr val="C00000"/>
                </a:solidFill>
                <a:latin typeface="Franklin Gothic Demi Cond" pitchFamily="34" charset="0"/>
              </a:rPr>
              <a:t>penuh</a:t>
            </a:r>
            <a:r>
              <a:rPr lang="en-US" sz="2400" dirty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Franklin Gothic Demi Cond" pitchFamily="34" charset="0"/>
              </a:rPr>
              <a:t>harapan</a:t>
            </a:r>
            <a:r>
              <a:rPr lang="en-US" sz="2400" dirty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Franklin Gothic Demi Cond" pitchFamily="34" charset="0"/>
              </a:rPr>
              <a:t>ketika</a:t>
            </a:r>
            <a:r>
              <a:rPr lang="en-US" sz="2400" dirty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sz="2400" dirty="0">
                <a:latin typeface="Franklin Gothic Demi Cond" pitchFamily="34" charset="0"/>
              </a:rPr>
              <a:t>TUHAN </a:t>
            </a:r>
            <a:r>
              <a:rPr lang="en-US" sz="2400" dirty="0" err="1">
                <a:latin typeface="Franklin Gothic Demi Cond" pitchFamily="34" charset="0"/>
              </a:rPr>
              <a:t>menyertai</a:t>
            </a:r>
            <a:r>
              <a:rPr lang="en-US" sz="2400" dirty="0">
                <a:latin typeface="Franklin Gothic Demi Cond" pitchFamily="34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1500166" y="3286124"/>
            <a:ext cx="7358114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 err="1">
                <a:latin typeface="Eras Bold ITC" pitchFamily="34" charset="0"/>
              </a:rPr>
              <a:t>Ketika</a:t>
            </a:r>
            <a:r>
              <a:rPr lang="en-US" sz="2400" dirty="0">
                <a:latin typeface="Eras Bold ITC" pitchFamily="34" charset="0"/>
              </a:rPr>
              <a:t> </a:t>
            </a:r>
            <a:r>
              <a:rPr lang="en-US" sz="2400" dirty="0" err="1">
                <a:latin typeface="Eras Bold ITC" pitchFamily="34" charset="0"/>
              </a:rPr>
              <a:t>orang</a:t>
            </a:r>
            <a:r>
              <a:rPr lang="en-US" sz="2400" dirty="0">
                <a:latin typeface="Eras Bold ITC" pitchFamily="34" charset="0"/>
              </a:rPr>
              <a:t> </a:t>
            </a:r>
            <a:r>
              <a:rPr lang="en-US" sz="2400" dirty="0" err="1">
                <a:latin typeface="Eras Bold ITC" pitchFamily="34" charset="0"/>
              </a:rPr>
              <a:t>berdosa</a:t>
            </a:r>
            <a:r>
              <a:rPr lang="en-US" sz="2400" dirty="0">
                <a:latin typeface="Eras Bold ITC" pitchFamily="34" charset="0"/>
              </a:rPr>
              <a:t> </a:t>
            </a:r>
            <a:r>
              <a:rPr lang="en-US" sz="2400" dirty="0" err="1">
                <a:latin typeface="Eras Bold ITC" pitchFamily="34" charset="0"/>
              </a:rPr>
              <a:t>berbalik</a:t>
            </a:r>
            <a:r>
              <a:rPr lang="en-US" sz="2400" dirty="0">
                <a:latin typeface="Eras Bold ITC" pitchFamily="34" charset="0"/>
              </a:rPr>
              <a:t> </a:t>
            </a:r>
            <a:r>
              <a:rPr lang="en-US" sz="2400" dirty="0" err="1">
                <a:latin typeface="Eras Bold ITC" pitchFamily="34" charset="0"/>
              </a:rPr>
              <a:t>kepada</a:t>
            </a:r>
            <a:r>
              <a:rPr lang="en-US" sz="2400" dirty="0">
                <a:latin typeface="Eras Bold ITC" pitchFamily="34" charset="0"/>
              </a:rPr>
              <a:t> </a:t>
            </a:r>
            <a:r>
              <a:rPr lang="en-US" sz="2400" dirty="0" err="1">
                <a:latin typeface="Eras Bold ITC" pitchFamily="34" charset="0"/>
              </a:rPr>
              <a:t>Tuhan</a:t>
            </a:r>
            <a:r>
              <a:rPr lang="en-US" sz="2400" dirty="0">
                <a:latin typeface="Eras Bold ITC" pitchFamily="34" charset="0"/>
              </a:rPr>
              <a:t>, </a:t>
            </a:r>
            <a:r>
              <a:rPr lang="en-US" sz="2400" dirty="0" err="1">
                <a:latin typeface="Eras Bold ITC" pitchFamily="34" charset="0"/>
              </a:rPr>
              <a:t>mereka</a:t>
            </a:r>
            <a:r>
              <a:rPr lang="en-US" sz="2400" dirty="0">
                <a:latin typeface="Eras Bold ITC" pitchFamily="34" charset="0"/>
              </a:rPr>
              <a:t> </a:t>
            </a:r>
            <a:r>
              <a:rPr lang="en-US" sz="2400" dirty="0" err="1">
                <a:latin typeface="Eras Bold ITC" pitchFamily="34" charset="0"/>
              </a:rPr>
              <a:t>akan</a:t>
            </a:r>
            <a:r>
              <a:rPr lang="en-US" sz="2400" dirty="0">
                <a:latin typeface="Eras Bold ITC" pitchFamily="34" charset="0"/>
              </a:rPr>
              <a:t> </a:t>
            </a:r>
            <a:r>
              <a:rPr lang="en-US" sz="2400" dirty="0" err="1">
                <a:latin typeface="Eras Bold ITC" pitchFamily="34" charset="0"/>
              </a:rPr>
              <a:t>menjadi</a:t>
            </a:r>
            <a:r>
              <a:rPr lang="en-US" sz="2400" dirty="0">
                <a:latin typeface="Eras Bold ITC" pitchFamily="34" charset="0"/>
              </a:rPr>
              <a:t> </a:t>
            </a:r>
            <a:r>
              <a:rPr lang="en-US" sz="2400" dirty="0" err="1">
                <a:latin typeface="Eras Bold ITC" pitchFamily="34" charset="0"/>
              </a:rPr>
              <a:t>biji</a:t>
            </a:r>
            <a:r>
              <a:rPr lang="en-US" sz="2400" dirty="0">
                <a:latin typeface="Eras Bold ITC" pitchFamily="34" charset="0"/>
              </a:rPr>
              <a:t> </a:t>
            </a:r>
            <a:r>
              <a:rPr lang="en-US" sz="2400" dirty="0" err="1">
                <a:latin typeface="Eras Bold ITC" pitchFamily="34" charset="0"/>
              </a:rPr>
              <a:t>mata-Nya</a:t>
            </a:r>
            <a:r>
              <a:rPr lang="en-US" sz="2400" dirty="0">
                <a:latin typeface="Eras Bold ITC" pitchFamily="34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1500166" y="4357694"/>
            <a:ext cx="7358114" cy="83099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 err="1">
                <a:latin typeface="Gill Sans Ultra Bold Condensed" pitchFamily="34" charset="0"/>
                <a:ea typeface="Segoe UI Black" pitchFamily="34" charset="0"/>
              </a:rPr>
              <a:t>Semua</a:t>
            </a:r>
            <a:r>
              <a:rPr lang="en-US" sz="2400" dirty="0">
                <a:latin typeface="Gill Sans Ultra Bold Condensed" pitchFamily="34" charset="0"/>
                <a:ea typeface="Segoe UI Black" pitchFamily="34" charset="0"/>
              </a:rPr>
              <a:t> </a:t>
            </a:r>
            <a:r>
              <a:rPr lang="en-US" sz="2400" dirty="0" err="1">
                <a:latin typeface="Gill Sans Ultra Bold Condensed" pitchFamily="34" charset="0"/>
                <a:ea typeface="Segoe UI Black" pitchFamily="34" charset="0"/>
              </a:rPr>
              <a:t>keberhasilan</a:t>
            </a:r>
            <a:r>
              <a:rPr lang="en-US" sz="2400" dirty="0">
                <a:latin typeface="Gill Sans Ultra Bold Condensed" pitchFamily="34" charset="0"/>
                <a:ea typeface="Segoe UI Black" pitchFamily="34" charset="0"/>
              </a:rPr>
              <a:t>, </a:t>
            </a:r>
            <a:r>
              <a:rPr lang="en-US" sz="2400" dirty="0" err="1">
                <a:latin typeface="Gill Sans Ultra Bold Condensed" pitchFamily="34" charset="0"/>
                <a:ea typeface="Segoe UI Black" pitchFamily="34" charset="0"/>
              </a:rPr>
              <a:t>semua</a:t>
            </a:r>
            <a:r>
              <a:rPr lang="en-US" sz="2400" dirty="0">
                <a:latin typeface="Gill Sans Ultra Bold Condensed" pitchFamily="34" charset="0"/>
                <a:ea typeface="Segoe UI Black" pitchFamily="34" charset="0"/>
              </a:rPr>
              <a:t> </a:t>
            </a:r>
            <a:r>
              <a:rPr lang="en-US" sz="2400" dirty="0" err="1">
                <a:latin typeface="Gill Sans Ultra Bold Condensed" pitchFamily="34" charset="0"/>
                <a:ea typeface="Segoe UI Black" pitchFamily="34" charset="0"/>
              </a:rPr>
              <a:t>pencapaian</a:t>
            </a:r>
            <a:r>
              <a:rPr lang="en-US" sz="2400" dirty="0">
                <a:latin typeface="Gill Sans Ultra Bold Condensed" pitchFamily="34" charset="0"/>
                <a:ea typeface="Segoe UI Black" pitchFamily="34" charset="0"/>
              </a:rPr>
              <a:t> </a:t>
            </a:r>
            <a:r>
              <a:rPr lang="en-US" sz="2400" dirty="0" err="1">
                <a:latin typeface="Gill Sans Ultra Bold Condensed" pitchFamily="34" charset="0"/>
                <a:ea typeface="Segoe UI Black" pitchFamily="34" charset="0"/>
              </a:rPr>
              <a:t>semata-mata</a:t>
            </a:r>
            <a:r>
              <a:rPr lang="en-US" sz="2400" dirty="0">
                <a:latin typeface="Gill Sans Ultra Bold Condensed" pitchFamily="34" charset="0"/>
                <a:ea typeface="Segoe UI Black" pitchFamily="34" charset="0"/>
              </a:rPr>
              <a:t> </a:t>
            </a:r>
            <a:r>
              <a:rPr lang="en-US" sz="2400" dirty="0" err="1">
                <a:latin typeface="Gill Sans Ultra Bold Condensed" pitchFamily="34" charset="0"/>
                <a:ea typeface="Segoe UI Black" pitchFamily="34" charset="0"/>
              </a:rPr>
              <a:t>adalah</a:t>
            </a:r>
            <a:r>
              <a:rPr lang="en-US" sz="2400" dirty="0">
                <a:latin typeface="Gill Sans Ultra Bold Condensed" pitchFamily="34" charset="0"/>
                <a:ea typeface="Segoe UI Black" pitchFamily="34" charset="0"/>
              </a:rPr>
              <a:t> </a:t>
            </a:r>
            <a:r>
              <a:rPr lang="en-US" sz="2400" dirty="0" err="1">
                <a:latin typeface="Gill Sans Ultra Bold Condensed" pitchFamily="34" charset="0"/>
                <a:ea typeface="Segoe UI Black" pitchFamily="34" charset="0"/>
              </a:rPr>
              <a:t>karena</a:t>
            </a:r>
            <a:r>
              <a:rPr lang="en-US" sz="2400" dirty="0">
                <a:latin typeface="Gill Sans Ultra Bold Condensed" pitchFamily="34" charset="0"/>
                <a:ea typeface="Segoe UI Black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Gill Sans Ultra Bold Condensed" pitchFamily="34" charset="0"/>
                <a:ea typeface="Segoe UI Black" pitchFamily="34" charset="0"/>
              </a:rPr>
              <a:t>berkat</a:t>
            </a:r>
            <a:r>
              <a:rPr lang="en-US" sz="2400" dirty="0">
                <a:solidFill>
                  <a:srgbClr val="C00000"/>
                </a:solidFill>
                <a:latin typeface="Gill Sans Ultra Bold Condensed" pitchFamily="34" charset="0"/>
                <a:ea typeface="Segoe UI Black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Gill Sans Ultra Bold Condensed" pitchFamily="34" charset="0"/>
                <a:ea typeface="Segoe UI Black" pitchFamily="34" charset="0"/>
              </a:rPr>
              <a:t>Tuhan</a:t>
            </a:r>
            <a:r>
              <a:rPr lang="en-US" sz="2400" dirty="0">
                <a:latin typeface="Gill Sans Ultra Bold Condensed" pitchFamily="34" charset="0"/>
                <a:ea typeface="Segoe UI Black" pitchFamily="34" charset="0"/>
              </a:rPr>
              <a:t>.</a:t>
            </a:r>
            <a:endParaRPr lang="en-US" sz="2400" dirty="0">
              <a:latin typeface="Gill Sans Ultra Bold Condensed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00166" y="5357826"/>
            <a:ext cx="7358114" cy="1200329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 err="1">
                <a:latin typeface="Franklin Gothic Demi Cond" pitchFamily="34" charset="0"/>
              </a:rPr>
              <a:t>Ketika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peristiwa-peristiwa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tampak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tidak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menguntungkan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sama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sekali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dan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Tuhan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tampak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diam</a:t>
            </a:r>
            <a:r>
              <a:rPr lang="en-US" sz="2400" dirty="0">
                <a:latin typeface="Franklin Gothic Demi Cond" pitchFamily="34" charset="0"/>
              </a:rPr>
              <a:t>, </a:t>
            </a:r>
            <a:r>
              <a:rPr lang="en-US" sz="2400" dirty="0" err="1">
                <a:latin typeface="Franklin Gothic Demi Cond" pitchFamily="34" charset="0"/>
              </a:rPr>
              <a:t>tetaplah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percaya</a:t>
            </a:r>
            <a:r>
              <a:rPr lang="en-US" sz="2400" dirty="0">
                <a:latin typeface="Franklin Gothic Demi Cond" pitchFamily="34" charset="0"/>
              </a:rPr>
              <a:t> TUHAN </a:t>
            </a:r>
            <a:r>
              <a:rPr lang="en-US" sz="2400" dirty="0" err="1">
                <a:latin typeface="Franklin Gothic Demi Cond" pitchFamily="34" charset="0"/>
              </a:rPr>
              <a:t>tidaklah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berdiam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diri</a:t>
            </a:r>
            <a:r>
              <a:rPr lang="en-US" sz="2400" dirty="0">
                <a:latin typeface="Franklin Gothic Demi Cond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588"/>
            <a:ext cx="91673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0"/>
            <a:ext cx="6008712" cy="16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25536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FF00"/>
                </a:solidFill>
                <a:latin typeface="Impact" pitchFamily="34" charset="0"/>
              </a:rPr>
              <a:t>MASALAH KELUARGA</a:t>
            </a:r>
            <a:br>
              <a:rPr lang="en-US" sz="3200" dirty="0">
                <a:solidFill>
                  <a:srgbClr val="FFFF00"/>
                </a:solidFill>
                <a:latin typeface="Impact" pitchFamily="34" charset="0"/>
              </a:rPr>
            </a:br>
            <a:r>
              <a:rPr lang="en-US" sz="2800" dirty="0" err="1">
                <a:solidFill>
                  <a:schemeClr val="bg1"/>
                </a:solidFill>
                <a:latin typeface="Bernard MT Condensed" pitchFamily="18" charset="0"/>
              </a:rPr>
              <a:t>Minggu</a:t>
            </a:r>
            <a:r>
              <a:rPr lang="en-US" sz="2800" dirty="0">
                <a:solidFill>
                  <a:schemeClr val="bg1"/>
                </a:solidFill>
                <a:latin typeface="Bernard MT Condensed" pitchFamily="18" charset="0"/>
              </a:rPr>
              <a:t>, 05 </a:t>
            </a:r>
            <a:r>
              <a:rPr lang="en-US" sz="2800" dirty="0" err="1">
                <a:solidFill>
                  <a:schemeClr val="bg1"/>
                </a:solidFill>
                <a:latin typeface="Bernard MT Condensed" pitchFamily="18" charset="0"/>
              </a:rPr>
              <a:t>Juni</a:t>
            </a:r>
            <a:r>
              <a:rPr lang="en-US" sz="2800" dirty="0">
                <a:solidFill>
                  <a:schemeClr val="bg1"/>
                </a:solidFill>
                <a:latin typeface="Bernard MT Condensed" pitchFamily="18" charset="0"/>
              </a:rPr>
              <a:t> 2022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29058" y="1785926"/>
            <a:ext cx="5214942" cy="492922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3000" dirty="0">
                <a:latin typeface="Berlin Sans FB" pitchFamily="34" charset="0"/>
              </a:rPr>
              <a:t>	</a:t>
            </a:r>
            <a:r>
              <a:rPr lang="en-US" sz="3000" dirty="0" err="1">
                <a:latin typeface="Berlin Sans FB" pitchFamily="34" charset="0"/>
              </a:rPr>
              <a:t>Yakub</a:t>
            </a:r>
            <a:r>
              <a:rPr lang="en-US" sz="3000" dirty="0">
                <a:latin typeface="Berlin Sans FB" pitchFamily="34" charset="0"/>
              </a:rPr>
              <a:t> </a:t>
            </a:r>
            <a:r>
              <a:rPr lang="en-US" sz="3000" dirty="0" err="1">
                <a:latin typeface="Berlin Sans FB" pitchFamily="34" charset="0"/>
              </a:rPr>
              <a:t>akhirnya</a:t>
            </a:r>
            <a:r>
              <a:rPr lang="en-US" sz="3000" dirty="0">
                <a:latin typeface="Berlin Sans FB" pitchFamily="34" charset="0"/>
              </a:rPr>
              <a:t> </a:t>
            </a:r>
            <a:r>
              <a:rPr lang="en-US" sz="3000" dirty="0" err="1">
                <a:latin typeface="Berlin Sans FB" pitchFamily="34" charset="0"/>
              </a:rPr>
              <a:t>dapat</a:t>
            </a:r>
            <a:r>
              <a:rPr lang="en-US" sz="3000" dirty="0">
                <a:latin typeface="Berlin Sans FB" pitchFamily="34" charset="0"/>
              </a:rPr>
              <a:t> </a:t>
            </a:r>
            <a:r>
              <a:rPr lang="en-US" sz="3000" dirty="0" err="1">
                <a:latin typeface="Berlin Sans FB" pitchFamily="34" charset="0"/>
              </a:rPr>
              <a:t>menetap</a:t>
            </a:r>
            <a:r>
              <a:rPr lang="en-US" sz="3000" dirty="0">
                <a:latin typeface="Berlin Sans FB" pitchFamily="34" charset="0"/>
              </a:rPr>
              <a:t> </a:t>
            </a:r>
            <a:r>
              <a:rPr lang="en-US" sz="3000" dirty="0" err="1">
                <a:latin typeface="Berlin Sans FB" pitchFamily="34" charset="0"/>
              </a:rPr>
              <a:t>di</a:t>
            </a:r>
            <a:r>
              <a:rPr lang="en-US" sz="3000" dirty="0">
                <a:latin typeface="Berlin Sans FB" pitchFamily="34" charset="0"/>
              </a:rPr>
              <a:t> </a:t>
            </a:r>
            <a:r>
              <a:rPr lang="en-US" sz="3000" dirty="0" err="1">
                <a:latin typeface="Berlin Sans FB" pitchFamily="34" charset="0"/>
              </a:rPr>
              <a:t>tanah</a:t>
            </a:r>
            <a:r>
              <a:rPr lang="en-US" sz="3000" dirty="0">
                <a:latin typeface="Berlin Sans FB" pitchFamily="34" charset="0"/>
              </a:rPr>
              <a:t> </a:t>
            </a:r>
            <a:r>
              <a:rPr lang="en-US" sz="3000" dirty="0" err="1">
                <a:latin typeface="Berlin Sans FB" pitchFamily="34" charset="0"/>
              </a:rPr>
              <a:t>Kanaan</a:t>
            </a:r>
            <a:r>
              <a:rPr lang="en-US" sz="3000" dirty="0">
                <a:latin typeface="Berlin Sans FB" pitchFamily="34" charset="0"/>
              </a:rPr>
              <a:t>. </a:t>
            </a:r>
            <a:r>
              <a:rPr lang="en-US" sz="3000" dirty="0" err="1">
                <a:latin typeface="Berlin Sans FB" pitchFamily="34" charset="0"/>
              </a:rPr>
              <a:t>Namun</a:t>
            </a:r>
            <a:r>
              <a:rPr lang="en-US" sz="3000" dirty="0">
                <a:latin typeface="Berlin Sans FB" pitchFamily="34" charset="0"/>
              </a:rPr>
              <a:t> </a:t>
            </a:r>
            <a:r>
              <a:rPr lang="en-US" sz="3000" dirty="0" err="1">
                <a:latin typeface="Berlin Sans FB" pitchFamily="34" charset="0"/>
              </a:rPr>
              <a:t>saat</a:t>
            </a:r>
            <a:r>
              <a:rPr lang="en-US" sz="3000" dirty="0">
                <a:latin typeface="Berlin Sans FB" pitchFamily="34" charset="0"/>
              </a:rPr>
              <a:t> </a:t>
            </a:r>
            <a:r>
              <a:rPr lang="en-US" sz="3000" dirty="0" err="1">
                <a:latin typeface="Berlin Sans FB" pitchFamily="34" charset="0"/>
              </a:rPr>
              <a:t>dia</a:t>
            </a:r>
            <a:r>
              <a:rPr lang="en-US" sz="3000" dirty="0">
                <a:latin typeface="Berlin Sans FB" pitchFamily="34" charset="0"/>
              </a:rPr>
              <a:t> </a:t>
            </a:r>
            <a:r>
              <a:rPr lang="en-US" sz="3000" dirty="0" err="1">
                <a:latin typeface="Berlin Sans FB" pitchFamily="34" charset="0"/>
              </a:rPr>
              <a:t>mulai</a:t>
            </a:r>
            <a:r>
              <a:rPr lang="en-US" sz="3000" dirty="0">
                <a:latin typeface="Berlin Sans FB" pitchFamily="34" charset="0"/>
              </a:rPr>
              <a:t> </a:t>
            </a:r>
            <a:r>
              <a:rPr lang="en-US" sz="3000" dirty="0" err="1">
                <a:latin typeface="Berlin Sans FB" pitchFamily="34" charset="0"/>
              </a:rPr>
              <a:t>menetap</a:t>
            </a:r>
            <a:r>
              <a:rPr lang="en-US" sz="3000" dirty="0">
                <a:latin typeface="Berlin Sans FB" pitchFamily="34" charset="0"/>
              </a:rPr>
              <a:t> </a:t>
            </a:r>
            <a:r>
              <a:rPr lang="en-US" sz="3000" dirty="0" err="1">
                <a:latin typeface="Berlin Sans FB" pitchFamily="34" charset="0"/>
              </a:rPr>
              <a:t>di</a:t>
            </a:r>
            <a:r>
              <a:rPr lang="en-US" sz="3000" dirty="0">
                <a:latin typeface="Berlin Sans FB" pitchFamily="34" charset="0"/>
              </a:rPr>
              <a:t> </a:t>
            </a:r>
            <a:r>
              <a:rPr lang="en-US" sz="3000" dirty="0" err="1">
                <a:latin typeface="Berlin Sans FB" pitchFamily="34" charset="0"/>
              </a:rPr>
              <a:t>negeri</a:t>
            </a:r>
            <a:r>
              <a:rPr lang="en-US" sz="3000" dirty="0">
                <a:latin typeface="Berlin Sans FB" pitchFamily="34" charset="0"/>
              </a:rPr>
              <a:t> </a:t>
            </a:r>
            <a:r>
              <a:rPr lang="en-US" sz="3000" dirty="0" err="1">
                <a:latin typeface="Berlin Sans FB" pitchFamily="34" charset="0"/>
              </a:rPr>
              <a:t>itu</a:t>
            </a:r>
            <a:r>
              <a:rPr lang="en-US" sz="3000" dirty="0">
                <a:latin typeface="Berlin Sans FB" pitchFamily="34" charset="0"/>
              </a:rPr>
              <a:t>, </a:t>
            </a:r>
            <a:r>
              <a:rPr lang="en-US" sz="3000" dirty="0" err="1">
                <a:latin typeface="Berlin Sans FB" pitchFamily="34" charset="0"/>
              </a:rPr>
              <a:t>masalah</a:t>
            </a:r>
            <a:r>
              <a:rPr lang="en-US" sz="3000" dirty="0">
                <a:latin typeface="Berlin Sans FB" pitchFamily="34" charset="0"/>
              </a:rPr>
              <a:t> lain </a:t>
            </a:r>
            <a:r>
              <a:rPr lang="en-US" sz="3000" dirty="0" err="1">
                <a:latin typeface="Berlin Sans FB" pitchFamily="34" charset="0"/>
              </a:rPr>
              <a:t>muncul</a:t>
            </a:r>
            <a:r>
              <a:rPr lang="en-US" sz="3000" dirty="0">
                <a:latin typeface="Berlin Sans FB" pitchFamily="34" charset="0"/>
              </a:rPr>
              <a:t> </a:t>
            </a:r>
            <a:r>
              <a:rPr lang="en-US" sz="3000" dirty="0" err="1">
                <a:latin typeface="Berlin Sans FB" pitchFamily="34" charset="0"/>
              </a:rPr>
              <a:t>di</a:t>
            </a:r>
            <a:r>
              <a:rPr lang="en-US" sz="3000" dirty="0">
                <a:latin typeface="Berlin Sans FB" pitchFamily="34" charset="0"/>
              </a:rPr>
              <a:t> </a:t>
            </a:r>
            <a:r>
              <a:rPr lang="en-US" sz="3000" dirty="0" err="1">
                <a:latin typeface="Berlin Sans FB" pitchFamily="34" charset="0"/>
              </a:rPr>
              <a:t>tengah-tengah</a:t>
            </a:r>
            <a:r>
              <a:rPr lang="en-US" sz="3000" dirty="0">
                <a:latin typeface="Berlin Sans FB" pitchFamily="34" charset="0"/>
              </a:rPr>
              <a:t> </a:t>
            </a:r>
            <a:r>
              <a:rPr lang="en-US" sz="3000" dirty="0" err="1">
                <a:latin typeface="Berlin Sans FB" pitchFamily="34" charset="0"/>
              </a:rPr>
              <a:t>keluarganya</a:t>
            </a:r>
            <a:r>
              <a:rPr lang="en-US" sz="3000" dirty="0">
                <a:latin typeface="Berlin Sans FB" pitchFamily="34" charset="0"/>
              </a:rPr>
              <a:t> </a:t>
            </a:r>
            <a:r>
              <a:rPr lang="en-US" sz="3000" dirty="0" err="1">
                <a:latin typeface="Berlin Sans FB" pitchFamily="34" charset="0"/>
              </a:rPr>
              <a:t>sendiri</a:t>
            </a:r>
            <a:r>
              <a:rPr lang="en-US" sz="3000" dirty="0">
                <a:latin typeface="Berlin Sans FB" pitchFamily="34" charset="0"/>
              </a:rPr>
              <a:t>. Hal </a:t>
            </a:r>
            <a:r>
              <a:rPr lang="en-US" sz="3000" dirty="0" err="1">
                <a:latin typeface="Berlin Sans FB" pitchFamily="34" charset="0"/>
              </a:rPr>
              <a:t>ini</a:t>
            </a:r>
            <a:r>
              <a:rPr lang="en-US" sz="3000" dirty="0">
                <a:latin typeface="Berlin Sans FB" pitchFamily="34" charset="0"/>
              </a:rPr>
              <a:t> </a:t>
            </a:r>
            <a:r>
              <a:rPr lang="en-US" sz="3000" dirty="0" err="1">
                <a:latin typeface="Berlin Sans FB" pitchFamily="34" charset="0"/>
              </a:rPr>
              <a:t>berkenaan</a:t>
            </a:r>
            <a:r>
              <a:rPr lang="en-US" sz="3000" dirty="0">
                <a:latin typeface="Berlin Sans FB" pitchFamily="34" charset="0"/>
              </a:rPr>
              <a:t> </a:t>
            </a:r>
            <a:r>
              <a:rPr lang="en-US" sz="3000" dirty="0" err="1">
                <a:latin typeface="Berlin Sans FB" pitchFamily="34" charset="0"/>
              </a:rPr>
              <a:t>dengan</a:t>
            </a:r>
            <a:r>
              <a:rPr lang="en-US" sz="3000" dirty="0">
                <a:latin typeface="Berlin Sans FB" pitchFamily="34" charset="0"/>
              </a:rPr>
              <a:t> </a:t>
            </a:r>
            <a:r>
              <a:rPr lang="en-US" sz="3000" dirty="0" err="1">
                <a:latin typeface="Berlin Sans FB" pitchFamily="34" charset="0"/>
              </a:rPr>
              <a:t>bagaimana</a:t>
            </a:r>
            <a:r>
              <a:rPr lang="en-US" sz="3000" dirty="0">
                <a:latin typeface="Berlin Sans FB" pitchFamily="34" charset="0"/>
              </a:rPr>
              <a:t> Yusuf </a:t>
            </a:r>
            <a:r>
              <a:rPr lang="en-US" sz="3000" dirty="0" err="1">
                <a:latin typeface="Berlin Sans FB" pitchFamily="34" charset="0"/>
              </a:rPr>
              <a:t>begitu</a:t>
            </a:r>
            <a:r>
              <a:rPr lang="en-US" sz="3000" dirty="0">
                <a:latin typeface="Berlin Sans FB" pitchFamily="34" charset="0"/>
              </a:rPr>
              <a:t> </a:t>
            </a:r>
            <a:r>
              <a:rPr lang="en-US" sz="3000" dirty="0" err="1">
                <a:latin typeface="Berlin Sans FB" pitchFamily="34" charset="0"/>
              </a:rPr>
              <a:t>dibenci</a:t>
            </a:r>
            <a:r>
              <a:rPr lang="en-US" sz="3000" dirty="0">
                <a:latin typeface="Berlin Sans FB" pitchFamily="34" charset="0"/>
              </a:rPr>
              <a:t> </a:t>
            </a:r>
            <a:r>
              <a:rPr lang="en-US" sz="3000" dirty="0" err="1">
                <a:latin typeface="Berlin Sans FB" pitchFamily="34" charset="0"/>
              </a:rPr>
              <a:t>oleh</a:t>
            </a:r>
            <a:r>
              <a:rPr lang="en-US" sz="3000" dirty="0">
                <a:latin typeface="Berlin Sans FB" pitchFamily="34" charset="0"/>
              </a:rPr>
              <a:t> </a:t>
            </a:r>
            <a:r>
              <a:rPr lang="en-US" sz="3000" dirty="0" err="1">
                <a:latin typeface="Berlin Sans FB" pitchFamily="34" charset="0"/>
              </a:rPr>
              <a:t>saudara-saudaranya</a:t>
            </a:r>
            <a:r>
              <a:rPr lang="en-US" sz="3000" dirty="0">
                <a:latin typeface="Berlin Sans FB" pitchFamily="34" charset="0"/>
              </a:rPr>
              <a:t>.</a:t>
            </a:r>
          </a:p>
        </p:txBody>
      </p:sp>
      <p:pic>
        <p:nvPicPr>
          <p:cNvPr id="29698" name="Picture 2" descr="Kelaparan Dan Perjumpan Kembali Di Balik Kisah Yusuf - JPIC-OFM Indonesi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2643182"/>
            <a:ext cx="4280935" cy="242886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4290"/>
            <a:ext cx="9144000" cy="939784"/>
          </a:xfrm>
          <a:solidFill>
            <a:srgbClr val="002060"/>
          </a:solidFill>
        </p:spPr>
        <p:txBody>
          <a:bodyPr>
            <a:normAutofit/>
          </a:bodyPr>
          <a:lstStyle/>
          <a:p>
            <a:r>
              <a:rPr lang="en-US" sz="2400" dirty="0" err="1">
                <a:solidFill>
                  <a:srgbClr val="FFFF00"/>
                </a:solidFill>
                <a:latin typeface="Bernard MT Condensed" pitchFamily="18" charset="0"/>
              </a:rPr>
              <a:t>Apakah</a:t>
            </a:r>
            <a:r>
              <a:rPr lang="en-US" sz="2400" dirty="0">
                <a:solidFill>
                  <a:srgbClr val="FFFF00"/>
                </a:solidFill>
                <a:latin typeface="Bernard MT Condensed" pitchFamily="18" charset="0"/>
              </a:rPr>
              <a:t> yang </a:t>
            </a:r>
            <a:r>
              <a:rPr lang="en-US" sz="2400" dirty="0" err="1">
                <a:solidFill>
                  <a:srgbClr val="FFFF00"/>
                </a:solidFill>
                <a:latin typeface="Bernard MT Condensed" pitchFamily="18" charset="0"/>
              </a:rPr>
              <a:t>membuat</a:t>
            </a:r>
            <a:r>
              <a:rPr lang="en-US" sz="2400" dirty="0">
                <a:solidFill>
                  <a:srgbClr val="FFFF00"/>
                </a:solidFill>
                <a:latin typeface="Bernard MT Condensed" pitchFamily="18" charset="0"/>
              </a:rPr>
              <a:t> Yusuf </a:t>
            </a:r>
            <a:r>
              <a:rPr lang="en-US" sz="2400" dirty="0" err="1">
                <a:solidFill>
                  <a:srgbClr val="FFFF00"/>
                </a:solidFill>
                <a:latin typeface="Bernard MT Condensed" pitchFamily="18" charset="0"/>
              </a:rPr>
              <a:t>begitu</a:t>
            </a:r>
            <a:r>
              <a:rPr lang="en-US" sz="2400" dirty="0">
                <a:solidFill>
                  <a:srgbClr val="FFFF00"/>
                </a:solidFill>
                <a:latin typeface="Bernard MT Condensed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Bernard MT Condensed" pitchFamily="18" charset="0"/>
              </a:rPr>
              <a:t>dibenci</a:t>
            </a:r>
            <a:r>
              <a:rPr lang="en-US" sz="2400" dirty="0">
                <a:solidFill>
                  <a:srgbClr val="FFFF00"/>
                </a:solidFill>
                <a:latin typeface="Bernard MT Condensed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Bernard MT Condensed" pitchFamily="18" charset="0"/>
              </a:rPr>
              <a:t>oleh</a:t>
            </a:r>
            <a:r>
              <a:rPr lang="en-US" sz="2400" dirty="0">
                <a:solidFill>
                  <a:srgbClr val="FFFF00"/>
                </a:solidFill>
                <a:latin typeface="Bernard MT Condensed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Bernard MT Condensed" pitchFamily="18" charset="0"/>
              </a:rPr>
              <a:t>saudara-saudaranya</a:t>
            </a:r>
            <a:r>
              <a:rPr lang="en-US" sz="2400" dirty="0">
                <a:solidFill>
                  <a:srgbClr val="FFFF00"/>
                </a:solidFill>
                <a:latin typeface="Bernard MT Condensed" pitchFamily="18" charset="0"/>
              </a:rPr>
              <a:t>? </a:t>
            </a:r>
            <a:r>
              <a:rPr lang="en-US" sz="2400" dirty="0" err="1">
                <a:solidFill>
                  <a:srgbClr val="FFFF00"/>
                </a:solidFill>
                <a:latin typeface="Bernard MT Condensed" pitchFamily="18" charset="0"/>
              </a:rPr>
              <a:t>Kejadian</a:t>
            </a:r>
            <a:r>
              <a:rPr lang="en-US" sz="2400" dirty="0">
                <a:solidFill>
                  <a:srgbClr val="FFFF00"/>
                </a:solidFill>
                <a:latin typeface="Bernard MT Condensed" pitchFamily="18" charset="0"/>
              </a:rPr>
              <a:t> 37:2-11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282" y="1285860"/>
            <a:ext cx="8715436" cy="5429288"/>
          </a:xfrm>
          <a:solidFill>
            <a:schemeClr val="bg1">
              <a:alpha val="80000"/>
            </a:schemeClr>
          </a:solidFill>
        </p:spPr>
        <p:txBody>
          <a:bodyPr>
            <a:noAutofit/>
          </a:bodyPr>
          <a:lstStyle/>
          <a:p>
            <a:pPr>
              <a:buFont typeface="Wingdings" pitchFamily="2" charset="2"/>
              <a:buChar char="q"/>
            </a:pPr>
            <a:r>
              <a:rPr lang="en-US" sz="2200" dirty="0" err="1">
                <a:latin typeface="Franklin Gothic Demi Cond" pitchFamily="34" charset="0"/>
              </a:rPr>
              <a:t>Yakub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memperlakukan</a:t>
            </a:r>
            <a:r>
              <a:rPr lang="en-US" sz="2200" dirty="0">
                <a:latin typeface="Franklin Gothic Demi Cond" pitchFamily="34" charset="0"/>
              </a:rPr>
              <a:t> Yusuf </a:t>
            </a:r>
            <a:r>
              <a:rPr lang="en-US" sz="2200" dirty="0" err="1">
                <a:latin typeface="Franklin Gothic Demi Cond" pitchFamily="34" charset="0"/>
              </a:rPr>
              <a:t>secara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berbeda</a:t>
            </a:r>
            <a:r>
              <a:rPr lang="en-US" sz="2200" dirty="0">
                <a:latin typeface="Franklin Gothic Demi Cond" pitchFamily="34" charset="0"/>
              </a:rPr>
              <a:t>. </a:t>
            </a:r>
            <a:r>
              <a:rPr lang="en-US" sz="2200" dirty="0">
                <a:solidFill>
                  <a:srgbClr val="C00000"/>
                </a:solidFill>
                <a:latin typeface="Franklin Gothic Demi Cond" pitchFamily="34" charset="0"/>
              </a:rPr>
              <a:t>Yusuf </a:t>
            </a:r>
            <a:r>
              <a:rPr lang="en-US" sz="2200" dirty="0" err="1">
                <a:solidFill>
                  <a:srgbClr val="C00000"/>
                </a:solidFill>
                <a:latin typeface="Franklin Gothic Demi Cond" pitchFamily="34" charset="0"/>
              </a:rPr>
              <a:t>lebih</a:t>
            </a:r>
            <a:r>
              <a:rPr lang="en-US" sz="2200" dirty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Franklin Gothic Demi Cond" pitchFamily="34" charset="0"/>
              </a:rPr>
              <a:t>dikasihi</a:t>
            </a:r>
            <a:r>
              <a:rPr lang="en-US" sz="2200" dirty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Franklin Gothic Demi Cond" pitchFamily="34" charset="0"/>
              </a:rPr>
              <a:t>dibandingkan</a:t>
            </a:r>
            <a:r>
              <a:rPr lang="en-US" sz="2200" dirty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Franklin Gothic Demi Cond" pitchFamily="34" charset="0"/>
              </a:rPr>
              <a:t>saudara-saudaranya</a:t>
            </a:r>
            <a:r>
              <a:rPr lang="en-US" sz="2200" dirty="0">
                <a:solidFill>
                  <a:srgbClr val="C00000"/>
                </a:solidFill>
                <a:latin typeface="Franklin Gothic Demi Cond" pitchFamily="34" charset="0"/>
              </a:rPr>
              <a:t> yang lain, </a:t>
            </a:r>
            <a:r>
              <a:rPr lang="en-US" sz="2200" dirty="0" err="1">
                <a:latin typeface="Franklin Gothic Demi Cond" pitchFamily="34" charset="0"/>
              </a:rPr>
              <a:t>ia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memiliki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lebih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banyak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waktu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untuk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tinggal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bersama-sama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dengan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ayahnya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dan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berinteraksi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dengannya</a:t>
            </a:r>
            <a:r>
              <a:rPr lang="en-US" sz="2200" dirty="0">
                <a:latin typeface="Franklin Gothic Demi Cond" pitchFamily="34" charset="0"/>
              </a:rPr>
              <a:t>.   </a:t>
            </a:r>
          </a:p>
          <a:p>
            <a:pPr>
              <a:buFont typeface="Wingdings" pitchFamily="2" charset="2"/>
              <a:buChar char="q"/>
            </a:pPr>
            <a:r>
              <a:rPr lang="en-US" sz="2200" dirty="0" err="1">
                <a:solidFill>
                  <a:srgbClr val="C00000"/>
                </a:solidFill>
                <a:latin typeface="Franklin Gothic Demi Cond" pitchFamily="34" charset="0"/>
              </a:rPr>
              <a:t>Yakub</a:t>
            </a:r>
            <a:r>
              <a:rPr lang="en-US" sz="2200" dirty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Franklin Gothic Demi Cond" pitchFamily="34" charset="0"/>
              </a:rPr>
              <a:t>membuat</a:t>
            </a:r>
            <a:r>
              <a:rPr lang="en-US" sz="2200" dirty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Franklin Gothic Demi Cond" pitchFamily="34" charset="0"/>
              </a:rPr>
              <a:t>jubah</a:t>
            </a:r>
            <a:r>
              <a:rPr lang="en-US" sz="2200" dirty="0">
                <a:solidFill>
                  <a:srgbClr val="C00000"/>
                </a:solidFill>
                <a:latin typeface="Franklin Gothic Demi Cond" pitchFamily="34" charset="0"/>
              </a:rPr>
              <a:t> yang </a:t>
            </a:r>
            <a:r>
              <a:rPr lang="en-US" sz="2200" dirty="0" err="1">
                <a:solidFill>
                  <a:srgbClr val="C00000"/>
                </a:solidFill>
                <a:latin typeface="Franklin Gothic Demi Cond" pitchFamily="34" charset="0"/>
              </a:rPr>
              <a:t>maha</a:t>
            </a:r>
            <a:r>
              <a:rPr lang="en-US" sz="2200" dirty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Franklin Gothic Demi Cond" pitchFamily="34" charset="0"/>
              </a:rPr>
              <a:t>indah</a:t>
            </a:r>
            <a:r>
              <a:rPr lang="en-US" sz="2200" dirty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Franklin Gothic Demi Cond" pitchFamily="34" charset="0"/>
              </a:rPr>
              <a:t>untuk</a:t>
            </a:r>
            <a:r>
              <a:rPr lang="en-US" sz="2200" dirty="0">
                <a:solidFill>
                  <a:srgbClr val="C00000"/>
                </a:solidFill>
                <a:latin typeface="Franklin Gothic Demi Cond" pitchFamily="34" charset="0"/>
              </a:rPr>
              <a:t> Yusuf</a:t>
            </a:r>
            <a:r>
              <a:rPr lang="en-US" sz="2200" dirty="0">
                <a:latin typeface="Franklin Gothic Demi Cond" pitchFamily="34" charset="0"/>
              </a:rPr>
              <a:t>, </a:t>
            </a:r>
            <a:r>
              <a:rPr lang="en-US" sz="2200" dirty="0" err="1">
                <a:latin typeface="Franklin Gothic Demi Cond" pitchFamily="34" charset="0"/>
              </a:rPr>
              <a:t>itu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adalah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gambaran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seorang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pangeran</a:t>
            </a:r>
            <a:r>
              <a:rPr lang="en-US" sz="2200" dirty="0">
                <a:latin typeface="Franklin Gothic Demi Cond" pitchFamily="34" charset="0"/>
              </a:rPr>
              <a:t>, </a:t>
            </a:r>
            <a:r>
              <a:rPr lang="en-US" sz="2200" dirty="0" err="1">
                <a:latin typeface="Franklin Gothic Demi Cond" pitchFamily="34" charset="0"/>
              </a:rPr>
              <a:t>itu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juga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mengindikasikan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niat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rahasia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Yakub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untuk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mengangkat</a:t>
            </a:r>
            <a:r>
              <a:rPr lang="en-US" sz="2200" dirty="0">
                <a:latin typeface="Franklin Gothic Demi Cond" pitchFamily="34" charset="0"/>
              </a:rPr>
              <a:t> Yusuf, </a:t>
            </a:r>
            <a:r>
              <a:rPr lang="en-US" sz="2200" dirty="0" err="1">
                <a:latin typeface="Franklin Gothic Demi Cond" pitchFamily="34" charset="0"/>
              </a:rPr>
              <a:t>anak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pertama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laki-laki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dari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Rahel</a:t>
            </a:r>
            <a:r>
              <a:rPr lang="en-US" sz="2200" dirty="0">
                <a:latin typeface="Franklin Gothic Demi Cond" pitchFamily="34" charset="0"/>
              </a:rPr>
              <a:t>, </a:t>
            </a:r>
            <a:r>
              <a:rPr lang="en-US" sz="2200" dirty="0" err="1">
                <a:latin typeface="Franklin Gothic Demi Cond" pitchFamily="34" charset="0"/>
              </a:rPr>
              <a:t>untuk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mendapatkan</a:t>
            </a:r>
            <a:r>
              <a:rPr lang="en-US" sz="2200" dirty="0">
                <a:latin typeface="Franklin Gothic Demi Cond" pitchFamily="34" charset="0"/>
              </a:rPr>
              <a:t> status </a:t>
            </a:r>
            <a:r>
              <a:rPr lang="en-US" sz="2200" dirty="0" err="1">
                <a:latin typeface="Franklin Gothic Demi Cond" pitchFamily="34" charset="0"/>
              </a:rPr>
              <a:t>anak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sulung</a:t>
            </a:r>
            <a:r>
              <a:rPr lang="en-US" sz="2200" dirty="0">
                <a:latin typeface="Franklin Gothic Demi Cond" pitchFamily="34" charset="0"/>
              </a:rPr>
              <a:t>. </a:t>
            </a:r>
            <a:r>
              <a:rPr lang="en-US" sz="2200" dirty="0" err="1">
                <a:latin typeface="Franklin Gothic Demi Cond" pitchFamily="34" charset="0"/>
              </a:rPr>
              <a:t>Tidak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heran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kemudian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bahwa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saudara-saudara</a:t>
            </a:r>
            <a:r>
              <a:rPr lang="en-US" sz="2200" dirty="0">
                <a:latin typeface="Franklin Gothic Demi Cond" pitchFamily="34" charset="0"/>
              </a:rPr>
              <a:t> Yusuf </a:t>
            </a:r>
            <a:r>
              <a:rPr lang="en-US" sz="2200" dirty="0" err="1">
                <a:latin typeface="Franklin Gothic Demi Cond" pitchFamily="34" charset="0"/>
              </a:rPr>
              <a:t>sangat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membencinya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dan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bahkan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tidak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mau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terlibat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dalam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percakapan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damai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dengan</a:t>
            </a:r>
            <a:r>
              <a:rPr lang="en-US" sz="2200" dirty="0">
                <a:latin typeface="Franklin Gothic Demi Cond" pitchFamily="34" charset="0"/>
              </a:rPr>
              <a:t> Yusuf.   </a:t>
            </a:r>
          </a:p>
          <a:p>
            <a:pPr>
              <a:buFont typeface="Wingdings" pitchFamily="2" charset="2"/>
              <a:buChar char="q"/>
            </a:pPr>
            <a:r>
              <a:rPr lang="en-US" sz="2200" dirty="0">
                <a:solidFill>
                  <a:srgbClr val="C00000"/>
                </a:solidFill>
                <a:latin typeface="Franklin Gothic Demi Cond" pitchFamily="34" charset="0"/>
              </a:rPr>
              <a:t>Yusuf </a:t>
            </a:r>
            <a:r>
              <a:rPr lang="en-US" sz="2200" dirty="0" err="1">
                <a:solidFill>
                  <a:srgbClr val="C00000"/>
                </a:solidFill>
                <a:latin typeface="Franklin Gothic Demi Cond" pitchFamily="34" charset="0"/>
              </a:rPr>
              <a:t>suka</a:t>
            </a:r>
            <a:r>
              <a:rPr lang="en-US" sz="2200" dirty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Franklin Gothic Demi Cond" pitchFamily="34" charset="0"/>
              </a:rPr>
              <a:t>menyampaikan</a:t>
            </a:r>
            <a:r>
              <a:rPr lang="en-US" sz="2200" dirty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Franklin Gothic Demi Cond" pitchFamily="34" charset="0"/>
              </a:rPr>
              <a:t>prilaku</a:t>
            </a:r>
            <a:r>
              <a:rPr lang="en-US" sz="2200" dirty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Franklin Gothic Demi Cond" pitchFamily="34" charset="0"/>
              </a:rPr>
              <a:t>buruk</a:t>
            </a:r>
            <a:r>
              <a:rPr lang="en-US" sz="2200" dirty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Franklin Gothic Demi Cond" pitchFamily="34" charset="0"/>
              </a:rPr>
              <a:t>saudara-saudaranya</a:t>
            </a:r>
            <a:r>
              <a:rPr lang="en-US" sz="2200" dirty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Franklin Gothic Demi Cond" pitchFamily="34" charset="0"/>
              </a:rPr>
              <a:t>kepada</a:t>
            </a:r>
            <a:r>
              <a:rPr lang="en-US" sz="2200" dirty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Franklin Gothic Demi Cond" pitchFamily="34" charset="0"/>
              </a:rPr>
              <a:t>Yakub</a:t>
            </a:r>
            <a:r>
              <a:rPr lang="en-US" sz="2200" dirty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dan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tentu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saja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tidak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ada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orang</a:t>
            </a:r>
            <a:r>
              <a:rPr lang="en-US" sz="2200" dirty="0">
                <a:latin typeface="Franklin Gothic Demi Cond" pitchFamily="34" charset="0"/>
              </a:rPr>
              <a:t> yang </a:t>
            </a:r>
            <a:r>
              <a:rPr lang="en-US" sz="2200" dirty="0" err="1">
                <a:latin typeface="Franklin Gothic Demi Cond" pitchFamily="34" charset="0"/>
              </a:rPr>
              <a:t>suka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dengan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pengaduan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itu</a:t>
            </a:r>
            <a:r>
              <a:rPr lang="en-US" sz="2200" dirty="0">
                <a:latin typeface="Franklin Gothic Demi Cond" pitchFamily="34" charset="0"/>
              </a:rPr>
              <a:t>.   </a:t>
            </a:r>
          </a:p>
          <a:p>
            <a:pPr>
              <a:buFont typeface="Wingdings" pitchFamily="2" charset="2"/>
              <a:buChar char="q"/>
            </a:pPr>
            <a:r>
              <a:rPr lang="en-US" sz="2200" dirty="0">
                <a:solidFill>
                  <a:srgbClr val="C00000"/>
                </a:solidFill>
                <a:latin typeface="Franklin Gothic Demi Cond" pitchFamily="34" charset="0"/>
              </a:rPr>
              <a:t>Yusuf </a:t>
            </a:r>
            <a:r>
              <a:rPr lang="en-US" sz="2200" dirty="0" err="1">
                <a:solidFill>
                  <a:srgbClr val="C00000"/>
                </a:solidFill>
                <a:latin typeface="Franklin Gothic Demi Cond" pitchFamily="34" charset="0"/>
              </a:rPr>
              <a:t>membagikan</a:t>
            </a:r>
            <a:r>
              <a:rPr lang="en-US" sz="2200" dirty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Franklin Gothic Demi Cond" pitchFamily="34" charset="0"/>
              </a:rPr>
              <a:t>mimpinya</a:t>
            </a:r>
            <a:r>
              <a:rPr lang="en-US" sz="2200" dirty="0">
                <a:latin typeface="Franklin Gothic Demi Cond" pitchFamily="34" charset="0"/>
              </a:rPr>
              <a:t>, yang </a:t>
            </a:r>
            <a:r>
              <a:rPr lang="en-US" sz="2200" dirty="0" err="1">
                <a:latin typeface="Franklin Gothic Demi Cond" pitchFamily="34" charset="0"/>
              </a:rPr>
              <a:t>mengindikasikan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bahwa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Tuhan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akan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menempatkan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dia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pada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posisi</a:t>
            </a:r>
            <a:r>
              <a:rPr lang="en-US" sz="2200" dirty="0">
                <a:latin typeface="Franklin Gothic Demi Cond" pitchFamily="34" charset="0"/>
              </a:rPr>
              <a:t> yang </a:t>
            </a:r>
            <a:r>
              <a:rPr lang="en-US" sz="2200" dirty="0" err="1">
                <a:latin typeface="Franklin Gothic Demi Cond" pitchFamily="34" charset="0"/>
              </a:rPr>
              <a:t>lebih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tinggi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dan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bahwa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mereka</a:t>
            </a:r>
            <a:r>
              <a:rPr lang="en-US" sz="2200" dirty="0">
                <a:latin typeface="Franklin Gothic Demi Cond" pitchFamily="34" charset="0"/>
              </a:rPr>
              <a:t>, </a:t>
            </a:r>
            <a:r>
              <a:rPr lang="en-US" sz="2200" dirty="0" err="1">
                <a:latin typeface="Franklin Gothic Demi Cond" pitchFamily="34" charset="0"/>
              </a:rPr>
              <a:t>saudara-saudaranya</a:t>
            </a:r>
            <a:r>
              <a:rPr lang="en-US" sz="2200" dirty="0">
                <a:latin typeface="Franklin Gothic Demi Cond" pitchFamily="34" charset="0"/>
              </a:rPr>
              <a:t>, </a:t>
            </a:r>
            <a:r>
              <a:rPr lang="en-US" sz="2200" dirty="0" err="1">
                <a:latin typeface="Franklin Gothic Demi Cond" pitchFamily="34" charset="0"/>
              </a:rPr>
              <a:t>akan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membungkuk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di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hadapannya</a:t>
            </a:r>
            <a:r>
              <a:rPr lang="en-US" sz="2200" dirty="0">
                <a:latin typeface="Franklin Gothic Demi Cond" pitchFamily="34" charset="0"/>
              </a:rPr>
              <a:t>, </a:t>
            </a:r>
            <a:r>
              <a:rPr lang="en-US" sz="2200" dirty="0" err="1">
                <a:latin typeface="Franklin Gothic Demi Cond" pitchFamily="34" charset="0"/>
              </a:rPr>
              <a:t>hal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ini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membuat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mereka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semakin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membencinya</a:t>
            </a:r>
            <a:r>
              <a:rPr lang="en-US" sz="2200" dirty="0">
                <a:latin typeface="Franklin Gothic Demi Cond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28604"/>
            <a:ext cx="5786446" cy="621510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3000" dirty="0">
                <a:latin typeface="Franklin Gothic Demi Cond" pitchFamily="34" charset="0"/>
              </a:rPr>
              <a:t>	</a:t>
            </a:r>
            <a:r>
              <a:rPr lang="en-US" sz="3000" dirty="0" err="1">
                <a:latin typeface="Franklin Gothic Demi Cond" pitchFamily="34" charset="0"/>
              </a:rPr>
              <a:t>Meskipun</a:t>
            </a:r>
            <a:r>
              <a:rPr lang="en-US" sz="3000" dirty="0">
                <a:latin typeface="Franklin Gothic Demi Cond" pitchFamily="34" charset="0"/>
              </a:rPr>
              <a:t> </a:t>
            </a:r>
            <a:r>
              <a:rPr lang="en-US" sz="3000" dirty="0" err="1">
                <a:latin typeface="Franklin Gothic Demi Cond" pitchFamily="34" charset="0"/>
              </a:rPr>
              <a:t>Yakub</a:t>
            </a:r>
            <a:r>
              <a:rPr lang="en-US" sz="3000" dirty="0">
                <a:latin typeface="Franklin Gothic Demi Cond" pitchFamily="34" charset="0"/>
              </a:rPr>
              <a:t> </a:t>
            </a:r>
            <a:r>
              <a:rPr lang="en-US" sz="3000" dirty="0" err="1">
                <a:latin typeface="Franklin Gothic Demi Cond" pitchFamily="34" charset="0"/>
              </a:rPr>
              <a:t>terang-terangan</a:t>
            </a:r>
            <a:r>
              <a:rPr lang="en-US" sz="3000" dirty="0">
                <a:latin typeface="Franklin Gothic Demi Cond" pitchFamily="34" charset="0"/>
              </a:rPr>
              <a:t> </a:t>
            </a:r>
            <a:r>
              <a:rPr lang="en-US" sz="3000" dirty="0" err="1">
                <a:latin typeface="Franklin Gothic Demi Cond" pitchFamily="34" charset="0"/>
              </a:rPr>
              <a:t>menegur</a:t>
            </a:r>
            <a:r>
              <a:rPr lang="en-US" sz="3000" dirty="0">
                <a:latin typeface="Franklin Gothic Demi Cond" pitchFamily="34" charset="0"/>
              </a:rPr>
              <a:t> Yusuf </a:t>
            </a:r>
            <a:r>
              <a:rPr lang="en-US" sz="3000" dirty="0" err="1">
                <a:latin typeface="Franklin Gothic Demi Cond" pitchFamily="34" charset="0"/>
              </a:rPr>
              <a:t>karena</a:t>
            </a:r>
            <a:r>
              <a:rPr lang="en-US" sz="3000" dirty="0">
                <a:latin typeface="Franklin Gothic Demi Cond" pitchFamily="34" charset="0"/>
              </a:rPr>
              <a:t> </a:t>
            </a:r>
            <a:r>
              <a:rPr lang="en-US" sz="3000" dirty="0" err="1">
                <a:latin typeface="Franklin Gothic Demi Cond" pitchFamily="34" charset="0"/>
              </a:rPr>
              <a:t>mimpi</a:t>
            </a:r>
            <a:r>
              <a:rPr lang="en-US" sz="3000" dirty="0">
                <a:latin typeface="Franklin Gothic Demi Cond" pitchFamily="34" charset="0"/>
              </a:rPr>
              <a:t> </a:t>
            </a:r>
            <a:r>
              <a:rPr lang="en-US" sz="3000" dirty="0" err="1">
                <a:latin typeface="Franklin Gothic Demi Cond" pitchFamily="34" charset="0"/>
              </a:rPr>
              <a:t>itu</a:t>
            </a:r>
            <a:r>
              <a:rPr lang="en-US" sz="3000" dirty="0">
                <a:latin typeface="Franklin Gothic Demi Cond" pitchFamily="34" charset="0"/>
              </a:rPr>
              <a:t>, </a:t>
            </a:r>
            <a:r>
              <a:rPr lang="en-US" sz="3000" dirty="0" err="1">
                <a:latin typeface="Franklin Gothic Demi Cond" pitchFamily="34" charset="0"/>
              </a:rPr>
              <a:t>dia</a:t>
            </a:r>
            <a:r>
              <a:rPr lang="en-US" sz="3000" dirty="0">
                <a:latin typeface="Franklin Gothic Demi Cond" pitchFamily="34" charset="0"/>
              </a:rPr>
              <a:t> </a:t>
            </a:r>
            <a:r>
              <a:rPr lang="en-US" sz="3000" dirty="0" err="1">
                <a:latin typeface="Franklin Gothic Demi Cond" pitchFamily="34" charset="0"/>
              </a:rPr>
              <a:t>tetap</a:t>
            </a:r>
            <a:r>
              <a:rPr lang="en-US" sz="3000" dirty="0">
                <a:latin typeface="Franklin Gothic Demi Cond" pitchFamily="34" charset="0"/>
              </a:rPr>
              <a:t> </a:t>
            </a:r>
            <a:r>
              <a:rPr lang="en-US" sz="3000" dirty="0" err="1">
                <a:latin typeface="Franklin Gothic Demi Cond" pitchFamily="34" charset="0"/>
              </a:rPr>
              <a:t>mengingat</a:t>
            </a:r>
            <a:r>
              <a:rPr lang="en-US" sz="3000" dirty="0">
                <a:latin typeface="Franklin Gothic Demi Cond" pitchFamily="34" charset="0"/>
              </a:rPr>
              <a:t> </a:t>
            </a:r>
            <a:r>
              <a:rPr lang="en-US" sz="3000" dirty="0" err="1">
                <a:latin typeface="Franklin Gothic Demi Cond" pitchFamily="34" charset="0"/>
              </a:rPr>
              <a:t>kejadian</a:t>
            </a:r>
            <a:r>
              <a:rPr lang="en-US" sz="3000" dirty="0">
                <a:latin typeface="Franklin Gothic Demi Cond" pitchFamily="34" charset="0"/>
              </a:rPr>
              <a:t> </a:t>
            </a:r>
            <a:r>
              <a:rPr lang="en-US" sz="3000" dirty="0" err="1">
                <a:latin typeface="Franklin Gothic Demi Cond" pitchFamily="34" charset="0"/>
              </a:rPr>
              <a:t>ini</a:t>
            </a:r>
            <a:r>
              <a:rPr lang="en-US" sz="3000" dirty="0">
                <a:latin typeface="Franklin Gothic Demi Cond" pitchFamily="34" charset="0"/>
              </a:rPr>
              <a:t> </a:t>
            </a:r>
            <a:r>
              <a:rPr lang="en-US" sz="3000" dirty="0" err="1">
                <a:latin typeface="Franklin Gothic Demi Cond" pitchFamily="34" charset="0"/>
              </a:rPr>
              <a:t>dalam</a:t>
            </a:r>
            <a:r>
              <a:rPr lang="en-US" sz="3000" dirty="0">
                <a:latin typeface="Franklin Gothic Demi Cond" pitchFamily="34" charset="0"/>
              </a:rPr>
              <a:t> </a:t>
            </a:r>
            <a:r>
              <a:rPr lang="en-US" sz="3000" dirty="0" err="1">
                <a:latin typeface="Franklin Gothic Demi Cond" pitchFamily="34" charset="0"/>
              </a:rPr>
              <a:t>pikirannya</a:t>
            </a:r>
            <a:r>
              <a:rPr lang="en-US" sz="3000" dirty="0">
                <a:latin typeface="Franklin Gothic Demi Cond" pitchFamily="34" charset="0"/>
              </a:rPr>
              <a:t>, </a:t>
            </a:r>
            <a:r>
              <a:rPr lang="en-US" sz="3000" dirty="0" err="1">
                <a:latin typeface="Franklin Gothic Demi Cond" pitchFamily="34" charset="0"/>
              </a:rPr>
              <a:t>merenungkan</a:t>
            </a:r>
            <a:r>
              <a:rPr lang="en-US" sz="3000" dirty="0">
                <a:latin typeface="Franklin Gothic Demi Cond" pitchFamily="34" charset="0"/>
              </a:rPr>
              <a:t> </a:t>
            </a:r>
            <a:r>
              <a:rPr lang="en-US" sz="3000" dirty="0" err="1">
                <a:latin typeface="Franklin Gothic Demi Cond" pitchFamily="34" charset="0"/>
              </a:rPr>
              <a:t>maknanya</a:t>
            </a:r>
            <a:r>
              <a:rPr lang="en-US" sz="3000" dirty="0">
                <a:latin typeface="Franklin Gothic Demi Cond" pitchFamily="34" charset="0"/>
              </a:rPr>
              <a:t> </a:t>
            </a:r>
            <a:r>
              <a:rPr lang="en-US" sz="3000" dirty="0" err="1">
                <a:latin typeface="Franklin Gothic Demi Cond" pitchFamily="34" charset="0"/>
              </a:rPr>
              <a:t>dan</a:t>
            </a:r>
            <a:r>
              <a:rPr lang="en-US" sz="3000" dirty="0">
                <a:latin typeface="Franklin Gothic Demi Cond" pitchFamily="34" charset="0"/>
              </a:rPr>
              <a:t> </a:t>
            </a:r>
            <a:r>
              <a:rPr lang="en-US" sz="3000" dirty="0" err="1">
                <a:latin typeface="Franklin Gothic Demi Cond" pitchFamily="34" charset="0"/>
              </a:rPr>
              <a:t>menunggu</a:t>
            </a:r>
            <a:r>
              <a:rPr lang="en-US" sz="3000" dirty="0">
                <a:latin typeface="Franklin Gothic Demi Cond" pitchFamily="34" charset="0"/>
              </a:rPr>
              <a:t> </a:t>
            </a:r>
            <a:r>
              <a:rPr lang="en-US" sz="3000" dirty="0" err="1">
                <a:latin typeface="Franklin Gothic Demi Cond" pitchFamily="34" charset="0"/>
              </a:rPr>
              <a:t>pemenuhannya</a:t>
            </a:r>
            <a:r>
              <a:rPr lang="en-US" sz="3000" dirty="0">
                <a:latin typeface="Franklin Gothic Demi Cond" pitchFamily="34" charset="0"/>
              </a:rPr>
              <a:t> [</a:t>
            </a:r>
            <a:r>
              <a:rPr lang="en-US" sz="3000" dirty="0" err="1">
                <a:latin typeface="Franklin Gothic Demi Cond" pitchFamily="34" charset="0"/>
              </a:rPr>
              <a:t>Kejadian</a:t>
            </a:r>
            <a:r>
              <a:rPr lang="en-US" sz="3000" dirty="0">
                <a:latin typeface="Franklin Gothic Demi Cond" pitchFamily="34" charset="0"/>
              </a:rPr>
              <a:t> 37:11]. </a:t>
            </a:r>
            <a:r>
              <a:rPr lang="en-US" sz="3000" dirty="0" err="1">
                <a:latin typeface="Franklin Gothic Demi Cond" pitchFamily="34" charset="0"/>
              </a:rPr>
              <a:t>Implikasinya</a:t>
            </a:r>
            <a:r>
              <a:rPr lang="en-US" sz="3000" dirty="0">
                <a:latin typeface="Franklin Gothic Demi Cond" pitchFamily="34" charset="0"/>
              </a:rPr>
              <a:t> </a:t>
            </a:r>
            <a:r>
              <a:rPr lang="en-US" sz="3000" dirty="0" err="1">
                <a:latin typeface="Franklin Gothic Demi Cond" pitchFamily="34" charset="0"/>
              </a:rPr>
              <a:t>adalah</a:t>
            </a:r>
            <a:r>
              <a:rPr lang="en-US" sz="3000" dirty="0">
                <a:latin typeface="Franklin Gothic Demi Cond" pitchFamily="34" charset="0"/>
              </a:rPr>
              <a:t>, </a:t>
            </a:r>
            <a:r>
              <a:rPr lang="en-US" sz="3000" dirty="0" err="1">
                <a:latin typeface="Franklin Gothic Demi Cond" pitchFamily="34" charset="0"/>
              </a:rPr>
              <a:t>mungkin</a:t>
            </a:r>
            <a:r>
              <a:rPr lang="en-US" sz="3000" dirty="0">
                <a:latin typeface="Franklin Gothic Demi Cond" pitchFamily="34" charset="0"/>
              </a:rPr>
              <a:t>, </a:t>
            </a:r>
            <a:r>
              <a:rPr lang="en-US" sz="3000" dirty="0" err="1">
                <a:latin typeface="Franklin Gothic Demi Cond" pitchFamily="34" charset="0"/>
              </a:rPr>
              <a:t>jauh</a:t>
            </a:r>
            <a:r>
              <a:rPr lang="en-US" sz="3000" dirty="0">
                <a:latin typeface="Franklin Gothic Demi Cond" pitchFamily="34" charset="0"/>
              </a:rPr>
              <a:t> </a:t>
            </a:r>
            <a:r>
              <a:rPr lang="en-US" sz="3000" dirty="0" err="1">
                <a:latin typeface="Franklin Gothic Demi Cond" pitchFamily="34" charset="0"/>
              </a:rPr>
              <a:t>di</a:t>
            </a:r>
            <a:r>
              <a:rPr lang="en-US" sz="3000" dirty="0">
                <a:latin typeface="Franklin Gothic Demi Cond" pitchFamily="34" charset="0"/>
              </a:rPr>
              <a:t> </a:t>
            </a:r>
            <a:r>
              <a:rPr lang="en-US" sz="3000" dirty="0" err="1">
                <a:latin typeface="Franklin Gothic Demi Cond" pitchFamily="34" charset="0"/>
              </a:rPr>
              <a:t>lubuk</a:t>
            </a:r>
            <a:r>
              <a:rPr lang="en-US" sz="3000" dirty="0">
                <a:latin typeface="Franklin Gothic Demi Cond" pitchFamily="34" charset="0"/>
              </a:rPr>
              <a:t> </a:t>
            </a:r>
            <a:r>
              <a:rPr lang="en-US" sz="3000" dirty="0" err="1">
                <a:latin typeface="Franklin Gothic Demi Cond" pitchFamily="34" charset="0"/>
              </a:rPr>
              <a:t>hatinya</a:t>
            </a:r>
            <a:r>
              <a:rPr lang="en-US" sz="3000" dirty="0">
                <a:latin typeface="Franklin Gothic Demi Cond" pitchFamily="34" charset="0"/>
              </a:rPr>
              <a:t> </a:t>
            </a:r>
            <a:r>
              <a:rPr lang="en-US" sz="3000" dirty="0" err="1">
                <a:latin typeface="Franklin Gothic Demi Cond" pitchFamily="34" charset="0"/>
              </a:rPr>
              <a:t>dia</a:t>
            </a:r>
            <a:r>
              <a:rPr lang="en-US" sz="3000" dirty="0">
                <a:latin typeface="Franklin Gothic Demi Cond" pitchFamily="34" charset="0"/>
              </a:rPr>
              <a:t> </a:t>
            </a:r>
            <a:r>
              <a:rPr lang="en-US" sz="3000" dirty="0" err="1">
                <a:latin typeface="Franklin Gothic Demi Cond" pitchFamily="34" charset="0"/>
              </a:rPr>
              <a:t>berpikir</a:t>
            </a:r>
            <a:r>
              <a:rPr lang="en-US" sz="3000" dirty="0">
                <a:latin typeface="Franklin Gothic Demi Cond" pitchFamily="34" charset="0"/>
              </a:rPr>
              <a:t> </a:t>
            </a:r>
            <a:r>
              <a:rPr lang="en-US" sz="3000" dirty="0" err="1">
                <a:latin typeface="Franklin Gothic Demi Cond" pitchFamily="34" charset="0"/>
              </a:rPr>
              <a:t>bahwa</a:t>
            </a:r>
            <a:r>
              <a:rPr lang="en-US" sz="3000" dirty="0">
                <a:latin typeface="Franklin Gothic Demi Cond" pitchFamily="34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Eras Bold ITC" pitchFamily="34" charset="0"/>
              </a:rPr>
              <a:t>mungkin</a:t>
            </a:r>
            <a:r>
              <a:rPr lang="en-US" sz="30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Eras Bold ITC" pitchFamily="34" charset="0"/>
              </a:rPr>
              <a:t>ada</a:t>
            </a:r>
            <a:r>
              <a:rPr lang="en-US" sz="30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Eras Bold ITC" pitchFamily="34" charset="0"/>
              </a:rPr>
              <a:t>sesuatu</a:t>
            </a:r>
            <a:r>
              <a:rPr lang="en-US" sz="30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Eras Bold ITC" pitchFamily="34" charset="0"/>
              </a:rPr>
              <a:t>dalam</a:t>
            </a:r>
            <a:r>
              <a:rPr lang="en-US" sz="30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Eras Bold ITC" pitchFamily="34" charset="0"/>
              </a:rPr>
              <a:t>mimpi</a:t>
            </a:r>
            <a:r>
              <a:rPr lang="en-US" sz="3000" dirty="0">
                <a:solidFill>
                  <a:srgbClr val="C00000"/>
                </a:solidFill>
                <a:latin typeface="Eras Bold ITC" pitchFamily="34" charset="0"/>
              </a:rPr>
              <a:t> Yusuf </a:t>
            </a:r>
            <a:r>
              <a:rPr lang="en-US" sz="3000" dirty="0" err="1">
                <a:solidFill>
                  <a:srgbClr val="C00000"/>
                </a:solidFill>
                <a:latin typeface="Eras Bold ITC" pitchFamily="34" charset="0"/>
              </a:rPr>
              <a:t>sehingga</a:t>
            </a:r>
            <a:r>
              <a:rPr lang="en-US" sz="30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Eras Bold ITC" pitchFamily="34" charset="0"/>
              </a:rPr>
              <a:t>diulangi</a:t>
            </a:r>
            <a:r>
              <a:rPr lang="en-US" sz="30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Eras Bold ITC" pitchFamily="34" charset="0"/>
              </a:rPr>
              <a:t>kembali</a:t>
            </a:r>
            <a:r>
              <a:rPr lang="en-US" sz="30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Eras Bold ITC" pitchFamily="34" charset="0"/>
              </a:rPr>
              <a:t>walaupun</a:t>
            </a:r>
            <a:r>
              <a:rPr lang="en-US" sz="30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Eras Bold ITC" pitchFamily="34" charset="0"/>
              </a:rPr>
              <a:t>dengan</a:t>
            </a:r>
            <a:r>
              <a:rPr lang="en-US" sz="30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Eras Bold ITC" pitchFamily="34" charset="0"/>
              </a:rPr>
              <a:t>gambaran</a:t>
            </a:r>
            <a:r>
              <a:rPr lang="en-US" sz="3000" dirty="0">
                <a:solidFill>
                  <a:srgbClr val="C00000"/>
                </a:solidFill>
                <a:latin typeface="Eras Bold ITC" pitchFamily="34" charset="0"/>
              </a:rPr>
              <a:t> yang </a:t>
            </a:r>
            <a:r>
              <a:rPr lang="en-US" sz="3000" dirty="0" err="1">
                <a:solidFill>
                  <a:srgbClr val="C00000"/>
                </a:solidFill>
                <a:latin typeface="Eras Bold ITC" pitchFamily="34" charset="0"/>
              </a:rPr>
              <a:t>berbeda</a:t>
            </a:r>
            <a:r>
              <a:rPr lang="en-US" sz="3000" dirty="0">
                <a:solidFill>
                  <a:srgbClr val="C00000"/>
                </a:solidFill>
                <a:latin typeface="Eras Bold ITC" pitchFamily="34" charset="0"/>
              </a:rPr>
              <a:t>.</a:t>
            </a:r>
          </a:p>
        </p:txBody>
      </p:sp>
      <p:sp>
        <p:nvSpPr>
          <p:cNvPr id="27650" name="AutoShape 2" descr="Mimpi Yusuf yang Diilham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52" name="AutoShape 4" descr="Mimpi Yusuf yang Diilham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54" name="AutoShape 6" descr="Mimpi Yusuf yang Diilham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56" name="AutoShape 8" descr="Mimpi Yusuf yang Diilham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7658" name="Picture 10" descr="Kiong Koe Berkicau: Lihat, Tukang Mimpi Kita Datang | SESAWI.NE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49453" y="1785926"/>
            <a:ext cx="3394547" cy="357365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Maroon Background Vector Art, Icons, and Graphics for Free Downlo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74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500438"/>
            <a:ext cx="9144000" cy="335756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Tidak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mudah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untuk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menjalani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kehidupan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di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dalam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keluarga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di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mana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secara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tersembunyi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atau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terang-terangan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sikap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pilih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kasih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atau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membeda-bedakan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ditumbuhkan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. </a:t>
            </a:r>
          </a:p>
          <a:p>
            <a:pPr>
              <a:buNone/>
            </a:pP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	</a:t>
            </a:r>
            <a:r>
              <a:rPr lang="en-US" dirty="0" err="1">
                <a:solidFill>
                  <a:srgbClr val="FFFF00"/>
                </a:solidFill>
                <a:latin typeface="Gill Sans Ultra Bold Condensed" pitchFamily="34" charset="0"/>
              </a:rPr>
              <a:t>Kebencian</a:t>
            </a:r>
            <a:r>
              <a:rPr lang="en-US" dirty="0">
                <a:solidFill>
                  <a:srgbClr val="FFFF00"/>
                </a:solidFill>
                <a:latin typeface="Gill Sans Ultra Bold Condensed" pitchFamily="34" charset="0"/>
              </a:rPr>
              <a:t>, </a:t>
            </a:r>
            <a:r>
              <a:rPr lang="en-US" dirty="0" err="1">
                <a:solidFill>
                  <a:srgbClr val="FFFF00"/>
                </a:solidFill>
                <a:latin typeface="Gill Sans Ultra Bold Condensed" pitchFamily="34" charset="0"/>
              </a:rPr>
              <a:t>kemarahan</a:t>
            </a:r>
            <a:r>
              <a:rPr lang="en-US" dirty="0">
                <a:solidFill>
                  <a:srgbClr val="FFFF00"/>
                </a:solidFill>
                <a:latin typeface="Gill Sans Ultra Bold Condensed" pitchFamily="34" charset="0"/>
              </a:rPr>
              <a:t>, </a:t>
            </a:r>
            <a:r>
              <a:rPr lang="en-US" dirty="0" err="1">
                <a:solidFill>
                  <a:srgbClr val="FFFF00"/>
                </a:solidFill>
                <a:latin typeface="Gill Sans Ultra Bold Condensed" pitchFamily="34" charset="0"/>
              </a:rPr>
              <a:t>iri</a:t>
            </a:r>
            <a:r>
              <a:rPr lang="en-US" dirty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Gill Sans Ultra Bold Condensed" pitchFamily="34" charset="0"/>
              </a:rPr>
              <a:t>hati</a:t>
            </a:r>
            <a:r>
              <a:rPr lang="en-US" dirty="0">
                <a:solidFill>
                  <a:srgbClr val="FFFF00"/>
                </a:solidFill>
                <a:latin typeface="Gill Sans Ultra Bold Condensed" pitchFamily="34" charset="0"/>
              </a:rPr>
              <a:t> yang </a:t>
            </a:r>
            <a:r>
              <a:rPr lang="en-US" dirty="0" err="1">
                <a:solidFill>
                  <a:srgbClr val="FFFF00"/>
                </a:solidFill>
                <a:latin typeface="Gill Sans Ultra Bold Condensed" pitchFamily="34" charset="0"/>
              </a:rPr>
              <a:t>timbul</a:t>
            </a:r>
            <a:r>
              <a:rPr lang="en-US" dirty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Gill Sans Ultra Bold Condensed" pitchFamily="34" charset="0"/>
              </a:rPr>
              <a:t>akan</a:t>
            </a:r>
            <a:r>
              <a:rPr lang="en-US" dirty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Gill Sans Ultra Bold Condensed" pitchFamily="34" charset="0"/>
              </a:rPr>
              <a:t>merusak</a:t>
            </a:r>
            <a:r>
              <a:rPr lang="en-US" dirty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Gill Sans Ultra Bold Condensed" pitchFamily="34" charset="0"/>
              </a:rPr>
              <a:t>kebahagiaan</a:t>
            </a:r>
            <a:r>
              <a:rPr lang="en-US" dirty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Gill Sans Ultra Bold Condensed" pitchFamily="34" charset="0"/>
              </a:rPr>
              <a:t>keluarga</a:t>
            </a:r>
            <a:r>
              <a:rPr lang="en-US" dirty="0">
                <a:solidFill>
                  <a:srgbClr val="FFFF00"/>
                </a:solidFill>
                <a:latin typeface="Gill Sans Ultra Bold Condensed" pitchFamily="34" charset="0"/>
              </a:rPr>
              <a:t>.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098" name="Picture 2" descr="Sejarah Para Nabi: Yusuf | Religious Studies - Quizizz"/>
          <p:cNvPicPr>
            <a:picLocks noChangeAspect="1" noChangeArrowheads="1"/>
          </p:cNvPicPr>
          <p:nvPr/>
        </p:nvPicPr>
        <p:blipFill>
          <a:blip r:embed="rId3"/>
          <a:srcRect b="28333"/>
          <a:stretch>
            <a:fillRect/>
          </a:stretch>
        </p:blipFill>
        <p:spPr bwMode="auto">
          <a:xfrm>
            <a:off x="0" y="-1"/>
            <a:ext cx="9144000" cy="327662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588"/>
            <a:ext cx="91673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0"/>
            <a:ext cx="6008712" cy="16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n-NO" sz="3200" dirty="0">
                <a:solidFill>
                  <a:srgbClr val="FFFF00"/>
                </a:solidFill>
                <a:latin typeface="Impact" pitchFamily="34" charset="0"/>
              </a:rPr>
              <a:t>SERANGAN TERHADAP YUSUF</a:t>
            </a:r>
            <a:br>
              <a:rPr lang="nn-NO" sz="3200" dirty="0">
                <a:solidFill>
                  <a:srgbClr val="FFFF00"/>
                </a:solidFill>
                <a:latin typeface="Impact" pitchFamily="34" charset="0"/>
              </a:rPr>
            </a:br>
            <a:r>
              <a:rPr lang="nn-NO" sz="2800" dirty="0">
                <a:solidFill>
                  <a:schemeClr val="bg1"/>
                </a:solidFill>
                <a:latin typeface="Bernard MT Condensed" pitchFamily="18" charset="0"/>
              </a:rPr>
              <a:t>Senin, 06 Juni 2022</a:t>
            </a:r>
            <a:endParaRPr lang="en-US" sz="2800" dirty="0">
              <a:solidFill>
                <a:schemeClr val="bg1"/>
              </a:solidFill>
              <a:latin typeface="Bernard MT Condensed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0298" y="2071678"/>
            <a:ext cx="6643702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>
                <a:latin typeface="Franklin Gothic Demi Cond" pitchFamily="34" charset="0"/>
              </a:rPr>
              <a:t>	</a:t>
            </a:r>
            <a:r>
              <a:rPr lang="en-US" dirty="0" err="1">
                <a:latin typeface="Franklin Gothic Demi Cond" pitchFamily="34" charset="0"/>
              </a:rPr>
              <a:t>Memelihara</a:t>
            </a:r>
            <a:r>
              <a:rPr lang="en-US" dirty="0">
                <a:latin typeface="Franklin Gothic Demi Cond" pitchFamily="34" charset="0"/>
              </a:rPr>
              <a:t> </a:t>
            </a:r>
            <a:r>
              <a:rPr lang="en-US" dirty="0" err="1">
                <a:latin typeface="Franklin Gothic Demi Cond" pitchFamily="34" charset="0"/>
              </a:rPr>
              <a:t>kebencian</a:t>
            </a:r>
            <a:r>
              <a:rPr lang="en-US" dirty="0">
                <a:latin typeface="Franklin Gothic Demi Cond" pitchFamily="34" charset="0"/>
              </a:rPr>
              <a:t> yang </a:t>
            </a:r>
            <a:r>
              <a:rPr lang="en-US" dirty="0" err="1">
                <a:latin typeface="Franklin Gothic Demi Cond" pitchFamily="34" charset="0"/>
              </a:rPr>
              <a:t>terus-menerus</a:t>
            </a:r>
            <a:r>
              <a:rPr lang="en-US" dirty="0">
                <a:latin typeface="Franklin Gothic Demi Cond" pitchFamily="34" charset="0"/>
              </a:rPr>
              <a:t> </a:t>
            </a:r>
            <a:r>
              <a:rPr lang="en-US" dirty="0" err="1">
                <a:latin typeface="Franklin Gothic Demi Cond" pitchFamily="34" charset="0"/>
              </a:rPr>
              <a:t>di</a:t>
            </a:r>
            <a:r>
              <a:rPr lang="en-US" dirty="0">
                <a:latin typeface="Franklin Gothic Demi Cond" pitchFamily="34" charset="0"/>
              </a:rPr>
              <a:t> </a:t>
            </a:r>
            <a:r>
              <a:rPr lang="en-US" dirty="0" err="1">
                <a:latin typeface="Franklin Gothic Demi Cond" pitchFamily="34" charset="0"/>
              </a:rPr>
              <a:t>dalam</a:t>
            </a:r>
            <a:r>
              <a:rPr lang="en-US" dirty="0">
                <a:latin typeface="Franklin Gothic Demi Cond" pitchFamily="34" charset="0"/>
              </a:rPr>
              <a:t> </a:t>
            </a:r>
            <a:r>
              <a:rPr lang="en-US" dirty="0" err="1">
                <a:latin typeface="Franklin Gothic Demi Cond" pitchFamily="34" charset="0"/>
              </a:rPr>
              <a:t>hati</a:t>
            </a:r>
            <a:r>
              <a:rPr lang="en-US" dirty="0">
                <a:latin typeface="Franklin Gothic Demi Cond" pitchFamily="34" charset="0"/>
              </a:rPr>
              <a:t>, </a:t>
            </a:r>
            <a:r>
              <a:rPr lang="en-US" dirty="0" err="1">
                <a:latin typeface="Franklin Gothic Demi Cond" pitchFamily="34" charset="0"/>
              </a:rPr>
              <a:t>itu</a:t>
            </a:r>
            <a:r>
              <a:rPr lang="en-US" dirty="0">
                <a:latin typeface="Franklin Gothic Demi Cond" pitchFamily="34" charset="0"/>
              </a:rPr>
              <a:t> </a:t>
            </a:r>
            <a:r>
              <a:rPr lang="en-US" dirty="0" err="1">
                <a:latin typeface="Franklin Gothic Demi Cond" pitchFamily="34" charset="0"/>
              </a:rPr>
              <a:t>memberi</a:t>
            </a:r>
            <a:r>
              <a:rPr lang="en-US" dirty="0">
                <a:latin typeface="Franklin Gothic Demi Cond" pitchFamily="34" charset="0"/>
              </a:rPr>
              <a:t> </a:t>
            </a:r>
            <a:r>
              <a:rPr lang="en-US" dirty="0" err="1">
                <a:latin typeface="Franklin Gothic Demi Cond" pitchFamily="34" charset="0"/>
              </a:rPr>
              <a:t>kesempatan</a:t>
            </a:r>
            <a:r>
              <a:rPr lang="en-US" dirty="0">
                <a:latin typeface="Franklin Gothic Demi Cond" pitchFamily="34" charset="0"/>
              </a:rPr>
              <a:t> </a:t>
            </a:r>
            <a:r>
              <a:rPr lang="en-US" dirty="0" err="1">
                <a:latin typeface="Franklin Gothic Demi Cond" pitchFamily="34" charset="0"/>
              </a:rPr>
              <a:t>kepada</a:t>
            </a:r>
            <a:r>
              <a:rPr lang="en-US" dirty="0">
                <a:latin typeface="Franklin Gothic Demi Cond" pitchFamily="34" charset="0"/>
              </a:rPr>
              <a:t> </a:t>
            </a:r>
            <a:r>
              <a:rPr lang="en-US" dirty="0" err="1">
                <a:latin typeface="Franklin Gothic Demi Cond" pitchFamily="34" charset="0"/>
              </a:rPr>
              <a:t>Iblis</a:t>
            </a:r>
            <a:r>
              <a:rPr lang="en-US" dirty="0">
                <a:latin typeface="Franklin Gothic Demi Cond" pitchFamily="34" charset="0"/>
              </a:rPr>
              <a:t> </a:t>
            </a:r>
            <a:r>
              <a:rPr lang="en-US" dirty="0" err="1">
                <a:latin typeface="Franklin Gothic Demi Cond" pitchFamily="34" charset="0"/>
              </a:rPr>
              <a:t>untuk</a:t>
            </a:r>
            <a:r>
              <a:rPr lang="en-US" dirty="0">
                <a:latin typeface="Franklin Gothic Demi Cond" pitchFamily="34" charset="0"/>
              </a:rPr>
              <a:t> </a:t>
            </a:r>
            <a:r>
              <a:rPr lang="en-US" dirty="0" err="1">
                <a:latin typeface="Franklin Gothic Demi Cond" pitchFamily="34" charset="0"/>
              </a:rPr>
              <a:t>memperdayai</a:t>
            </a:r>
            <a:r>
              <a:rPr lang="en-US" dirty="0">
                <a:latin typeface="Franklin Gothic Demi Cond" pitchFamily="34" charset="0"/>
              </a:rPr>
              <a:t> </a:t>
            </a:r>
            <a:r>
              <a:rPr lang="en-US" dirty="0" err="1">
                <a:latin typeface="Franklin Gothic Demi Cond" pitchFamily="34" charset="0"/>
              </a:rPr>
              <a:t>dan</a:t>
            </a:r>
            <a:r>
              <a:rPr lang="en-US" dirty="0">
                <a:latin typeface="Franklin Gothic Demi Cond" pitchFamily="34" charset="0"/>
              </a:rPr>
              <a:t> </a:t>
            </a:r>
            <a:r>
              <a:rPr lang="en-US" dirty="0" err="1">
                <a:latin typeface="Franklin Gothic Demi Cond" pitchFamily="34" charset="0"/>
              </a:rPr>
              <a:t>mengendalikan</a:t>
            </a:r>
            <a:r>
              <a:rPr lang="en-US" dirty="0">
                <a:latin typeface="Franklin Gothic Demi Cond" pitchFamily="34" charset="0"/>
              </a:rPr>
              <a:t>. </a:t>
            </a:r>
            <a:r>
              <a:rPr lang="en-US" dirty="0" err="1">
                <a:solidFill>
                  <a:srgbClr val="C00000"/>
                </a:solidFill>
                <a:latin typeface="Eras Bold ITC" pitchFamily="34" charset="0"/>
              </a:rPr>
              <a:t>Cepat</a:t>
            </a:r>
            <a:r>
              <a:rPr lang="en-US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Eras Bold ITC" pitchFamily="34" charset="0"/>
              </a:rPr>
              <a:t>atau</a:t>
            </a:r>
            <a:r>
              <a:rPr lang="en-US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Eras Bold ITC" pitchFamily="34" charset="0"/>
              </a:rPr>
              <a:t>lambat</a:t>
            </a:r>
            <a:r>
              <a:rPr lang="en-US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Eras Bold ITC" pitchFamily="34" charset="0"/>
              </a:rPr>
              <a:t>kebencian</a:t>
            </a:r>
            <a:r>
              <a:rPr lang="en-US" dirty="0">
                <a:solidFill>
                  <a:srgbClr val="C00000"/>
                </a:solidFill>
                <a:latin typeface="Eras Bold ITC" pitchFamily="34" charset="0"/>
              </a:rPr>
              <a:t> yang </a:t>
            </a:r>
            <a:r>
              <a:rPr lang="en-US" dirty="0" err="1">
                <a:solidFill>
                  <a:srgbClr val="C00000"/>
                </a:solidFill>
                <a:latin typeface="Eras Bold ITC" pitchFamily="34" charset="0"/>
              </a:rPr>
              <a:t>dipelihara</a:t>
            </a:r>
            <a:r>
              <a:rPr lang="en-US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Eras Bold ITC" pitchFamily="34" charset="0"/>
              </a:rPr>
              <a:t>tersebut</a:t>
            </a:r>
            <a:r>
              <a:rPr lang="en-US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Eras Bold ITC" pitchFamily="34" charset="0"/>
              </a:rPr>
              <a:t>akan</a:t>
            </a:r>
            <a:r>
              <a:rPr lang="en-US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Eras Bold ITC" pitchFamily="34" charset="0"/>
              </a:rPr>
              <a:t>membawa</a:t>
            </a:r>
            <a:r>
              <a:rPr lang="en-US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Eras Bold ITC" pitchFamily="34" charset="0"/>
              </a:rPr>
              <a:t>kepada</a:t>
            </a:r>
            <a:r>
              <a:rPr lang="en-US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Eras Bold ITC" pitchFamily="34" charset="0"/>
              </a:rPr>
              <a:t>masalah</a:t>
            </a:r>
            <a:r>
              <a:rPr lang="en-US" dirty="0">
                <a:solidFill>
                  <a:srgbClr val="C00000"/>
                </a:solidFill>
                <a:latin typeface="Eras Bold ITC" pitchFamily="34" charset="0"/>
              </a:rPr>
              <a:t> yang </a:t>
            </a:r>
            <a:r>
              <a:rPr lang="en-US" dirty="0" err="1">
                <a:solidFill>
                  <a:srgbClr val="C00000"/>
                </a:solidFill>
                <a:latin typeface="Eras Bold ITC" pitchFamily="34" charset="0"/>
              </a:rPr>
              <a:t>lebih</a:t>
            </a:r>
            <a:r>
              <a:rPr lang="en-US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Eras Bold ITC" pitchFamily="34" charset="0"/>
              </a:rPr>
              <a:t>serius</a:t>
            </a:r>
            <a:r>
              <a:rPr lang="en-US" dirty="0">
                <a:solidFill>
                  <a:srgbClr val="C00000"/>
                </a:solidFill>
                <a:latin typeface="Eras Bold ITC" pitchFamily="34" charset="0"/>
              </a:rPr>
              <a:t>.</a:t>
            </a:r>
          </a:p>
        </p:txBody>
      </p:sp>
      <p:pic>
        <p:nvPicPr>
          <p:cNvPr id="26626" name="Picture 2" descr="SRHI 7 Agu 20 – UPAH DOSA MAUT, KARUNIA ALLAH HIDUP YANG KEKAL (Kis  13:38-39) | Gereja Baptis Indonesia Kebayoran"/>
          <p:cNvPicPr>
            <a:picLocks noChangeAspect="1" noChangeArrowheads="1"/>
          </p:cNvPicPr>
          <p:nvPr/>
        </p:nvPicPr>
        <p:blipFill>
          <a:blip r:embed="rId4"/>
          <a:srcRect l="10098" t="18293" r="61444"/>
          <a:stretch>
            <a:fillRect/>
          </a:stretch>
        </p:blipFill>
        <p:spPr bwMode="auto">
          <a:xfrm>
            <a:off x="285720" y="2071678"/>
            <a:ext cx="2485017" cy="393858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1C32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20" y="285727"/>
            <a:ext cx="8643998" cy="321471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dirty="0">
                <a:solidFill>
                  <a:schemeClr val="bg1"/>
                </a:solidFill>
                <a:latin typeface="Berlin Sans FB" pitchFamily="34" charset="0"/>
              </a:rPr>
              <a:t>	</a:t>
            </a:r>
            <a:r>
              <a:rPr lang="en-US" sz="2800" dirty="0" err="1">
                <a:solidFill>
                  <a:schemeClr val="bg1"/>
                </a:solidFill>
                <a:latin typeface="Berlin Sans FB" pitchFamily="34" charset="0"/>
              </a:rPr>
              <a:t>Saudara-saudara</a:t>
            </a:r>
            <a:r>
              <a:rPr lang="en-US" sz="2800" dirty="0">
                <a:solidFill>
                  <a:schemeClr val="bg1"/>
                </a:solidFill>
                <a:latin typeface="Berlin Sans FB" pitchFamily="34" charset="0"/>
              </a:rPr>
              <a:t> Yusuf </a:t>
            </a:r>
            <a:r>
              <a:rPr lang="en-US" sz="2800" dirty="0" err="1">
                <a:solidFill>
                  <a:schemeClr val="bg1"/>
                </a:solidFill>
                <a:latin typeface="Berlin Sans FB" pitchFamily="34" charset="0"/>
              </a:rPr>
              <a:t>mencari</a:t>
            </a:r>
            <a:r>
              <a:rPr lang="en-US" sz="2800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erlin Sans FB" pitchFamily="34" charset="0"/>
              </a:rPr>
              <a:t>kesempatan</a:t>
            </a:r>
            <a:r>
              <a:rPr lang="en-US" sz="2800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erlin Sans FB" pitchFamily="34" charset="0"/>
              </a:rPr>
              <a:t>untuk</a:t>
            </a:r>
            <a:r>
              <a:rPr lang="en-US" sz="2800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erlin Sans FB" pitchFamily="34" charset="0"/>
              </a:rPr>
              <a:t>membunuh</a:t>
            </a:r>
            <a:r>
              <a:rPr lang="en-US" sz="2800" dirty="0">
                <a:solidFill>
                  <a:schemeClr val="bg1"/>
                </a:solidFill>
                <a:latin typeface="Berlin Sans FB" pitchFamily="34" charset="0"/>
              </a:rPr>
              <a:t> Yusuf. </a:t>
            </a:r>
            <a:r>
              <a:rPr lang="en-US" sz="2800" dirty="0" err="1">
                <a:solidFill>
                  <a:srgbClr val="FFFF00"/>
                </a:solidFill>
                <a:latin typeface="Berlin Sans FB" pitchFamily="34" charset="0"/>
              </a:rPr>
              <a:t>Kebencian</a:t>
            </a:r>
            <a:r>
              <a:rPr lang="en-US" sz="2800" dirty="0">
                <a:solidFill>
                  <a:srgbClr val="FFFF00"/>
                </a:solidFill>
                <a:latin typeface="Berlin Sans FB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Berlin Sans FB" pitchFamily="34" charset="0"/>
              </a:rPr>
              <a:t>di</a:t>
            </a:r>
            <a:r>
              <a:rPr lang="en-US" sz="2800" dirty="0">
                <a:solidFill>
                  <a:srgbClr val="FFFF00"/>
                </a:solidFill>
                <a:latin typeface="Berlin Sans FB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Berlin Sans FB" pitchFamily="34" charset="0"/>
              </a:rPr>
              <a:t>hati</a:t>
            </a:r>
            <a:r>
              <a:rPr lang="en-US" sz="2800" dirty="0">
                <a:solidFill>
                  <a:srgbClr val="FFFF00"/>
                </a:solidFill>
                <a:latin typeface="Berlin Sans FB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Berlin Sans FB" pitchFamily="34" charset="0"/>
              </a:rPr>
              <a:t>mereka</a:t>
            </a:r>
            <a:r>
              <a:rPr lang="en-US" sz="2800" dirty="0">
                <a:solidFill>
                  <a:srgbClr val="FFFF00"/>
                </a:solidFill>
                <a:latin typeface="Berlin Sans FB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Berlin Sans FB" pitchFamily="34" charset="0"/>
              </a:rPr>
              <a:t>seolah</a:t>
            </a:r>
            <a:r>
              <a:rPr lang="en-US" sz="2800" dirty="0">
                <a:solidFill>
                  <a:srgbClr val="FFFF00"/>
                </a:solidFill>
                <a:latin typeface="Berlin Sans FB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Berlin Sans FB" pitchFamily="34" charset="0"/>
              </a:rPr>
              <a:t>telah</a:t>
            </a:r>
            <a:r>
              <a:rPr lang="en-US" sz="2800" dirty="0">
                <a:solidFill>
                  <a:srgbClr val="FFFF00"/>
                </a:solidFill>
                <a:latin typeface="Berlin Sans FB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Berlin Sans FB" pitchFamily="34" charset="0"/>
              </a:rPr>
              <a:t>menutup</a:t>
            </a:r>
            <a:r>
              <a:rPr lang="en-US" sz="2800" dirty="0">
                <a:solidFill>
                  <a:srgbClr val="FFFF00"/>
                </a:solidFill>
                <a:latin typeface="Berlin Sans FB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Berlin Sans FB" pitchFamily="34" charset="0"/>
              </a:rPr>
              <a:t>hati</a:t>
            </a:r>
            <a:r>
              <a:rPr lang="en-US" sz="2800" dirty="0">
                <a:solidFill>
                  <a:srgbClr val="FFFF00"/>
                </a:solidFill>
                <a:latin typeface="Berlin Sans FB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Berlin Sans FB" pitchFamily="34" charset="0"/>
              </a:rPr>
              <a:t>untuk</a:t>
            </a:r>
            <a:r>
              <a:rPr lang="en-US" sz="2800" dirty="0">
                <a:solidFill>
                  <a:srgbClr val="FFFF00"/>
                </a:solidFill>
                <a:latin typeface="Berlin Sans FB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Berlin Sans FB" pitchFamily="34" charset="0"/>
              </a:rPr>
              <a:t>mempertimbangkan</a:t>
            </a:r>
            <a:r>
              <a:rPr lang="en-US" sz="2800" dirty="0">
                <a:solidFill>
                  <a:srgbClr val="FFFF00"/>
                </a:solidFill>
                <a:latin typeface="Berlin Sans FB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Berlin Sans FB" pitchFamily="34" charset="0"/>
              </a:rPr>
              <a:t>bahwa</a:t>
            </a:r>
            <a:r>
              <a:rPr lang="en-US" sz="2800" dirty="0">
                <a:solidFill>
                  <a:srgbClr val="FFFF00"/>
                </a:solidFill>
                <a:latin typeface="Berlin Sans FB" pitchFamily="34" charset="0"/>
              </a:rPr>
              <a:t> Yusuf </a:t>
            </a:r>
            <a:r>
              <a:rPr lang="en-US" sz="2800" dirty="0" err="1">
                <a:solidFill>
                  <a:srgbClr val="FFFF00"/>
                </a:solidFill>
                <a:latin typeface="Berlin Sans FB" pitchFamily="34" charset="0"/>
              </a:rPr>
              <a:t>adalah</a:t>
            </a:r>
            <a:r>
              <a:rPr lang="en-US" sz="2800" dirty="0">
                <a:solidFill>
                  <a:srgbClr val="FFFF00"/>
                </a:solidFill>
                <a:latin typeface="Berlin Sans FB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Berlin Sans FB" pitchFamily="34" charset="0"/>
              </a:rPr>
              <a:t>saudara</a:t>
            </a:r>
            <a:r>
              <a:rPr lang="en-US" sz="2800" dirty="0">
                <a:solidFill>
                  <a:srgbClr val="FFFF00"/>
                </a:solidFill>
                <a:latin typeface="Berlin Sans FB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Berlin Sans FB" pitchFamily="34" charset="0"/>
              </a:rPr>
              <a:t>mereka</a:t>
            </a:r>
            <a:r>
              <a:rPr lang="en-US" sz="2800" dirty="0">
                <a:solidFill>
                  <a:srgbClr val="FFFF00"/>
                </a:solidFill>
                <a:latin typeface="Berlin Sans FB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Berlin Sans FB" pitchFamily="34" charset="0"/>
              </a:rPr>
              <a:t>sendiri</a:t>
            </a:r>
            <a:r>
              <a:rPr lang="en-US" sz="2800" dirty="0">
                <a:solidFill>
                  <a:srgbClr val="FFFF00"/>
                </a:solidFill>
                <a:latin typeface="Berlin Sans FB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Berlin Sans FB" pitchFamily="34" charset="0"/>
              </a:rPr>
              <a:t>dan</a:t>
            </a:r>
            <a:r>
              <a:rPr lang="en-US" sz="2800" dirty="0">
                <a:solidFill>
                  <a:srgbClr val="FFFF00"/>
                </a:solidFill>
                <a:latin typeface="Berlin Sans FB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Berlin Sans FB" pitchFamily="34" charset="0"/>
              </a:rPr>
              <a:t>mereka</a:t>
            </a:r>
            <a:r>
              <a:rPr lang="en-US" sz="2800" dirty="0">
                <a:solidFill>
                  <a:srgbClr val="FFFF00"/>
                </a:solidFill>
                <a:latin typeface="Berlin Sans FB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Berlin Sans FB" pitchFamily="34" charset="0"/>
              </a:rPr>
              <a:t>juga</a:t>
            </a:r>
            <a:r>
              <a:rPr lang="en-US" sz="2800" dirty="0">
                <a:solidFill>
                  <a:srgbClr val="FFFF00"/>
                </a:solidFill>
                <a:latin typeface="Berlin Sans FB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Berlin Sans FB" pitchFamily="34" charset="0"/>
              </a:rPr>
              <a:t>tidak</a:t>
            </a:r>
            <a:r>
              <a:rPr lang="en-US" sz="2800" dirty="0">
                <a:solidFill>
                  <a:srgbClr val="FFFF00"/>
                </a:solidFill>
                <a:latin typeface="Berlin Sans FB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Berlin Sans FB" pitchFamily="34" charset="0"/>
              </a:rPr>
              <a:t>memperhitungkan</a:t>
            </a:r>
            <a:r>
              <a:rPr lang="en-US" sz="2800" dirty="0">
                <a:solidFill>
                  <a:srgbClr val="FFFF00"/>
                </a:solidFill>
                <a:latin typeface="Berlin Sans FB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Berlin Sans FB" pitchFamily="34" charset="0"/>
              </a:rPr>
              <a:t>dampaknya</a:t>
            </a:r>
            <a:r>
              <a:rPr lang="en-US" sz="2800" dirty="0">
                <a:solidFill>
                  <a:srgbClr val="FFFF00"/>
                </a:solidFill>
                <a:latin typeface="Berlin Sans FB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Berlin Sans FB" pitchFamily="34" charset="0"/>
              </a:rPr>
              <a:t>kepada</a:t>
            </a:r>
            <a:r>
              <a:rPr lang="en-US" sz="2800" dirty="0">
                <a:solidFill>
                  <a:srgbClr val="FFFF00"/>
                </a:solidFill>
                <a:latin typeface="Berlin Sans FB" pitchFamily="34" charset="0"/>
              </a:rPr>
              <a:t> ayah </a:t>
            </a:r>
            <a:r>
              <a:rPr lang="en-US" sz="2800" dirty="0" err="1">
                <a:solidFill>
                  <a:srgbClr val="FFFF00"/>
                </a:solidFill>
                <a:latin typeface="Berlin Sans FB" pitchFamily="34" charset="0"/>
              </a:rPr>
              <a:t>mereka</a:t>
            </a:r>
            <a:r>
              <a:rPr lang="en-US" sz="2800" dirty="0">
                <a:solidFill>
                  <a:srgbClr val="FFFF00"/>
                </a:solidFill>
                <a:latin typeface="Berlin Sans FB" pitchFamily="34" charset="0"/>
              </a:rPr>
              <a:t>, </a:t>
            </a:r>
            <a:r>
              <a:rPr lang="en-US" sz="2800" dirty="0" err="1">
                <a:solidFill>
                  <a:srgbClr val="FFFF00"/>
                </a:solidFill>
                <a:latin typeface="Berlin Sans FB" pitchFamily="34" charset="0"/>
              </a:rPr>
              <a:t>terlebih</a:t>
            </a:r>
            <a:r>
              <a:rPr lang="en-US" sz="2800" dirty="0">
                <a:solidFill>
                  <a:srgbClr val="FFFF00"/>
                </a:solidFill>
                <a:latin typeface="Berlin Sans FB" pitchFamily="34" charset="0"/>
              </a:rPr>
              <a:t> TUHAN yang </a:t>
            </a:r>
            <a:r>
              <a:rPr lang="en-US" sz="2800" dirty="0" err="1">
                <a:solidFill>
                  <a:srgbClr val="FFFF00"/>
                </a:solidFill>
                <a:latin typeface="Berlin Sans FB" pitchFamily="34" charset="0"/>
              </a:rPr>
              <a:t>telah</a:t>
            </a:r>
            <a:r>
              <a:rPr lang="en-US" sz="2800" dirty="0">
                <a:solidFill>
                  <a:srgbClr val="FFFF00"/>
                </a:solidFill>
                <a:latin typeface="Berlin Sans FB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Berlin Sans FB" pitchFamily="34" charset="0"/>
              </a:rPr>
              <a:t>memelihara</a:t>
            </a:r>
            <a:r>
              <a:rPr lang="en-US" sz="2800" dirty="0">
                <a:solidFill>
                  <a:srgbClr val="FFFF00"/>
                </a:solidFill>
                <a:latin typeface="Berlin Sans FB" pitchFamily="34" charset="0"/>
              </a:rPr>
              <a:t> ayah </a:t>
            </a:r>
            <a:r>
              <a:rPr lang="en-US" sz="2800" dirty="0" err="1">
                <a:solidFill>
                  <a:srgbClr val="FFFF00"/>
                </a:solidFill>
                <a:latin typeface="Berlin Sans FB" pitchFamily="34" charset="0"/>
              </a:rPr>
              <a:t>mereka</a:t>
            </a:r>
            <a:r>
              <a:rPr lang="en-US" sz="2800" dirty="0">
                <a:solidFill>
                  <a:srgbClr val="FFFF00"/>
                </a:solidFill>
                <a:latin typeface="Berlin Sans FB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Berlin Sans FB" pitchFamily="34" charset="0"/>
              </a:rPr>
              <a:t>dan</a:t>
            </a:r>
            <a:r>
              <a:rPr lang="en-US" sz="2800" dirty="0">
                <a:solidFill>
                  <a:srgbClr val="FFFF00"/>
                </a:solidFill>
                <a:latin typeface="Berlin Sans FB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Berlin Sans FB" pitchFamily="34" charset="0"/>
              </a:rPr>
              <a:t>mereka</a:t>
            </a:r>
            <a:r>
              <a:rPr lang="en-US" sz="2800" dirty="0">
                <a:solidFill>
                  <a:srgbClr val="FFFF00"/>
                </a:solidFill>
                <a:latin typeface="Berlin Sans FB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Berlin Sans FB" pitchFamily="34" charset="0"/>
              </a:rPr>
              <a:t>sendiri</a:t>
            </a:r>
            <a:r>
              <a:rPr lang="en-US" sz="2800" dirty="0">
                <a:solidFill>
                  <a:srgbClr val="FFFF00"/>
                </a:solidFill>
                <a:latin typeface="Berlin Sans FB" pitchFamily="34" charset="0"/>
              </a:rPr>
              <a:t>.</a:t>
            </a:r>
          </a:p>
          <a:p>
            <a:endParaRPr lang="en-US" sz="2800" dirty="0">
              <a:solidFill>
                <a:schemeClr val="bg1"/>
              </a:solidFill>
              <a:latin typeface="Berlin Sans FB" pitchFamily="34" charset="0"/>
            </a:endParaRPr>
          </a:p>
        </p:txBody>
      </p:sp>
      <p:pic>
        <p:nvPicPr>
          <p:cNvPr id="3074" name="Picture 2" descr="Baca Kisah Nabi Yusuf, Dimasukkan ke Sumur oleh Para Saudaranya hingga Jadi  Anak Angkat Al Aziz - Tribun-medan.com"/>
          <p:cNvPicPr>
            <a:picLocks noChangeAspect="1" noChangeArrowheads="1"/>
          </p:cNvPicPr>
          <p:nvPr/>
        </p:nvPicPr>
        <p:blipFill>
          <a:blip r:embed="rId2"/>
          <a:srcRect t="2672" b="35424"/>
          <a:stretch>
            <a:fillRect/>
          </a:stretch>
        </p:blipFill>
        <p:spPr bwMode="auto">
          <a:xfrm>
            <a:off x="0" y="3680038"/>
            <a:ext cx="9144000" cy="31779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376</TotalTime>
  <Words>1952</Words>
  <Application>Microsoft Office PowerPoint</Application>
  <PresentationFormat>On-screen Show (4:3)</PresentationFormat>
  <Paragraphs>80</Paragraphs>
  <Slides>32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9" baseType="lpstr">
      <vt:lpstr>Amasis MT Pro Black</vt:lpstr>
      <vt:lpstr>Amasis MT Pro Medium</vt:lpstr>
      <vt:lpstr>Arial</vt:lpstr>
      <vt:lpstr>Bahnschrift SemiBold Condensed</vt:lpstr>
      <vt:lpstr>Berlin Sans FB</vt:lpstr>
      <vt:lpstr>Berlin Sans FB Demi</vt:lpstr>
      <vt:lpstr>Bernard MT Condensed</vt:lpstr>
      <vt:lpstr>Britannic Bold</vt:lpstr>
      <vt:lpstr>Calibri</vt:lpstr>
      <vt:lpstr>Eras Bold ITC</vt:lpstr>
      <vt:lpstr>Eras Demi ITC</vt:lpstr>
      <vt:lpstr>Franklin Gothic Demi Cond</vt:lpstr>
      <vt:lpstr>Gill Sans Ultra Bold Condensed</vt:lpstr>
      <vt:lpstr>Impact</vt:lpstr>
      <vt:lpstr>Segoe UI Black</vt:lpstr>
      <vt:lpstr>Wingdings</vt:lpstr>
      <vt:lpstr>Office Theme</vt:lpstr>
      <vt:lpstr>YUSUF, AHLI MIMPI</vt:lpstr>
      <vt:lpstr>KEJADIAN 37:19</vt:lpstr>
      <vt:lpstr>PowerPoint Presentation</vt:lpstr>
      <vt:lpstr>MASALAH KELUARGA Minggu, 05 Juni 2022</vt:lpstr>
      <vt:lpstr>Apakah yang membuat Yusuf begitu dibenci oleh saudara-saudaranya? Kejadian 37:2-11</vt:lpstr>
      <vt:lpstr>PowerPoint Presentation</vt:lpstr>
      <vt:lpstr>PowerPoint Presentation</vt:lpstr>
      <vt:lpstr>SERANGAN TERHADAP YUSUF Senin, 06 Juni 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YEHUDA DAN TAMAR Selasa, 07 Juni 2022</vt:lpstr>
      <vt:lpstr>Apa yang menjadi latar belakang perbuatan dosa Yehuda kepada Tamar, menantunya? Kejadian 38</vt:lpstr>
      <vt:lpstr>Apa yang menjadi latar belakang perbuatan dosa Yehuda kepada Tamar, menantunya? Kejadian 38</vt:lpstr>
      <vt:lpstr>Apa yang menjadi latar belakang perbuatan dosa Yehuda kepada Tamar, menantunya? Kejadian 38</vt:lpstr>
      <vt:lpstr>PowerPoint Presentation</vt:lpstr>
      <vt:lpstr>PowerPoint Presentation</vt:lpstr>
      <vt:lpstr>PowerPoint Presentation</vt:lpstr>
      <vt:lpstr>YUSUF, SEORANG BUDAK DI MESIR Rabu, 08 Juni 2022</vt:lpstr>
      <vt:lpstr>PowerPoint Presentation</vt:lpstr>
      <vt:lpstr>PowerPoint Presentation</vt:lpstr>
      <vt:lpstr>PowerPoint Presentation</vt:lpstr>
      <vt:lpstr>Apa rahasia kesuksesan Yusuf?</vt:lpstr>
      <vt:lpstr>PowerPoint Presentation</vt:lpstr>
      <vt:lpstr>MIMPI-MIMPI FIRAUN Kamis, 09 Juni 2022</vt:lpstr>
      <vt:lpstr>Yusuf sekalipun karena difitnah masuk penjara, tetapi dari tempat ini Tuhan mempersiapkan dia untuk menjadi seorang pembesar di kerajaan Mesir. Bagaimana hal ini bisa terjadi?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YUSUF, AHLI MIMPI</dc:title>
  <dc:creator>Daniel Siswanto</dc:creator>
  <cp:lastModifiedBy>daniel siswanto</cp:lastModifiedBy>
  <cp:revision>43</cp:revision>
  <dcterms:created xsi:type="dcterms:W3CDTF">2022-06-08T04:32:14Z</dcterms:created>
  <dcterms:modified xsi:type="dcterms:W3CDTF">2022-06-10T00:49:30Z</dcterms:modified>
</cp:coreProperties>
</file>