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3" r:id="rId4"/>
    <p:sldId id="258" r:id="rId5"/>
    <p:sldId id="259" r:id="rId6"/>
    <p:sldId id="260" r:id="rId7"/>
    <p:sldId id="261" r:id="rId8"/>
    <p:sldId id="275" r:id="rId9"/>
    <p:sldId id="262" r:id="rId10"/>
    <p:sldId id="263" r:id="rId11"/>
    <p:sldId id="264" r:id="rId12"/>
    <p:sldId id="265" r:id="rId13"/>
    <p:sldId id="266" r:id="rId14"/>
    <p:sldId id="267" r:id="rId15"/>
    <p:sldId id="268" r:id="rId16"/>
    <p:sldId id="276" r:id="rId17"/>
    <p:sldId id="269" r:id="rId18"/>
    <p:sldId id="270" r:id="rId19"/>
    <p:sldId id="271" r:id="rId20"/>
    <p:sldId id="272" r:id="rId21"/>
    <p:sldId id="273" r:id="rId22"/>
    <p:sldId id="281" r:id="rId23"/>
    <p:sldId id="274" r:id="rId24"/>
    <p:sldId id="277" r:id="rId25"/>
    <p:sldId id="278" r:id="rId26"/>
    <p:sldId id="279" r:id="rId27"/>
    <p:sldId id="280" r:id="rId28"/>
    <p:sldId id="28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34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668"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7641AC9-24F4-470D-9521-7A0688FAABC1}" type="datetimeFigureOut">
              <a:rPr lang="en-US" smtClean="0"/>
              <a:pPr/>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527D5-7FC4-4721-8BB5-F1BE859A03C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641AC9-24F4-470D-9521-7A0688FAABC1}" type="datetimeFigureOut">
              <a:rPr lang="en-US" smtClean="0"/>
              <a:pPr/>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527D5-7FC4-4721-8BB5-F1BE859A03C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641AC9-24F4-470D-9521-7A0688FAABC1}" type="datetimeFigureOut">
              <a:rPr lang="en-US" smtClean="0"/>
              <a:pPr/>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527D5-7FC4-4721-8BB5-F1BE859A03C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641AC9-24F4-470D-9521-7A0688FAABC1}" type="datetimeFigureOut">
              <a:rPr lang="en-US" smtClean="0"/>
              <a:pPr/>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527D5-7FC4-4721-8BB5-F1BE859A03C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641AC9-24F4-470D-9521-7A0688FAABC1}" type="datetimeFigureOut">
              <a:rPr lang="en-US" smtClean="0"/>
              <a:pPr/>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527D5-7FC4-4721-8BB5-F1BE859A03C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641AC9-24F4-470D-9521-7A0688FAABC1}" type="datetimeFigureOut">
              <a:rPr lang="en-US" smtClean="0"/>
              <a:pPr/>
              <a:t>5/20/2022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0527D5-7FC4-4721-8BB5-F1BE859A03C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641AC9-24F4-470D-9521-7A0688FAABC1}" type="datetimeFigureOut">
              <a:rPr lang="en-US" smtClean="0"/>
              <a:pPr/>
              <a:t>5/20/2022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0527D5-7FC4-4721-8BB5-F1BE859A03C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641AC9-24F4-470D-9521-7A0688FAABC1}" type="datetimeFigureOut">
              <a:rPr lang="en-US" smtClean="0"/>
              <a:pPr/>
              <a:t>5/20/2022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0527D5-7FC4-4721-8BB5-F1BE859A03C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641AC9-24F4-470D-9521-7A0688FAABC1}" type="datetimeFigureOut">
              <a:rPr lang="en-US" smtClean="0"/>
              <a:pPr/>
              <a:t>5/20/2022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0527D5-7FC4-4721-8BB5-F1BE859A03C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641AC9-24F4-470D-9521-7A0688FAABC1}" type="datetimeFigureOut">
              <a:rPr lang="en-US" smtClean="0"/>
              <a:pPr/>
              <a:t>5/20/2022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0527D5-7FC4-4721-8BB5-F1BE859A03C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641AC9-24F4-470D-9521-7A0688FAABC1}" type="datetimeFigureOut">
              <a:rPr lang="en-US" smtClean="0"/>
              <a:pPr/>
              <a:t>5/20/2022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0527D5-7FC4-4721-8BB5-F1BE859A03C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641AC9-24F4-470D-9521-7A0688FAABC1}" type="datetimeFigureOut">
              <a:rPr lang="en-US" smtClean="0"/>
              <a:pPr/>
              <a:t>5/20/2022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0527D5-7FC4-4721-8BB5-F1BE859A03C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2847AD-25DC-0E42-A5C9-F7CFD677893F}"/>
              </a:ext>
            </a:extLst>
          </p:cNvPr>
          <p:cNvPicPr>
            <a:picLocks noChangeAspect="1"/>
          </p:cNvPicPr>
          <p:nvPr/>
        </p:nvPicPr>
        <p:blipFill rotWithShape="1">
          <a:blip r:embed="rId2"/>
          <a:srcRect l="11413" r="15000"/>
          <a:stretch/>
        </p:blipFill>
        <p:spPr>
          <a:xfrm>
            <a:off x="-35698" y="0"/>
            <a:ext cx="9179697" cy="6858000"/>
          </a:xfrm>
          <a:prstGeom prst="rect">
            <a:avLst/>
          </a:prstGeom>
        </p:spPr>
      </p:pic>
      <p:sp>
        <p:nvSpPr>
          <p:cNvPr id="3" name="Subtitle 2"/>
          <p:cNvSpPr>
            <a:spLocks noGrp="1"/>
          </p:cNvSpPr>
          <p:nvPr>
            <p:ph type="subTitle" idx="1"/>
          </p:nvPr>
        </p:nvSpPr>
        <p:spPr>
          <a:xfrm>
            <a:off x="4572000" y="3886200"/>
            <a:ext cx="4464496" cy="1752600"/>
          </a:xfrm>
        </p:spPr>
        <p:txBody>
          <a:bodyPr>
            <a:normAutofit/>
          </a:bodyPr>
          <a:lstStyle/>
          <a:p>
            <a:r>
              <a:rPr lang="en-US" sz="2400" dirty="0" err="1">
                <a:solidFill>
                  <a:srgbClr val="FFFF00"/>
                </a:solidFill>
                <a:latin typeface="Bahnschrift Condensed" panose="020B0502040204020203" pitchFamily="34" charset="0"/>
              </a:rPr>
              <a:t>Pelajaran</a:t>
            </a:r>
            <a:r>
              <a:rPr lang="en-US" sz="2400" dirty="0">
                <a:solidFill>
                  <a:srgbClr val="FFFF00"/>
                </a:solidFill>
                <a:latin typeface="Bahnschrift Condensed" panose="020B0502040204020203" pitchFamily="34" charset="0"/>
              </a:rPr>
              <a:t> ke-8, </a:t>
            </a:r>
            <a:r>
              <a:rPr lang="en-US" sz="2400" dirty="0" err="1">
                <a:solidFill>
                  <a:srgbClr val="FFFF00"/>
                </a:solidFill>
                <a:latin typeface="Bahnschrift Condensed" panose="020B0502040204020203" pitchFamily="34" charset="0"/>
              </a:rPr>
              <a:t>Triwulan</a:t>
            </a:r>
            <a:r>
              <a:rPr lang="en-US" sz="2400" dirty="0">
                <a:solidFill>
                  <a:srgbClr val="FFFF00"/>
                </a:solidFill>
                <a:latin typeface="Bahnschrift Condensed" panose="020B0502040204020203" pitchFamily="34" charset="0"/>
              </a:rPr>
              <a:t> II</a:t>
            </a:r>
          </a:p>
          <a:p>
            <a:r>
              <a:rPr lang="en-US" sz="2400" dirty="0" err="1">
                <a:solidFill>
                  <a:srgbClr val="FFFF00"/>
                </a:solidFill>
                <a:latin typeface="Bahnschrift Condensed" panose="020B0502040204020203" pitchFamily="34" charset="0"/>
              </a:rPr>
              <a:t>Tahun</a:t>
            </a:r>
            <a:r>
              <a:rPr lang="en-US" sz="2400" dirty="0">
                <a:solidFill>
                  <a:srgbClr val="FFFF00"/>
                </a:solidFill>
                <a:latin typeface="Bahnschrift Condensed" panose="020B0502040204020203" pitchFamily="34" charset="0"/>
              </a:rPr>
              <a:t> 2022</a:t>
            </a:r>
          </a:p>
        </p:txBody>
      </p:sp>
      <p:sp>
        <p:nvSpPr>
          <p:cNvPr id="7" name="Rectangle 6">
            <a:extLst>
              <a:ext uri="{FF2B5EF4-FFF2-40B4-BE49-F238E27FC236}">
                <a16:creationId xmlns:a16="http://schemas.microsoft.com/office/drawing/2014/main" id="{0CB3D099-0A25-9CF6-0684-D3140C06FCCF}"/>
              </a:ext>
            </a:extLst>
          </p:cNvPr>
          <p:cNvSpPr/>
          <p:nvPr/>
        </p:nvSpPr>
        <p:spPr>
          <a:xfrm>
            <a:off x="4741825" y="1207095"/>
            <a:ext cx="4085414" cy="2246769"/>
          </a:xfrm>
          <a:prstGeom prst="rect">
            <a:avLst/>
          </a:prstGeom>
          <a:noFill/>
        </p:spPr>
        <p:txBody>
          <a:bodyPr wrap="none" lIns="91440" tIns="45720" rIns="91440" bIns="45720">
            <a:spAutoFit/>
          </a:bodyPr>
          <a:lstStyle/>
          <a:p>
            <a:pPr algn="ctr"/>
            <a:r>
              <a:rPr lang="en-US" sz="14000" b="1" cap="none" spc="0"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rPr>
              <a:t>JANJI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588"/>
            <a:ext cx="916732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2588"/>
            <a:ext cx="6008712" cy="1698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fi-FI" sz="3200" dirty="0">
                <a:solidFill>
                  <a:srgbClr val="FFFF00"/>
                </a:solidFill>
                <a:latin typeface="Impact" pitchFamily="34" charset="0"/>
              </a:rPr>
              <a:t>TUHAN MENYEDIAKAN</a:t>
            </a:r>
            <a:br>
              <a:rPr lang="fi-FI" sz="3200" dirty="0"/>
            </a:br>
            <a:r>
              <a:rPr lang="fi-FI" sz="2800" dirty="0">
                <a:solidFill>
                  <a:schemeClr val="bg1"/>
                </a:solidFill>
                <a:latin typeface="Bernard MT Condensed" pitchFamily="18" charset="0"/>
              </a:rPr>
              <a:t>Senin, 16 Mei 2022</a:t>
            </a:r>
            <a:endParaRPr lang="en-US" sz="2800" dirty="0">
              <a:solidFill>
                <a:schemeClr val="bg1"/>
              </a:solidFill>
              <a:latin typeface="Bernard MT Condensed" pitchFamily="18" charset="0"/>
            </a:endParaRPr>
          </a:p>
        </p:txBody>
      </p:sp>
      <p:sp>
        <p:nvSpPr>
          <p:cNvPr id="3" name="Content Placeholder 2"/>
          <p:cNvSpPr>
            <a:spLocks noGrp="1"/>
          </p:cNvSpPr>
          <p:nvPr>
            <p:ph idx="1"/>
          </p:nvPr>
        </p:nvSpPr>
        <p:spPr>
          <a:xfrm>
            <a:off x="0" y="1785926"/>
            <a:ext cx="6858016" cy="4829196"/>
          </a:xfrm>
        </p:spPr>
        <p:txBody>
          <a:bodyPr>
            <a:noAutofit/>
          </a:bodyPr>
          <a:lstStyle/>
          <a:p>
            <a:r>
              <a:rPr lang="en-US" sz="3000" dirty="0" err="1">
                <a:latin typeface="Franklin Gothic Demi Cond" pitchFamily="34" charset="0"/>
              </a:rPr>
              <a:t>Kejadian</a:t>
            </a:r>
            <a:r>
              <a:rPr lang="en-US" sz="3000" dirty="0">
                <a:latin typeface="Franklin Gothic Demi Cond" pitchFamily="34" charset="0"/>
              </a:rPr>
              <a:t> 22:8 </a:t>
            </a:r>
            <a:r>
              <a:rPr lang="en-US" sz="3000" dirty="0" err="1">
                <a:latin typeface="Franklin Gothic Demi Cond" pitchFamily="34" charset="0"/>
              </a:rPr>
              <a:t>Sahut</a:t>
            </a:r>
            <a:r>
              <a:rPr lang="en-US" sz="3000" dirty="0">
                <a:latin typeface="Franklin Gothic Demi Cond" pitchFamily="34" charset="0"/>
              </a:rPr>
              <a:t> Abraham: "Allah yang </a:t>
            </a:r>
            <a:r>
              <a:rPr lang="en-US" sz="3000" dirty="0" err="1">
                <a:latin typeface="Franklin Gothic Demi Cond" pitchFamily="34" charset="0"/>
              </a:rPr>
              <a:t>akan</a:t>
            </a:r>
            <a:r>
              <a:rPr lang="en-US" sz="3000" dirty="0">
                <a:latin typeface="Franklin Gothic Demi Cond" pitchFamily="34" charset="0"/>
              </a:rPr>
              <a:t> </a:t>
            </a:r>
            <a:r>
              <a:rPr lang="en-US" sz="3000" dirty="0" err="1">
                <a:latin typeface="Franklin Gothic Demi Cond" pitchFamily="34" charset="0"/>
              </a:rPr>
              <a:t>menyediakan</a:t>
            </a:r>
            <a:r>
              <a:rPr lang="en-US" sz="3000" dirty="0">
                <a:latin typeface="Franklin Gothic Demi Cond" pitchFamily="34" charset="0"/>
              </a:rPr>
              <a:t> </a:t>
            </a:r>
            <a:r>
              <a:rPr lang="en-US" sz="3000" dirty="0" err="1">
                <a:latin typeface="Franklin Gothic Demi Cond" pitchFamily="34" charset="0"/>
              </a:rPr>
              <a:t>anak</a:t>
            </a:r>
            <a:r>
              <a:rPr lang="en-US" sz="3000" dirty="0">
                <a:latin typeface="Franklin Gothic Demi Cond" pitchFamily="34" charset="0"/>
              </a:rPr>
              <a:t> </a:t>
            </a:r>
            <a:r>
              <a:rPr lang="en-US" sz="3000" dirty="0" err="1">
                <a:latin typeface="Franklin Gothic Demi Cond" pitchFamily="34" charset="0"/>
              </a:rPr>
              <a:t>domba</a:t>
            </a:r>
            <a:r>
              <a:rPr lang="en-US" sz="3000" dirty="0">
                <a:latin typeface="Franklin Gothic Demi Cond" pitchFamily="34" charset="0"/>
              </a:rPr>
              <a:t> </a:t>
            </a:r>
            <a:r>
              <a:rPr lang="en-US" sz="3000" dirty="0" err="1">
                <a:latin typeface="Franklin Gothic Demi Cond" pitchFamily="34" charset="0"/>
              </a:rPr>
              <a:t>untuk</a:t>
            </a:r>
            <a:r>
              <a:rPr lang="en-US" sz="3000" dirty="0">
                <a:latin typeface="Franklin Gothic Demi Cond" pitchFamily="34" charset="0"/>
              </a:rPr>
              <a:t> </a:t>
            </a:r>
            <a:r>
              <a:rPr lang="en-US" sz="3000" dirty="0" err="1">
                <a:latin typeface="Franklin Gothic Demi Cond" pitchFamily="34" charset="0"/>
              </a:rPr>
              <a:t>korban</a:t>
            </a:r>
            <a:r>
              <a:rPr lang="en-US" sz="3000" dirty="0">
                <a:latin typeface="Franklin Gothic Demi Cond" pitchFamily="34" charset="0"/>
              </a:rPr>
              <a:t> </a:t>
            </a:r>
            <a:r>
              <a:rPr lang="en-US" sz="3000" dirty="0" err="1">
                <a:latin typeface="Franklin Gothic Demi Cond" pitchFamily="34" charset="0"/>
              </a:rPr>
              <a:t>bakaran</a:t>
            </a:r>
            <a:r>
              <a:rPr lang="en-US" sz="3000" dirty="0">
                <a:latin typeface="Franklin Gothic Demi Cond" pitchFamily="34" charset="0"/>
              </a:rPr>
              <a:t> </a:t>
            </a:r>
            <a:r>
              <a:rPr lang="en-US" sz="3000" dirty="0" err="1">
                <a:latin typeface="Franklin Gothic Demi Cond" pitchFamily="34" charset="0"/>
              </a:rPr>
              <a:t>bagi-Nya</a:t>
            </a:r>
            <a:r>
              <a:rPr lang="en-US" sz="3000" dirty="0">
                <a:latin typeface="Franklin Gothic Demi Cond" pitchFamily="34" charset="0"/>
              </a:rPr>
              <a:t>, </a:t>
            </a:r>
            <a:r>
              <a:rPr lang="en-US" sz="3000" dirty="0" err="1">
                <a:latin typeface="Franklin Gothic Demi Cond" pitchFamily="34" charset="0"/>
              </a:rPr>
              <a:t>anakku</a:t>
            </a:r>
            <a:r>
              <a:rPr lang="en-US" sz="3000" dirty="0">
                <a:latin typeface="Franklin Gothic Demi Cond" pitchFamily="34" charset="0"/>
              </a:rPr>
              <a:t>." </a:t>
            </a:r>
            <a:r>
              <a:rPr lang="en-US" sz="3000" dirty="0" err="1">
                <a:latin typeface="Franklin Gothic Demi Cond" pitchFamily="34" charset="0"/>
              </a:rPr>
              <a:t>Demikianlah</a:t>
            </a:r>
            <a:r>
              <a:rPr lang="en-US" sz="3000" dirty="0">
                <a:latin typeface="Franklin Gothic Demi Cond" pitchFamily="34" charset="0"/>
              </a:rPr>
              <a:t> </a:t>
            </a:r>
            <a:r>
              <a:rPr lang="en-US" sz="3000" dirty="0" err="1">
                <a:latin typeface="Franklin Gothic Demi Cond" pitchFamily="34" charset="0"/>
              </a:rPr>
              <a:t>keduanya</a:t>
            </a:r>
            <a:r>
              <a:rPr lang="en-US" sz="3000" dirty="0">
                <a:latin typeface="Franklin Gothic Demi Cond" pitchFamily="34" charset="0"/>
              </a:rPr>
              <a:t> </a:t>
            </a:r>
            <a:r>
              <a:rPr lang="en-US" sz="3000" dirty="0" err="1">
                <a:latin typeface="Franklin Gothic Demi Cond" pitchFamily="34" charset="0"/>
              </a:rPr>
              <a:t>berjalan</a:t>
            </a:r>
            <a:r>
              <a:rPr lang="en-US" sz="3000" dirty="0">
                <a:latin typeface="Franklin Gothic Demi Cond" pitchFamily="34" charset="0"/>
              </a:rPr>
              <a:t> </a:t>
            </a:r>
            <a:r>
              <a:rPr lang="en-US" sz="3000" dirty="0" err="1">
                <a:latin typeface="Franklin Gothic Demi Cond" pitchFamily="34" charset="0"/>
              </a:rPr>
              <a:t>bersama</a:t>
            </a:r>
            <a:r>
              <a:rPr lang="en-US" sz="3000" dirty="0">
                <a:latin typeface="Franklin Gothic Demi Cond" pitchFamily="34" charset="0"/>
              </a:rPr>
              <a:t>-</a:t>
            </a:r>
            <a:r>
              <a:rPr lang="en-US" sz="3000" dirty="0" err="1">
                <a:latin typeface="Franklin Gothic Demi Cond" pitchFamily="34" charset="0"/>
              </a:rPr>
              <a:t>sama</a:t>
            </a:r>
            <a:r>
              <a:rPr lang="en-US" sz="3000" dirty="0">
                <a:latin typeface="Franklin Gothic Demi Cond" pitchFamily="34" charset="0"/>
              </a:rPr>
              <a:t>.</a:t>
            </a:r>
          </a:p>
          <a:p>
            <a:r>
              <a:rPr lang="en-US" sz="3000" dirty="0" err="1">
                <a:latin typeface="Franklin Gothic Demi Cond" pitchFamily="34" charset="0"/>
              </a:rPr>
              <a:t>Kata</a:t>
            </a:r>
            <a:r>
              <a:rPr lang="en-US" sz="3000" dirty="0">
                <a:latin typeface="Franklin Gothic Demi Cond" pitchFamily="34" charset="0"/>
              </a:rPr>
              <a:t> </a:t>
            </a:r>
            <a:r>
              <a:rPr lang="en-US" sz="3000" dirty="0" err="1">
                <a:latin typeface="Franklin Gothic Demi Cond" pitchFamily="34" charset="0"/>
              </a:rPr>
              <a:t>kerja</a:t>
            </a:r>
            <a:r>
              <a:rPr lang="en-US" sz="3000" dirty="0">
                <a:latin typeface="Franklin Gothic Demi Cond" pitchFamily="34" charset="0"/>
              </a:rPr>
              <a:t> </a:t>
            </a:r>
            <a:r>
              <a:rPr lang="en-US" sz="3000" dirty="0" err="1">
                <a:latin typeface="Franklin Gothic Demi Cond" pitchFamily="34" charset="0"/>
              </a:rPr>
              <a:t>Ibrani</a:t>
            </a:r>
            <a:r>
              <a:rPr lang="en-US" sz="3000" dirty="0">
                <a:latin typeface="Franklin Gothic Demi Cond" pitchFamily="34" charset="0"/>
              </a:rPr>
              <a:t> "</a:t>
            </a:r>
            <a:r>
              <a:rPr lang="en-US" sz="3000" dirty="0" err="1">
                <a:latin typeface="Franklin Gothic Demi Cond" pitchFamily="34" charset="0"/>
              </a:rPr>
              <a:t>menyediakan</a:t>
            </a:r>
            <a:r>
              <a:rPr lang="en-US" sz="3000" dirty="0">
                <a:latin typeface="Franklin Gothic Demi Cond" pitchFamily="34" charset="0"/>
              </a:rPr>
              <a:t>" [</a:t>
            </a:r>
            <a:r>
              <a:rPr lang="en-US" sz="3000" dirty="0" err="1">
                <a:latin typeface="Franklin Gothic Demi Cond" pitchFamily="34" charset="0"/>
              </a:rPr>
              <a:t>yir'eh</a:t>
            </a:r>
            <a:r>
              <a:rPr lang="en-US" sz="3000" dirty="0">
                <a:latin typeface="Franklin Gothic Demi Cond" pitchFamily="34" charset="0"/>
              </a:rPr>
              <a:t> lo] </a:t>
            </a:r>
            <a:r>
              <a:rPr lang="en-US" sz="3000" dirty="0" err="1">
                <a:latin typeface="Franklin Gothic Demi Cond" pitchFamily="34" charset="0"/>
              </a:rPr>
              <a:t>dapat</a:t>
            </a:r>
            <a:r>
              <a:rPr lang="en-US" sz="3000" dirty="0">
                <a:latin typeface="Franklin Gothic Demi Cond" pitchFamily="34" charset="0"/>
              </a:rPr>
              <a:t> </a:t>
            </a:r>
            <a:r>
              <a:rPr lang="en-US" sz="3000" dirty="0" err="1">
                <a:latin typeface="Franklin Gothic Demi Cond" pitchFamily="34" charset="0"/>
              </a:rPr>
              <a:t>berarti</a:t>
            </a:r>
            <a:r>
              <a:rPr lang="en-US" sz="3000" dirty="0">
                <a:latin typeface="Franklin Gothic Demi Cond" pitchFamily="34" charset="0"/>
              </a:rPr>
              <a:t> "</a:t>
            </a:r>
            <a:r>
              <a:rPr lang="en-US" sz="3000" dirty="0" err="1">
                <a:latin typeface="Franklin Gothic Demi Cond" pitchFamily="34" charset="0"/>
              </a:rPr>
              <a:t>menyediakan</a:t>
            </a:r>
            <a:r>
              <a:rPr lang="en-US" sz="3000" dirty="0">
                <a:latin typeface="Franklin Gothic Demi Cond" pitchFamily="34" charset="0"/>
              </a:rPr>
              <a:t> </a:t>
            </a:r>
            <a:r>
              <a:rPr lang="en-US" sz="3000" dirty="0" err="1">
                <a:latin typeface="Franklin Gothic Demi Cond" pitchFamily="34" charset="0"/>
              </a:rPr>
              <a:t>diri-Nya</a:t>
            </a:r>
            <a:r>
              <a:rPr lang="en-US" sz="3000" dirty="0">
                <a:latin typeface="Franklin Gothic Demi Cond" pitchFamily="34" charset="0"/>
              </a:rPr>
              <a:t>. </a:t>
            </a:r>
            <a:r>
              <a:rPr lang="en-US" sz="3000" dirty="0" err="1">
                <a:latin typeface="Franklin Gothic Demi Cond" pitchFamily="34" charset="0"/>
              </a:rPr>
              <a:t>Dengan</a:t>
            </a:r>
            <a:r>
              <a:rPr lang="en-US" sz="3000" dirty="0">
                <a:latin typeface="Franklin Gothic Demi Cond" pitchFamily="34" charset="0"/>
              </a:rPr>
              <a:t> </a:t>
            </a:r>
            <a:r>
              <a:rPr lang="en-US" sz="3000" dirty="0" err="1">
                <a:latin typeface="Franklin Gothic Demi Cond" pitchFamily="34" charset="0"/>
              </a:rPr>
              <a:t>demikian</a:t>
            </a:r>
            <a:r>
              <a:rPr lang="en-US" sz="3000" dirty="0">
                <a:latin typeface="Franklin Gothic Demi Cond" pitchFamily="34" charset="0"/>
              </a:rPr>
              <a:t> </a:t>
            </a:r>
            <a:r>
              <a:rPr lang="en-US" sz="3000" dirty="0" err="1">
                <a:latin typeface="Franklin Gothic Demi Cond" pitchFamily="34" charset="0"/>
              </a:rPr>
              <a:t>jawaban</a:t>
            </a:r>
            <a:r>
              <a:rPr lang="en-US" sz="3000" dirty="0">
                <a:latin typeface="Franklin Gothic Demi Cond" pitchFamily="34" charset="0"/>
              </a:rPr>
              <a:t> Abraham </a:t>
            </a:r>
            <a:r>
              <a:rPr lang="en-US" sz="3000" dirty="0" err="1">
                <a:latin typeface="Franklin Gothic Demi Cond" pitchFamily="34" charset="0"/>
              </a:rPr>
              <a:t>kepada</a:t>
            </a:r>
            <a:r>
              <a:rPr lang="en-US" sz="3000" dirty="0">
                <a:latin typeface="Franklin Gothic Demi Cond" pitchFamily="34" charset="0"/>
              </a:rPr>
              <a:t> </a:t>
            </a:r>
            <a:r>
              <a:rPr lang="en-US" sz="3000" dirty="0" err="1">
                <a:latin typeface="Franklin Gothic Demi Cond" pitchFamily="34" charset="0"/>
              </a:rPr>
              <a:t>Ishak</a:t>
            </a:r>
            <a:r>
              <a:rPr lang="en-US" sz="3000" dirty="0">
                <a:latin typeface="Franklin Gothic Demi Cond" pitchFamily="34" charset="0"/>
              </a:rPr>
              <a:t> </a:t>
            </a:r>
            <a:r>
              <a:rPr lang="en-US" sz="3000" dirty="0" err="1">
                <a:latin typeface="Franklin Gothic Demi Cond" pitchFamily="34" charset="0"/>
              </a:rPr>
              <a:t>adalah</a:t>
            </a:r>
            <a:r>
              <a:rPr lang="en-US" sz="3000" dirty="0">
                <a:latin typeface="Franklin Gothic Demi Cond" pitchFamily="34" charset="0"/>
              </a:rPr>
              <a:t> "Allah </a:t>
            </a:r>
            <a:r>
              <a:rPr lang="en-US" sz="3000" dirty="0" err="1">
                <a:latin typeface="Franklin Gothic Demi Cond" pitchFamily="34" charset="0"/>
              </a:rPr>
              <a:t>akan</a:t>
            </a:r>
            <a:r>
              <a:rPr lang="en-US" sz="3000" dirty="0">
                <a:latin typeface="Franklin Gothic Demi Cond" pitchFamily="34" charset="0"/>
              </a:rPr>
              <a:t> </a:t>
            </a:r>
            <a:r>
              <a:rPr lang="en-US" sz="3000" dirty="0" err="1">
                <a:latin typeface="Franklin Gothic Demi Cond" pitchFamily="34" charset="0"/>
              </a:rPr>
              <a:t>menyediakan</a:t>
            </a:r>
            <a:r>
              <a:rPr lang="en-US" sz="3000" dirty="0">
                <a:latin typeface="Franklin Gothic Demi Cond" pitchFamily="34" charset="0"/>
              </a:rPr>
              <a:t> </a:t>
            </a:r>
            <a:r>
              <a:rPr lang="en-US" sz="3000" dirty="0" err="1">
                <a:latin typeface="Franklin Gothic Demi Cond" pitchFamily="34" charset="0"/>
              </a:rPr>
              <a:t>diri-Nya</a:t>
            </a:r>
            <a:r>
              <a:rPr lang="en-US" sz="3000" dirty="0">
                <a:latin typeface="Franklin Gothic Demi Cond" pitchFamily="34" charset="0"/>
              </a:rPr>
              <a:t> </a:t>
            </a:r>
            <a:r>
              <a:rPr lang="en-US" sz="3000" dirty="0" err="1">
                <a:latin typeface="Franklin Gothic Demi Cond" pitchFamily="34" charset="0"/>
              </a:rPr>
              <a:t>sebagai</a:t>
            </a:r>
            <a:r>
              <a:rPr lang="en-US" sz="3000" dirty="0">
                <a:latin typeface="Franklin Gothic Demi Cond" pitchFamily="34" charset="0"/>
              </a:rPr>
              <a:t> </a:t>
            </a:r>
            <a:r>
              <a:rPr lang="en-US" sz="3000" dirty="0" err="1">
                <a:latin typeface="Franklin Gothic Demi Cond" pitchFamily="34" charset="0"/>
              </a:rPr>
              <a:t>anak</a:t>
            </a:r>
            <a:r>
              <a:rPr lang="en-US" sz="3000" dirty="0">
                <a:latin typeface="Franklin Gothic Demi Cond" pitchFamily="34" charset="0"/>
              </a:rPr>
              <a:t> </a:t>
            </a:r>
            <a:r>
              <a:rPr lang="en-US" sz="3000" dirty="0" err="1">
                <a:latin typeface="Franklin Gothic Demi Cond" pitchFamily="34" charset="0"/>
              </a:rPr>
              <a:t>domba</a:t>
            </a:r>
            <a:r>
              <a:rPr lang="en-US" sz="3000" dirty="0">
                <a:latin typeface="Franklin Gothic Demi Cond" pitchFamily="34" charset="0"/>
              </a:rPr>
              <a:t>".</a:t>
            </a:r>
          </a:p>
        </p:txBody>
      </p:sp>
      <p:pic>
        <p:nvPicPr>
          <p:cNvPr id="21506" name="Picture 2" descr="ISHAK &quot;ANAK TUNGGAL&quot; ABRAHAM - SarapanPagi Biblika Ministry"/>
          <p:cNvPicPr>
            <a:picLocks noChangeAspect="1" noChangeArrowheads="1"/>
          </p:cNvPicPr>
          <p:nvPr/>
        </p:nvPicPr>
        <p:blipFill>
          <a:blip r:embed="rId4"/>
          <a:srcRect/>
          <a:stretch>
            <a:fillRect/>
          </a:stretch>
        </p:blipFill>
        <p:spPr bwMode="auto">
          <a:xfrm>
            <a:off x="6929454" y="2428868"/>
            <a:ext cx="2214546" cy="334692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1C3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643174" y="428604"/>
            <a:ext cx="6357950" cy="6215082"/>
          </a:xfrm>
        </p:spPr>
        <p:txBody>
          <a:bodyPr>
            <a:normAutofit fontScale="92500"/>
          </a:bodyPr>
          <a:lstStyle/>
          <a:p>
            <a:pPr>
              <a:buNone/>
            </a:pPr>
            <a:r>
              <a:rPr lang="en-US" dirty="0">
                <a:solidFill>
                  <a:schemeClr val="bg1"/>
                </a:solidFill>
                <a:latin typeface="Eras Demi ITC" pitchFamily="34" charset="0"/>
              </a:rPr>
              <a:t>	</a:t>
            </a:r>
            <a:r>
              <a:rPr lang="en-US" dirty="0" err="1">
                <a:solidFill>
                  <a:schemeClr val="bg1"/>
                </a:solidFill>
                <a:latin typeface="Eras Demi ITC" pitchFamily="34" charset="0"/>
              </a:rPr>
              <a:t>Jawaban</a:t>
            </a:r>
            <a:r>
              <a:rPr lang="en-US" dirty="0">
                <a:solidFill>
                  <a:schemeClr val="bg1"/>
                </a:solidFill>
                <a:latin typeface="Eras Demi ITC" pitchFamily="34" charset="0"/>
              </a:rPr>
              <a:t> Abraham </a:t>
            </a:r>
            <a:r>
              <a:rPr lang="en-US" dirty="0" err="1">
                <a:solidFill>
                  <a:schemeClr val="bg1"/>
                </a:solidFill>
                <a:latin typeface="Eras Demi ITC" pitchFamily="34" charset="0"/>
              </a:rPr>
              <a:t>bersifat</a:t>
            </a:r>
            <a:r>
              <a:rPr lang="en-US" dirty="0">
                <a:solidFill>
                  <a:schemeClr val="bg1"/>
                </a:solidFill>
                <a:latin typeface="Eras Demi ITC" pitchFamily="34" charset="0"/>
              </a:rPr>
              <a:t> </a:t>
            </a:r>
            <a:r>
              <a:rPr lang="en-US" dirty="0" err="1">
                <a:solidFill>
                  <a:schemeClr val="bg1"/>
                </a:solidFill>
                <a:latin typeface="Eras Demi ITC" pitchFamily="34" charset="0"/>
              </a:rPr>
              <a:t>nubuat</a:t>
            </a:r>
            <a:r>
              <a:rPr lang="en-US" dirty="0">
                <a:solidFill>
                  <a:schemeClr val="bg1"/>
                </a:solidFill>
                <a:latin typeface="Eras Demi ITC" pitchFamily="34" charset="0"/>
              </a:rPr>
              <a:t> yang </a:t>
            </a:r>
            <a:r>
              <a:rPr lang="en-US" dirty="0" err="1">
                <a:solidFill>
                  <a:schemeClr val="bg1"/>
                </a:solidFill>
                <a:latin typeface="Eras Demi ITC" pitchFamily="34" charset="0"/>
              </a:rPr>
              <a:t>menunjukkan</a:t>
            </a:r>
            <a:r>
              <a:rPr lang="en-US" dirty="0">
                <a:solidFill>
                  <a:schemeClr val="bg1"/>
                </a:solidFill>
                <a:latin typeface="Eras Demi ITC" pitchFamily="34" charset="0"/>
              </a:rPr>
              <a:t> INTI </a:t>
            </a:r>
            <a:r>
              <a:rPr lang="en-US" dirty="0" err="1">
                <a:solidFill>
                  <a:schemeClr val="bg1"/>
                </a:solidFill>
                <a:latin typeface="Eras Demi ITC" pitchFamily="34" charset="0"/>
              </a:rPr>
              <a:t>dari</a:t>
            </a:r>
            <a:r>
              <a:rPr lang="en-US" dirty="0">
                <a:solidFill>
                  <a:schemeClr val="bg1"/>
                </a:solidFill>
                <a:latin typeface="Eras Demi ITC" pitchFamily="34" charset="0"/>
              </a:rPr>
              <a:t> </a:t>
            </a:r>
            <a:r>
              <a:rPr lang="en-US" dirty="0" err="1">
                <a:solidFill>
                  <a:schemeClr val="bg1"/>
                </a:solidFill>
                <a:latin typeface="Eras Demi ITC" pitchFamily="34" charset="0"/>
              </a:rPr>
              <a:t>rencana</a:t>
            </a:r>
            <a:r>
              <a:rPr lang="en-US" dirty="0">
                <a:solidFill>
                  <a:schemeClr val="bg1"/>
                </a:solidFill>
                <a:latin typeface="Eras Demi ITC" pitchFamily="34" charset="0"/>
              </a:rPr>
              <a:t> </a:t>
            </a:r>
            <a:r>
              <a:rPr lang="en-US" dirty="0" err="1">
                <a:solidFill>
                  <a:schemeClr val="bg1"/>
                </a:solidFill>
                <a:latin typeface="Eras Demi ITC" pitchFamily="34" charset="0"/>
              </a:rPr>
              <a:t>keselamatan</a:t>
            </a:r>
            <a:r>
              <a:rPr lang="en-US" dirty="0">
                <a:solidFill>
                  <a:schemeClr val="bg1"/>
                </a:solidFill>
                <a:latin typeface="Eras Demi ITC" pitchFamily="34" charset="0"/>
              </a:rPr>
              <a:t>, </a:t>
            </a:r>
            <a:r>
              <a:rPr lang="en-US" dirty="0" err="1">
                <a:solidFill>
                  <a:schemeClr val="bg1"/>
                </a:solidFill>
                <a:latin typeface="Eras Demi ITC" pitchFamily="34" charset="0"/>
              </a:rPr>
              <a:t>dengan</a:t>
            </a:r>
            <a:r>
              <a:rPr lang="en-US" dirty="0">
                <a:solidFill>
                  <a:schemeClr val="bg1"/>
                </a:solidFill>
                <a:latin typeface="Eras Demi ITC" pitchFamily="34" charset="0"/>
              </a:rPr>
              <a:t> </a:t>
            </a:r>
            <a:r>
              <a:rPr lang="en-US" dirty="0" err="1">
                <a:solidFill>
                  <a:schemeClr val="bg1"/>
                </a:solidFill>
                <a:latin typeface="Eras Demi ITC" pitchFamily="34" charset="0"/>
              </a:rPr>
              <a:t>Tuhan</a:t>
            </a:r>
            <a:r>
              <a:rPr lang="en-US" dirty="0">
                <a:solidFill>
                  <a:schemeClr val="bg1"/>
                </a:solidFill>
                <a:latin typeface="Eras Demi ITC" pitchFamily="34" charset="0"/>
              </a:rPr>
              <a:t> </a:t>
            </a:r>
            <a:r>
              <a:rPr lang="en-US" dirty="0" err="1">
                <a:solidFill>
                  <a:schemeClr val="bg1"/>
                </a:solidFill>
                <a:latin typeface="Eras Demi ITC" pitchFamily="34" charset="0"/>
              </a:rPr>
              <a:t>sendiri</a:t>
            </a:r>
            <a:r>
              <a:rPr lang="en-US" dirty="0">
                <a:solidFill>
                  <a:schemeClr val="bg1"/>
                </a:solidFill>
                <a:latin typeface="Eras Demi ITC" pitchFamily="34" charset="0"/>
              </a:rPr>
              <a:t> </a:t>
            </a:r>
            <a:r>
              <a:rPr lang="en-US" dirty="0" err="1">
                <a:solidFill>
                  <a:schemeClr val="bg1"/>
                </a:solidFill>
                <a:latin typeface="Eras Demi ITC" pitchFamily="34" charset="0"/>
              </a:rPr>
              <a:t>menderita</a:t>
            </a:r>
            <a:r>
              <a:rPr lang="en-US" dirty="0">
                <a:solidFill>
                  <a:schemeClr val="bg1"/>
                </a:solidFill>
                <a:latin typeface="Eras Demi ITC" pitchFamily="34" charset="0"/>
              </a:rPr>
              <a:t> </a:t>
            </a:r>
            <a:r>
              <a:rPr lang="en-US" dirty="0" err="1">
                <a:solidFill>
                  <a:schemeClr val="bg1"/>
                </a:solidFill>
                <a:latin typeface="Eras Demi ITC" pitchFamily="34" charset="0"/>
              </a:rPr>
              <a:t>dan</a:t>
            </a:r>
            <a:r>
              <a:rPr lang="en-US" dirty="0">
                <a:solidFill>
                  <a:schemeClr val="bg1"/>
                </a:solidFill>
                <a:latin typeface="Eras Demi ITC" pitchFamily="34" charset="0"/>
              </a:rPr>
              <a:t> </a:t>
            </a:r>
            <a:r>
              <a:rPr lang="en-US" dirty="0" err="1">
                <a:solidFill>
                  <a:schemeClr val="bg1"/>
                </a:solidFill>
                <a:latin typeface="Eras Demi ITC" pitchFamily="34" charset="0"/>
              </a:rPr>
              <a:t>membayar</a:t>
            </a:r>
            <a:r>
              <a:rPr lang="en-US" dirty="0">
                <a:solidFill>
                  <a:schemeClr val="bg1"/>
                </a:solidFill>
                <a:latin typeface="Eras Demi ITC" pitchFamily="34" charset="0"/>
              </a:rPr>
              <a:t> </a:t>
            </a:r>
            <a:r>
              <a:rPr lang="en-US" dirty="0" err="1">
                <a:solidFill>
                  <a:schemeClr val="bg1"/>
                </a:solidFill>
                <a:latin typeface="Eras Demi ITC" pitchFamily="34" charset="0"/>
              </a:rPr>
              <a:t>di</a:t>
            </a:r>
            <a:r>
              <a:rPr lang="en-US" dirty="0">
                <a:solidFill>
                  <a:schemeClr val="bg1"/>
                </a:solidFill>
                <a:latin typeface="Eras Demi ITC" pitchFamily="34" charset="0"/>
              </a:rPr>
              <a:t> </a:t>
            </a:r>
            <a:r>
              <a:rPr lang="en-US" dirty="0" err="1">
                <a:solidFill>
                  <a:schemeClr val="bg1"/>
                </a:solidFill>
                <a:latin typeface="Eras Demi ITC" pitchFamily="34" charset="0"/>
              </a:rPr>
              <a:t>dalam</a:t>
            </a:r>
            <a:r>
              <a:rPr lang="en-US" dirty="0">
                <a:solidFill>
                  <a:schemeClr val="bg1"/>
                </a:solidFill>
                <a:latin typeface="Eras Demi ITC" pitchFamily="34" charset="0"/>
              </a:rPr>
              <a:t> </a:t>
            </a:r>
            <a:r>
              <a:rPr lang="en-US" dirty="0" err="1">
                <a:solidFill>
                  <a:schemeClr val="bg1"/>
                </a:solidFill>
                <a:latin typeface="Eras Demi ITC" pitchFamily="34" charset="0"/>
              </a:rPr>
              <a:t>diri-Nya</a:t>
            </a:r>
            <a:r>
              <a:rPr lang="en-US" dirty="0">
                <a:solidFill>
                  <a:schemeClr val="bg1"/>
                </a:solidFill>
                <a:latin typeface="Eras Demi ITC" pitchFamily="34" charset="0"/>
              </a:rPr>
              <a:t> </a:t>
            </a:r>
            <a:r>
              <a:rPr lang="en-US" dirty="0" err="1">
                <a:solidFill>
                  <a:schemeClr val="bg1"/>
                </a:solidFill>
                <a:latin typeface="Eras Demi ITC" pitchFamily="34" charset="0"/>
              </a:rPr>
              <a:t>sendiri</a:t>
            </a:r>
            <a:r>
              <a:rPr lang="en-US" dirty="0">
                <a:solidFill>
                  <a:schemeClr val="bg1"/>
                </a:solidFill>
                <a:latin typeface="Eras Demi ITC" pitchFamily="34" charset="0"/>
              </a:rPr>
              <a:t> </a:t>
            </a:r>
            <a:r>
              <a:rPr lang="en-US" dirty="0" err="1">
                <a:solidFill>
                  <a:schemeClr val="bg1"/>
                </a:solidFill>
                <a:latin typeface="Eras Demi ITC" pitchFamily="34" charset="0"/>
              </a:rPr>
              <a:t>hukuman</a:t>
            </a:r>
            <a:r>
              <a:rPr lang="en-US" dirty="0">
                <a:solidFill>
                  <a:schemeClr val="bg1"/>
                </a:solidFill>
                <a:latin typeface="Eras Demi ITC" pitchFamily="34" charset="0"/>
              </a:rPr>
              <a:t> </a:t>
            </a:r>
            <a:r>
              <a:rPr lang="en-US" dirty="0" err="1">
                <a:solidFill>
                  <a:schemeClr val="bg1"/>
                </a:solidFill>
                <a:latin typeface="Eras Demi ITC" pitchFamily="34" charset="0"/>
              </a:rPr>
              <a:t>atas</a:t>
            </a:r>
            <a:r>
              <a:rPr lang="en-US" dirty="0">
                <a:solidFill>
                  <a:schemeClr val="bg1"/>
                </a:solidFill>
                <a:latin typeface="Eras Demi ITC" pitchFamily="34" charset="0"/>
              </a:rPr>
              <a:t> </a:t>
            </a:r>
            <a:r>
              <a:rPr lang="en-US" dirty="0" err="1">
                <a:solidFill>
                  <a:schemeClr val="bg1"/>
                </a:solidFill>
                <a:latin typeface="Eras Demi ITC" pitchFamily="34" charset="0"/>
              </a:rPr>
              <a:t>dosa-dosa</a:t>
            </a:r>
            <a:r>
              <a:rPr lang="en-US" dirty="0">
                <a:solidFill>
                  <a:schemeClr val="bg1"/>
                </a:solidFill>
                <a:latin typeface="Eras Demi ITC" pitchFamily="34" charset="0"/>
              </a:rPr>
              <a:t> </a:t>
            </a:r>
            <a:r>
              <a:rPr lang="en-US" dirty="0" err="1">
                <a:solidFill>
                  <a:schemeClr val="bg1"/>
                </a:solidFill>
                <a:latin typeface="Eras Demi ITC" pitchFamily="34" charset="0"/>
              </a:rPr>
              <a:t>kita</a:t>
            </a:r>
            <a:r>
              <a:rPr lang="en-US" dirty="0">
                <a:solidFill>
                  <a:schemeClr val="bg1"/>
                </a:solidFill>
                <a:latin typeface="Eras Demi ITC" pitchFamily="34" charset="0"/>
              </a:rPr>
              <a:t>. </a:t>
            </a:r>
            <a:r>
              <a:rPr lang="en-US" dirty="0" err="1">
                <a:solidFill>
                  <a:schemeClr val="bg1"/>
                </a:solidFill>
                <a:latin typeface="Eras Demi ITC" pitchFamily="34" charset="0"/>
              </a:rPr>
              <a:t>Ini</a:t>
            </a:r>
            <a:r>
              <a:rPr lang="en-US" dirty="0">
                <a:solidFill>
                  <a:schemeClr val="bg1"/>
                </a:solidFill>
                <a:latin typeface="Eras Demi ITC" pitchFamily="34" charset="0"/>
              </a:rPr>
              <a:t> </a:t>
            </a:r>
            <a:r>
              <a:rPr lang="en-US" dirty="0" err="1">
                <a:solidFill>
                  <a:schemeClr val="bg1"/>
                </a:solidFill>
                <a:latin typeface="Eras Demi ITC" pitchFamily="34" charset="0"/>
              </a:rPr>
              <a:t>juga</a:t>
            </a:r>
            <a:r>
              <a:rPr lang="en-US" dirty="0">
                <a:solidFill>
                  <a:schemeClr val="bg1"/>
                </a:solidFill>
                <a:latin typeface="Eras Demi ITC" pitchFamily="34" charset="0"/>
              </a:rPr>
              <a:t> </a:t>
            </a:r>
            <a:r>
              <a:rPr lang="en-US" dirty="0" err="1">
                <a:solidFill>
                  <a:schemeClr val="bg1"/>
                </a:solidFill>
                <a:latin typeface="Eras Demi ITC" pitchFamily="34" charset="0"/>
              </a:rPr>
              <a:t>menunjukkan</a:t>
            </a:r>
            <a:r>
              <a:rPr lang="en-US" dirty="0">
                <a:solidFill>
                  <a:schemeClr val="bg1"/>
                </a:solidFill>
                <a:latin typeface="Eras Demi ITC" pitchFamily="34" charset="0"/>
              </a:rPr>
              <a:t> </a:t>
            </a:r>
            <a:r>
              <a:rPr lang="en-US" dirty="0" err="1">
                <a:solidFill>
                  <a:schemeClr val="bg1"/>
                </a:solidFill>
                <a:latin typeface="Eras Demi ITC" pitchFamily="34" charset="0"/>
              </a:rPr>
              <a:t>bahwa</a:t>
            </a:r>
            <a:r>
              <a:rPr lang="en-US" dirty="0">
                <a:solidFill>
                  <a:schemeClr val="bg1"/>
                </a:solidFill>
                <a:latin typeface="Eras Demi ITC" pitchFamily="34" charset="0"/>
              </a:rPr>
              <a:t> </a:t>
            </a:r>
            <a:r>
              <a:rPr lang="en-US" dirty="0" err="1">
                <a:solidFill>
                  <a:schemeClr val="bg1"/>
                </a:solidFill>
                <a:latin typeface="Eras Demi ITC" pitchFamily="34" charset="0"/>
              </a:rPr>
              <a:t>pekerjaan</a:t>
            </a:r>
            <a:r>
              <a:rPr lang="en-US" dirty="0">
                <a:solidFill>
                  <a:schemeClr val="bg1"/>
                </a:solidFill>
                <a:latin typeface="Eras Demi ITC" pitchFamily="34" charset="0"/>
              </a:rPr>
              <a:t> </a:t>
            </a:r>
            <a:r>
              <a:rPr lang="en-US" dirty="0" err="1">
                <a:solidFill>
                  <a:schemeClr val="bg1"/>
                </a:solidFill>
                <a:latin typeface="Eras Demi ITC" pitchFamily="34" charset="0"/>
              </a:rPr>
              <a:t>keselamatan</a:t>
            </a:r>
            <a:r>
              <a:rPr lang="en-US" dirty="0">
                <a:solidFill>
                  <a:schemeClr val="bg1"/>
                </a:solidFill>
                <a:latin typeface="Eras Demi ITC" pitchFamily="34" charset="0"/>
              </a:rPr>
              <a:t> </a:t>
            </a:r>
            <a:r>
              <a:rPr lang="en-US" dirty="0" err="1">
                <a:solidFill>
                  <a:schemeClr val="bg1"/>
                </a:solidFill>
                <a:latin typeface="Eras Demi ITC" pitchFamily="34" charset="0"/>
              </a:rPr>
              <a:t>berasal</a:t>
            </a:r>
            <a:r>
              <a:rPr lang="en-US" dirty="0">
                <a:solidFill>
                  <a:schemeClr val="bg1"/>
                </a:solidFill>
                <a:latin typeface="Eras Demi ITC" pitchFamily="34" charset="0"/>
              </a:rPr>
              <a:t> </a:t>
            </a:r>
            <a:r>
              <a:rPr lang="en-US" dirty="0" err="1">
                <a:solidFill>
                  <a:schemeClr val="bg1"/>
                </a:solidFill>
                <a:latin typeface="Eras Demi ITC" pitchFamily="34" charset="0"/>
              </a:rPr>
              <a:t>dari</a:t>
            </a:r>
            <a:r>
              <a:rPr lang="en-US" dirty="0">
                <a:solidFill>
                  <a:schemeClr val="bg1"/>
                </a:solidFill>
                <a:latin typeface="Eras Demi ITC" pitchFamily="34" charset="0"/>
              </a:rPr>
              <a:t> Allah </a:t>
            </a:r>
            <a:r>
              <a:rPr lang="en-US" dirty="0" err="1">
                <a:solidFill>
                  <a:schemeClr val="bg1"/>
                </a:solidFill>
                <a:latin typeface="Eras Demi ITC" pitchFamily="34" charset="0"/>
              </a:rPr>
              <a:t>seperti</a:t>
            </a:r>
            <a:r>
              <a:rPr lang="en-US" dirty="0">
                <a:solidFill>
                  <a:schemeClr val="bg1"/>
                </a:solidFill>
                <a:latin typeface="Eras Demi ITC" pitchFamily="34" charset="0"/>
              </a:rPr>
              <a:t> yang </a:t>
            </a:r>
            <a:r>
              <a:rPr lang="en-US" dirty="0" err="1">
                <a:solidFill>
                  <a:schemeClr val="bg1"/>
                </a:solidFill>
                <a:latin typeface="Eras Demi ITC" pitchFamily="34" charset="0"/>
              </a:rPr>
              <a:t>rasul</a:t>
            </a:r>
            <a:r>
              <a:rPr lang="en-US" dirty="0">
                <a:solidFill>
                  <a:schemeClr val="bg1"/>
                </a:solidFill>
                <a:latin typeface="Eras Demi ITC" pitchFamily="34" charset="0"/>
              </a:rPr>
              <a:t> </a:t>
            </a:r>
            <a:r>
              <a:rPr lang="en-US" dirty="0" err="1">
                <a:solidFill>
                  <a:schemeClr val="bg1"/>
                </a:solidFill>
                <a:latin typeface="Eras Demi ITC" pitchFamily="34" charset="0"/>
              </a:rPr>
              <a:t>Paulus</a:t>
            </a:r>
            <a:r>
              <a:rPr lang="en-US" dirty="0">
                <a:solidFill>
                  <a:schemeClr val="bg1"/>
                </a:solidFill>
                <a:latin typeface="Eras Demi ITC" pitchFamily="34" charset="0"/>
              </a:rPr>
              <a:t> </a:t>
            </a:r>
            <a:r>
              <a:rPr lang="en-US" dirty="0" err="1">
                <a:solidFill>
                  <a:schemeClr val="bg1"/>
                </a:solidFill>
                <a:latin typeface="Eras Demi ITC" pitchFamily="34" charset="0"/>
              </a:rPr>
              <a:t>tuliskan</a:t>
            </a:r>
            <a:r>
              <a:rPr lang="en-US" dirty="0">
                <a:solidFill>
                  <a:schemeClr val="bg1"/>
                </a:solidFill>
                <a:latin typeface="Eras Demi ITC" pitchFamily="34" charset="0"/>
              </a:rPr>
              <a:t>: "Allah </a:t>
            </a:r>
            <a:r>
              <a:rPr lang="en-US" dirty="0" err="1">
                <a:solidFill>
                  <a:schemeClr val="bg1"/>
                </a:solidFill>
                <a:latin typeface="Eras Demi ITC" pitchFamily="34" charset="0"/>
              </a:rPr>
              <a:t>mendamaikan</a:t>
            </a:r>
            <a:r>
              <a:rPr lang="en-US" dirty="0">
                <a:solidFill>
                  <a:schemeClr val="bg1"/>
                </a:solidFill>
                <a:latin typeface="Eras Demi ITC" pitchFamily="34" charset="0"/>
              </a:rPr>
              <a:t> </a:t>
            </a:r>
            <a:r>
              <a:rPr lang="en-US" dirty="0" err="1">
                <a:solidFill>
                  <a:schemeClr val="bg1"/>
                </a:solidFill>
                <a:latin typeface="Eras Demi ITC" pitchFamily="34" charset="0"/>
              </a:rPr>
              <a:t>dunia</a:t>
            </a:r>
            <a:r>
              <a:rPr lang="en-US" dirty="0">
                <a:solidFill>
                  <a:schemeClr val="bg1"/>
                </a:solidFill>
                <a:latin typeface="Eras Demi ITC" pitchFamily="34" charset="0"/>
              </a:rPr>
              <a:t> </a:t>
            </a:r>
            <a:r>
              <a:rPr lang="en-US" dirty="0" err="1">
                <a:solidFill>
                  <a:schemeClr val="bg1"/>
                </a:solidFill>
                <a:latin typeface="Eras Demi ITC" pitchFamily="34" charset="0"/>
              </a:rPr>
              <a:t>dengan</a:t>
            </a:r>
            <a:r>
              <a:rPr lang="en-US" dirty="0">
                <a:solidFill>
                  <a:schemeClr val="bg1"/>
                </a:solidFill>
                <a:latin typeface="Eras Demi ITC" pitchFamily="34" charset="0"/>
              </a:rPr>
              <a:t> </a:t>
            </a:r>
            <a:r>
              <a:rPr lang="en-US" dirty="0" err="1">
                <a:solidFill>
                  <a:schemeClr val="bg1"/>
                </a:solidFill>
                <a:latin typeface="Eras Demi ITC" pitchFamily="34" charset="0"/>
              </a:rPr>
              <a:t>diri-Nya</a:t>
            </a:r>
            <a:r>
              <a:rPr lang="en-US" dirty="0">
                <a:solidFill>
                  <a:schemeClr val="bg1"/>
                </a:solidFill>
                <a:latin typeface="Eras Demi ITC" pitchFamily="34" charset="0"/>
              </a:rPr>
              <a:t> </a:t>
            </a:r>
            <a:r>
              <a:rPr lang="en-US" dirty="0" err="1">
                <a:solidFill>
                  <a:schemeClr val="bg1"/>
                </a:solidFill>
                <a:latin typeface="Eras Demi ITC" pitchFamily="34" charset="0"/>
              </a:rPr>
              <a:t>oleh</a:t>
            </a:r>
            <a:r>
              <a:rPr lang="en-US" dirty="0">
                <a:solidFill>
                  <a:schemeClr val="bg1"/>
                </a:solidFill>
                <a:latin typeface="Eras Demi ITC" pitchFamily="34" charset="0"/>
              </a:rPr>
              <a:t> </a:t>
            </a:r>
            <a:r>
              <a:rPr lang="en-US" dirty="0" err="1">
                <a:solidFill>
                  <a:schemeClr val="bg1"/>
                </a:solidFill>
                <a:latin typeface="Eras Demi ITC" pitchFamily="34" charset="0"/>
              </a:rPr>
              <a:t>Kristus</a:t>
            </a:r>
            <a:r>
              <a:rPr lang="en-US" dirty="0">
                <a:solidFill>
                  <a:schemeClr val="bg1"/>
                </a:solidFill>
                <a:latin typeface="Eras Demi ITC" pitchFamily="34" charset="0"/>
              </a:rPr>
              <a:t>" [2 </a:t>
            </a:r>
            <a:r>
              <a:rPr lang="en-US" dirty="0" err="1">
                <a:solidFill>
                  <a:schemeClr val="bg1"/>
                </a:solidFill>
                <a:latin typeface="Eras Demi ITC" pitchFamily="34" charset="0"/>
              </a:rPr>
              <a:t>Korintus</a:t>
            </a:r>
            <a:r>
              <a:rPr lang="en-US" dirty="0">
                <a:solidFill>
                  <a:schemeClr val="bg1"/>
                </a:solidFill>
                <a:latin typeface="Eras Demi ITC" pitchFamily="34" charset="0"/>
              </a:rPr>
              <a:t> 5:19]. </a:t>
            </a:r>
          </a:p>
        </p:txBody>
      </p:sp>
      <p:pic>
        <p:nvPicPr>
          <p:cNvPr id="20482" name="Picture 2" descr="ABRAHAM MENGORBANKAN ISHAK"/>
          <p:cNvPicPr>
            <a:picLocks noChangeAspect="1" noChangeArrowheads="1"/>
          </p:cNvPicPr>
          <p:nvPr/>
        </p:nvPicPr>
        <p:blipFill>
          <a:blip r:embed="rId2"/>
          <a:srcRect/>
          <a:stretch>
            <a:fillRect/>
          </a:stretch>
        </p:blipFill>
        <p:spPr bwMode="auto">
          <a:xfrm>
            <a:off x="500034" y="1857364"/>
            <a:ext cx="2286016" cy="336044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142852"/>
            <a:ext cx="9144000" cy="1011222"/>
          </a:xfrm>
          <a:solidFill>
            <a:schemeClr val="accent4">
              <a:lumMod val="50000"/>
            </a:schemeClr>
          </a:solidFill>
        </p:spPr>
        <p:txBody>
          <a:bodyPr>
            <a:noAutofit/>
          </a:bodyPr>
          <a:lstStyle/>
          <a:p>
            <a:br>
              <a:rPr lang="en-US" sz="3200" dirty="0">
                <a:solidFill>
                  <a:srgbClr val="FFFF00"/>
                </a:solidFill>
                <a:latin typeface="Impact" pitchFamily="34" charset="0"/>
              </a:rPr>
            </a:br>
            <a:r>
              <a:rPr lang="en-US" sz="3200" dirty="0">
                <a:solidFill>
                  <a:srgbClr val="FFFF00"/>
                </a:solidFill>
                <a:latin typeface="Impact" pitchFamily="34" charset="0"/>
              </a:rPr>
              <a:t>Ellen G. White, Alfa </a:t>
            </a:r>
            <a:r>
              <a:rPr lang="en-US" sz="3200" dirty="0" err="1">
                <a:solidFill>
                  <a:srgbClr val="FFFF00"/>
                </a:solidFill>
                <a:latin typeface="Impact" pitchFamily="34" charset="0"/>
              </a:rPr>
              <a:t>dan</a:t>
            </a:r>
            <a:r>
              <a:rPr lang="en-US" sz="3200" dirty="0">
                <a:solidFill>
                  <a:srgbClr val="FFFF00"/>
                </a:solidFill>
                <a:latin typeface="Impact" pitchFamily="34" charset="0"/>
              </a:rPr>
              <a:t> Omega, </a:t>
            </a:r>
            <a:r>
              <a:rPr lang="en-US" sz="3200" dirty="0" err="1">
                <a:solidFill>
                  <a:srgbClr val="FFFF00"/>
                </a:solidFill>
                <a:latin typeface="Impact" pitchFamily="34" charset="0"/>
              </a:rPr>
              <a:t>jld</a:t>
            </a:r>
            <a:r>
              <a:rPr lang="en-US" sz="3200" dirty="0">
                <a:solidFill>
                  <a:srgbClr val="FFFF00"/>
                </a:solidFill>
                <a:latin typeface="Impact" pitchFamily="34" charset="0"/>
              </a:rPr>
              <a:t>. 1, </a:t>
            </a:r>
            <a:r>
              <a:rPr lang="en-US" sz="3200" dirty="0" err="1">
                <a:solidFill>
                  <a:srgbClr val="FFFF00"/>
                </a:solidFill>
                <a:latin typeface="Impact" pitchFamily="34" charset="0"/>
              </a:rPr>
              <a:t>hlm</a:t>
            </a:r>
            <a:r>
              <a:rPr lang="en-US" sz="3200" dirty="0">
                <a:solidFill>
                  <a:srgbClr val="FFFF00"/>
                </a:solidFill>
                <a:latin typeface="Impact" pitchFamily="34" charset="0"/>
              </a:rPr>
              <a:t>. 173.</a:t>
            </a:r>
            <a:br>
              <a:rPr lang="en-US" sz="3200" dirty="0">
                <a:solidFill>
                  <a:srgbClr val="FFFF00"/>
                </a:solidFill>
                <a:latin typeface="Impact" pitchFamily="34" charset="0"/>
              </a:rPr>
            </a:br>
            <a:endParaRPr lang="en-US" sz="3200" dirty="0">
              <a:solidFill>
                <a:srgbClr val="FFFF00"/>
              </a:solidFill>
              <a:latin typeface="Impact" pitchFamily="34" charset="0"/>
            </a:endParaRPr>
          </a:p>
        </p:txBody>
      </p:sp>
      <p:sp>
        <p:nvSpPr>
          <p:cNvPr id="3" name="Content Placeholder 2"/>
          <p:cNvSpPr>
            <a:spLocks noGrp="1"/>
          </p:cNvSpPr>
          <p:nvPr>
            <p:ph idx="1"/>
          </p:nvPr>
        </p:nvSpPr>
        <p:spPr>
          <a:xfrm>
            <a:off x="0" y="1571612"/>
            <a:ext cx="6858016" cy="5286388"/>
          </a:xfrm>
        </p:spPr>
        <p:txBody>
          <a:bodyPr>
            <a:normAutofit/>
          </a:bodyPr>
          <a:lstStyle/>
          <a:p>
            <a:pPr>
              <a:buNone/>
            </a:pPr>
            <a:r>
              <a:rPr lang="en-US" sz="2600" dirty="0">
                <a:latin typeface="Berlin Sans FB" pitchFamily="34" charset="0"/>
              </a:rPr>
              <a:t>	“</a:t>
            </a:r>
            <a:r>
              <a:rPr lang="en-US" sz="2600" dirty="0" err="1">
                <a:latin typeface="Berlin Sans FB" pitchFamily="34" charset="0"/>
              </a:rPr>
              <a:t>Adalah</a:t>
            </a:r>
            <a:r>
              <a:rPr lang="en-US" sz="2600" dirty="0">
                <a:latin typeface="Berlin Sans FB" pitchFamily="34" charset="0"/>
              </a:rPr>
              <a:t> </a:t>
            </a:r>
            <a:r>
              <a:rPr lang="en-US" sz="2600" dirty="0" err="1">
                <a:latin typeface="Berlin Sans FB" pitchFamily="34" charset="0"/>
              </a:rPr>
              <a:t>untuk</a:t>
            </a:r>
            <a:r>
              <a:rPr lang="en-US" sz="2600" dirty="0">
                <a:latin typeface="Berlin Sans FB" pitchFamily="34" charset="0"/>
              </a:rPr>
              <a:t> </a:t>
            </a:r>
            <a:r>
              <a:rPr lang="en-US" sz="2600" dirty="0" err="1">
                <a:latin typeface="Berlin Sans FB" pitchFamily="34" charset="0"/>
              </a:rPr>
              <a:t>meninggalkan</a:t>
            </a:r>
            <a:r>
              <a:rPr lang="en-US" sz="2600" dirty="0">
                <a:latin typeface="Berlin Sans FB" pitchFamily="34" charset="0"/>
              </a:rPr>
              <a:t> </a:t>
            </a:r>
            <a:r>
              <a:rPr lang="en-US" sz="2600" dirty="0" err="1">
                <a:latin typeface="Berlin Sans FB" pitchFamily="34" charset="0"/>
              </a:rPr>
              <a:t>kesan</a:t>
            </a:r>
            <a:r>
              <a:rPr lang="en-US" sz="2600" dirty="0">
                <a:latin typeface="Berlin Sans FB" pitchFamily="34" charset="0"/>
              </a:rPr>
              <a:t> </a:t>
            </a:r>
            <a:r>
              <a:rPr lang="en-US" sz="2600" dirty="0" err="1">
                <a:latin typeface="Berlin Sans FB" pitchFamily="34" charset="0"/>
              </a:rPr>
              <a:t>kepada</a:t>
            </a:r>
            <a:r>
              <a:rPr lang="en-US" sz="2600" dirty="0">
                <a:latin typeface="Berlin Sans FB" pitchFamily="34" charset="0"/>
              </a:rPr>
              <a:t> </a:t>
            </a:r>
            <a:r>
              <a:rPr lang="en-US" sz="2600" dirty="0" err="1">
                <a:latin typeface="Berlin Sans FB" pitchFamily="34" charset="0"/>
              </a:rPr>
              <a:t>pikiran</a:t>
            </a:r>
            <a:r>
              <a:rPr lang="en-US" sz="2600" dirty="0">
                <a:latin typeface="Berlin Sans FB" pitchFamily="34" charset="0"/>
              </a:rPr>
              <a:t> Abraham </a:t>
            </a:r>
            <a:r>
              <a:rPr lang="en-US" sz="2600" dirty="0" err="1">
                <a:latin typeface="Berlin Sans FB" pitchFamily="34" charset="0"/>
              </a:rPr>
              <a:t>dengan</a:t>
            </a:r>
            <a:r>
              <a:rPr lang="en-US" sz="2600" dirty="0">
                <a:latin typeface="Berlin Sans FB" pitchFamily="34" charset="0"/>
              </a:rPr>
              <a:t> </a:t>
            </a:r>
            <a:r>
              <a:rPr lang="en-US" sz="2600" dirty="0" err="1">
                <a:latin typeface="Berlin Sans FB" pitchFamily="34" charset="0"/>
              </a:rPr>
              <a:t>kenyataan</a:t>
            </a:r>
            <a:r>
              <a:rPr lang="en-US" sz="2600" dirty="0">
                <a:latin typeface="Berlin Sans FB" pitchFamily="34" charset="0"/>
              </a:rPr>
              <a:t> </a:t>
            </a:r>
            <a:r>
              <a:rPr lang="en-US" sz="2600" dirty="0" err="1">
                <a:latin typeface="Berlin Sans FB" pitchFamily="34" charset="0"/>
              </a:rPr>
              <a:t>dari</a:t>
            </a:r>
            <a:r>
              <a:rPr lang="en-US" sz="2600" dirty="0">
                <a:latin typeface="Berlin Sans FB" pitchFamily="34" charset="0"/>
              </a:rPr>
              <a:t> </a:t>
            </a:r>
            <a:r>
              <a:rPr lang="en-US" sz="2600" dirty="0" err="1">
                <a:latin typeface="Berlin Sans FB" pitchFamily="34" charset="0"/>
              </a:rPr>
              <a:t>pada</a:t>
            </a:r>
            <a:r>
              <a:rPr lang="en-US" sz="2600" dirty="0">
                <a:latin typeface="Berlin Sans FB" pitchFamily="34" charset="0"/>
              </a:rPr>
              <a:t> </a:t>
            </a:r>
            <a:r>
              <a:rPr lang="en-US" sz="2600" dirty="0" err="1">
                <a:latin typeface="Berlin Sans FB" pitchFamily="34" charset="0"/>
              </a:rPr>
              <a:t>Injil</a:t>
            </a:r>
            <a:r>
              <a:rPr lang="en-US" sz="2600" dirty="0">
                <a:latin typeface="Berlin Sans FB" pitchFamily="34" charset="0"/>
              </a:rPr>
              <a:t>, </a:t>
            </a:r>
            <a:r>
              <a:rPr lang="en-US" sz="2600" dirty="0" err="1">
                <a:latin typeface="Berlin Sans FB" pitchFamily="34" charset="0"/>
              </a:rPr>
              <a:t>sebagaimana</a:t>
            </a:r>
            <a:r>
              <a:rPr lang="en-US" sz="2600" dirty="0">
                <a:latin typeface="Berlin Sans FB" pitchFamily="34" charset="0"/>
              </a:rPr>
              <a:t> </a:t>
            </a:r>
            <a:r>
              <a:rPr lang="en-US" sz="2600" dirty="0" err="1">
                <a:latin typeface="Berlin Sans FB" pitchFamily="34" charset="0"/>
              </a:rPr>
              <a:t>juga</a:t>
            </a:r>
            <a:r>
              <a:rPr lang="en-US" sz="2600" dirty="0">
                <a:latin typeface="Berlin Sans FB" pitchFamily="34" charset="0"/>
              </a:rPr>
              <a:t> </a:t>
            </a:r>
            <a:r>
              <a:rPr lang="en-US" sz="2600" dirty="0" err="1">
                <a:latin typeface="Berlin Sans FB" pitchFamily="34" charset="0"/>
              </a:rPr>
              <a:t>untuk</a:t>
            </a:r>
            <a:r>
              <a:rPr lang="en-US" sz="2600" dirty="0">
                <a:latin typeface="Berlin Sans FB" pitchFamily="34" charset="0"/>
              </a:rPr>
              <a:t> </a:t>
            </a:r>
            <a:r>
              <a:rPr lang="en-US" sz="2600" dirty="0" err="1">
                <a:latin typeface="Berlin Sans FB" pitchFamily="34" charset="0"/>
              </a:rPr>
              <a:t>menguji</a:t>
            </a:r>
            <a:r>
              <a:rPr lang="en-US" sz="2600" dirty="0">
                <a:latin typeface="Berlin Sans FB" pitchFamily="34" charset="0"/>
              </a:rPr>
              <a:t> </a:t>
            </a:r>
            <a:r>
              <a:rPr lang="en-US" sz="2600" dirty="0" err="1">
                <a:latin typeface="Berlin Sans FB" pitchFamily="34" charset="0"/>
              </a:rPr>
              <a:t>imannya</a:t>
            </a:r>
            <a:r>
              <a:rPr lang="en-US" sz="2600" dirty="0">
                <a:latin typeface="Berlin Sans FB" pitchFamily="34" charset="0"/>
              </a:rPr>
              <a:t>, </a:t>
            </a:r>
            <a:r>
              <a:rPr lang="en-US" sz="2600" dirty="0" err="1">
                <a:latin typeface="Berlin Sans FB" pitchFamily="34" charset="0"/>
              </a:rPr>
              <a:t>bahwa</a:t>
            </a:r>
            <a:r>
              <a:rPr lang="en-US" sz="2600" dirty="0">
                <a:latin typeface="Berlin Sans FB" pitchFamily="34" charset="0"/>
              </a:rPr>
              <a:t> Allah </a:t>
            </a:r>
            <a:r>
              <a:rPr lang="en-US" sz="2600" dirty="0" err="1">
                <a:latin typeface="Berlin Sans FB" pitchFamily="34" charset="0"/>
              </a:rPr>
              <a:t>telah</a:t>
            </a:r>
            <a:r>
              <a:rPr lang="en-US" sz="2600" dirty="0">
                <a:latin typeface="Berlin Sans FB" pitchFamily="34" charset="0"/>
              </a:rPr>
              <a:t> </a:t>
            </a:r>
            <a:r>
              <a:rPr lang="en-US" sz="2600" dirty="0" err="1">
                <a:latin typeface="Berlin Sans FB" pitchFamily="34" charset="0"/>
              </a:rPr>
              <a:t>memerintahkannya</a:t>
            </a:r>
            <a:r>
              <a:rPr lang="en-US" sz="2600" dirty="0">
                <a:latin typeface="Berlin Sans FB" pitchFamily="34" charset="0"/>
              </a:rPr>
              <a:t> </a:t>
            </a:r>
            <a:r>
              <a:rPr lang="en-US" sz="2600" dirty="0" err="1">
                <a:latin typeface="Berlin Sans FB" pitchFamily="34" charset="0"/>
              </a:rPr>
              <a:t>untuk</a:t>
            </a:r>
            <a:r>
              <a:rPr lang="en-US" sz="2600" dirty="0">
                <a:latin typeface="Berlin Sans FB" pitchFamily="34" charset="0"/>
              </a:rPr>
              <a:t> </a:t>
            </a:r>
            <a:r>
              <a:rPr lang="en-US" sz="2600" dirty="0" err="1">
                <a:latin typeface="Berlin Sans FB" pitchFamily="34" charset="0"/>
              </a:rPr>
              <a:t>menyembelih</a:t>
            </a:r>
            <a:r>
              <a:rPr lang="en-US" sz="2600" dirty="0">
                <a:latin typeface="Berlin Sans FB" pitchFamily="34" charset="0"/>
              </a:rPr>
              <a:t> </a:t>
            </a:r>
            <a:r>
              <a:rPr lang="en-US" sz="2600" dirty="0" err="1">
                <a:latin typeface="Berlin Sans FB" pitchFamily="34" charset="0"/>
              </a:rPr>
              <a:t>anaknya</a:t>
            </a:r>
            <a:r>
              <a:rPr lang="en-US" sz="2600" dirty="0">
                <a:latin typeface="Berlin Sans FB" pitchFamily="34" charset="0"/>
              </a:rPr>
              <a:t>. </a:t>
            </a:r>
            <a:r>
              <a:rPr lang="en-US" sz="2600" dirty="0" err="1">
                <a:latin typeface="Berlin Sans FB" pitchFamily="34" charset="0"/>
              </a:rPr>
              <a:t>Kesedihan</a:t>
            </a:r>
            <a:r>
              <a:rPr lang="en-US" sz="2600" dirty="0">
                <a:latin typeface="Berlin Sans FB" pitchFamily="34" charset="0"/>
              </a:rPr>
              <a:t> yang </a:t>
            </a:r>
            <a:r>
              <a:rPr lang="en-US" sz="2600" dirty="0" err="1">
                <a:latin typeface="Berlin Sans FB" pitchFamily="34" charset="0"/>
              </a:rPr>
              <a:t>ia</a:t>
            </a:r>
            <a:r>
              <a:rPr lang="en-US" sz="2600" dirty="0">
                <a:latin typeface="Berlin Sans FB" pitchFamily="34" charset="0"/>
              </a:rPr>
              <a:t> </a:t>
            </a:r>
            <a:r>
              <a:rPr lang="en-US" sz="2600" dirty="0" err="1">
                <a:latin typeface="Berlin Sans FB" pitchFamily="34" charset="0"/>
              </a:rPr>
              <a:t>derita</a:t>
            </a:r>
            <a:r>
              <a:rPr lang="en-US" sz="2600" dirty="0">
                <a:latin typeface="Berlin Sans FB" pitchFamily="34" charset="0"/>
              </a:rPr>
              <a:t> </a:t>
            </a:r>
            <a:r>
              <a:rPr lang="en-US" sz="2600" dirty="0" err="1">
                <a:latin typeface="Berlin Sans FB" pitchFamily="34" charset="0"/>
              </a:rPr>
              <a:t>selama</a:t>
            </a:r>
            <a:r>
              <a:rPr lang="en-US" sz="2600" dirty="0">
                <a:latin typeface="Berlin Sans FB" pitchFamily="34" charset="0"/>
              </a:rPr>
              <a:t> </a:t>
            </a:r>
            <a:r>
              <a:rPr lang="en-US" sz="2600" dirty="0" err="1">
                <a:latin typeface="Berlin Sans FB" pitchFamily="34" charset="0"/>
              </a:rPr>
              <a:t>hari-hari</a:t>
            </a:r>
            <a:r>
              <a:rPr lang="en-US" sz="2600" dirty="0">
                <a:latin typeface="Berlin Sans FB" pitchFamily="34" charset="0"/>
              </a:rPr>
              <a:t> </a:t>
            </a:r>
            <a:r>
              <a:rPr lang="en-US" sz="2600" dirty="0" err="1">
                <a:latin typeface="Berlin Sans FB" pitchFamily="34" charset="0"/>
              </a:rPr>
              <a:t>ujian</a:t>
            </a:r>
            <a:r>
              <a:rPr lang="en-US" sz="2600" dirty="0">
                <a:latin typeface="Berlin Sans FB" pitchFamily="34" charset="0"/>
              </a:rPr>
              <a:t> yang </a:t>
            </a:r>
            <a:r>
              <a:rPr lang="en-US" sz="2600" dirty="0" err="1">
                <a:latin typeface="Berlin Sans FB" pitchFamily="34" charset="0"/>
              </a:rPr>
              <a:t>gelap</a:t>
            </a:r>
            <a:r>
              <a:rPr lang="en-US" sz="2600" dirty="0">
                <a:latin typeface="Berlin Sans FB" pitchFamily="34" charset="0"/>
              </a:rPr>
              <a:t> </a:t>
            </a:r>
            <a:r>
              <a:rPr lang="en-US" sz="2600" dirty="0" err="1">
                <a:latin typeface="Berlin Sans FB" pitchFamily="34" charset="0"/>
              </a:rPr>
              <a:t>dan</a:t>
            </a:r>
            <a:r>
              <a:rPr lang="en-US" sz="2600" dirty="0">
                <a:latin typeface="Berlin Sans FB" pitchFamily="34" charset="0"/>
              </a:rPr>
              <a:t> </a:t>
            </a:r>
            <a:r>
              <a:rPr lang="en-US" sz="2600" dirty="0" err="1">
                <a:latin typeface="Berlin Sans FB" pitchFamily="34" charset="0"/>
              </a:rPr>
              <a:t>hebat</a:t>
            </a:r>
            <a:r>
              <a:rPr lang="en-US" sz="2600" dirty="0">
                <a:latin typeface="Berlin Sans FB" pitchFamily="34" charset="0"/>
              </a:rPr>
              <a:t> </a:t>
            </a:r>
            <a:r>
              <a:rPr lang="en-US" sz="2600" dirty="0" err="1">
                <a:latin typeface="Berlin Sans FB" pitchFamily="34" charset="0"/>
              </a:rPr>
              <a:t>itu</a:t>
            </a:r>
            <a:r>
              <a:rPr lang="en-US" sz="2600" dirty="0">
                <a:latin typeface="Berlin Sans FB" pitchFamily="34" charset="0"/>
              </a:rPr>
              <a:t>, </a:t>
            </a:r>
            <a:r>
              <a:rPr lang="en-US" sz="2600" dirty="0" err="1">
                <a:latin typeface="Berlin Sans FB" pitchFamily="34" charset="0"/>
              </a:rPr>
              <a:t>dibiarkan</a:t>
            </a:r>
            <a:r>
              <a:rPr lang="en-US" sz="2600" dirty="0">
                <a:latin typeface="Berlin Sans FB" pitchFamily="34" charset="0"/>
              </a:rPr>
              <a:t> </a:t>
            </a:r>
            <a:r>
              <a:rPr lang="en-US" sz="2600" dirty="0" err="1">
                <a:latin typeface="Berlin Sans FB" pitchFamily="34" charset="0"/>
              </a:rPr>
              <a:t>terjadi</a:t>
            </a:r>
            <a:r>
              <a:rPr lang="en-US" sz="2600" dirty="0">
                <a:latin typeface="Berlin Sans FB" pitchFamily="34" charset="0"/>
              </a:rPr>
              <a:t> </a:t>
            </a:r>
            <a:r>
              <a:rPr lang="en-US" sz="2600" dirty="0" err="1">
                <a:latin typeface="Berlin Sans FB" pitchFamily="34" charset="0"/>
              </a:rPr>
              <a:t>kepadanya</a:t>
            </a:r>
            <a:r>
              <a:rPr lang="en-US" sz="2600" dirty="0">
                <a:latin typeface="Berlin Sans FB" pitchFamily="34" charset="0"/>
              </a:rPr>
              <a:t> agar </a:t>
            </a:r>
            <a:r>
              <a:rPr lang="en-US" sz="2600" dirty="0" err="1">
                <a:latin typeface="Berlin Sans FB" pitchFamily="34" charset="0"/>
              </a:rPr>
              <a:t>dia</a:t>
            </a:r>
            <a:r>
              <a:rPr lang="en-US" sz="2600" dirty="0">
                <a:latin typeface="Berlin Sans FB" pitchFamily="34" charset="0"/>
              </a:rPr>
              <a:t> </a:t>
            </a:r>
            <a:r>
              <a:rPr lang="en-US" sz="2600" dirty="0" err="1">
                <a:latin typeface="Berlin Sans FB" pitchFamily="34" charset="0"/>
              </a:rPr>
              <a:t>dapat</a:t>
            </a:r>
            <a:r>
              <a:rPr lang="en-US" sz="2600" dirty="0">
                <a:latin typeface="Berlin Sans FB" pitchFamily="34" charset="0"/>
              </a:rPr>
              <a:t> </a:t>
            </a:r>
            <a:r>
              <a:rPr lang="en-US" sz="2600" dirty="0" err="1">
                <a:latin typeface="Berlin Sans FB" pitchFamily="34" charset="0"/>
              </a:rPr>
              <a:t>mengerti</a:t>
            </a:r>
            <a:r>
              <a:rPr lang="en-US" sz="2600" dirty="0">
                <a:latin typeface="Berlin Sans FB" pitchFamily="34" charset="0"/>
              </a:rPr>
              <a:t> </a:t>
            </a:r>
            <a:r>
              <a:rPr lang="en-US" sz="2600" dirty="0" err="1">
                <a:latin typeface="Berlin Sans FB" pitchFamily="34" charset="0"/>
              </a:rPr>
              <a:t>dari</a:t>
            </a:r>
            <a:r>
              <a:rPr lang="en-US" sz="2600" dirty="0">
                <a:latin typeface="Berlin Sans FB" pitchFamily="34" charset="0"/>
              </a:rPr>
              <a:t> </a:t>
            </a:r>
            <a:r>
              <a:rPr lang="en-US" sz="2600" dirty="0" err="1">
                <a:latin typeface="Berlin Sans FB" pitchFamily="34" charset="0"/>
              </a:rPr>
              <a:t>pengalamannya</a:t>
            </a:r>
            <a:r>
              <a:rPr lang="en-US" sz="2600" dirty="0">
                <a:latin typeface="Berlin Sans FB" pitchFamily="34" charset="0"/>
              </a:rPr>
              <a:t> </a:t>
            </a:r>
            <a:r>
              <a:rPr lang="en-US" sz="2600" dirty="0" err="1">
                <a:latin typeface="Berlin Sans FB" pitchFamily="34" charset="0"/>
              </a:rPr>
              <a:t>sendiri</a:t>
            </a:r>
            <a:r>
              <a:rPr lang="en-US" sz="2600" dirty="0">
                <a:latin typeface="Berlin Sans FB" pitchFamily="34" charset="0"/>
              </a:rPr>
              <a:t> </a:t>
            </a:r>
            <a:r>
              <a:rPr lang="en-US" sz="2600" dirty="0" err="1">
                <a:latin typeface="Berlin Sans FB" pitchFamily="34" charset="0"/>
              </a:rPr>
              <a:t>sesuatu</a:t>
            </a:r>
            <a:r>
              <a:rPr lang="en-US" sz="2600" dirty="0">
                <a:latin typeface="Berlin Sans FB" pitchFamily="34" charset="0"/>
              </a:rPr>
              <a:t> </a:t>
            </a:r>
            <a:r>
              <a:rPr lang="en-US" sz="2600" dirty="0" err="1">
                <a:latin typeface="Berlin Sans FB" pitchFamily="34" charset="0"/>
              </a:rPr>
              <a:t>mengenai</a:t>
            </a:r>
            <a:r>
              <a:rPr lang="en-US" sz="2600" dirty="0">
                <a:latin typeface="Berlin Sans FB" pitchFamily="34" charset="0"/>
              </a:rPr>
              <a:t> </a:t>
            </a:r>
            <a:r>
              <a:rPr lang="en-US" sz="2600" dirty="0" err="1">
                <a:latin typeface="Berlin Sans FB" pitchFamily="34" charset="0"/>
              </a:rPr>
              <a:t>kebesaran</a:t>
            </a:r>
            <a:r>
              <a:rPr lang="en-US" sz="2600" dirty="0">
                <a:latin typeface="Berlin Sans FB" pitchFamily="34" charset="0"/>
              </a:rPr>
              <a:t> </a:t>
            </a:r>
            <a:r>
              <a:rPr lang="en-US" sz="2600" dirty="0" err="1">
                <a:latin typeface="Berlin Sans FB" pitchFamily="34" charset="0"/>
              </a:rPr>
              <a:t>dari</a:t>
            </a:r>
            <a:r>
              <a:rPr lang="en-US" sz="2600" dirty="0">
                <a:latin typeface="Berlin Sans FB" pitchFamily="34" charset="0"/>
              </a:rPr>
              <a:t> </a:t>
            </a:r>
            <a:r>
              <a:rPr lang="en-US" sz="2600" dirty="0" err="1">
                <a:latin typeface="Berlin Sans FB" pitchFamily="34" charset="0"/>
              </a:rPr>
              <a:t>pada</a:t>
            </a:r>
            <a:r>
              <a:rPr lang="en-US" sz="2600" dirty="0">
                <a:latin typeface="Berlin Sans FB" pitchFamily="34" charset="0"/>
              </a:rPr>
              <a:t> </a:t>
            </a:r>
            <a:r>
              <a:rPr lang="en-US" sz="2600" dirty="0" err="1">
                <a:latin typeface="Berlin Sans FB" pitchFamily="34" charset="0"/>
              </a:rPr>
              <a:t>pengorbanan</a:t>
            </a:r>
            <a:r>
              <a:rPr lang="en-US" sz="2600" dirty="0">
                <a:latin typeface="Berlin Sans FB" pitchFamily="34" charset="0"/>
              </a:rPr>
              <a:t> yang </a:t>
            </a:r>
            <a:r>
              <a:rPr lang="en-US" sz="2600" dirty="0" err="1">
                <a:latin typeface="Berlin Sans FB" pitchFamily="34" charset="0"/>
              </a:rPr>
              <a:t>diadakan</a:t>
            </a:r>
            <a:r>
              <a:rPr lang="en-US" sz="2600" dirty="0">
                <a:latin typeface="Berlin Sans FB" pitchFamily="34" charset="0"/>
              </a:rPr>
              <a:t> </a:t>
            </a:r>
            <a:r>
              <a:rPr lang="en-US" sz="2600" dirty="0" err="1">
                <a:latin typeface="Berlin Sans FB" pitchFamily="34" charset="0"/>
              </a:rPr>
              <a:t>oleh</a:t>
            </a:r>
            <a:r>
              <a:rPr lang="en-US" sz="2600" dirty="0">
                <a:latin typeface="Berlin Sans FB" pitchFamily="34" charset="0"/>
              </a:rPr>
              <a:t> Allah, yang </a:t>
            </a:r>
            <a:r>
              <a:rPr lang="en-US" sz="2600" dirty="0" err="1">
                <a:latin typeface="Berlin Sans FB" pitchFamily="34" charset="0"/>
              </a:rPr>
              <a:t>Mahakuasa</a:t>
            </a:r>
            <a:r>
              <a:rPr lang="en-US" sz="2600" dirty="0">
                <a:latin typeface="Berlin Sans FB" pitchFamily="34" charset="0"/>
              </a:rPr>
              <a:t> </a:t>
            </a:r>
            <a:r>
              <a:rPr lang="en-US" sz="2600" dirty="0" err="1">
                <a:latin typeface="Berlin Sans FB" pitchFamily="34" charset="0"/>
              </a:rPr>
              <a:t>untuk</a:t>
            </a:r>
            <a:r>
              <a:rPr lang="en-US" sz="2600" dirty="0">
                <a:latin typeface="Berlin Sans FB" pitchFamily="34" charset="0"/>
              </a:rPr>
              <a:t> </a:t>
            </a:r>
            <a:r>
              <a:rPr lang="en-US" sz="2600" dirty="0" err="1">
                <a:latin typeface="Berlin Sans FB" pitchFamily="34" charset="0"/>
              </a:rPr>
              <a:t>penebusan</a:t>
            </a:r>
            <a:r>
              <a:rPr lang="en-US" sz="2600" dirty="0">
                <a:latin typeface="Berlin Sans FB" pitchFamily="34" charset="0"/>
              </a:rPr>
              <a:t> </a:t>
            </a:r>
            <a:r>
              <a:rPr lang="en-US" sz="2600" dirty="0" err="1">
                <a:latin typeface="Berlin Sans FB" pitchFamily="34" charset="0"/>
              </a:rPr>
              <a:t>manusia</a:t>
            </a:r>
            <a:r>
              <a:rPr lang="en-US" sz="2600" dirty="0">
                <a:latin typeface="Berlin Sans FB" pitchFamily="34" charset="0"/>
              </a:rPr>
              <a:t>”.</a:t>
            </a:r>
          </a:p>
        </p:txBody>
      </p:sp>
      <p:pic>
        <p:nvPicPr>
          <p:cNvPr id="19458" name="Picture 2" descr="Ellen G White (1827-1915) | Ellen g white, Ellen white, James white"/>
          <p:cNvPicPr>
            <a:picLocks noChangeAspect="1" noChangeArrowheads="1"/>
          </p:cNvPicPr>
          <p:nvPr/>
        </p:nvPicPr>
        <p:blipFill>
          <a:blip r:embed="rId3"/>
          <a:srcRect/>
          <a:stretch>
            <a:fillRect/>
          </a:stretch>
        </p:blipFill>
        <p:spPr bwMode="auto">
          <a:xfrm>
            <a:off x="6786578" y="2428868"/>
            <a:ext cx="2214578" cy="28346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14282" y="500042"/>
            <a:ext cx="6357982" cy="3046988"/>
          </a:xfrm>
          <a:prstGeom prst="rect">
            <a:avLst/>
          </a:prstGeom>
          <a:solidFill>
            <a:schemeClr val="accent6">
              <a:lumMod val="20000"/>
              <a:lumOff val="80000"/>
            </a:schemeClr>
          </a:solidFill>
        </p:spPr>
        <p:txBody>
          <a:bodyPr wrap="square">
            <a:spAutoFit/>
          </a:bodyPr>
          <a:lstStyle/>
          <a:p>
            <a:r>
              <a:rPr lang="en-US" sz="2400" dirty="0" err="1">
                <a:latin typeface="Franklin Gothic Demi Cond" pitchFamily="34" charset="0"/>
              </a:rPr>
              <a:t>Peristiwa</a:t>
            </a:r>
            <a:r>
              <a:rPr lang="en-US" sz="2400" dirty="0">
                <a:latin typeface="Franklin Gothic Demi Cond" pitchFamily="34" charset="0"/>
              </a:rPr>
              <a:t> </a:t>
            </a:r>
            <a:r>
              <a:rPr lang="en-US" sz="2400" dirty="0" err="1">
                <a:latin typeface="Franklin Gothic Demi Cond" pitchFamily="34" charset="0"/>
              </a:rPr>
              <a:t>di</a:t>
            </a:r>
            <a:r>
              <a:rPr lang="en-US" sz="2400" dirty="0">
                <a:latin typeface="Franklin Gothic Demi Cond" pitchFamily="34" charset="0"/>
              </a:rPr>
              <a:t> </a:t>
            </a:r>
            <a:r>
              <a:rPr lang="en-US" sz="2400" dirty="0" err="1">
                <a:latin typeface="Franklin Gothic Demi Cond" pitchFamily="34" charset="0"/>
              </a:rPr>
              <a:t>bukit</a:t>
            </a:r>
            <a:r>
              <a:rPr lang="en-US" sz="2400" dirty="0">
                <a:latin typeface="Franklin Gothic Demi Cond" pitchFamily="34" charset="0"/>
              </a:rPr>
              <a:t> </a:t>
            </a:r>
            <a:r>
              <a:rPr lang="en-US" sz="2400" dirty="0" err="1">
                <a:latin typeface="Franklin Gothic Demi Cond" pitchFamily="34" charset="0"/>
              </a:rPr>
              <a:t>Moria</a:t>
            </a:r>
            <a:r>
              <a:rPr lang="en-US" sz="2400" dirty="0">
                <a:latin typeface="Franklin Gothic Demi Cond" pitchFamily="34" charset="0"/>
              </a:rPr>
              <a:t> </a:t>
            </a:r>
            <a:r>
              <a:rPr lang="en-US" sz="2400" dirty="0" err="1">
                <a:latin typeface="Franklin Gothic Demi Cond" pitchFamily="34" charset="0"/>
              </a:rPr>
              <a:t>ini</a:t>
            </a:r>
            <a:r>
              <a:rPr lang="en-US" sz="2400" dirty="0">
                <a:latin typeface="Franklin Gothic Demi Cond" pitchFamily="34" charset="0"/>
              </a:rPr>
              <a:t> </a:t>
            </a:r>
            <a:r>
              <a:rPr lang="en-US" sz="2400" dirty="0" err="1">
                <a:latin typeface="Franklin Gothic Demi Cond" pitchFamily="34" charset="0"/>
              </a:rPr>
              <a:t>menunjuk</a:t>
            </a:r>
            <a:r>
              <a:rPr lang="en-US" sz="2400" dirty="0">
                <a:latin typeface="Franklin Gothic Demi Cond" pitchFamily="34" charset="0"/>
              </a:rPr>
              <a:t> </a:t>
            </a:r>
            <a:r>
              <a:rPr lang="en-US" sz="2400" dirty="0" err="1">
                <a:latin typeface="Franklin Gothic Demi Cond" pitchFamily="34" charset="0"/>
              </a:rPr>
              <a:t>langsung</a:t>
            </a:r>
            <a:r>
              <a:rPr lang="en-US" sz="2400" dirty="0">
                <a:latin typeface="Franklin Gothic Demi Cond" pitchFamily="34" charset="0"/>
              </a:rPr>
              <a:t> </a:t>
            </a:r>
            <a:r>
              <a:rPr lang="en-US" sz="2400" dirty="0" err="1">
                <a:latin typeface="Franklin Gothic Demi Cond" pitchFamily="34" charset="0"/>
              </a:rPr>
              <a:t>kepada</a:t>
            </a:r>
            <a:r>
              <a:rPr lang="en-US" sz="2400" dirty="0">
                <a:latin typeface="Franklin Gothic Demi Cond" pitchFamily="34" charset="0"/>
              </a:rPr>
              <a:t> </a:t>
            </a:r>
            <a:r>
              <a:rPr lang="en-US" sz="2400" dirty="0" err="1">
                <a:latin typeface="Franklin Gothic Demi Cond" pitchFamily="34" charset="0"/>
              </a:rPr>
              <a:t>Yesus</a:t>
            </a:r>
            <a:r>
              <a:rPr lang="en-US" sz="2400" dirty="0">
                <a:latin typeface="Franklin Gothic Demi Cond" pitchFamily="34" charset="0"/>
              </a:rPr>
              <a:t> yang </a:t>
            </a:r>
            <a:r>
              <a:rPr lang="en-US" sz="2400" dirty="0" err="1">
                <a:latin typeface="Franklin Gothic Demi Cond" pitchFamily="34" charset="0"/>
              </a:rPr>
              <a:t>di</a:t>
            </a:r>
            <a:r>
              <a:rPr lang="en-US" sz="2400" dirty="0">
                <a:latin typeface="Franklin Gothic Demi Cond" pitchFamily="34" charset="0"/>
              </a:rPr>
              <a:t> </a:t>
            </a:r>
            <a:r>
              <a:rPr lang="en-US" sz="2400" dirty="0" err="1">
                <a:latin typeface="Franklin Gothic Demi Cond" pitchFamily="34" charset="0"/>
              </a:rPr>
              <a:t>salib</a:t>
            </a:r>
            <a:r>
              <a:rPr lang="en-US" sz="2400" dirty="0">
                <a:latin typeface="Franklin Gothic Demi Cond" pitchFamily="34" charset="0"/>
              </a:rPr>
              <a:t>. </a:t>
            </a:r>
            <a:r>
              <a:rPr lang="en-US" sz="2400" dirty="0" err="1">
                <a:latin typeface="Franklin Gothic Demi Cond" pitchFamily="34" charset="0"/>
              </a:rPr>
              <a:t>Domba</a:t>
            </a:r>
            <a:r>
              <a:rPr lang="en-US" sz="2400" dirty="0">
                <a:latin typeface="Franklin Gothic Demi Cond" pitchFamily="34" charset="0"/>
              </a:rPr>
              <a:t> </a:t>
            </a:r>
            <a:r>
              <a:rPr lang="en-US" sz="2400" dirty="0" err="1">
                <a:latin typeface="Franklin Gothic Demi Cond" pitchFamily="34" charset="0"/>
              </a:rPr>
              <a:t>jantan</a:t>
            </a:r>
            <a:r>
              <a:rPr lang="en-US" sz="2400" dirty="0">
                <a:latin typeface="Franklin Gothic Demi Cond" pitchFamily="34" charset="0"/>
              </a:rPr>
              <a:t> yang </a:t>
            </a:r>
            <a:r>
              <a:rPr lang="en-US" sz="2400" dirty="0" err="1">
                <a:latin typeface="Franklin Gothic Demi Cond" pitchFamily="34" charset="0"/>
              </a:rPr>
              <a:t>disediakan</a:t>
            </a:r>
            <a:r>
              <a:rPr lang="en-US" sz="2400" dirty="0">
                <a:latin typeface="Franklin Gothic Demi Cond" pitchFamily="34" charset="0"/>
              </a:rPr>
              <a:t> Allah </a:t>
            </a:r>
            <a:r>
              <a:rPr lang="en-US" sz="2400" dirty="0" err="1">
                <a:latin typeface="Franklin Gothic Demi Cond" pitchFamily="34" charset="0"/>
              </a:rPr>
              <a:t>di</a:t>
            </a:r>
            <a:r>
              <a:rPr lang="en-US" sz="2400" dirty="0">
                <a:latin typeface="Franklin Gothic Demi Cond" pitchFamily="34" charset="0"/>
              </a:rPr>
              <a:t> </a:t>
            </a:r>
            <a:r>
              <a:rPr lang="en-US" sz="2400" dirty="0" err="1">
                <a:latin typeface="Franklin Gothic Demi Cond" pitchFamily="34" charset="0"/>
              </a:rPr>
              <a:t>bukit</a:t>
            </a:r>
            <a:r>
              <a:rPr lang="en-US" sz="2400" dirty="0">
                <a:latin typeface="Franklin Gothic Demi Cond" pitchFamily="34" charset="0"/>
              </a:rPr>
              <a:t> </a:t>
            </a:r>
            <a:r>
              <a:rPr lang="en-US" sz="2400" dirty="0" err="1">
                <a:latin typeface="Franklin Gothic Demi Cond" pitchFamily="34" charset="0"/>
              </a:rPr>
              <a:t>Moria</a:t>
            </a:r>
            <a:r>
              <a:rPr lang="en-US" sz="2400" dirty="0">
                <a:latin typeface="Franklin Gothic Demi Cond" pitchFamily="34" charset="0"/>
              </a:rPr>
              <a:t> </a:t>
            </a:r>
            <a:r>
              <a:rPr lang="en-US" sz="2400" dirty="0" err="1">
                <a:latin typeface="Franklin Gothic Demi Cond" pitchFamily="34" charset="0"/>
              </a:rPr>
              <a:t>menggantikan</a:t>
            </a:r>
            <a:r>
              <a:rPr lang="en-US" sz="2400" dirty="0">
                <a:latin typeface="Franklin Gothic Demi Cond" pitchFamily="34" charset="0"/>
              </a:rPr>
              <a:t> </a:t>
            </a:r>
            <a:r>
              <a:rPr lang="en-US" sz="2400" dirty="0" err="1">
                <a:latin typeface="Franklin Gothic Demi Cond" pitchFamily="34" charset="0"/>
              </a:rPr>
              <a:t>Ishak</a:t>
            </a:r>
            <a:r>
              <a:rPr lang="en-US" sz="2400" dirty="0">
                <a:latin typeface="Franklin Gothic Demi Cond" pitchFamily="34" charset="0"/>
              </a:rPr>
              <a:t> [</a:t>
            </a:r>
            <a:r>
              <a:rPr lang="en-US" sz="2400" dirty="0" err="1">
                <a:latin typeface="Franklin Gothic Demi Cond" pitchFamily="34" charset="0"/>
              </a:rPr>
              <a:t>Kejadian</a:t>
            </a:r>
            <a:r>
              <a:rPr lang="en-US" sz="2400" dirty="0">
                <a:latin typeface="Franklin Gothic Demi Cond" pitchFamily="34" charset="0"/>
              </a:rPr>
              <a:t> 22:13] </a:t>
            </a:r>
            <a:r>
              <a:rPr lang="en-US" sz="2400" dirty="0" err="1">
                <a:latin typeface="Franklin Gothic Demi Cond" pitchFamily="34" charset="0"/>
              </a:rPr>
              <a:t>secara</a:t>
            </a:r>
            <a:r>
              <a:rPr lang="en-US" sz="2400" dirty="0">
                <a:latin typeface="Franklin Gothic Demi Cond" pitchFamily="34" charset="0"/>
              </a:rPr>
              <a:t> </a:t>
            </a:r>
            <a:r>
              <a:rPr lang="en-US" sz="2400" dirty="0" err="1">
                <a:latin typeface="Franklin Gothic Demi Cond" pitchFamily="34" charset="0"/>
              </a:rPr>
              <a:t>lambang</a:t>
            </a:r>
            <a:r>
              <a:rPr lang="en-US" sz="2400" dirty="0">
                <a:latin typeface="Franklin Gothic Demi Cond" pitchFamily="34" charset="0"/>
              </a:rPr>
              <a:t> </a:t>
            </a:r>
            <a:r>
              <a:rPr lang="en-US" sz="2400" dirty="0" err="1">
                <a:latin typeface="Franklin Gothic Demi Cond" pitchFamily="34" charset="0"/>
              </a:rPr>
              <a:t>menunjuk</a:t>
            </a:r>
            <a:r>
              <a:rPr lang="en-US" sz="2400" dirty="0">
                <a:latin typeface="Franklin Gothic Demi Cond" pitchFamily="34" charset="0"/>
              </a:rPr>
              <a:t> </a:t>
            </a:r>
            <a:r>
              <a:rPr lang="en-US" sz="2400" dirty="0" err="1">
                <a:latin typeface="Franklin Gothic Demi Cond" pitchFamily="34" charset="0"/>
              </a:rPr>
              <a:t>pada</a:t>
            </a:r>
            <a:r>
              <a:rPr lang="en-US" sz="2400" dirty="0">
                <a:latin typeface="Franklin Gothic Demi Cond" pitchFamily="34" charset="0"/>
              </a:rPr>
              <a:t> </a:t>
            </a:r>
            <a:r>
              <a:rPr lang="en-US" sz="2400" dirty="0" err="1">
                <a:latin typeface="Franklin Gothic Demi Cond" pitchFamily="34" charset="0"/>
              </a:rPr>
              <a:t>Hari</a:t>
            </a:r>
            <a:r>
              <a:rPr lang="en-US" sz="2400" dirty="0">
                <a:latin typeface="Franklin Gothic Demi Cond" pitchFamily="34" charset="0"/>
              </a:rPr>
              <a:t> </a:t>
            </a:r>
            <a:r>
              <a:rPr lang="en-US" sz="2400" dirty="0" err="1">
                <a:latin typeface="Franklin Gothic Demi Cond" pitchFamily="34" charset="0"/>
              </a:rPr>
              <a:t>Pendamaian</a:t>
            </a:r>
            <a:r>
              <a:rPr lang="en-US" sz="2400" dirty="0">
                <a:latin typeface="Franklin Gothic Demi Cond" pitchFamily="34" charset="0"/>
              </a:rPr>
              <a:t> </a:t>
            </a:r>
            <a:r>
              <a:rPr lang="en-US" sz="2400" dirty="0" err="1">
                <a:latin typeface="Franklin Gothic Demi Cond" pitchFamily="34" charset="0"/>
              </a:rPr>
              <a:t>eskatologis</a:t>
            </a:r>
            <a:r>
              <a:rPr lang="en-US" sz="2400" dirty="0">
                <a:latin typeface="Franklin Gothic Demi Cond" pitchFamily="34" charset="0"/>
              </a:rPr>
              <a:t> </a:t>
            </a:r>
            <a:r>
              <a:rPr lang="en-US" sz="2400" dirty="0" err="1">
                <a:latin typeface="Franklin Gothic Demi Cond" pitchFamily="34" charset="0"/>
              </a:rPr>
              <a:t>di</a:t>
            </a:r>
            <a:r>
              <a:rPr lang="en-US" sz="2400" dirty="0">
                <a:latin typeface="Franklin Gothic Demi Cond" pitchFamily="34" charset="0"/>
              </a:rPr>
              <a:t> </a:t>
            </a:r>
            <a:r>
              <a:rPr lang="en-US" sz="2400" dirty="0" err="1">
                <a:latin typeface="Franklin Gothic Demi Cond" pitchFamily="34" charset="0"/>
              </a:rPr>
              <a:t>mana</a:t>
            </a:r>
            <a:r>
              <a:rPr lang="en-US" sz="2400" dirty="0">
                <a:latin typeface="Franklin Gothic Demi Cond" pitchFamily="34" charset="0"/>
              </a:rPr>
              <a:t> </a:t>
            </a:r>
            <a:r>
              <a:rPr lang="en-US" sz="2400" dirty="0" err="1">
                <a:latin typeface="Franklin Gothic Demi Cond" pitchFamily="34" charset="0"/>
              </a:rPr>
              <a:t>Tuhan</a:t>
            </a:r>
            <a:r>
              <a:rPr lang="en-US" sz="2400" dirty="0">
                <a:latin typeface="Franklin Gothic Demi Cond" pitchFamily="34" charset="0"/>
              </a:rPr>
              <a:t> </a:t>
            </a:r>
            <a:r>
              <a:rPr lang="en-US" sz="2400" dirty="0" err="1">
                <a:latin typeface="Franklin Gothic Demi Cond" pitchFamily="34" charset="0"/>
              </a:rPr>
              <a:t>menerima</a:t>
            </a:r>
            <a:r>
              <a:rPr lang="en-US" sz="2400" dirty="0">
                <a:latin typeface="Franklin Gothic Demi Cond" pitchFamily="34" charset="0"/>
              </a:rPr>
              <a:t> </a:t>
            </a:r>
            <a:r>
              <a:rPr lang="en-US" sz="2400" dirty="0" err="1">
                <a:latin typeface="Franklin Gothic Demi Cond" pitchFamily="34" charset="0"/>
              </a:rPr>
              <a:t>pengorbanan</a:t>
            </a:r>
            <a:r>
              <a:rPr lang="en-US" sz="2400" dirty="0">
                <a:latin typeface="Franklin Gothic Demi Cond" pitchFamily="34" charset="0"/>
              </a:rPr>
              <a:t> </a:t>
            </a:r>
            <a:r>
              <a:rPr lang="en-US" sz="2400" dirty="0" err="1">
                <a:latin typeface="Franklin Gothic Demi Cond" pitchFamily="34" charset="0"/>
              </a:rPr>
              <a:t>itu</a:t>
            </a:r>
            <a:r>
              <a:rPr lang="en-US" sz="2400" dirty="0">
                <a:latin typeface="Franklin Gothic Demi Cond" pitchFamily="34" charset="0"/>
              </a:rPr>
              <a:t> </a:t>
            </a:r>
            <a:r>
              <a:rPr lang="en-US" sz="2400" dirty="0" err="1">
                <a:latin typeface="Franklin Gothic Demi Cond" pitchFamily="34" charset="0"/>
              </a:rPr>
              <a:t>untuk</a:t>
            </a:r>
            <a:r>
              <a:rPr lang="en-US" sz="2400" dirty="0">
                <a:latin typeface="Franklin Gothic Demi Cond" pitchFamily="34" charset="0"/>
              </a:rPr>
              <a:t> </a:t>
            </a:r>
            <a:r>
              <a:rPr lang="en-US" sz="2400" dirty="0" err="1">
                <a:latin typeface="Franklin Gothic Demi Cond" pitchFamily="34" charset="0"/>
              </a:rPr>
              <a:t>pengenapan</a:t>
            </a:r>
            <a:r>
              <a:rPr lang="en-US" sz="2400" dirty="0">
                <a:latin typeface="Franklin Gothic Demi Cond" pitchFamily="34" charset="0"/>
              </a:rPr>
              <a:t> </a:t>
            </a:r>
            <a:r>
              <a:rPr lang="en-US" sz="2400" dirty="0" err="1">
                <a:latin typeface="Franklin Gothic Demi Cond" pitchFamily="34" charset="0"/>
              </a:rPr>
              <a:t>sejarah</a:t>
            </a:r>
            <a:r>
              <a:rPr lang="en-US" sz="2400" dirty="0">
                <a:latin typeface="Franklin Gothic Demi Cond" pitchFamily="34" charset="0"/>
              </a:rPr>
              <a:t> </a:t>
            </a:r>
            <a:r>
              <a:rPr lang="en-US" sz="2400" dirty="0" err="1">
                <a:latin typeface="Franklin Gothic Demi Cond" pitchFamily="34" charset="0"/>
              </a:rPr>
              <a:t>penebusan</a:t>
            </a:r>
            <a:r>
              <a:rPr lang="en-US" sz="2400" dirty="0">
                <a:latin typeface="Franklin Gothic Demi Cond" pitchFamily="34" charset="0"/>
              </a:rPr>
              <a:t> </a:t>
            </a:r>
            <a:r>
              <a:rPr lang="en-US" sz="2400" dirty="0" err="1">
                <a:latin typeface="Franklin Gothic Demi Cond" pitchFamily="34" charset="0"/>
              </a:rPr>
              <a:t>umat</a:t>
            </a:r>
            <a:r>
              <a:rPr lang="en-US" sz="2400" dirty="0">
                <a:latin typeface="Franklin Gothic Demi Cond" pitchFamily="34" charset="0"/>
              </a:rPr>
              <a:t> </a:t>
            </a:r>
            <a:r>
              <a:rPr lang="en-US" sz="2400" dirty="0" err="1">
                <a:latin typeface="Franklin Gothic Demi Cond" pitchFamily="34" charset="0"/>
              </a:rPr>
              <a:t>manusia</a:t>
            </a:r>
            <a:r>
              <a:rPr lang="en-US" sz="2400" dirty="0">
                <a:latin typeface="Franklin Gothic Demi Cond" pitchFamily="34" charset="0"/>
              </a:rPr>
              <a:t> [</a:t>
            </a:r>
            <a:r>
              <a:rPr lang="en-US" sz="2400" dirty="0" err="1">
                <a:latin typeface="Franklin Gothic Demi Cond" pitchFamily="34" charset="0"/>
              </a:rPr>
              <a:t>Imamat</a:t>
            </a:r>
            <a:r>
              <a:rPr lang="en-US" sz="2400" dirty="0">
                <a:latin typeface="Franklin Gothic Demi Cond" pitchFamily="34" charset="0"/>
              </a:rPr>
              <a:t> 16:3,5; </a:t>
            </a:r>
            <a:r>
              <a:rPr lang="en-US" sz="2400" dirty="0" err="1">
                <a:latin typeface="Franklin Gothic Demi Cond" pitchFamily="34" charset="0"/>
              </a:rPr>
              <a:t>Ibrani</a:t>
            </a:r>
            <a:r>
              <a:rPr lang="en-US" sz="2400" dirty="0">
                <a:latin typeface="Franklin Gothic Demi Cond" pitchFamily="34" charset="0"/>
              </a:rPr>
              <a:t> 9:12, 10:10].</a:t>
            </a:r>
          </a:p>
        </p:txBody>
      </p:sp>
      <p:sp>
        <p:nvSpPr>
          <p:cNvPr id="5" name="Rectangle 4"/>
          <p:cNvSpPr/>
          <p:nvPr/>
        </p:nvSpPr>
        <p:spPr>
          <a:xfrm>
            <a:off x="357158" y="3857628"/>
            <a:ext cx="8429684" cy="2677656"/>
          </a:xfrm>
          <a:prstGeom prst="rect">
            <a:avLst/>
          </a:prstGeom>
        </p:spPr>
        <p:txBody>
          <a:bodyPr wrap="square">
            <a:spAutoFit/>
          </a:bodyPr>
          <a:lstStyle/>
          <a:p>
            <a:r>
              <a:rPr lang="en-US" sz="2400" dirty="0" err="1">
                <a:solidFill>
                  <a:srgbClr val="FFFF00"/>
                </a:solidFill>
                <a:latin typeface="Eras Bold ITC" pitchFamily="34" charset="0"/>
              </a:rPr>
              <a:t>Yesus</a:t>
            </a:r>
            <a:r>
              <a:rPr lang="en-US" sz="2400" dirty="0">
                <a:solidFill>
                  <a:srgbClr val="FFFF00"/>
                </a:solidFill>
                <a:latin typeface="Eras Bold ITC" pitchFamily="34" charset="0"/>
              </a:rPr>
              <a:t> </a:t>
            </a:r>
            <a:r>
              <a:rPr lang="en-US" sz="2400" dirty="0" err="1">
                <a:solidFill>
                  <a:srgbClr val="FFFF00"/>
                </a:solidFill>
                <a:latin typeface="Eras Bold ITC" pitchFamily="34" charset="0"/>
              </a:rPr>
              <a:t>berkata</a:t>
            </a:r>
            <a:r>
              <a:rPr lang="en-US" sz="2400" dirty="0">
                <a:solidFill>
                  <a:srgbClr val="FFFF00"/>
                </a:solidFill>
                <a:latin typeface="Eras Bold ITC" pitchFamily="34" charset="0"/>
              </a:rPr>
              <a:t> </a:t>
            </a:r>
            <a:r>
              <a:rPr lang="en-US" sz="2400" dirty="0" err="1">
                <a:solidFill>
                  <a:srgbClr val="FFFF00"/>
                </a:solidFill>
                <a:latin typeface="Eras Bold ITC" pitchFamily="34" charset="0"/>
              </a:rPr>
              <a:t>bahwa</a:t>
            </a:r>
            <a:r>
              <a:rPr lang="en-US" sz="2400" dirty="0">
                <a:solidFill>
                  <a:srgbClr val="FFFF00"/>
                </a:solidFill>
                <a:latin typeface="Eras Bold ITC" pitchFamily="34" charset="0"/>
              </a:rPr>
              <a:t> "Abraham </a:t>
            </a:r>
            <a:r>
              <a:rPr lang="en-US" sz="2400" dirty="0" err="1">
                <a:solidFill>
                  <a:srgbClr val="FFFF00"/>
                </a:solidFill>
                <a:latin typeface="Eras Bold ITC" pitchFamily="34" charset="0"/>
              </a:rPr>
              <a:t>bapamu</a:t>
            </a:r>
            <a:r>
              <a:rPr lang="en-US" sz="2400" dirty="0">
                <a:solidFill>
                  <a:srgbClr val="FFFF00"/>
                </a:solidFill>
                <a:latin typeface="Eras Bold ITC" pitchFamily="34" charset="0"/>
              </a:rPr>
              <a:t> </a:t>
            </a:r>
            <a:r>
              <a:rPr lang="en-US" sz="2400" dirty="0" err="1">
                <a:solidFill>
                  <a:srgbClr val="FFFF00"/>
                </a:solidFill>
                <a:latin typeface="Eras Bold ITC" pitchFamily="34" charset="0"/>
              </a:rPr>
              <a:t>bersukacita</a:t>
            </a:r>
            <a:r>
              <a:rPr lang="en-US" sz="2400" dirty="0">
                <a:solidFill>
                  <a:srgbClr val="FFFF00"/>
                </a:solidFill>
                <a:latin typeface="Eras Bold ITC" pitchFamily="34" charset="0"/>
              </a:rPr>
              <a:t> </a:t>
            </a:r>
            <a:r>
              <a:rPr lang="en-US" sz="2400" dirty="0" err="1">
                <a:solidFill>
                  <a:srgbClr val="FFFF00"/>
                </a:solidFill>
                <a:latin typeface="Eras Bold ITC" pitchFamily="34" charset="0"/>
              </a:rPr>
              <a:t>bahwa</a:t>
            </a:r>
            <a:r>
              <a:rPr lang="en-US" sz="2400" dirty="0">
                <a:solidFill>
                  <a:srgbClr val="FFFF00"/>
                </a:solidFill>
                <a:latin typeface="Eras Bold ITC" pitchFamily="34" charset="0"/>
              </a:rPr>
              <a:t> </a:t>
            </a:r>
            <a:r>
              <a:rPr lang="en-US" sz="2400" dirty="0" err="1">
                <a:solidFill>
                  <a:srgbClr val="FFFF00"/>
                </a:solidFill>
                <a:latin typeface="Eras Bold ITC" pitchFamily="34" charset="0"/>
              </a:rPr>
              <a:t>ia</a:t>
            </a:r>
            <a:r>
              <a:rPr lang="en-US" sz="2400" dirty="0">
                <a:solidFill>
                  <a:srgbClr val="FFFF00"/>
                </a:solidFill>
                <a:latin typeface="Eras Bold ITC" pitchFamily="34" charset="0"/>
              </a:rPr>
              <a:t> </a:t>
            </a:r>
            <a:r>
              <a:rPr lang="en-US" sz="2400" dirty="0" err="1">
                <a:solidFill>
                  <a:srgbClr val="FFFF00"/>
                </a:solidFill>
                <a:latin typeface="Eras Bold ITC" pitchFamily="34" charset="0"/>
              </a:rPr>
              <a:t>akan</a:t>
            </a:r>
            <a:r>
              <a:rPr lang="en-US" sz="2400" dirty="0">
                <a:solidFill>
                  <a:srgbClr val="FFFF00"/>
                </a:solidFill>
                <a:latin typeface="Eras Bold ITC" pitchFamily="34" charset="0"/>
              </a:rPr>
              <a:t> </a:t>
            </a:r>
            <a:r>
              <a:rPr lang="en-US" sz="2400" dirty="0" err="1">
                <a:solidFill>
                  <a:srgbClr val="FFFF00"/>
                </a:solidFill>
                <a:latin typeface="Eras Bold ITC" pitchFamily="34" charset="0"/>
              </a:rPr>
              <a:t>melihat</a:t>
            </a:r>
            <a:r>
              <a:rPr lang="en-US" sz="2400" dirty="0">
                <a:solidFill>
                  <a:srgbClr val="FFFF00"/>
                </a:solidFill>
                <a:latin typeface="Eras Bold ITC" pitchFamily="34" charset="0"/>
              </a:rPr>
              <a:t> </a:t>
            </a:r>
            <a:r>
              <a:rPr lang="en-US" sz="2400" dirty="0" err="1">
                <a:solidFill>
                  <a:srgbClr val="FFFF00"/>
                </a:solidFill>
                <a:latin typeface="Eras Bold ITC" pitchFamily="34" charset="0"/>
              </a:rPr>
              <a:t>hari</a:t>
            </a:r>
            <a:r>
              <a:rPr lang="en-US" sz="2400" dirty="0">
                <a:solidFill>
                  <a:srgbClr val="FFFF00"/>
                </a:solidFill>
                <a:latin typeface="Eras Bold ITC" pitchFamily="34" charset="0"/>
              </a:rPr>
              <a:t>-Ku </a:t>
            </a:r>
            <a:r>
              <a:rPr lang="en-US" sz="2400" dirty="0" err="1">
                <a:solidFill>
                  <a:srgbClr val="FFFF00"/>
                </a:solidFill>
                <a:latin typeface="Eras Bold ITC" pitchFamily="34" charset="0"/>
              </a:rPr>
              <a:t>dan</a:t>
            </a:r>
            <a:r>
              <a:rPr lang="en-US" sz="2400" dirty="0">
                <a:solidFill>
                  <a:srgbClr val="FFFF00"/>
                </a:solidFill>
                <a:latin typeface="Eras Bold ITC" pitchFamily="34" charset="0"/>
              </a:rPr>
              <a:t> </a:t>
            </a:r>
            <a:r>
              <a:rPr lang="en-US" sz="2400" dirty="0" err="1">
                <a:solidFill>
                  <a:srgbClr val="FFFF00"/>
                </a:solidFill>
                <a:latin typeface="Eras Bold ITC" pitchFamily="34" charset="0"/>
              </a:rPr>
              <a:t>ia</a:t>
            </a:r>
            <a:r>
              <a:rPr lang="en-US" sz="2400" dirty="0">
                <a:solidFill>
                  <a:srgbClr val="FFFF00"/>
                </a:solidFill>
                <a:latin typeface="Eras Bold ITC" pitchFamily="34" charset="0"/>
              </a:rPr>
              <a:t> </a:t>
            </a:r>
            <a:r>
              <a:rPr lang="en-US" sz="2400" dirty="0" err="1">
                <a:solidFill>
                  <a:srgbClr val="FFFF00"/>
                </a:solidFill>
                <a:latin typeface="Eras Bold ITC" pitchFamily="34" charset="0"/>
              </a:rPr>
              <a:t>telah</a:t>
            </a:r>
            <a:r>
              <a:rPr lang="en-US" sz="2400" dirty="0">
                <a:solidFill>
                  <a:srgbClr val="FFFF00"/>
                </a:solidFill>
                <a:latin typeface="Eras Bold ITC" pitchFamily="34" charset="0"/>
              </a:rPr>
              <a:t> </a:t>
            </a:r>
            <a:r>
              <a:rPr lang="en-US" sz="2400" dirty="0" err="1">
                <a:solidFill>
                  <a:srgbClr val="FFFF00"/>
                </a:solidFill>
                <a:latin typeface="Eras Bold ITC" pitchFamily="34" charset="0"/>
              </a:rPr>
              <a:t>melihatnya</a:t>
            </a:r>
            <a:r>
              <a:rPr lang="en-US" sz="2400" dirty="0">
                <a:solidFill>
                  <a:srgbClr val="FFFF00"/>
                </a:solidFill>
                <a:latin typeface="Eras Bold ITC" pitchFamily="34" charset="0"/>
              </a:rPr>
              <a:t> </a:t>
            </a:r>
            <a:r>
              <a:rPr lang="en-US" sz="2400" dirty="0" err="1">
                <a:solidFill>
                  <a:srgbClr val="FFFF00"/>
                </a:solidFill>
                <a:latin typeface="Eras Bold ITC" pitchFamily="34" charset="0"/>
              </a:rPr>
              <a:t>dan</a:t>
            </a:r>
            <a:r>
              <a:rPr lang="en-US" sz="2400" dirty="0">
                <a:solidFill>
                  <a:srgbClr val="FFFF00"/>
                </a:solidFill>
                <a:latin typeface="Eras Bold ITC" pitchFamily="34" charset="0"/>
              </a:rPr>
              <a:t> </a:t>
            </a:r>
            <a:r>
              <a:rPr lang="en-US" sz="2400" dirty="0" err="1">
                <a:solidFill>
                  <a:srgbClr val="FFFF00"/>
                </a:solidFill>
                <a:latin typeface="Eras Bold ITC" pitchFamily="34" charset="0"/>
              </a:rPr>
              <a:t>ia</a:t>
            </a:r>
            <a:r>
              <a:rPr lang="en-US" sz="2400" dirty="0">
                <a:solidFill>
                  <a:srgbClr val="FFFF00"/>
                </a:solidFill>
                <a:latin typeface="Eras Bold ITC" pitchFamily="34" charset="0"/>
              </a:rPr>
              <a:t> </a:t>
            </a:r>
            <a:r>
              <a:rPr lang="en-US" sz="2400" dirty="0" err="1">
                <a:solidFill>
                  <a:srgbClr val="FFFF00"/>
                </a:solidFill>
                <a:latin typeface="Eras Bold ITC" pitchFamily="34" charset="0"/>
              </a:rPr>
              <a:t>bersukacita</a:t>
            </a:r>
            <a:r>
              <a:rPr lang="en-US" sz="2400" dirty="0">
                <a:solidFill>
                  <a:srgbClr val="FFFF00"/>
                </a:solidFill>
                <a:latin typeface="Eras Bold ITC" pitchFamily="34" charset="0"/>
              </a:rPr>
              <a:t>" [</a:t>
            </a:r>
            <a:r>
              <a:rPr lang="en-US" sz="2400" dirty="0" err="1">
                <a:solidFill>
                  <a:srgbClr val="FFFF00"/>
                </a:solidFill>
                <a:latin typeface="Eras Bold ITC" pitchFamily="34" charset="0"/>
              </a:rPr>
              <a:t>Yohanes</a:t>
            </a:r>
            <a:r>
              <a:rPr lang="en-US" sz="2400" dirty="0">
                <a:solidFill>
                  <a:srgbClr val="FFFF00"/>
                </a:solidFill>
                <a:latin typeface="Eras Bold ITC" pitchFamily="34" charset="0"/>
              </a:rPr>
              <a:t> 8:56]. </a:t>
            </a:r>
          </a:p>
          <a:p>
            <a:r>
              <a:rPr lang="en-US" sz="2400" dirty="0">
                <a:solidFill>
                  <a:schemeClr val="bg1"/>
                </a:solidFill>
                <a:latin typeface="Eras Bold ITC" pitchFamily="34" charset="0"/>
              </a:rPr>
              <a:t>Kita </a:t>
            </a:r>
            <a:r>
              <a:rPr lang="en-US" sz="2400" dirty="0" err="1">
                <a:solidFill>
                  <a:schemeClr val="bg1"/>
                </a:solidFill>
                <a:latin typeface="Eras Bold ITC" pitchFamily="34" charset="0"/>
              </a:rPr>
              <a:t>lebih</a:t>
            </a:r>
            <a:r>
              <a:rPr lang="en-US" sz="2400" dirty="0">
                <a:solidFill>
                  <a:schemeClr val="bg1"/>
                </a:solidFill>
                <a:latin typeface="Eras Bold ITC" pitchFamily="34" charset="0"/>
              </a:rPr>
              <a:t> </a:t>
            </a:r>
            <a:r>
              <a:rPr lang="en-US" sz="2400" dirty="0" err="1">
                <a:solidFill>
                  <a:schemeClr val="bg1"/>
                </a:solidFill>
                <a:latin typeface="Eras Bold ITC" pitchFamily="34" charset="0"/>
              </a:rPr>
              <a:t>bersukacita</a:t>
            </a:r>
            <a:r>
              <a:rPr lang="en-US" sz="2400" dirty="0">
                <a:solidFill>
                  <a:schemeClr val="bg1"/>
                </a:solidFill>
                <a:latin typeface="Eras Bold ITC" pitchFamily="34" charset="0"/>
              </a:rPr>
              <a:t> </a:t>
            </a:r>
            <a:r>
              <a:rPr lang="en-US" sz="2400" dirty="0" err="1">
                <a:solidFill>
                  <a:schemeClr val="bg1"/>
                </a:solidFill>
                <a:latin typeface="Eras Bold ITC" pitchFamily="34" charset="0"/>
              </a:rPr>
              <a:t>karena</a:t>
            </a:r>
            <a:r>
              <a:rPr lang="en-US" sz="2400" dirty="0">
                <a:solidFill>
                  <a:schemeClr val="bg1"/>
                </a:solidFill>
                <a:latin typeface="Eras Bold ITC" pitchFamily="34" charset="0"/>
              </a:rPr>
              <a:t> </a:t>
            </a:r>
            <a:r>
              <a:rPr lang="en-US" sz="2400" dirty="0" err="1">
                <a:solidFill>
                  <a:schemeClr val="bg1"/>
                </a:solidFill>
                <a:latin typeface="Eras Bold ITC" pitchFamily="34" charset="0"/>
              </a:rPr>
              <a:t>kita</a:t>
            </a:r>
            <a:r>
              <a:rPr lang="en-US" sz="2400" dirty="0">
                <a:solidFill>
                  <a:schemeClr val="bg1"/>
                </a:solidFill>
                <a:latin typeface="Eras Bold ITC" pitchFamily="34" charset="0"/>
              </a:rPr>
              <a:t> </a:t>
            </a:r>
            <a:r>
              <a:rPr lang="en-US" sz="2400" dirty="0" err="1">
                <a:solidFill>
                  <a:schemeClr val="bg1"/>
                </a:solidFill>
                <a:latin typeface="Eras Bold ITC" pitchFamily="34" charset="0"/>
              </a:rPr>
              <a:t>telah</a:t>
            </a:r>
            <a:r>
              <a:rPr lang="en-US" sz="2400" dirty="0">
                <a:solidFill>
                  <a:schemeClr val="bg1"/>
                </a:solidFill>
                <a:latin typeface="Eras Bold ITC" pitchFamily="34" charset="0"/>
              </a:rPr>
              <a:t> </a:t>
            </a:r>
            <a:r>
              <a:rPr lang="en-US" sz="2400" dirty="0" err="1">
                <a:solidFill>
                  <a:schemeClr val="bg1"/>
                </a:solidFill>
                <a:latin typeface="Eras Bold ITC" pitchFamily="34" charset="0"/>
              </a:rPr>
              <a:t>melewati</a:t>
            </a:r>
            <a:r>
              <a:rPr lang="en-US" sz="2400" dirty="0">
                <a:solidFill>
                  <a:schemeClr val="bg1"/>
                </a:solidFill>
                <a:latin typeface="Eras Bold ITC" pitchFamily="34" charset="0"/>
              </a:rPr>
              <a:t> </a:t>
            </a:r>
            <a:r>
              <a:rPr lang="en-US" sz="2400" dirty="0" err="1">
                <a:solidFill>
                  <a:schemeClr val="bg1"/>
                </a:solidFill>
                <a:latin typeface="Eras Bold ITC" pitchFamily="34" charset="0"/>
              </a:rPr>
              <a:t>peristiwa</a:t>
            </a:r>
            <a:r>
              <a:rPr lang="en-US" sz="2400" dirty="0">
                <a:solidFill>
                  <a:schemeClr val="bg1"/>
                </a:solidFill>
                <a:latin typeface="Eras Bold ITC" pitchFamily="34" charset="0"/>
              </a:rPr>
              <a:t> </a:t>
            </a:r>
            <a:r>
              <a:rPr lang="en-US" sz="2400" dirty="0" err="1">
                <a:solidFill>
                  <a:schemeClr val="bg1"/>
                </a:solidFill>
                <a:latin typeface="Eras Bold ITC" pitchFamily="34" charset="0"/>
              </a:rPr>
              <a:t>di</a:t>
            </a:r>
            <a:r>
              <a:rPr lang="en-US" sz="2400" dirty="0">
                <a:solidFill>
                  <a:schemeClr val="bg1"/>
                </a:solidFill>
                <a:latin typeface="Eras Bold ITC" pitchFamily="34" charset="0"/>
              </a:rPr>
              <a:t> </a:t>
            </a:r>
            <a:r>
              <a:rPr lang="en-US" sz="2400" dirty="0" err="1">
                <a:solidFill>
                  <a:schemeClr val="bg1"/>
                </a:solidFill>
                <a:latin typeface="Eras Bold ITC" pitchFamily="34" charset="0"/>
              </a:rPr>
              <a:t>mana</a:t>
            </a:r>
            <a:r>
              <a:rPr lang="en-US" sz="2400" dirty="0">
                <a:solidFill>
                  <a:schemeClr val="bg1"/>
                </a:solidFill>
                <a:latin typeface="Eras Bold ITC" pitchFamily="34" charset="0"/>
              </a:rPr>
              <a:t> </a:t>
            </a:r>
            <a:r>
              <a:rPr lang="en-US" sz="2400" dirty="0" err="1">
                <a:solidFill>
                  <a:schemeClr val="bg1"/>
                </a:solidFill>
                <a:latin typeface="Eras Bold ITC" pitchFamily="34" charset="0"/>
              </a:rPr>
              <a:t>Yesus</a:t>
            </a:r>
            <a:r>
              <a:rPr lang="en-US" sz="2400" dirty="0">
                <a:solidFill>
                  <a:schemeClr val="bg1"/>
                </a:solidFill>
                <a:latin typeface="Eras Bold ITC" pitchFamily="34" charset="0"/>
              </a:rPr>
              <a:t> yang </a:t>
            </a:r>
            <a:r>
              <a:rPr lang="en-US" sz="2400" dirty="0" err="1">
                <a:solidFill>
                  <a:schemeClr val="bg1"/>
                </a:solidFill>
                <a:latin typeface="Eras Bold ITC" pitchFamily="34" charset="0"/>
              </a:rPr>
              <a:t>telah</a:t>
            </a:r>
            <a:r>
              <a:rPr lang="en-US" sz="2400" dirty="0">
                <a:solidFill>
                  <a:schemeClr val="bg1"/>
                </a:solidFill>
                <a:latin typeface="Eras Bold ITC" pitchFamily="34" charset="0"/>
              </a:rPr>
              <a:t> </a:t>
            </a:r>
            <a:r>
              <a:rPr lang="en-US" sz="2400" dirty="0" err="1">
                <a:solidFill>
                  <a:schemeClr val="bg1"/>
                </a:solidFill>
                <a:latin typeface="Eras Bold ITC" pitchFamily="34" charset="0"/>
              </a:rPr>
              <a:t>disalibkan</a:t>
            </a:r>
            <a:r>
              <a:rPr lang="en-US" sz="2400" dirty="0">
                <a:solidFill>
                  <a:schemeClr val="bg1"/>
                </a:solidFill>
                <a:latin typeface="Eras Bold ITC" pitchFamily="34" charset="0"/>
              </a:rPr>
              <a:t>, </a:t>
            </a:r>
            <a:r>
              <a:rPr lang="en-US" sz="2400" dirty="0" err="1">
                <a:solidFill>
                  <a:schemeClr val="bg1"/>
                </a:solidFill>
                <a:latin typeface="Eras Bold ITC" pitchFamily="34" charset="0"/>
              </a:rPr>
              <a:t>telah</a:t>
            </a:r>
            <a:r>
              <a:rPr lang="en-US" sz="2400" dirty="0">
                <a:solidFill>
                  <a:schemeClr val="bg1"/>
                </a:solidFill>
                <a:latin typeface="Eras Bold ITC" pitchFamily="34" charset="0"/>
              </a:rPr>
              <a:t> </a:t>
            </a:r>
            <a:r>
              <a:rPr lang="en-US" sz="2400" dirty="0" err="1">
                <a:solidFill>
                  <a:schemeClr val="bg1"/>
                </a:solidFill>
                <a:latin typeface="Eras Bold ITC" pitchFamily="34" charset="0"/>
              </a:rPr>
              <a:t>bangkit</a:t>
            </a:r>
            <a:r>
              <a:rPr lang="en-US" sz="2400" dirty="0">
                <a:solidFill>
                  <a:schemeClr val="bg1"/>
                </a:solidFill>
                <a:latin typeface="Eras Bold ITC" pitchFamily="34" charset="0"/>
              </a:rPr>
              <a:t>, </a:t>
            </a:r>
            <a:r>
              <a:rPr lang="en-US" sz="2400" dirty="0" err="1">
                <a:solidFill>
                  <a:schemeClr val="bg1"/>
                </a:solidFill>
                <a:latin typeface="Eras Bold ITC" pitchFamily="34" charset="0"/>
              </a:rPr>
              <a:t>telah</a:t>
            </a:r>
            <a:r>
              <a:rPr lang="en-US" sz="2400" dirty="0">
                <a:solidFill>
                  <a:schemeClr val="bg1"/>
                </a:solidFill>
                <a:latin typeface="Eras Bold ITC" pitchFamily="34" charset="0"/>
              </a:rPr>
              <a:t> </a:t>
            </a:r>
            <a:r>
              <a:rPr lang="en-US" sz="2400" dirty="0" err="1">
                <a:solidFill>
                  <a:schemeClr val="bg1"/>
                </a:solidFill>
                <a:latin typeface="Eras Bold ITC" pitchFamily="34" charset="0"/>
              </a:rPr>
              <a:t>naik</a:t>
            </a:r>
            <a:r>
              <a:rPr lang="en-US" sz="2400" dirty="0">
                <a:solidFill>
                  <a:schemeClr val="bg1"/>
                </a:solidFill>
                <a:latin typeface="Eras Bold ITC" pitchFamily="34" charset="0"/>
              </a:rPr>
              <a:t> </a:t>
            </a:r>
            <a:r>
              <a:rPr lang="en-US" sz="2400" dirty="0" err="1">
                <a:solidFill>
                  <a:schemeClr val="bg1"/>
                </a:solidFill>
                <a:latin typeface="Eras Bold ITC" pitchFamily="34" charset="0"/>
              </a:rPr>
              <a:t>ke</a:t>
            </a:r>
            <a:r>
              <a:rPr lang="en-US" sz="2400" dirty="0">
                <a:solidFill>
                  <a:schemeClr val="bg1"/>
                </a:solidFill>
                <a:latin typeface="Eras Bold ITC" pitchFamily="34" charset="0"/>
              </a:rPr>
              <a:t> </a:t>
            </a:r>
            <a:r>
              <a:rPr lang="en-US" sz="2400" dirty="0" err="1">
                <a:solidFill>
                  <a:schemeClr val="bg1"/>
                </a:solidFill>
                <a:latin typeface="Eras Bold ITC" pitchFamily="34" charset="0"/>
              </a:rPr>
              <a:t>sorga</a:t>
            </a:r>
            <a:r>
              <a:rPr lang="en-US" sz="2400" dirty="0">
                <a:solidFill>
                  <a:schemeClr val="bg1"/>
                </a:solidFill>
                <a:latin typeface="Eras Bold ITC" pitchFamily="34" charset="0"/>
              </a:rPr>
              <a:t> </a:t>
            </a:r>
            <a:r>
              <a:rPr lang="en-US" sz="2400" dirty="0" err="1">
                <a:solidFill>
                  <a:schemeClr val="bg1"/>
                </a:solidFill>
                <a:latin typeface="Eras Bold ITC" pitchFamily="34" charset="0"/>
              </a:rPr>
              <a:t>dan</a:t>
            </a:r>
            <a:r>
              <a:rPr lang="en-US" sz="2400" dirty="0">
                <a:solidFill>
                  <a:schemeClr val="bg1"/>
                </a:solidFill>
                <a:latin typeface="Eras Bold ITC" pitchFamily="34" charset="0"/>
              </a:rPr>
              <a:t> </a:t>
            </a:r>
            <a:r>
              <a:rPr lang="en-US" sz="2400" dirty="0" err="1">
                <a:solidFill>
                  <a:schemeClr val="bg1"/>
                </a:solidFill>
                <a:latin typeface="Eras Bold ITC" pitchFamily="34" charset="0"/>
              </a:rPr>
              <a:t>akan</a:t>
            </a:r>
            <a:r>
              <a:rPr lang="en-US" sz="2400" dirty="0">
                <a:solidFill>
                  <a:schemeClr val="bg1"/>
                </a:solidFill>
                <a:latin typeface="Eras Bold ITC" pitchFamily="34" charset="0"/>
              </a:rPr>
              <a:t> </a:t>
            </a:r>
            <a:r>
              <a:rPr lang="en-US" sz="2400" dirty="0" err="1">
                <a:solidFill>
                  <a:schemeClr val="bg1"/>
                </a:solidFill>
                <a:latin typeface="Eras Bold ITC" pitchFamily="34" charset="0"/>
              </a:rPr>
              <a:t>datang</a:t>
            </a:r>
            <a:r>
              <a:rPr lang="en-US" sz="2400" dirty="0">
                <a:solidFill>
                  <a:schemeClr val="bg1"/>
                </a:solidFill>
                <a:latin typeface="Eras Bold ITC" pitchFamily="34" charset="0"/>
              </a:rPr>
              <a:t> </a:t>
            </a:r>
            <a:r>
              <a:rPr lang="en-US" sz="2400" dirty="0" err="1">
                <a:solidFill>
                  <a:schemeClr val="bg1"/>
                </a:solidFill>
                <a:latin typeface="Eras Bold ITC" pitchFamily="34" charset="0"/>
              </a:rPr>
              <a:t>kembali</a:t>
            </a:r>
            <a:r>
              <a:rPr lang="en-US" sz="2400" dirty="0">
                <a:solidFill>
                  <a:schemeClr val="bg1"/>
                </a:solidFill>
                <a:latin typeface="Eras Bold ITC" pitchFamily="34" charset="0"/>
              </a:rPr>
              <a:t> </a:t>
            </a:r>
            <a:r>
              <a:rPr lang="en-US" sz="2400" dirty="0" err="1">
                <a:solidFill>
                  <a:schemeClr val="bg1"/>
                </a:solidFill>
                <a:latin typeface="Eras Bold ITC" pitchFamily="34" charset="0"/>
              </a:rPr>
              <a:t>dalam</a:t>
            </a:r>
            <a:r>
              <a:rPr lang="en-US" sz="2400" dirty="0">
                <a:solidFill>
                  <a:schemeClr val="bg1"/>
                </a:solidFill>
                <a:latin typeface="Eras Bold ITC" pitchFamily="34" charset="0"/>
              </a:rPr>
              <a:t> </a:t>
            </a:r>
            <a:r>
              <a:rPr lang="en-US" sz="2400" dirty="0" err="1">
                <a:solidFill>
                  <a:schemeClr val="bg1"/>
                </a:solidFill>
                <a:latin typeface="Eras Bold ITC" pitchFamily="34" charset="0"/>
              </a:rPr>
              <a:t>waktu</a:t>
            </a:r>
            <a:r>
              <a:rPr lang="en-US" sz="2400" dirty="0">
                <a:solidFill>
                  <a:schemeClr val="bg1"/>
                </a:solidFill>
                <a:latin typeface="Eras Bold ITC" pitchFamily="34" charset="0"/>
              </a:rPr>
              <a:t> yang </a:t>
            </a:r>
            <a:r>
              <a:rPr lang="en-US" sz="2400" dirty="0" err="1">
                <a:solidFill>
                  <a:schemeClr val="bg1"/>
                </a:solidFill>
                <a:latin typeface="Eras Bold ITC" pitchFamily="34" charset="0"/>
              </a:rPr>
              <a:t>tidak</a:t>
            </a:r>
            <a:r>
              <a:rPr lang="en-US" sz="2400" dirty="0">
                <a:solidFill>
                  <a:schemeClr val="bg1"/>
                </a:solidFill>
                <a:latin typeface="Eras Bold ITC" pitchFamily="34" charset="0"/>
              </a:rPr>
              <a:t> lama </a:t>
            </a:r>
            <a:r>
              <a:rPr lang="en-US" sz="2400" dirty="0" err="1">
                <a:solidFill>
                  <a:schemeClr val="bg1"/>
                </a:solidFill>
                <a:latin typeface="Eras Bold ITC" pitchFamily="34" charset="0"/>
              </a:rPr>
              <a:t>lagi</a:t>
            </a:r>
            <a:r>
              <a:rPr lang="en-US" sz="2400" dirty="0">
                <a:solidFill>
                  <a:schemeClr val="bg1"/>
                </a:solidFill>
                <a:latin typeface="Eras Bold ITC" pitchFamily="34" charset="0"/>
              </a:rPr>
              <a:t>.</a:t>
            </a:r>
          </a:p>
        </p:txBody>
      </p:sp>
      <p:pic>
        <p:nvPicPr>
          <p:cNvPr id="18434" name="Picture 2" descr="Ismail atau Ishak ? | Arsip Armansyah"/>
          <p:cNvPicPr>
            <a:picLocks noChangeAspect="1" noChangeArrowheads="1"/>
          </p:cNvPicPr>
          <p:nvPr/>
        </p:nvPicPr>
        <p:blipFill>
          <a:blip r:embed="rId3"/>
          <a:srcRect/>
          <a:stretch>
            <a:fillRect/>
          </a:stretch>
        </p:blipFill>
        <p:spPr bwMode="auto">
          <a:xfrm>
            <a:off x="6715140" y="571480"/>
            <a:ext cx="2206268" cy="286702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588"/>
            <a:ext cx="916732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2588"/>
            <a:ext cx="6008712" cy="1698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fi-FI" sz="3200" dirty="0">
                <a:solidFill>
                  <a:srgbClr val="FFFF00"/>
                </a:solidFill>
                <a:latin typeface="Impact" pitchFamily="34" charset="0"/>
              </a:rPr>
              <a:t>KEMATIAN SARA</a:t>
            </a:r>
            <a:br>
              <a:rPr lang="fi-FI" sz="3200" dirty="0"/>
            </a:br>
            <a:r>
              <a:rPr lang="fi-FI" sz="2800" dirty="0">
                <a:solidFill>
                  <a:schemeClr val="bg1"/>
                </a:solidFill>
                <a:latin typeface="Bernard MT Condensed" pitchFamily="18" charset="0"/>
              </a:rPr>
              <a:t>Selasa, 17 Mei 2022</a:t>
            </a:r>
            <a:endParaRPr lang="en-US" sz="2800" dirty="0">
              <a:solidFill>
                <a:schemeClr val="bg1"/>
              </a:solidFill>
              <a:latin typeface="Bernard MT Condensed" pitchFamily="18" charset="0"/>
            </a:endParaRPr>
          </a:p>
        </p:txBody>
      </p:sp>
      <p:sp>
        <p:nvSpPr>
          <p:cNvPr id="3" name="Content Placeholder 2"/>
          <p:cNvSpPr>
            <a:spLocks noGrp="1"/>
          </p:cNvSpPr>
          <p:nvPr>
            <p:ph idx="1"/>
          </p:nvPr>
        </p:nvSpPr>
        <p:spPr>
          <a:xfrm>
            <a:off x="3286116" y="2000240"/>
            <a:ext cx="5643602" cy="4525963"/>
          </a:xfrm>
          <a:solidFill>
            <a:schemeClr val="accent2">
              <a:lumMod val="75000"/>
            </a:schemeClr>
          </a:solidFill>
        </p:spPr>
        <p:txBody>
          <a:bodyPr>
            <a:normAutofit/>
          </a:bodyPr>
          <a:lstStyle/>
          <a:p>
            <a:pPr>
              <a:buNone/>
            </a:pPr>
            <a:r>
              <a:rPr lang="en-US" sz="3000" dirty="0">
                <a:solidFill>
                  <a:schemeClr val="bg1"/>
                </a:solidFill>
              </a:rPr>
              <a:t>	</a:t>
            </a:r>
            <a:r>
              <a:rPr lang="en-US" sz="3000" dirty="0" err="1">
                <a:solidFill>
                  <a:schemeClr val="bg1"/>
                </a:solidFill>
                <a:latin typeface="Eras Bold ITC" pitchFamily="34" charset="0"/>
              </a:rPr>
              <a:t>Kejadian</a:t>
            </a:r>
            <a:r>
              <a:rPr lang="en-US" sz="3000" dirty="0">
                <a:solidFill>
                  <a:schemeClr val="bg1"/>
                </a:solidFill>
                <a:latin typeface="Eras Bold ITC" pitchFamily="34" charset="0"/>
              </a:rPr>
              <a:t> 23:1-2 </a:t>
            </a:r>
          </a:p>
          <a:p>
            <a:pPr>
              <a:buNone/>
            </a:pPr>
            <a:r>
              <a:rPr lang="en-US" sz="3000" dirty="0">
                <a:solidFill>
                  <a:schemeClr val="bg1"/>
                </a:solidFill>
              </a:rPr>
              <a:t>	</a:t>
            </a:r>
            <a:r>
              <a:rPr lang="en-US" sz="3000" dirty="0">
                <a:solidFill>
                  <a:schemeClr val="bg1"/>
                </a:solidFill>
                <a:latin typeface="Eras Demi ITC" pitchFamily="34" charset="0"/>
              </a:rPr>
              <a:t>Sara </a:t>
            </a:r>
            <a:r>
              <a:rPr lang="en-US" sz="3000" dirty="0" err="1">
                <a:solidFill>
                  <a:schemeClr val="bg1"/>
                </a:solidFill>
                <a:latin typeface="Eras Demi ITC" pitchFamily="34" charset="0"/>
              </a:rPr>
              <a:t>hidup</a:t>
            </a:r>
            <a:r>
              <a:rPr lang="en-US" sz="3000" dirty="0">
                <a:solidFill>
                  <a:schemeClr val="bg1"/>
                </a:solidFill>
                <a:latin typeface="Eras Demi ITC" pitchFamily="34" charset="0"/>
              </a:rPr>
              <a:t> </a:t>
            </a:r>
            <a:r>
              <a:rPr lang="en-US" sz="3000" dirty="0" err="1">
                <a:solidFill>
                  <a:schemeClr val="bg1"/>
                </a:solidFill>
                <a:latin typeface="Eras Demi ITC" pitchFamily="34" charset="0"/>
              </a:rPr>
              <a:t>seratus</a:t>
            </a:r>
            <a:r>
              <a:rPr lang="en-US" sz="3000" dirty="0">
                <a:solidFill>
                  <a:schemeClr val="bg1"/>
                </a:solidFill>
                <a:latin typeface="Eras Demi ITC" pitchFamily="34" charset="0"/>
              </a:rPr>
              <a:t> </a:t>
            </a:r>
            <a:r>
              <a:rPr lang="en-US" sz="3000" dirty="0" err="1">
                <a:solidFill>
                  <a:schemeClr val="bg1"/>
                </a:solidFill>
                <a:latin typeface="Eras Demi ITC" pitchFamily="34" charset="0"/>
              </a:rPr>
              <a:t>dua</a:t>
            </a:r>
            <a:r>
              <a:rPr lang="en-US" sz="3000" dirty="0">
                <a:solidFill>
                  <a:schemeClr val="bg1"/>
                </a:solidFill>
                <a:latin typeface="Eras Demi ITC" pitchFamily="34" charset="0"/>
              </a:rPr>
              <a:t> </a:t>
            </a:r>
            <a:r>
              <a:rPr lang="en-US" sz="3000" dirty="0" err="1">
                <a:solidFill>
                  <a:schemeClr val="bg1"/>
                </a:solidFill>
                <a:latin typeface="Eras Demi ITC" pitchFamily="34" charset="0"/>
              </a:rPr>
              <a:t>puluh</a:t>
            </a:r>
            <a:r>
              <a:rPr lang="en-US" sz="3000" dirty="0">
                <a:solidFill>
                  <a:schemeClr val="bg1"/>
                </a:solidFill>
                <a:latin typeface="Eras Demi ITC" pitchFamily="34" charset="0"/>
              </a:rPr>
              <a:t> </a:t>
            </a:r>
            <a:r>
              <a:rPr lang="en-US" sz="3000" dirty="0" err="1">
                <a:solidFill>
                  <a:schemeClr val="bg1"/>
                </a:solidFill>
                <a:latin typeface="Eras Demi ITC" pitchFamily="34" charset="0"/>
              </a:rPr>
              <a:t>tujuh</a:t>
            </a:r>
            <a:r>
              <a:rPr lang="en-US" sz="3000" dirty="0">
                <a:solidFill>
                  <a:schemeClr val="bg1"/>
                </a:solidFill>
                <a:latin typeface="Eras Demi ITC" pitchFamily="34" charset="0"/>
              </a:rPr>
              <a:t> </a:t>
            </a:r>
            <a:r>
              <a:rPr lang="en-US" sz="3000" dirty="0" err="1">
                <a:solidFill>
                  <a:schemeClr val="bg1"/>
                </a:solidFill>
                <a:latin typeface="Eras Demi ITC" pitchFamily="34" charset="0"/>
              </a:rPr>
              <a:t>tahun</a:t>
            </a:r>
            <a:r>
              <a:rPr lang="en-US" sz="3000" dirty="0">
                <a:solidFill>
                  <a:schemeClr val="bg1"/>
                </a:solidFill>
                <a:latin typeface="Eras Demi ITC" pitchFamily="34" charset="0"/>
              </a:rPr>
              <a:t> </a:t>
            </a:r>
            <a:r>
              <a:rPr lang="en-US" sz="3000" dirty="0" err="1">
                <a:solidFill>
                  <a:schemeClr val="bg1"/>
                </a:solidFill>
                <a:latin typeface="Eras Demi ITC" pitchFamily="34" charset="0"/>
              </a:rPr>
              <a:t>lamanya</a:t>
            </a:r>
            <a:r>
              <a:rPr lang="en-US" sz="3000" dirty="0">
                <a:solidFill>
                  <a:schemeClr val="bg1"/>
                </a:solidFill>
                <a:latin typeface="Eras Demi ITC" pitchFamily="34" charset="0"/>
              </a:rPr>
              <a:t>; </a:t>
            </a:r>
            <a:r>
              <a:rPr lang="en-US" sz="3000" dirty="0" err="1">
                <a:solidFill>
                  <a:schemeClr val="bg1"/>
                </a:solidFill>
                <a:latin typeface="Eras Demi ITC" pitchFamily="34" charset="0"/>
              </a:rPr>
              <a:t>itulah</a:t>
            </a:r>
            <a:r>
              <a:rPr lang="en-US" sz="3000" dirty="0">
                <a:solidFill>
                  <a:schemeClr val="bg1"/>
                </a:solidFill>
                <a:latin typeface="Eras Demi ITC" pitchFamily="34" charset="0"/>
              </a:rPr>
              <a:t> </a:t>
            </a:r>
            <a:r>
              <a:rPr lang="en-US" sz="3000" dirty="0" err="1">
                <a:solidFill>
                  <a:schemeClr val="bg1"/>
                </a:solidFill>
                <a:latin typeface="Eras Demi ITC" pitchFamily="34" charset="0"/>
              </a:rPr>
              <a:t>umur</a:t>
            </a:r>
            <a:r>
              <a:rPr lang="en-US" sz="3000" dirty="0">
                <a:solidFill>
                  <a:schemeClr val="bg1"/>
                </a:solidFill>
                <a:latin typeface="Eras Demi ITC" pitchFamily="34" charset="0"/>
              </a:rPr>
              <a:t> Sara. </a:t>
            </a:r>
            <a:r>
              <a:rPr lang="en-US" sz="3000" dirty="0" err="1">
                <a:solidFill>
                  <a:schemeClr val="bg1"/>
                </a:solidFill>
                <a:latin typeface="Eras Demi ITC" pitchFamily="34" charset="0"/>
              </a:rPr>
              <a:t>Kemudian</a:t>
            </a:r>
            <a:r>
              <a:rPr lang="en-US" sz="3000" dirty="0">
                <a:solidFill>
                  <a:schemeClr val="bg1"/>
                </a:solidFill>
                <a:latin typeface="Eras Demi ITC" pitchFamily="34" charset="0"/>
              </a:rPr>
              <a:t> </a:t>
            </a:r>
            <a:r>
              <a:rPr lang="en-US" sz="3000" dirty="0" err="1">
                <a:solidFill>
                  <a:schemeClr val="bg1"/>
                </a:solidFill>
                <a:latin typeface="Eras Demi ITC" pitchFamily="34" charset="0"/>
              </a:rPr>
              <a:t>matilah</a:t>
            </a:r>
            <a:r>
              <a:rPr lang="en-US" sz="3000" dirty="0">
                <a:solidFill>
                  <a:schemeClr val="bg1"/>
                </a:solidFill>
                <a:latin typeface="Eras Demi ITC" pitchFamily="34" charset="0"/>
              </a:rPr>
              <a:t> Sara </a:t>
            </a:r>
            <a:r>
              <a:rPr lang="en-US" sz="3000" dirty="0" err="1">
                <a:solidFill>
                  <a:schemeClr val="bg1"/>
                </a:solidFill>
                <a:latin typeface="Eras Demi ITC" pitchFamily="34" charset="0"/>
              </a:rPr>
              <a:t>di</a:t>
            </a:r>
            <a:r>
              <a:rPr lang="en-US" sz="3000" dirty="0">
                <a:solidFill>
                  <a:schemeClr val="bg1"/>
                </a:solidFill>
                <a:latin typeface="Eras Demi ITC" pitchFamily="34" charset="0"/>
              </a:rPr>
              <a:t> </a:t>
            </a:r>
            <a:r>
              <a:rPr lang="en-US" sz="3000" dirty="0" err="1">
                <a:solidFill>
                  <a:schemeClr val="bg1"/>
                </a:solidFill>
                <a:latin typeface="Eras Demi ITC" pitchFamily="34" charset="0"/>
              </a:rPr>
              <a:t>Kiryat-Arba</a:t>
            </a:r>
            <a:r>
              <a:rPr lang="en-US" sz="3000" dirty="0">
                <a:solidFill>
                  <a:schemeClr val="bg1"/>
                </a:solidFill>
                <a:latin typeface="Eras Demi ITC" pitchFamily="34" charset="0"/>
              </a:rPr>
              <a:t>, </a:t>
            </a:r>
            <a:r>
              <a:rPr lang="en-US" sz="3000" dirty="0" err="1">
                <a:solidFill>
                  <a:schemeClr val="bg1"/>
                </a:solidFill>
                <a:latin typeface="Eras Demi ITC" pitchFamily="34" charset="0"/>
              </a:rPr>
              <a:t>yaitu</a:t>
            </a:r>
            <a:r>
              <a:rPr lang="en-US" sz="3000" dirty="0">
                <a:solidFill>
                  <a:schemeClr val="bg1"/>
                </a:solidFill>
                <a:latin typeface="Eras Demi ITC" pitchFamily="34" charset="0"/>
              </a:rPr>
              <a:t> Hebron, </a:t>
            </a:r>
            <a:r>
              <a:rPr lang="en-US" sz="3000" dirty="0" err="1">
                <a:solidFill>
                  <a:schemeClr val="bg1"/>
                </a:solidFill>
                <a:latin typeface="Eras Demi ITC" pitchFamily="34" charset="0"/>
              </a:rPr>
              <a:t>di</a:t>
            </a:r>
            <a:r>
              <a:rPr lang="en-US" sz="3000" dirty="0">
                <a:solidFill>
                  <a:schemeClr val="bg1"/>
                </a:solidFill>
                <a:latin typeface="Eras Demi ITC" pitchFamily="34" charset="0"/>
              </a:rPr>
              <a:t> </a:t>
            </a:r>
            <a:r>
              <a:rPr lang="en-US" sz="3000" dirty="0" err="1">
                <a:solidFill>
                  <a:schemeClr val="bg1"/>
                </a:solidFill>
                <a:latin typeface="Eras Demi ITC" pitchFamily="34" charset="0"/>
              </a:rPr>
              <a:t>tanah</a:t>
            </a:r>
            <a:r>
              <a:rPr lang="en-US" sz="3000" dirty="0">
                <a:solidFill>
                  <a:schemeClr val="bg1"/>
                </a:solidFill>
                <a:latin typeface="Eras Demi ITC" pitchFamily="34" charset="0"/>
              </a:rPr>
              <a:t> </a:t>
            </a:r>
            <a:r>
              <a:rPr lang="en-US" sz="3000" dirty="0" err="1">
                <a:solidFill>
                  <a:schemeClr val="bg1"/>
                </a:solidFill>
                <a:latin typeface="Eras Demi ITC" pitchFamily="34" charset="0"/>
              </a:rPr>
              <a:t>Kanaan</a:t>
            </a:r>
            <a:r>
              <a:rPr lang="en-US" sz="3000" dirty="0">
                <a:solidFill>
                  <a:schemeClr val="bg1"/>
                </a:solidFill>
                <a:latin typeface="Eras Demi ITC" pitchFamily="34" charset="0"/>
              </a:rPr>
              <a:t>, </a:t>
            </a:r>
            <a:r>
              <a:rPr lang="en-US" sz="3000" dirty="0" err="1">
                <a:solidFill>
                  <a:schemeClr val="bg1"/>
                </a:solidFill>
                <a:latin typeface="Eras Demi ITC" pitchFamily="34" charset="0"/>
              </a:rPr>
              <a:t>lalu</a:t>
            </a:r>
            <a:r>
              <a:rPr lang="en-US" sz="3000" dirty="0">
                <a:solidFill>
                  <a:schemeClr val="bg1"/>
                </a:solidFill>
                <a:latin typeface="Eras Demi ITC" pitchFamily="34" charset="0"/>
              </a:rPr>
              <a:t> Abraham </a:t>
            </a:r>
            <a:r>
              <a:rPr lang="en-US" sz="3000" dirty="0" err="1">
                <a:solidFill>
                  <a:schemeClr val="bg1"/>
                </a:solidFill>
                <a:latin typeface="Eras Demi ITC" pitchFamily="34" charset="0"/>
              </a:rPr>
              <a:t>datang</a:t>
            </a:r>
            <a:r>
              <a:rPr lang="en-US" sz="3000" dirty="0">
                <a:solidFill>
                  <a:schemeClr val="bg1"/>
                </a:solidFill>
                <a:latin typeface="Eras Demi ITC" pitchFamily="34" charset="0"/>
              </a:rPr>
              <a:t> </a:t>
            </a:r>
            <a:r>
              <a:rPr lang="en-US" sz="3000" dirty="0" err="1">
                <a:solidFill>
                  <a:schemeClr val="bg1"/>
                </a:solidFill>
                <a:latin typeface="Eras Demi ITC" pitchFamily="34" charset="0"/>
              </a:rPr>
              <a:t>meratapi</a:t>
            </a:r>
            <a:r>
              <a:rPr lang="en-US" sz="3000" dirty="0">
                <a:solidFill>
                  <a:schemeClr val="bg1"/>
                </a:solidFill>
                <a:latin typeface="Eras Demi ITC" pitchFamily="34" charset="0"/>
              </a:rPr>
              <a:t> </a:t>
            </a:r>
            <a:r>
              <a:rPr lang="en-US" sz="3000" dirty="0" err="1">
                <a:solidFill>
                  <a:schemeClr val="bg1"/>
                </a:solidFill>
                <a:latin typeface="Eras Demi ITC" pitchFamily="34" charset="0"/>
              </a:rPr>
              <a:t>dan</a:t>
            </a:r>
            <a:r>
              <a:rPr lang="en-US" sz="3000" dirty="0">
                <a:solidFill>
                  <a:schemeClr val="bg1"/>
                </a:solidFill>
                <a:latin typeface="Eras Demi ITC" pitchFamily="34" charset="0"/>
              </a:rPr>
              <a:t> </a:t>
            </a:r>
            <a:r>
              <a:rPr lang="en-US" sz="3000" dirty="0" err="1">
                <a:solidFill>
                  <a:schemeClr val="bg1"/>
                </a:solidFill>
                <a:latin typeface="Eras Demi ITC" pitchFamily="34" charset="0"/>
              </a:rPr>
              <a:t>menangisinya</a:t>
            </a:r>
            <a:r>
              <a:rPr lang="en-US" sz="3000" dirty="0">
                <a:solidFill>
                  <a:schemeClr val="bg1"/>
                </a:solidFill>
                <a:latin typeface="Eras Demi ITC" pitchFamily="34" charset="0"/>
              </a:rPr>
              <a:t>.</a:t>
            </a:r>
          </a:p>
        </p:txBody>
      </p:sp>
      <p:pic>
        <p:nvPicPr>
          <p:cNvPr id="6" name="Picture 2" descr="OPINION: How the Bible works – Cranbrook Daily Townsma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5874"/>
          <a:stretch/>
        </p:blipFill>
        <p:spPr bwMode="auto">
          <a:xfrm>
            <a:off x="214282" y="3214686"/>
            <a:ext cx="3168675" cy="2511067"/>
          </a:xfrm>
          <a:prstGeom prst="teardrop">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0"/>
            <a:ext cx="9144000" cy="1368412"/>
          </a:xfrm>
          <a:solidFill>
            <a:srgbClr val="002060"/>
          </a:solidFill>
        </p:spPr>
        <p:txBody>
          <a:bodyPr>
            <a:normAutofit/>
          </a:bodyPr>
          <a:lstStyle/>
          <a:p>
            <a:r>
              <a:rPr lang="en-US" sz="2400" dirty="0" err="1">
                <a:solidFill>
                  <a:srgbClr val="FFFF00"/>
                </a:solidFill>
                <a:latin typeface="Eras Bold ITC" pitchFamily="34" charset="0"/>
              </a:rPr>
              <a:t>Sekilas</a:t>
            </a:r>
            <a:r>
              <a:rPr lang="en-US" sz="2400" dirty="0">
                <a:solidFill>
                  <a:srgbClr val="FFFF00"/>
                </a:solidFill>
                <a:latin typeface="Eras Bold ITC" pitchFamily="34" charset="0"/>
              </a:rPr>
              <a:t> </a:t>
            </a:r>
            <a:r>
              <a:rPr lang="en-US" sz="2400" dirty="0" err="1">
                <a:solidFill>
                  <a:srgbClr val="FFFF00"/>
                </a:solidFill>
                <a:latin typeface="Eras Bold ITC" pitchFamily="34" charset="0"/>
              </a:rPr>
              <a:t>tentang</a:t>
            </a:r>
            <a:r>
              <a:rPr lang="en-US" sz="2400" dirty="0">
                <a:solidFill>
                  <a:srgbClr val="FFFF00"/>
                </a:solidFill>
                <a:latin typeface="Eras Bold ITC" pitchFamily="34" charset="0"/>
              </a:rPr>
              <a:t> Sara </a:t>
            </a:r>
            <a:r>
              <a:rPr lang="en-US" sz="2400" dirty="0" err="1">
                <a:solidFill>
                  <a:srgbClr val="FFFF00"/>
                </a:solidFill>
                <a:latin typeface="Eras Bold ITC" pitchFamily="34" charset="0"/>
              </a:rPr>
              <a:t>dan</a:t>
            </a:r>
            <a:r>
              <a:rPr lang="en-US" sz="2400" dirty="0">
                <a:solidFill>
                  <a:srgbClr val="FFFF00"/>
                </a:solidFill>
                <a:latin typeface="Eras Bold ITC" pitchFamily="34" charset="0"/>
              </a:rPr>
              <a:t> </a:t>
            </a:r>
            <a:r>
              <a:rPr lang="en-US" sz="2400" dirty="0" err="1">
                <a:solidFill>
                  <a:srgbClr val="FFFF00"/>
                </a:solidFill>
                <a:latin typeface="Eras Bold ITC" pitchFamily="34" charset="0"/>
              </a:rPr>
              <a:t>perjalanan</a:t>
            </a:r>
            <a:r>
              <a:rPr lang="en-US" sz="2400" dirty="0">
                <a:solidFill>
                  <a:srgbClr val="FFFF00"/>
                </a:solidFill>
                <a:latin typeface="Eras Bold ITC" pitchFamily="34" charset="0"/>
              </a:rPr>
              <a:t> </a:t>
            </a:r>
            <a:r>
              <a:rPr lang="en-US" sz="2400" dirty="0" err="1">
                <a:solidFill>
                  <a:srgbClr val="FFFF00"/>
                </a:solidFill>
                <a:latin typeface="Eras Bold ITC" pitchFamily="34" charset="0"/>
              </a:rPr>
              <a:t>akhir</a:t>
            </a:r>
            <a:r>
              <a:rPr lang="en-US" sz="2400" dirty="0">
                <a:solidFill>
                  <a:srgbClr val="FFFF00"/>
                </a:solidFill>
                <a:latin typeface="Eras Bold ITC" pitchFamily="34" charset="0"/>
              </a:rPr>
              <a:t> </a:t>
            </a:r>
            <a:r>
              <a:rPr lang="en-US" sz="2400" dirty="0" err="1">
                <a:solidFill>
                  <a:srgbClr val="FFFF00"/>
                </a:solidFill>
                <a:latin typeface="Eras Bold ITC" pitchFamily="34" charset="0"/>
              </a:rPr>
              <a:t>hidupnya</a:t>
            </a:r>
            <a:r>
              <a:rPr lang="en-US" sz="2400" dirty="0">
                <a:solidFill>
                  <a:srgbClr val="FFFF00"/>
                </a:solidFill>
                <a:latin typeface="Eras Bold ITC" pitchFamily="34" charset="0"/>
              </a:rPr>
              <a:t> </a:t>
            </a:r>
            <a:br>
              <a:rPr lang="en-US" sz="2400" dirty="0">
                <a:solidFill>
                  <a:srgbClr val="FFFF00"/>
                </a:solidFill>
                <a:latin typeface="Eras Bold ITC" pitchFamily="34" charset="0"/>
              </a:rPr>
            </a:br>
            <a:r>
              <a:rPr lang="en-US" sz="2400" dirty="0" err="1">
                <a:solidFill>
                  <a:srgbClr val="FFFF00"/>
                </a:solidFill>
                <a:latin typeface="Eras Bold ITC" pitchFamily="34" charset="0"/>
              </a:rPr>
              <a:t>serta</a:t>
            </a:r>
            <a:r>
              <a:rPr lang="en-US" sz="2400" dirty="0">
                <a:solidFill>
                  <a:srgbClr val="FFFF00"/>
                </a:solidFill>
                <a:latin typeface="Eras Bold ITC" pitchFamily="34" charset="0"/>
              </a:rPr>
              <a:t> </a:t>
            </a:r>
            <a:r>
              <a:rPr lang="en-US" sz="2400" dirty="0" err="1">
                <a:solidFill>
                  <a:srgbClr val="FFFF00"/>
                </a:solidFill>
                <a:latin typeface="Eras Bold ITC" pitchFamily="34" charset="0"/>
              </a:rPr>
              <a:t>hubungannya</a:t>
            </a:r>
            <a:r>
              <a:rPr lang="en-US" sz="2400" dirty="0">
                <a:solidFill>
                  <a:srgbClr val="FFFF00"/>
                </a:solidFill>
                <a:latin typeface="Eras Bold ITC" pitchFamily="34" charset="0"/>
              </a:rPr>
              <a:t> </a:t>
            </a:r>
            <a:r>
              <a:rPr lang="en-US" sz="2400" dirty="0" err="1">
                <a:solidFill>
                  <a:srgbClr val="FFFF00"/>
                </a:solidFill>
                <a:latin typeface="Eras Bold ITC" pitchFamily="34" charset="0"/>
              </a:rPr>
              <a:t>dengan</a:t>
            </a:r>
            <a:r>
              <a:rPr lang="en-US" sz="2400" dirty="0">
                <a:solidFill>
                  <a:srgbClr val="FFFF00"/>
                </a:solidFill>
                <a:latin typeface="Eras Bold ITC" pitchFamily="34" charset="0"/>
              </a:rPr>
              <a:t> Tanah </a:t>
            </a:r>
            <a:r>
              <a:rPr lang="en-US" sz="2400" dirty="0" err="1">
                <a:solidFill>
                  <a:srgbClr val="FFFF00"/>
                </a:solidFill>
                <a:latin typeface="Eras Bold ITC" pitchFamily="34" charset="0"/>
              </a:rPr>
              <a:t>Perjanjian</a:t>
            </a:r>
            <a:r>
              <a:rPr lang="en-US" sz="2400" dirty="0">
                <a:solidFill>
                  <a:srgbClr val="FFFF00"/>
                </a:solidFill>
                <a:latin typeface="Eras Bold ITC" pitchFamily="34" charset="0"/>
              </a:rPr>
              <a:t>, </a:t>
            </a:r>
            <a:br>
              <a:rPr lang="en-US" sz="2400" dirty="0">
                <a:solidFill>
                  <a:srgbClr val="FFFF00"/>
                </a:solidFill>
                <a:latin typeface="Eras Bold ITC" pitchFamily="34" charset="0"/>
              </a:rPr>
            </a:br>
            <a:r>
              <a:rPr lang="en-US" sz="2400" dirty="0" err="1">
                <a:solidFill>
                  <a:srgbClr val="FFFF00"/>
                </a:solidFill>
                <a:latin typeface="Eras Bold ITC" pitchFamily="34" charset="0"/>
              </a:rPr>
              <a:t>dijelaskan</a:t>
            </a:r>
            <a:r>
              <a:rPr lang="en-US" sz="2400" dirty="0">
                <a:solidFill>
                  <a:srgbClr val="FFFF00"/>
                </a:solidFill>
                <a:latin typeface="Eras Bold ITC" pitchFamily="34" charset="0"/>
              </a:rPr>
              <a:t> </a:t>
            </a:r>
            <a:r>
              <a:rPr lang="en-US" sz="2400" dirty="0" err="1">
                <a:solidFill>
                  <a:srgbClr val="FFFF00"/>
                </a:solidFill>
                <a:latin typeface="Eras Bold ITC" pitchFamily="34" charset="0"/>
              </a:rPr>
              <a:t>sebagai</a:t>
            </a:r>
            <a:r>
              <a:rPr lang="en-US" sz="2400" dirty="0">
                <a:solidFill>
                  <a:srgbClr val="FFFF00"/>
                </a:solidFill>
                <a:latin typeface="Eras Bold ITC" pitchFamily="34" charset="0"/>
              </a:rPr>
              <a:t> </a:t>
            </a:r>
            <a:r>
              <a:rPr lang="en-US" sz="2400" dirty="0" err="1">
                <a:solidFill>
                  <a:srgbClr val="FFFF00"/>
                </a:solidFill>
                <a:latin typeface="Eras Bold ITC" pitchFamily="34" charset="0"/>
              </a:rPr>
              <a:t>berikut</a:t>
            </a:r>
            <a:r>
              <a:rPr lang="en-US" sz="2400" dirty="0">
                <a:solidFill>
                  <a:srgbClr val="FFFF00"/>
                </a:solidFill>
                <a:latin typeface="Eras Bold ITC" pitchFamily="34" charset="0"/>
              </a:rPr>
              <a:t>:</a:t>
            </a:r>
          </a:p>
        </p:txBody>
      </p:sp>
      <p:sp>
        <p:nvSpPr>
          <p:cNvPr id="5" name="Rectangle 4"/>
          <p:cNvSpPr/>
          <p:nvPr/>
        </p:nvSpPr>
        <p:spPr>
          <a:xfrm>
            <a:off x="1142976" y="1500174"/>
            <a:ext cx="7786742" cy="1200329"/>
          </a:xfrm>
          <a:prstGeom prst="rect">
            <a:avLst/>
          </a:prstGeom>
          <a:solidFill>
            <a:schemeClr val="bg1">
              <a:alpha val="80000"/>
            </a:schemeClr>
          </a:solidFill>
        </p:spPr>
        <p:txBody>
          <a:bodyPr wrap="square">
            <a:spAutoFit/>
          </a:bodyPr>
          <a:lstStyle/>
          <a:p>
            <a:r>
              <a:rPr lang="en-US" sz="2400" dirty="0">
                <a:latin typeface="Franklin Gothic Demi Cond" pitchFamily="34" charset="0"/>
              </a:rPr>
              <a:t>Sara </a:t>
            </a:r>
            <a:r>
              <a:rPr lang="en-US" sz="2400" dirty="0" err="1">
                <a:latin typeface="Franklin Gothic Demi Cond" pitchFamily="34" charset="0"/>
              </a:rPr>
              <a:t>adalah</a:t>
            </a:r>
            <a:r>
              <a:rPr lang="en-US" sz="2400" dirty="0">
                <a:latin typeface="Franklin Gothic Demi Cond" pitchFamily="34" charset="0"/>
              </a:rPr>
              <a:t> </a:t>
            </a:r>
            <a:r>
              <a:rPr lang="en-US" sz="2400" dirty="0" err="1">
                <a:latin typeface="Franklin Gothic Demi Cond" pitchFamily="34" charset="0"/>
              </a:rPr>
              <a:t>satu-satunya</a:t>
            </a:r>
            <a:r>
              <a:rPr lang="en-US" sz="2400" dirty="0">
                <a:latin typeface="Franklin Gothic Demi Cond" pitchFamily="34" charset="0"/>
              </a:rPr>
              <a:t> </a:t>
            </a:r>
            <a:r>
              <a:rPr lang="en-US" sz="2400" dirty="0" err="1">
                <a:latin typeface="Franklin Gothic Demi Cond" pitchFamily="34" charset="0"/>
              </a:rPr>
              <a:t>wanita</a:t>
            </a:r>
            <a:r>
              <a:rPr lang="en-US" sz="2400" dirty="0">
                <a:latin typeface="Franklin Gothic Demi Cond" pitchFamily="34" charset="0"/>
              </a:rPr>
              <a:t> </a:t>
            </a:r>
            <a:r>
              <a:rPr lang="en-US" sz="2400" dirty="0" err="1">
                <a:latin typeface="Franklin Gothic Demi Cond" pitchFamily="34" charset="0"/>
              </a:rPr>
              <a:t>dalam</a:t>
            </a:r>
            <a:r>
              <a:rPr lang="en-US" sz="2400" dirty="0">
                <a:latin typeface="Franklin Gothic Demi Cond" pitchFamily="34" charset="0"/>
              </a:rPr>
              <a:t> </a:t>
            </a:r>
            <a:r>
              <a:rPr lang="en-US" sz="2400" dirty="0" err="1">
                <a:latin typeface="Franklin Gothic Demi Cond" pitchFamily="34" charset="0"/>
              </a:rPr>
              <a:t>Perjanjian</a:t>
            </a:r>
            <a:r>
              <a:rPr lang="en-US" sz="2400" dirty="0">
                <a:latin typeface="Franklin Gothic Demi Cond" pitchFamily="34" charset="0"/>
              </a:rPr>
              <a:t> Lama yang </a:t>
            </a:r>
            <a:r>
              <a:rPr lang="en-US" sz="2400" dirty="0" err="1">
                <a:latin typeface="Franklin Gothic Demi Cond" pitchFamily="34" charset="0"/>
              </a:rPr>
              <a:t>umurnya</a:t>
            </a:r>
            <a:r>
              <a:rPr lang="en-US" sz="2400" dirty="0">
                <a:latin typeface="Franklin Gothic Demi Cond" pitchFamily="34" charset="0"/>
              </a:rPr>
              <a:t> </a:t>
            </a:r>
            <a:r>
              <a:rPr lang="en-US" sz="2400" dirty="0" err="1">
                <a:latin typeface="Franklin Gothic Demi Cond" pitchFamily="34" charset="0"/>
              </a:rPr>
              <a:t>disebutkan</a:t>
            </a:r>
            <a:r>
              <a:rPr lang="en-US" sz="2400" dirty="0">
                <a:latin typeface="Franklin Gothic Demi Cond" pitchFamily="34" charset="0"/>
              </a:rPr>
              <a:t>, yang </a:t>
            </a:r>
            <a:r>
              <a:rPr lang="en-US" sz="2400" dirty="0" err="1">
                <a:latin typeface="Franklin Gothic Demi Cond" pitchFamily="34" charset="0"/>
              </a:rPr>
              <a:t>menunjukkan</a:t>
            </a:r>
            <a:r>
              <a:rPr lang="en-US" sz="2400" dirty="0">
                <a:latin typeface="Franklin Gothic Demi Cond" pitchFamily="34" charset="0"/>
              </a:rPr>
              <a:t> </a:t>
            </a:r>
            <a:r>
              <a:rPr lang="en-US" sz="2400" dirty="0" err="1">
                <a:latin typeface="Franklin Gothic Demi Cond" pitchFamily="34" charset="0"/>
              </a:rPr>
              <a:t>sentralitasnya</a:t>
            </a:r>
            <a:r>
              <a:rPr lang="en-US" sz="2400" dirty="0">
                <a:latin typeface="Franklin Gothic Demi Cond" pitchFamily="34" charset="0"/>
              </a:rPr>
              <a:t> </a:t>
            </a:r>
            <a:r>
              <a:rPr lang="en-US" sz="2400" dirty="0" err="1">
                <a:latin typeface="Franklin Gothic Demi Cond" pitchFamily="34" charset="0"/>
              </a:rPr>
              <a:t>dalam</a:t>
            </a:r>
            <a:r>
              <a:rPr lang="en-US" sz="2400" dirty="0">
                <a:latin typeface="Franklin Gothic Demi Cond" pitchFamily="34" charset="0"/>
              </a:rPr>
              <a:t> </a:t>
            </a:r>
            <a:r>
              <a:rPr lang="en-US" sz="2400" dirty="0" err="1">
                <a:latin typeface="Franklin Gothic Demi Cond" pitchFamily="34" charset="0"/>
              </a:rPr>
              <a:t>cerita</a:t>
            </a:r>
            <a:r>
              <a:rPr lang="en-US" sz="2400" dirty="0">
                <a:latin typeface="Franklin Gothic Demi Cond" pitchFamily="34" charset="0"/>
              </a:rPr>
              <a:t> </a:t>
            </a:r>
            <a:r>
              <a:rPr lang="en-US" sz="2400" dirty="0" err="1">
                <a:latin typeface="Franklin Gothic Demi Cond" pitchFamily="34" charset="0"/>
              </a:rPr>
              <a:t>tersebut</a:t>
            </a:r>
            <a:r>
              <a:rPr lang="en-US" sz="2400" dirty="0">
                <a:latin typeface="Franklin Gothic Demi Cond" pitchFamily="34" charset="0"/>
              </a:rPr>
              <a:t>. </a:t>
            </a:r>
          </a:p>
        </p:txBody>
      </p:sp>
      <p:sp>
        <p:nvSpPr>
          <p:cNvPr id="6" name="Rectangle 5"/>
          <p:cNvSpPr/>
          <p:nvPr/>
        </p:nvSpPr>
        <p:spPr>
          <a:xfrm>
            <a:off x="1142976" y="2857496"/>
            <a:ext cx="7786742" cy="1569660"/>
          </a:xfrm>
          <a:prstGeom prst="rect">
            <a:avLst/>
          </a:prstGeom>
          <a:solidFill>
            <a:schemeClr val="bg1">
              <a:alpha val="80000"/>
            </a:schemeClr>
          </a:solidFill>
        </p:spPr>
        <p:txBody>
          <a:bodyPr wrap="square">
            <a:spAutoFit/>
          </a:bodyPr>
          <a:lstStyle/>
          <a:p>
            <a:r>
              <a:rPr lang="en-US" sz="2400" dirty="0" err="1">
                <a:latin typeface="Franklin Gothic Demi Cond" pitchFamily="34" charset="0"/>
              </a:rPr>
              <a:t>Dalam</a:t>
            </a:r>
            <a:r>
              <a:rPr lang="en-US" sz="2400" dirty="0">
                <a:latin typeface="Franklin Gothic Demi Cond" pitchFamily="34" charset="0"/>
              </a:rPr>
              <a:t> </a:t>
            </a:r>
            <a:r>
              <a:rPr lang="en-US" sz="2400" dirty="0" err="1">
                <a:latin typeface="Franklin Gothic Demi Cond" pitchFamily="34" charset="0"/>
              </a:rPr>
              <a:t>beberapa</a:t>
            </a:r>
            <a:r>
              <a:rPr lang="en-US" sz="2400" dirty="0">
                <a:latin typeface="Franklin Gothic Demi Cond" pitchFamily="34" charset="0"/>
              </a:rPr>
              <a:t> </a:t>
            </a:r>
            <a:r>
              <a:rPr lang="en-US" sz="2400" dirty="0" err="1">
                <a:latin typeface="Franklin Gothic Demi Cond" pitchFamily="34" charset="0"/>
              </a:rPr>
              <a:t>hal</a:t>
            </a:r>
            <a:r>
              <a:rPr lang="en-US" sz="2400" dirty="0">
                <a:latin typeface="Franklin Gothic Demi Cond" pitchFamily="34" charset="0"/>
              </a:rPr>
              <a:t>, Sara </a:t>
            </a:r>
            <a:r>
              <a:rPr lang="en-US" sz="2400" dirty="0" err="1">
                <a:latin typeface="Franklin Gothic Demi Cond" pitchFamily="34" charset="0"/>
              </a:rPr>
              <a:t>juga</a:t>
            </a:r>
            <a:r>
              <a:rPr lang="en-US" sz="2400" dirty="0">
                <a:latin typeface="Franklin Gothic Demi Cond" pitchFamily="34" charset="0"/>
              </a:rPr>
              <a:t> </a:t>
            </a:r>
            <a:r>
              <a:rPr lang="en-US" sz="2400" dirty="0" err="1">
                <a:latin typeface="Franklin Gothic Demi Cond" pitchFamily="34" charset="0"/>
              </a:rPr>
              <a:t>terlibat</a:t>
            </a:r>
            <a:r>
              <a:rPr lang="en-US" sz="2400" dirty="0">
                <a:latin typeface="Franklin Gothic Demi Cond" pitchFamily="34" charset="0"/>
              </a:rPr>
              <a:t> </a:t>
            </a:r>
            <a:r>
              <a:rPr lang="en-US" sz="2400" dirty="0" err="1">
                <a:latin typeface="Franklin Gothic Demi Cond" pitchFamily="34" charset="0"/>
              </a:rPr>
              <a:t>dalam</a:t>
            </a:r>
            <a:r>
              <a:rPr lang="en-US" sz="2400" dirty="0">
                <a:latin typeface="Franklin Gothic Demi Cond" pitchFamily="34" charset="0"/>
              </a:rPr>
              <a:t> "</a:t>
            </a:r>
            <a:r>
              <a:rPr lang="en-US" sz="2400" dirty="0" err="1">
                <a:latin typeface="Franklin Gothic Demi Cond" pitchFamily="34" charset="0"/>
              </a:rPr>
              <a:t>ujian</a:t>
            </a:r>
            <a:r>
              <a:rPr lang="en-US" sz="2400" dirty="0">
                <a:latin typeface="Franklin Gothic Demi Cond" pitchFamily="34" charset="0"/>
              </a:rPr>
              <a:t>" </a:t>
            </a:r>
            <a:r>
              <a:rPr lang="en-US" sz="2400" dirty="0" err="1">
                <a:latin typeface="Franklin Gothic Demi Cond" pitchFamily="34" charset="0"/>
              </a:rPr>
              <a:t>dengan</a:t>
            </a:r>
            <a:r>
              <a:rPr lang="en-US" sz="2400" dirty="0">
                <a:latin typeface="Franklin Gothic Demi Cond" pitchFamily="34" charset="0"/>
              </a:rPr>
              <a:t> Abraham, </a:t>
            </a:r>
            <a:r>
              <a:rPr lang="en-US" sz="2400" dirty="0" err="1">
                <a:latin typeface="Franklin Gothic Demi Cond" pitchFamily="34" charset="0"/>
              </a:rPr>
              <a:t>suaminya</a:t>
            </a:r>
            <a:r>
              <a:rPr lang="en-US" sz="2400" dirty="0">
                <a:latin typeface="Franklin Gothic Demi Cond" pitchFamily="34" charset="0"/>
              </a:rPr>
              <a:t>, </a:t>
            </a:r>
            <a:r>
              <a:rPr lang="en-US" sz="2400" dirty="0" err="1">
                <a:latin typeface="Franklin Gothic Demi Cond" pitchFamily="34" charset="0"/>
              </a:rPr>
              <a:t>sama</a:t>
            </a:r>
            <a:r>
              <a:rPr lang="en-US" sz="2400" dirty="0">
                <a:latin typeface="Franklin Gothic Demi Cond" pitchFamily="34" charset="0"/>
              </a:rPr>
              <a:t> </a:t>
            </a:r>
            <a:r>
              <a:rPr lang="en-US" sz="2400" dirty="0" err="1">
                <a:latin typeface="Franklin Gothic Demi Cond" pitchFamily="34" charset="0"/>
              </a:rPr>
              <a:t>seperti</a:t>
            </a:r>
            <a:r>
              <a:rPr lang="en-US" sz="2400" dirty="0">
                <a:latin typeface="Franklin Gothic Demi Cond" pitchFamily="34" charset="0"/>
              </a:rPr>
              <a:t> </a:t>
            </a:r>
            <a:r>
              <a:rPr lang="en-US" sz="2400" dirty="0" err="1">
                <a:latin typeface="Franklin Gothic Demi Cond" pitchFamily="34" charset="0"/>
              </a:rPr>
              <a:t>dia</a:t>
            </a:r>
            <a:r>
              <a:rPr lang="en-US" sz="2400" dirty="0">
                <a:latin typeface="Franklin Gothic Demi Cond" pitchFamily="34" charset="0"/>
              </a:rPr>
              <a:t> </a:t>
            </a:r>
            <a:r>
              <a:rPr lang="en-US" sz="2400" dirty="0" err="1">
                <a:latin typeface="Franklin Gothic Demi Cond" pitchFamily="34" charset="0"/>
              </a:rPr>
              <a:t>dalam</a:t>
            </a:r>
            <a:r>
              <a:rPr lang="en-US" sz="2400" dirty="0">
                <a:latin typeface="Franklin Gothic Demi Cond" pitchFamily="34" charset="0"/>
              </a:rPr>
              <a:t> </a:t>
            </a:r>
            <a:r>
              <a:rPr lang="en-US" sz="2400" dirty="0" err="1">
                <a:latin typeface="Franklin Gothic Demi Cond" pitchFamily="34" charset="0"/>
              </a:rPr>
              <a:t>perjalanan</a:t>
            </a:r>
            <a:r>
              <a:rPr lang="en-US" sz="2400" dirty="0">
                <a:latin typeface="Franklin Gothic Demi Cond" pitchFamily="34" charset="0"/>
              </a:rPr>
              <a:t> </a:t>
            </a:r>
            <a:r>
              <a:rPr lang="en-US" sz="2400" dirty="0" err="1">
                <a:latin typeface="Franklin Gothic Demi Cond" pitchFamily="34" charset="0"/>
              </a:rPr>
              <a:t>bersama</a:t>
            </a:r>
            <a:r>
              <a:rPr lang="en-US" sz="2400" dirty="0">
                <a:latin typeface="Franklin Gothic Demi Cond" pitchFamily="34" charset="0"/>
              </a:rPr>
              <a:t> Abraham, </a:t>
            </a:r>
            <a:r>
              <a:rPr lang="en-US" sz="2400" dirty="0" err="1">
                <a:latin typeface="Franklin Gothic Demi Cond" pitchFamily="34" charset="0"/>
              </a:rPr>
              <a:t>di</a:t>
            </a:r>
            <a:r>
              <a:rPr lang="en-US" sz="2400" dirty="0">
                <a:latin typeface="Franklin Gothic Demi Cond" pitchFamily="34" charset="0"/>
              </a:rPr>
              <a:t> </a:t>
            </a:r>
            <a:r>
              <a:rPr lang="en-US" sz="2400" dirty="0" err="1">
                <a:latin typeface="Franklin Gothic Demi Cond" pitchFamily="34" charset="0"/>
              </a:rPr>
              <a:t>mana</a:t>
            </a:r>
            <a:r>
              <a:rPr lang="en-US" sz="2400" dirty="0">
                <a:latin typeface="Franklin Gothic Demi Cond" pitchFamily="34" charset="0"/>
              </a:rPr>
              <a:t> </a:t>
            </a:r>
            <a:r>
              <a:rPr lang="en-US" sz="2400" dirty="0" err="1">
                <a:latin typeface="Franklin Gothic Demi Cond" pitchFamily="34" charset="0"/>
              </a:rPr>
              <a:t>juga</a:t>
            </a:r>
            <a:r>
              <a:rPr lang="en-US" sz="2400" dirty="0">
                <a:latin typeface="Franklin Gothic Demi Cond" pitchFamily="34" charset="0"/>
              </a:rPr>
              <a:t> Abraham </a:t>
            </a:r>
            <a:r>
              <a:rPr lang="en-US" sz="2400" dirty="0" err="1">
                <a:latin typeface="Franklin Gothic Demi Cond" pitchFamily="34" charset="0"/>
              </a:rPr>
              <a:t>sesekali</a:t>
            </a:r>
            <a:r>
              <a:rPr lang="en-US" sz="2400" dirty="0">
                <a:latin typeface="Franklin Gothic Demi Cond" pitchFamily="34" charset="0"/>
              </a:rPr>
              <a:t> </a:t>
            </a:r>
            <a:r>
              <a:rPr lang="en-US" sz="2400" dirty="0" err="1">
                <a:latin typeface="Franklin Gothic Demi Cond" pitchFamily="34" charset="0"/>
              </a:rPr>
              <a:t>menyimpang</a:t>
            </a:r>
            <a:r>
              <a:rPr lang="en-US" sz="2400" dirty="0">
                <a:latin typeface="Franklin Gothic Demi Cond" pitchFamily="34" charset="0"/>
              </a:rPr>
              <a:t> </a:t>
            </a:r>
            <a:r>
              <a:rPr lang="en-US" sz="2400" dirty="0" err="1">
                <a:latin typeface="Franklin Gothic Demi Cond" pitchFamily="34" charset="0"/>
              </a:rPr>
              <a:t>dalam</a:t>
            </a:r>
            <a:r>
              <a:rPr lang="en-US" sz="2400" dirty="0">
                <a:latin typeface="Franklin Gothic Demi Cond" pitchFamily="34" charset="0"/>
              </a:rPr>
              <a:t> </a:t>
            </a:r>
            <a:r>
              <a:rPr lang="en-US" sz="2400" dirty="0" err="1">
                <a:latin typeface="Franklin Gothic Demi Cond" pitchFamily="34" charset="0"/>
              </a:rPr>
              <a:t>iman</a:t>
            </a:r>
            <a:r>
              <a:rPr lang="en-US" sz="2400" dirty="0">
                <a:latin typeface="Franklin Gothic Demi Cond" pitchFamily="34" charset="0"/>
              </a:rPr>
              <a:t> [</a:t>
            </a:r>
            <a:r>
              <a:rPr lang="en-US" sz="2400" dirty="0" err="1">
                <a:latin typeface="Franklin Gothic Demi Cond" pitchFamily="34" charset="0"/>
              </a:rPr>
              <a:t>Kejadian</a:t>
            </a:r>
            <a:r>
              <a:rPr lang="en-US" sz="2400" dirty="0">
                <a:latin typeface="Franklin Gothic Demi Cond" pitchFamily="34" charset="0"/>
              </a:rPr>
              <a:t> 12: 11-13]. </a:t>
            </a:r>
          </a:p>
        </p:txBody>
      </p:sp>
      <p:sp>
        <p:nvSpPr>
          <p:cNvPr id="10" name="Rectangle 9"/>
          <p:cNvSpPr/>
          <p:nvPr/>
        </p:nvSpPr>
        <p:spPr>
          <a:xfrm>
            <a:off x="1142976" y="4643446"/>
            <a:ext cx="7786742" cy="1785104"/>
          </a:xfrm>
          <a:prstGeom prst="rect">
            <a:avLst/>
          </a:prstGeom>
          <a:solidFill>
            <a:schemeClr val="bg1">
              <a:alpha val="80000"/>
            </a:schemeClr>
          </a:solidFill>
        </p:spPr>
        <p:txBody>
          <a:bodyPr wrap="square">
            <a:spAutoFit/>
          </a:bodyPr>
          <a:lstStyle/>
          <a:p>
            <a:r>
              <a:rPr lang="en-US" sz="2200" dirty="0">
                <a:latin typeface="Franklin Gothic Demi Cond" pitchFamily="34" charset="0"/>
              </a:rPr>
              <a:t>Sara </a:t>
            </a:r>
            <a:r>
              <a:rPr lang="en-US" sz="2200" dirty="0" err="1">
                <a:latin typeface="Franklin Gothic Demi Cond" pitchFamily="34" charset="0"/>
              </a:rPr>
              <a:t>bukanlah</a:t>
            </a:r>
            <a:r>
              <a:rPr lang="en-US" sz="2200" dirty="0">
                <a:latin typeface="Franklin Gothic Demi Cond" pitchFamily="34" charset="0"/>
              </a:rPr>
              <a:t> </a:t>
            </a:r>
            <a:r>
              <a:rPr lang="en-US" sz="2200" dirty="0" err="1">
                <a:latin typeface="Franklin Gothic Demi Cond" pitchFamily="34" charset="0"/>
              </a:rPr>
              <a:t>tipe</a:t>
            </a:r>
            <a:r>
              <a:rPr lang="en-US" sz="2200" dirty="0">
                <a:latin typeface="Franklin Gothic Demi Cond" pitchFamily="34" charset="0"/>
              </a:rPr>
              <a:t> </a:t>
            </a:r>
            <a:r>
              <a:rPr lang="en-US" sz="2200" dirty="0" err="1">
                <a:latin typeface="Franklin Gothic Demi Cond" pitchFamily="34" charset="0"/>
              </a:rPr>
              <a:t>wanita</a:t>
            </a:r>
            <a:r>
              <a:rPr lang="en-US" sz="2200" dirty="0">
                <a:latin typeface="Franklin Gothic Demi Cond" pitchFamily="34" charset="0"/>
              </a:rPr>
              <a:t> yang </a:t>
            </a:r>
            <a:r>
              <a:rPr lang="en-US" sz="2200" dirty="0" err="1">
                <a:latin typeface="Franklin Gothic Demi Cond" pitchFamily="34" charset="0"/>
              </a:rPr>
              <a:t>akan</a:t>
            </a:r>
            <a:r>
              <a:rPr lang="en-US" sz="2200" dirty="0">
                <a:latin typeface="Franklin Gothic Demi Cond" pitchFamily="34" charset="0"/>
              </a:rPr>
              <a:t> </a:t>
            </a:r>
            <a:r>
              <a:rPr lang="en-US" sz="2200" dirty="0" err="1">
                <a:latin typeface="Franklin Gothic Demi Cond" pitchFamily="34" charset="0"/>
              </a:rPr>
              <a:t>diam</a:t>
            </a:r>
            <a:r>
              <a:rPr lang="en-US" sz="2200" dirty="0">
                <a:latin typeface="Franklin Gothic Demi Cond" pitchFamily="34" charset="0"/>
              </a:rPr>
              <a:t> </a:t>
            </a:r>
            <a:r>
              <a:rPr lang="en-US" sz="2200" dirty="0" err="1">
                <a:latin typeface="Franklin Gothic Demi Cond" pitchFamily="34" charset="0"/>
              </a:rPr>
              <a:t>tentang</a:t>
            </a:r>
            <a:r>
              <a:rPr lang="en-US" sz="2200" dirty="0">
                <a:latin typeface="Franklin Gothic Demi Cond" pitchFamily="34" charset="0"/>
              </a:rPr>
              <a:t> </a:t>
            </a:r>
            <a:r>
              <a:rPr lang="en-US" sz="2200" dirty="0" err="1">
                <a:latin typeface="Franklin Gothic Demi Cond" pitchFamily="34" charset="0"/>
              </a:rPr>
              <a:t>hal-hal</a:t>
            </a:r>
            <a:r>
              <a:rPr lang="en-US" sz="2200" dirty="0">
                <a:latin typeface="Franklin Gothic Demi Cond" pitchFamily="34" charset="0"/>
              </a:rPr>
              <a:t> yang </a:t>
            </a:r>
            <a:r>
              <a:rPr lang="en-US" sz="2200" dirty="0" err="1">
                <a:latin typeface="Franklin Gothic Demi Cond" pitchFamily="34" charset="0"/>
              </a:rPr>
              <a:t>penting</a:t>
            </a:r>
            <a:r>
              <a:rPr lang="en-US" sz="2200" dirty="0">
                <a:latin typeface="Franklin Gothic Demi Cond" pitchFamily="34" charset="0"/>
              </a:rPr>
              <a:t> </a:t>
            </a:r>
            <a:r>
              <a:rPr lang="en-US" sz="2200" dirty="0" err="1">
                <a:latin typeface="Franklin Gothic Demi Cond" pitchFamily="34" charset="0"/>
              </a:rPr>
              <a:t>atau</a:t>
            </a:r>
            <a:r>
              <a:rPr lang="en-US" sz="2200" dirty="0">
                <a:latin typeface="Franklin Gothic Demi Cond" pitchFamily="34" charset="0"/>
              </a:rPr>
              <a:t> </a:t>
            </a:r>
            <a:r>
              <a:rPr lang="en-US" sz="2200" dirty="0" err="1">
                <a:latin typeface="Franklin Gothic Demi Cond" pitchFamily="34" charset="0"/>
              </a:rPr>
              <a:t>mengganggunya</a:t>
            </a:r>
            <a:r>
              <a:rPr lang="en-US" sz="2200" dirty="0">
                <a:latin typeface="Franklin Gothic Demi Cond" pitchFamily="34" charset="0"/>
              </a:rPr>
              <a:t> </a:t>
            </a:r>
            <a:r>
              <a:rPr lang="en-US" sz="2200" dirty="0" err="1">
                <a:latin typeface="Franklin Gothic Demi Cond" pitchFamily="34" charset="0"/>
              </a:rPr>
              <a:t>misalnya</a:t>
            </a:r>
            <a:r>
              <a:rPr lang="en-US" sz="2200" dirty="0">
                <a:latin typeface="Franklin Gothic Demi Cond" pitchFamily="34" charset="0"/>
              </a:rPr>
              <a:t>: </a:t>
            </a:r>
            <a:r>
              <a:rPr lang="en-US" sz="2200" dirty="0" err="1">
                <a:latin typeface="Franklin Gothic Demi Cond" pitchFamily="34" charset="0"/>
              </a:rPr>
              <a:t>Saat</a:t>
            </a:r>
            <a:r>
              <a:rPr lang="en-US" sz="2200" dirty="0">
                <a:latin typeface="Franklin Gothic Demi Cond" pitchFamily="34" charset="0"/>
              </a:rPr>
              <a:t> </a:t>
            </a:r>
            <a:r>
              <a:rPr lang="en-US" sz="2200" dirty="0" err="1">
                <a:latin typeface="Franklin Gothic Demi Cond" pitchFamily="34" charset="0"/>
              </a:rPr>
              <a:t>mengusulkan</a:t>
            </a:r>
            <a:r>
              <a:rPr lang="en-US" sz="2200" dirty="0">
                <a:latin typeface="Franklin Gothic Demi Cond" pitchFamily="34" charset="0"/>
              </a:rPr>
              <a:t> Hagar </a:t>
            </a:r>
            <a:r>
              <a:rPr lang="en-US" sz="2200" dirty="0" err="1">
                <a:latin typeface="Franklin Gothic Demi Cond" pitchFamily="34" charset="0"/>
              </a:rPr>
              <a:t>menjadi</a:t>
            </a:r>
            <a:r>
              <a:rPr lang="en-US" sz="2200" dirty="0">
                <a:latin typeface="Franklin Gothic Demi Cond" pitchFamily="34" charset="0"/>
              </a:rPr>
              <a:t> </a:t>
            </a:r>
            <a:r>
              <a:rPr lang="en-US" sz="2200" dirty="0" err="1">
                <a:latin typeface="Franklin Gothic Demi Cond" pitchFamily="34" charset="0"/>
              </a:rPr>
              <a:t>istri</a:t>
            </a:r>
            <a:r>
              <a:rPr lang="en-US" sz="2200" dirty="0">
                <a:latin typeface="Franklin Gothic Demi Cond" pitchFamily="34" charset="0"/>
              </a:rPr>
              <a:t> Abraham </a:t>
            </a:r>
            <a:r>
              <a:rPr lang="en-US" sz="2200" dirty="0" err="1">
                <a:latin typeface="Franklin Gothic Demi Cond" pitchFamily="34" charset="0"/>
              </a:rPr>
              <a:t>untuk</a:t>
            </a:r>
            <a:r>
              <a:rPr lang="en-US" sz="2200" dirty="0">
                <a:latin typeface="Franklin Gothic Demi Cond" pitchFamily="34" charset="0"/>
              </a:rPr>
              <a:t> </a:t>
            </a:r>
            <a:r>
              <a:rPr lang="en-US" sz="2200" dirty="0" err="1">
                <a:latin typeface="Franklin Gothic Demi Cond" pitchFamily="34" charset="0"/>
              </a:rPr>
              <a:t>mendapatkan</a:t>
            </a:r>
            <a:r>
              <a:rPr lang="en-US" sz="2200" dirty="0">
                <a:latin typeface="Franklin Gothic Demi Cond" pitchFamily="34" charset="0"/>
              </a:rPr>
              <a:t> </a:t>
            </a:r>
            <a:r>
              <a:rPr lang="en-US" sz="2200" dirty="0" err="1">
                <a:latin typeface="Franklin Gothic Demi Cond" pitchFamily="34" charset="0"/>
              </a:rPr>
              <a:t>keturunan</a:t>
            </a:r>
            <a:r>
              <a:rPr lang="en-US" sz="2200" dirty="0">
                <a:latin typeface="Franklin Gothic Demi Cond" pitchFamily="34" charset="0"/>
              </a:rPr>
              <a:t> [</a:t>
            </a:r>
            <a:r>
              <a:rPr lang="en-US" sz="2200" dirty="0" err="1">
                <a:latin typeface="Franklin Gothic Demi Cond" pitchFamily="34" charset="0"/>
              </a:rPr>
              <a:t>Kejadian</a:t>
            </a:r>
            <a:r>
              <a:rPr lang="en-US" sz="2200" dirty="0">
                <a:latin typeface="Franklin Gothic Demi Cond" pitchFamily="34" charset="0"/>
              </a:rPr>
              <a:t> 16:3-5], </a:t>
            </a:r>
            <a:r>
              <a:rPr lang="en-US" sz="2200" dirty="0" err="1">
                <a:latin typeface="Franklin Gothic Demi Cond" pitchFamily="34" charset="0"/>
              </a:rPr>
              <a:t>Terlibat</a:t>
            </a:r>
            <a:r>
              <a:rPr lang="en-US" sz="2200" dirty="0">
                <a:latin typeface="Franklin Gothic Demi Cond" pitchFamily="34" charset="0"/>
              </a:rPr>
              <a:t> </a:t>
            </a:r>
            <a:r>
              <a:rPr lang="en-US" sz="2200" dirty="0" err="1">
                <a:latin typeface="Franklin Gothic Demi Cond" pitchFamily="34" charset="0"/>
              </a:rPr>
              <a:t>dalam</a:t>
            </a:r>
            <a:r>
              <a:rPr lang="en-US" sz="2200" dirty="0">
                <a:latin typeface="Franklin Gothic Demi Cond" pitchFamily="34" charset="0"/>
              </a:rPr>
              <a:t> </a:t>
            </a:r>
            <a:r>
              <a:rPr lang="en-US" sz="2200" dirty="0" err="1">
                <a:latin typeface="Franklin Gothic Demi Cond" pitchFamily="34" charset="0"/>
              </a:rPr>
              <a:t>menjamu</a:t>
            </a:r>
            <a:r>
              <a:rPr lang="en-US" sz="2200" dirty="0">
                <a:latin typeface="Franklin Gothic Demi Cond" pitchFamily="34" charset="0"/>
              </a:rPr>
              <a:t> 3 </a:t>
            </a:r>
            <a:r>
              <a:rPr lang="en-US" sz="2200" dirty="0" err="1">
                <a:latin typeface="Franklin Gothic Demi Cond" pitchFamily="34" charset="0"/>
              </a:rPr>
              <a:t>orang</a:t>
            </a:r>
            <a:r>
              <a:rPr lang="en-US" sz="2200" dirty="0">
                <a:latin typeface="Franklin Gothic Demi Cond" pitchFamily="34" charset="0"/>
              </a:rPr>
              <a:t> </a:t>
            </a:r>
            <a:r>
              <a:rPr lang="en-US" sz="2200" dirty="0" err="1">
                <a:latin typeface="Franklin Gothic Demi Cond" pitchFamily="34" charset="0"/>
              </a:rPr>
              <a:t>tamu</a:t>
            </a:r>
            <a:r>
              <a:rPr lang="en-US" sz="2200" dirty="0">
                <a:latin typeface="Franklin Gothic Demi Cond" pitchFamily="34" charset="0"/>
              </a:rPr>
              <a:t> [</a:t>
            </a:r>
            <a:r>
              <a:rPr lang="en-US" sz="2200" dirty="0" err="1">
                <a:latin typeface="Franklin Gothic Demi Cond" pitchFamily="34" charset="0"/>
              </a:rPr>
              <a:t>Kejadian</a:t>
            </a:r>
            <a:r>
              <a:rPr lang="en-US" sz="2200" dirty="0">
                <a:latin typeface="Franklin Gothic Demi Cond" pitchFamily="34" charset="0"/>
              </a:rPr>
              <a:t> 18:15], </a:t>
            </a:r>
            <a:r>
              <a:rPr lang="en-US" sz="2200" dirty="0" err="1">
                <a:latin typeface="Franklin Gothic Demi Cond" pitchFamily="34" charset="0"/>
              </a:rPr>
              <a:t>dan</a:t>
            </a:r>
            <a:r>
              <a:rPr lang="en-US" sz="2200" dirty="0">
                <a:latin typeface="Franklin Gothic Demi Cond" pitchFamily="34" charset="0"/>
              </a:rPr>
              <a:t> </a:t>
            </a:r>
            <a:r>
              <a:rPr lang="en-US" sz="2200" dirty="0" err="1">
                <a:latin typeface="Franklin Gothic Demi Cond" pitchFamily="34" charset="0"/>
              </a:rPr>
              <a:t>meminta</a:t>
            </a:r>
            <a:r>
              <a:rPr lang="en-US" sz="2200" dirty="0">
                <a:latin typeface="Franklin Gothic Demi Cond" pitchFamily="34" charset="0"/>
              </a:rPr>
              <a:t> Abraham </a:t>
            </a:r>
            <a:r>
              <a:rPr lang="en-US" sz="2200" dirty="0" err="1">
                <a:latin typeface="Franklin Gothic Demi Cond" pitchFamily="34" charset="0"/>
              </a:rPr>
              <a:t>untuk</a:t>
            </a:r>
            <a:r>
              <a:rPr lang="en-US" sz="2200" dirty="0">
                <a:latin typeface="Franklin Gothic Demi Cond" pitchFamily="34" charset="0"/>
              </a:rPr>
              <a:t> </a:t>
            </a:r>
            <a:r>
              <a:rPr lang="en-US" sz="2200" dirty="0" err="1">
                <a:latin typeface="Franklin Gothic Demi Cond" pitchFamily="34" charset="0"/>
              </a:rPr>
              <a:t>mengusir</a:t>
            </a:r>
            <a:r>
              <a:rPr lang="en-US" sz="2200" dirty="0">
                <a:latin typeface="Franklin Gothic Demi Cond" pitchFamily="34" charset="0"/>
              </a:rPr>
              <a:t> Hagar </a:t>
            </a:r>
            <a:r>
              <a:rPr lang="en-US" sz="2200" dirty="0" err="1">
                <a:latin typeface="Franklin Gothic Demi Cond" pitchFamily="34" charset="0"/>
              </a:rPr>
              <a:t>dan</a:t>
            </a:r>
            <a:r>
              <a:rPr lang="en-US" sz="2200" dirty="0">
                <a:latin typeface="Franklin Gothic Demi Cond" pitchFamily="34" charset="0"/>
              </a:rPr>
              <a:t> Ismail [</a:t>
            </a:r>
            <a:r>
              <a:rPr lang="en-US" sz="2200" dirty="0" err="1">
                <a:latin typeface="Franklin Gothic Demi Cond" pitchFamily="34" charset="0"/>
              </a:rPr>
              <a:t>Kejadian</a:t>
            </a:r>
            <a:r>
              <a:rPr lang="en-US" sz="2200" dirty="0">
                <a:latin typeface="Franklin Gothic Demi Cond" pitchFamily="34" charset="0"/>
              </a:rPr>
              <a:t> 21:9,10]. </a:t>
            </a:r>
          </a:p>
        </p:txBody>
      </p:sp>
      <p:sp>
        <p:nvSpPr>
          <p:cNvPr id="11" name="Rectangle 10"/>
          <p:cNvSpPr/>
          <p:nvPr/>
        </p:nvSpPr>
        <p:spPr>
          <a:xfrm>
            <a:off x="357158" y="1357298"/>
            <a:ext cx="457200" cy="1323439"/>
          </a:xfrm>
          <a:prstGeom prst="rect">
            <a:avLst/>
          </a:prstGeom>
          <a:noFill/>
        </p:spPr>
        <p:txBody>
          <a:bodyPr wrap="square" lIns="91440" tIns="45720" rIns="91440" bIns="45720">
            <a:spAutoFit/>
          </a:bodyPr>
          <a:lstStyle/>
          <a:p>
            <a:pPr algn="ctr"/>
            <a:r>
              <a:rPr lang="en-US" sz="80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Bahnschrift SemiBold Condensed" pitchFamily="34" charset="0"/>
              </a:rPr>
              <a:t>1</a:t>
            </a:r>
            <a:endParaRPr lang="en-US" sz="8000" b="1" cap="all" spc="0"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
        <p:nvSpPr>
          <p:cNvPr id="12" name="Rectangle 11"/>
          <p:cNvSpPr/>
          <p:nvPr/>
        </p:nvSpPr>
        <p:spPr>
          <a:xfrm>
            <a:off x="357158" y="2928934"/>
            <a:ext cx="457200" cy="1323439"/>
          </a:xfrm>
          <a:prstGeom prst="rect">
            <a:avLst/>
          </a:prstGeom>
          <a:noFill/>
        </p:spPr>
        <p:txBody>
          <a:bodyPr wrap="square" lIns="91440" tIns="45720" rIns="91440" bIns="45720">
            <a:spAutoFit/>
          </a:bodyPr>
          <a:lstStyle/>
          <a:p>
            <a:pPr algn="ctr"/>
            <a:r>
              <a:rPr lang="en-US" sz="80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Bahnschrift SemiBold Condensed" pitchFamily="34" charset="0"/>
              </a:rPr>
              <a:t>2</a:t>
            </a:r>
            <a:endParaRPr lang="en-US" sz="8000" b="1" cap="all" spc="0"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
        <p:nvSpPr>
          <p:cNvPr id="13" name="Rectangle 12"/>
          <p:cNvSpPr/>
          <p:nvPr/>
        </p:nvSpPr>
        <p:spPr>
          <a:xfrm>
            <a:off x="428596" y="4786322"/>
            <a:ext cx="457200" cy="1323439"/>
          </a:xfrm>
          <a:prstGeom prst="rect">
            <a:avLst/>
          </a:prstGeom>
          <a:noFill/>
        </p:spPr>
        <p:txBody>
          <a:bodyPr wrap="square" lIns="91440" tIns="45720" rIns="91440" bIns="45720">
            <a:spAutoFit/>
          </a:bodyPr>
          <a:lstStyle/>
          <a:p>
            <a:pPr algn="ctr"/>
            <a:r>
              <a:rPr lang="en-US" sz="80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Bahnschrift SemiBold Condensed" pitchFamily="34" charset="0"/>
              </a:rPr>
              <a:t>3</a:t>
            </a:r>
            <a:endParaRPr lang="en-US" sz="8000" b="1" cap="all" spc="0"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285852" y="428604"/>
            <a:ext cx="7572428" cy="1200329"/>
          </a:xfrm>
          <a:prstGeom prst="rect">
            <a:avLst/>
          </a:prstGeom>
          <a:solidFill>
            <a:schemeClr val="bg1">
              <a:alpha val="80000"/>
            </a:schemeClr>
          </a:solidFill>
        </p:spPr>
        <p:txBody>
          <a:bodyPr wrap="square">
            <a:spAutoFit/>
          </a:bodyPr>
          <a:lstStyle/>
          <a:p>
            <a:r>
              <a:rPr lang="en-US" sz="2400" dirty="0" err="1">
                <a:latin typeface="Franklin Gothic Demi Cond" pitchFamily="34" charset="0"/>
              </a:rPr>
              <a:t>Kematian</a:t>
            </a:r>
            <a:r>
              <a:rPr lang="en-US" sz="2400" dirty="0">
                <a:latin typeface="Franklin Gothic Demi Cond" pitchFamily="34" charset="0"/>
              </a:rPr>
              <a:t> Sara </a:t>
            </a:r>
            <a:r>
              <a:rPr lang="en-US" sz="2400" dirty="0" err="1">
                <a:latin typeface="Franklin Gothic Demi Cond" pitchFamily="34" charset="0"/>
              </a:rPr>
              <a:t>segera</a:t>
            </a:r>
            <a:r>
              <a:rPr lang="en-US" sz="2400" dirty="0">
                <a:latin typeface="Franklin Gothic Demi Cond" pitchFamily="34" charset="0"/>
              </a:rPr>
              <a:t> </a:t>
            </a:r>
            <a:r>
              <a:rPr lang="en-US" sz="2400" dirty="0" err="1">
                <a:latin typeface="Franklin Gothic Demi Cond" pitchFamily="34" charset="0"/>
              </a:rPr>
              <a:t>setelah</a:t>
            </a:r>
            <a:r>
              <a:rPr lang="en-US" sz="2400" dirty="0">
                <a:latin typeface="Franklin Gothic Demi Cond" pitchFamily="34" charset="0"/>
              </a:rPr>
              <a:t> </a:t>
            </a:r>
            <a:r>
              <a:rPr lang="en-US" sz="2400" dirty="0" err="1">
                <a:latin typeface="Franklin Gothic Demi Cond" pitchFamily="34" charset="0"/>
              </a:rPr>
              <a:t>kisah</a:t>
            </a:r>
            <a:r>
              <a:rPr lang="en-US" sz="2400" dirty="0">
                <a:latin typeface="Franklin Gothic Demi Cond" pitchFamily="34" charset="0"/>
              </a:rPr>
              <a:t> </a:t>
            </a:r>
            <a:r>
              <a:rPr lang="en-US" sz="2400" dirty="0" err="1">
                <a:latin typeface="Franklin Gothic Demi Cond" pitchFamily="34" charset="0"/>
              </a:rPr>
              <a:t>pengorbanan</a:t>
            </a:r>
            <a:r>
              <a:rPr lang="en-US" sz="2400" dirty="0">
                <a:latin typeface="Franklin Gothic Demi Cond" pitchFamily="34" charset="0"/>
              </a:rPr>
              <a:t> </a:t>
            </a:r>
            <a:r>
              <a:rPr lang="en-US" sz="2400" dirty="0" err="1">
                <a:latin typeface="Franklin Gothic Demi Cond" pitchFamily="34" charset="0"/>
              </a:rPr>
              <a:t>Ishak</a:t>
            </a:r>
            <a:r>
              <a:rPr lang="en-US" sz="2400" dirty="0">
                <a:latin typeface="Franklin Gothic Demi Cond" pitchFamily="34" charset="0"/>
              </a:rPr>
              <a:t> </a:t>
            </a:r>
            <a:r>
              <a:rPr lang="en-US" sz="2400" dirty="0" err="1">
                <a:latin typeface="Franklin Gothic Demi Cond" pitchFamily="34" charset="0"/>
              </a:rPr>
              <a:t>dapat</a:t>
            </a:r>
            <a:r>
              <a:rPr lang="en-US" sz="2400" dirty="0">
                <a:latin typeface="Franklin Gothic Demi Cond" pitchFamily="34" charset="0"/>
              </a:rPr>
              <a:t> </a:t>
            </a:r>
            <a:r>
              <a:rPr lang="en-US" sz="2400" dirty="0" err="1">
                <a:latin typeface="Franklin Gothic Demi Cond" pitchFamily="34" charset="0"/>
              </a:rPr>
              <a:t>menunjukkan</a:t>
            </a:r>
            <a:r>
              <a:rPr lang="en-US" sz="2400" dirty="0">
                <a:latin typeface="Franklin Gothic Demi Cond" pitchFamily="34" charset="0"/>
              </a:rPr>
              <a:t> </a:t>
            </a:r>
            <a:r>
              <a:rPr lang="en-US" sz="2400" dirty="0" err="1">
                <a:latin typeface="Franklin Gothic Demi Cond" pitchFamily="34" charset="0"/>
              </a:rPr>
              <a:t>bahwa</a:t>
            </a:r>
            <a:r>
              <a:rPr lang="en-US" sz="2400" dirty="0">
                <a:latin typeface="Franklin Gothic Demi Cond" pitchFamily="34" charset="0"/>
              </a:rPr>
              <a:t> </a:t>
            </a:r>
            <a:r>
              <a:rPr lang="en-US" sz="2400" dirty="0" err="1">
                <a:latin typeface="Franklin Gothic Demi Cond" pitchFamily="34" charset="0"/>
              </a:rPr>
              <a:t>dia</a:t>
            </a:r>
            <a:r>
              <a:rPr lang="en-US" sz="2400" dirty="0">
                <a:latin typeface="Franklin Gothic Demi Cond" pitchFamily="34" charset="0"/>
              </a:rPr>
              <a:t> </a:t>
            </a:r>
            <a:r>
              <a:rPr lang="en-US" sz="2400" dirty="0" err="1">
                <a:latin typeface="Franklin Gothic Demi Cond" pitchFamily="34" charset="0"/>
              </a:rPr>
              <a:t>mungkin</a:t>
            </a:r>
            <a:r>
              <a:rPr lang="en-US" sz="2400" dirty="0">
                <a:latin typeface="Franklin Gothic Demi Cond" pitchFamily="34" charset="0"/>
              </a:rPr>
              <a:t> </a:t>
            </a:r>
            <a:r>
              <a:rPr lang="en-US" sz="2400" dirty="0" err="1">
                <a:latin typeface="Franklin Gothic Demi Cond" pitchFamily="34" charset="0"/>
              </a:rPr>
              <a:t>terpengaruh</a:t>
            </a:r>
            <a:r>
              <a:rPr lang="en-US" sz="2400" dirty="0">
                <a:latin typeface="Franklin Gothic Demi Cond" pitchFamily="34" charset="0"/>
              </a:rPr>
              <a:t> </a:t>
            </a:r>
            <a:r>
              <a:rPr lang="en-US" sz="2400" dirty="0" err="1">
                <a:latin typeface="Franklin Gothic Demi Cond" pitchFamily="34" charset="0"/>
              </a:rPr>
              <a:t>oleh</a:t>
            </a:r>
            <a:r>
              <a:rPr lang="en-US" sz="2400" dirty="0">
                <a:latin typeface="Franklin Gothic Demi Cond" pitchFamily="34" charset="0"/>
              </a:rPr>
              <a:t> </a:t>
            </a:r>
            <a:r>
              <a:rPr lang="en-US" sz="2400" dirty="0" err="1">
                <a:latin typeface="Franklin Gothic Demi Cond" pitchFamily="34" charset="0"/>
              </a:rPr>
              <a:t>kejadian</a:t>
            </a:r>
            <a:r>
              <a:rPr lang="en-US" sz="2400" dirty="0">
                <a:latin typeface="Franklin Gothic Demi Cond" pitchFamily="34" charset="0"/>
              </a:rPr>
              <a:t> </a:t>
            </a:r>
            <a:r>
              <a:rPr lang="en-US" sz="2400" dirty="0" err="1">
                <a:latin typeface="Franklin Gothic Demi Cond" pitchFamily="34" charset="0"/>
              </a:rPr>
              <a:t>ini</a:t>
            </a:r>
            <a:r>
              <a:rPr lang="en-US" sz="2400" dirty="0">
                <a:latin typeface="Franklin Gothic Demi Cond" pitchFamily="34" charset="0"/>
              </a:rPr>
              <a:t>, yang </a:t>
            </a:r>
            <a:r>
              <a:rPr lang="en-US" sz="2400" dirty="0" err="1">
                <a:latin typeface="Franklin Gothic Demi Cond" pitchFamily="34" charset="0"/>
              </a:rPr>
              <a:t>hampir</a:t>
            </a:r>
            <a:r>
              <a:rPr lang="en-US" sz="2400" dirty="0">
                <a:latin typeface="Franklin Gothic Demi Cond" pitchFamily="34" charset="0"/>
              </a:rPr>
              <a:t> </a:t>
            </a:r>
            <a:r>
              <a:rPr lang="en-US" sz="2400" dirty="0" err="1">
                <a:latin typeface="Franklin Gothic Demi Cond" pitchFamily="34" charset="0"/>
              </a:rPr>
              <a:t>merenggut</a:t>
            </a:r>
            <a:r>
              <a:rPr lang="en-US" sz="2400" dirty="0">
                <a:latin typeface="Franklin Gothic Demi Cond" pitchFamily="34" charset="0"/>
              </a:rPr>
              <a:t> </a:t>
            </a:r>
            <a:r>
              <a:rPr lang="en-US" sz="2400" dirty="0" err="1">
                <a:latin typeface="Franklin Gothic Demi Cond" pitchFamily="34" charset="0"/>
              </a:rPr>
              <a:t>nyawa</a:t>
            </a:r>
            <a:r>
              <a:rPr lang="en-US" sz="2400" dirty="0">
                <a:latin typeface="Franklin Gothic Demi Cond" pitchFamily="34" charset="0"/>
              </a:rPr>
              <a:t> </a:t>
            </a:r>
            <a:r>
              <a:rPr lang="en-US" sz="2400" dirty="0" err="1">
                <a:latin typeface="Franklin Gothic Demi Cond" pitchFamily="34" charset="0"/>
              </a:rPr>
              <a:t>putranya</a:t>
            </a:r>
            <a:r>
              <a:rPr lang="en-US" sz="2400" dirty="0">
                <a:latin typeface="Franklin Gothic Demi Cond" pitchFamily="34" charset="0"/>
              </a:rPr>
              <a:t>. </a:t>
            </a:r>
          </a:p>
        </p:txBody>
      </p:sp>
      <p:sp>
        <p:nvSpPr>
          <p:cNvPr id="5" name="Rectangle 4"/>
          <p:cNvSpPr/>
          <p:nvPr/>
        </p:nvSpPr>
        <p:spPr>
          <a:xfrm>
            <a:off x="1285852" y="1928802"/>
            <a:ext cx="7572428" cy="2308324"/>
          </a:xfrm>
          <a:prstGeom prst="rect">
            <a:avLst/>
          </a:prstGeom>
          <a:solidFill>
            <a:schemeClr val="bg1">
              <a:alpha val="80000"/>
            </a:schemeClr>
          </a:solidFill>
        </p:spPr>
        <p:txBody>
          <a:bodyPr wrap="square">
            <a:spAutoFit/>
          </a:bodyPr>
          <a:lstStyle/>
          <a:p>
            <a:r>
              <a:rPr lang="en-US" sz="2400" dirty="0" err="1">
                <a:latin typeface="Franklin Gothic Demi Cond" pitchFamily="34" charset="0"/>
              </a:rPr>
              <a:t>Pembelian</a:t>
            </a:r>
            <a:r>
              <a:rPr lang="en-US" sz="2400" dirty="0">
                <a:latin typeface="Franklin Gothic Demi Cond" pitchFamily="34" charset="0"/>
              </a:rPr>
              <a:t> </a:t>
            </a:r>
            <a:r>
              <a:rPr lang="en-US" sz="2400" dirty="0" err="1">
                <a:latin typeface="Franklin Gothic Demi Cond" pitchFamily="34" charset="0"/>
              </a:rPr>
              <a:t>tempat</a:t>
            </a:r>
            <a:r>
              <a:rPr lang="en-US" sz="2400" dirty="0">
                <a:latin typeface="Franklin Gothic Demi Cond" pitchFamily="34" charset="0"/>
              </a:rPr>
              <a:t> </a:t>
            </a:r>
            <a:r>
              <a:rPr lang="en-US" sz="2400" dirty="0" err="1">
                <a:latin typeface="Franklin Gothic Demi Cond" pitchFamily="34" charset="0"/>
              </a:rPr>
              <a:t>pemakaman</a:t>
            </a:r>
            <a:r>
              <a:rPr lang="en-US" sz="2400" dirty="0">
                <a:latin typeface="Franklin Gothic Demi Cond" pitchFamily="34" charset="0"/>
              </a:rPr>
              <a:t> Sara </a:t>
            </a:r>
            <a:r>
              <a:rPr lang="en-US" sz="2400" dirty="0" err="1">
                <a:latin typeface="Franklin Gothic Demi Cond" pitchFamily="34" charset="0"/>
              </a:rPr>
              <a:t>dari</a:t>
            </a:r>
            <a:r>
              <a:rPr lang="en-US" sz="2400" dirty="0">
                <a:latin typeface="Franklin Gothic Demi Cond" pitchFamily="34" charset="0"/>
              </a:rPr>
              <a:t> </a:t>
            </a:r>
            <a:r>
              <a:rPr lang="en-US" sz="2400" dirty="0" err="1">
                <a:latin typeface="Franklin Gothic Demi Cond" pitchFamily="34" charset="0"/>
              </a:rPr>
              <a:t>bani</a:t>
            </a:r>
            <a:r>
              <a:rPr lang="en-US" sz="2400" dirty="0">
                <a:latin typeface="Franklin Gothic Demi Cond" pitchFamily="34" charset="0"/>
              </a:rPr>
              <a:t> Het </a:t>
            </a:r>
            <a:r>
              <a:rPr lang="en-US" sz="2400" dirty="0" err="1">
                <a:latin typeface="Franklin Gothic Demi Cond" pitchFamily="34" charset="0"/>
              </a:rPr>
              <a:t>lebih</a:t>
            </a:r>
            <a:r>
              <a:rPr lang="en-US" sz="2400" dirty="0">
                <a:latin typeface="Franklin Gothic Demi Cond" pitchFamily="34" charset="0"/>
              </a:rPr>
              <a:t> </a:t>
            </a:r>
            <a:r>
              <a:rPr lang="en-US" sz="2400" dirty="0" err="1">
                <a:latin typeface="Franklin Gothic Demi Cond" pitchFamily="34" charset="0"/>
              </a:rPr>
              <a:t>menekankan</a:t>
            </a:r>
            <a:r>
              <a:rPr lang="en-US" sz="2400" dirty="0">
                <a:latin typeface="Franklin Gothic Demi Cond" pitchFamily="34" charset="0"/>
              </a:rPr>
              <a:t> </a:t>
            </a:r>
            <a:r>
              <a:rPr lang="en-US" sz="2400" dirty="0" err="1">
                <a:latin typeface="Franklin Gothic Demi Cond" pitchFamily="34" charset="0"/>
              </a:rPr>
              <a:t>hubungan</a:t>
            </a:r>
            <a:r>
              <a:rPr lang="en-US" sz="2400" dirty="0">
                <a:latin typeface="Franklin Gothic Demi Cond" pitchFamily="34" charset="0"/>
              </a:rPr>
              <a:t> </a:t>
            </a:r>
            <a:r>
              <a:rPr lang="en-US" sz="2400" dirty="0" err="1">
                <a:latin typeface="Franklin Gothic Demi Cond" pitchFamily="34" charset="0"/>
              </a:rPr>
              <a:t>dengan</a:t>
            </a:r>
            <a:r>
              <a:rPr lang="en-US" sz="2400" dirty="0">
                <a:latin typeface="Franklin Gothic Demi Cond" pitchFamily="34" charset="0"/>
              </a:rPr>
              <a:t> Tanah </a:t>
            </a:r>
            <a:r>
              <a:rPr lang="en-US" sz="2400" dirty="0" err="1">
                <a:latin typeface="Franklin Gothic Demi Cond" pitchFamily="34" charset="0"/>
              </a:rPr>
              <a:t>Perjanjian</a:t>
            </a:r>
            <a:r>
              <a:rPr lang="en-US" sz="2400" dirty="0">
                <a:latin typeface="Franklin Gothic Demi Cond" pitchFamily="34" charset="0"/>
              </a:rPr>
              <a:t>. </a:t>
            </a:r>
            <a:r>
              <a:rPr lang="en-US" sz="2400" dirty="0" err="1">
                <a:latin typeface="Franklin Gothic Demi Cond" pitchFamily="34" charset="0"/>
              </a:rPr>
              <a:t>Argumen</a:t>
            </a:r>
            <a:r>
              <a:rPr lang="en-US" sz="2400" dirty="0">
                <a:latin typeface="Franklin Gothic Demi Cond" pitchFamily="34" charset="0"/>
              </a:rPr>
              <a:t> Abraham yang </a:t>
            </a:r>
            <a:r>
              <a:rPr lang="en-US" sz="2400" dirty="0" err="1">
                <a:latin typeface="Franklin Gothic Demi Cond" pitchFamily="34" charset="0"/>
              </a:rPr>
              <a:t>kuat</a:t>
            </a:r>
            <a:r>
              <a:rPr lang="en-US" sz="2400" dirty="0">
                <a:latin typeface="Franklin Gothic Demi Cond" pitchFamily="34" charset="0"/>
              </a:rPr>
              <a:t> </a:t>
            </a:r>
            <a:r>
              <a:rPr lang="en-US" sz="2400" dirty="0" err="1">
                <a:latin typeface="Franklin Gothic Demi Cond" pitchFamily="34" charset="0"/>
              </a:rPr>
              <a:t>dengan</a:t>
            </a:r>
            <a:r>
              <a:rPr lang="en-US" sz="2400" dirty="0">
                <a:latin typeface="Franklin Gothic Demi Cond" pitchFamily="34" charset="0"/>
              </a:rPr>
              <a:t> </a:t>
            </a:r>
            <a:r>
              <a:rPr lang="en-US" sz="2400" dirty="0" err="1">
                <a:latin typeface="Franklin Gothic Demi Cond" pitchFamily="34" charset="0"/>
              </a:rPr>
              <a:t>anak-anak</a:t>
            </a:r>
            <a:r>
              <a:rPr lang="en-US" sz="2400" dirty="0">
                <a:latin typeface="Franklin Gothic Demi Cond" pitchFamily="34" charset="0"/>
              </a:rPr>
              <a:t> Het, </a:t>
            </a:r>
            <a:r>
              <a:rPr lang="en-US" sz="2400" dirty="0" err="1">
                <a:latin typeface="Franklin Gothic Demi Cond" pitchFamily="34" charset="0"/>
              </a:rPr>
              <a:t>menunjukkan</a:t>
            </a:r>
            <a:r>
              <a:rPr lang="en-US" sz="2400" dirty="0">
                <a:latin typeface="Franklin Gothic Demi Cond" pitchFamily="34" charset="0"/>
              </a:rPr>
              <a:t> </a:t>
            </a:r>
            <a:r>
              <a:rPr lang="en-US" sz="2400" dirty="0" err="1">
                <a:latin typeface="Franklin Gothic Demi Cond" pitchFamily="34" charset="0"/>
              </a:rPr>
              <a:t>bahwa</a:t>
            </a:r>
            <a:r>
              <a:rPr lang="en-US" sz="2400" dirty="0">
                <a:latin typeface="Franklin Gothic Demi Cond" pitchFamily="34" charset="0"/>
              </a:rPr>
              <a:t> Abraham </a:t>
            </a:r>
            <a:r>
              <a:rPr lang="en-US" sz="2400" dirty="0" err="1">
                <a:latin typeface="Franklin Gothic Demi Cond" pitchFamily="34" charset="0"/>
              </a:rPr>
              <a:t>tertarik</a:t>
            </a:r>
            <a:r>
              <a:rPr lang="en-US" sz="2400" dirty="0">
                <a:latin typeface="Franklin Gothic Demi Cond" pitchFamily="34" charset="0"/>
              </a:rPr>
              <a:t> </a:t>
            </a:r>
            <a:r>
              <a:rPr lang="en-US" sz="2400" dirty="0" err="1">
                <a:latin typeface="Franklin Gothic Demi Cond" pitchFamily="34" charset="0"/>
              </a:rPr>
              <a:t>tidak</a:t>
            </a:r>
            <a:r>
              <a:rPr lang="en-US" sz="2400" dirty="0">
                <a:latin typeface="Franklin Gothic Demi Cond" pitchFamily="34" charset="0"/>
              </a:rPr>
              <a:t> </a:t>
            </a:r>
            <a:r>
              <a:rPr lang="en-US" sz="2400" dirty="0" err="1">
                <a:latin typeface="Franklin Gothic Demi Cond" pitchFamily="34" charset="0"/>
              </a:rPr>
              <a:t>hanya</a:t>
            </a:r>
            <a:r>
              <a:rPr lang="en-US" sz="2400" dirty="0">
                <a:latin typeface="Franklin Gothic Demi Cond" pitchFamily="34" charset="0"/>
              </a:rPr>
              <a:t> </a:t>
            </a:r>
            <a:r>
              <a:rPr lang="en-US" sz="2400" dirty="0" err="1">
                <a:latin typeface="Franklin Gothic Demi Cond" pitchFamily="34" charset="0"/>
              </a:rPr>
              <a:t>untuk</a:t>
            </a:r>
            <a:r>
              <a:rPr lang="en-US" sz="2400" dirty="0">
                <a:latin typeface="Franklin Gothic Demi Cond" pitchFamily="34" charset="0"/>
              </a:rPr>
              <a:t> </a:t>
            </a:r>
            <a:r>
              <a:rPr lang="en-US" sz="2400" dirty="0" err="1">
                <a:latin typeface="Franklin Gothic Demi Cond" pitchFamily="34" charset="0"/>
              </a:rPr>
              <a:t>mendapatkan</a:t>
            </a:r>
            <a:r>
              <a:rPr lang="en-US" sz="2400" dirty="0">
                <a:latin typeface="Franklin Gothic Demi Cond" pitchFamily="34" charset="0"/>
              </a:rPr>
              <a:t> </a:t>
            </a:r>
            <a:r>
              <a:rPr lang="en-US" sz="2400" dirty="0" err="1">
                <a:latin typeface="Franklin Gothic Demi Cond" pitchFamily="34" charset="0"/>
              </a:rPr>
              <a:t>tempat</a:t>
            </a:r>
            <a:r>
              <a:rPr lang="en-US" sz="2400" dirty="0">
                <a:latin typeface="Franklin Gothic Demi Cond" pitchFamily="34" charset="0"/>
              </a:rPr>
              <a:t> </a:t>
            </a:r>
            <a:r>
              <a:rPr lang="en-US" sz="2400" dirty="0" err="1">
                <a:latin typeface="Franklin Gothic Demi Cond" pitchFamily="34" charset="0"/>
              </a:rPr>
              <a:t>pemakaman</a:t>
            </a:r>
            <a:r>
              <a:rPr lang="en-US" sz="2400" dirty="0">
                <a:latin typeface="Franklin Gothic Demi Cond" pitchFamily="34" charset="0"/>
              </a:rPr>
              <a:t>; </a:t>
            </a:r>
            <a:r>
              <a:rPr lang="en-US" sz="2400" dirty="0" err="1">
                <a:latin typeface="Franklin Gothic Demi Cond" pitchFamily="34" charset="0"/>
              </a:rPr>
              <a:t>tetapi</a:t>
            </a:r>
            <a:r>
              <a:rPr lang="en-US" sz="2400" dirty="0">
                <a:latin typeface="Franklin Gothic Demi Cond" pitchFamily="34" charset="0"/>
              </a:rPr>
              <a:t> </a:t>
            </a:r>
            <a:r>
              <a:rPr lang="en-US" sz="2400" dirty="0" err="1">
                <a:latin typeface="Franklin Gothic Demi Cond" pitchFamily="34" charset="0"/>
              </a:rPr>
              <a:t>juga</a:t>
            </a:r>
            <a:r>
              <a:rPr lang="en-US" sz="2400" dirty="0">
                <a:latin typeface="Franklin Gothic Demi Cond" pitchFamily="34" charset="0"/>
              </a:rPr>
              <a:t> </a:t>
            </a:r>
            <a:r>
              <a:rPr lang="en-US" sz="2400" dirty="0" err="1">
                <a:latin typeface="Franklin Gothic Demi Cond" pitchFamily="34" charset="0"/>
              </a:rPr>
              <a:t>rencana</a:t>
            </a:r>
            <a:r>
              <a:rPr lang="en-US" sz="2400" dirty="0">
                <a:latin typeface="Franklin Gothic Demi Cond" pitchFamily="34" charset="0"/>
              </a:rPr>
              <a:t> </a:t>
            </a:r>
            <a:r>
              <a:rPr lang="en-US" sz="2400" dirty="0" err="1">
                <a:latin typeface="Franklin Gothic Demi Cond" pitchFamily="34" charset="0"/>
              </a:rPr>
              <a:t>menetap</a:t>
            </a:r>
            <a:r>
              <a:rPr lang="en-US" sz="2400" dirty="0">
                <a:latin typeface="Franklin Gothic Demi Cond" pitchFamily="34" charset="0"/>
              </a:rPr>
              <a:t> </a:t>
            </a:r>
            <a:r>
              <a:rPr lang="en-US" sz="2400" dirty="0" err="1">
                <a:latin typeface="Franklin Gothic Demi Cond" pitchFamily="34" charset="0"/>
              </a:rPr>
              <a:t>di</a:t>
            </a:r>
            <a:r>
              <a:rPr lang="en-US" sz="2400" dirty="0">
                <a:latin typeface="Franklin Gothic Demi Cond" pitchFamily="34" charset="0"/>
              </a:rPr>
              <a:t> </a:t>
            </a:r>
            <a:r>
              <a:rPr lang="en-US" sz="2400" dirty="0" err="1">
                <a:latin typeface="Franklin Gothic Demi Cond" pitchFamily="34" charset="0"/>
              </a:rPr>
              <a:t>tanah</a:t>
            </a:r>
            <a:r>
              <a:rPr lang="en-US" sz="2400" dirty="0">
                <a:latin typeface="Franklin Gothic Demi Cond" pitchFamily="34" charset="0"/>
              </a:rPr>
              <a:t> </a:t>
            </a:r>
            <a:r>
              <a:rPr lang="en-US" sz="2400" dirty="0" err="1">
                <a:latin typeface="Franklin Gothic Demi Cond" pitchFamily="34" charset="0"/>
              </a:rPr>
              <a:t>itu</a:t>
            </a:r>
            <a:r>
              <a:rPr lang="en-US" sz="2400" dirty="0">
                <a:latin typeface="Franklin Gothic Demi Cond" pitchFamily="34" charset="0"/>
              </a:rPr>
              <a:t> </a:t>
            </a:r>
            <a:r>
              <a:rPr lang="en-US" sz="2400" dirty="0" err="1">
                <a:latin typeface="Franklin Gothic Demi Cond" pitchFamily="34" charset="0"/>
              </a:rPr>
              <a:t>secara</a:t>
            </a:r>
            <a:r>
              <a:rPr lang="en-US" sz="2400" dirty="0">
                <a:latin typeface="Franklin Gothic Demi Cond" pitchFamily="34" charset="0"/>
              </a:rPr>
              <a:t> </a:t>
            </a:r>
            <a:r>
              <a:rPr lang="en-US" sz="2400" dirty="0" err="1">
                <a:latin typeface="Franklin Gothic Demi Cond" pitchFamily="34" charset="0"/>
              </a:rPr>
              <a:t>permanen</a:t>
            </a:r>
            <a:r>
              <a:rPr lang="en-US" sz="2400" dirty="0">
                <a:latin typeface="Franklin Gothic Demi Cond" pitchFamily="34" charset="0"/>
              </a:rPr>
              <a:t>. </a:t>
            </a:r>
          </a:p>
        </p:txBody>
      </p:sp>
      <p:sp>
        <p:nvSpPr>
          <p:cNvPr id="7" name="Rectangle 6"/>
          <p:cNvSpPr/>
          <p:nvPr/>
        </p:nvSpPr>
        <p:spPr>
          <a:xfrm>
            <a:off x="1285852" y="4500570"/>
            <a:ext cx="7572428" cy="1938992"/>
          </a:xfrm>
          <a:prstGeom prst="rect">
            <a:avLst/>
          </a:prstGeom>
          <a:solidFill>
            <a:schemeClr val="bg1">
              <a:alpha val="80000"/>
            </a:schemeClr>
          </a:solidFill>
        </p:spPr>
        <p:txBody>
          <a:bodyPr wrap="square">
            <a:spAutoFit/>
          </a:bodyPr>
          <a:lstStyle/>
          <a:p>
            <a:r>
              <a:rPr lang="en-US" sz="2400" dirty="0" err="1">
                <a:latin typeface="Franklin Gothic Demi Cond" pitchFamily="34" charset="0"/>
              </a:rPr>
              <a:t>Penyebutan</a:t>
            </a:r>
            <a:r>
              <a:rPr lang="en-US" sz="2400" dirty="0">
                <a:latin typeface="Franklin Gothic Demi Cond" pitchFamily="34" charset="0"/>
              </a:rPr>
              <a:t> </a:t>
            </a:r>
            <a:r>
              <a:rPr lang="en-US" sz="2400" dirty="0" err="1">
                <a:latin typeface="Franklin Gothic Demi Cond" pitchFamily="34" charset="0"/>
              </a:rPr>
              <a:t>bahwa</a:t>
            </a:r>
            <a:r>
              <a:rPr lang="en-US" sz="2400" dirty="0">
                <a:latin typeface="Franklin Gothic Demi Cond" pitchFamily="34" charset="0"/>
              </a:rPr>
              <a:t> Sara </a:t>
            </a:r>
            <a:r>
              <a:rPr lang="en-US" sz="2400" dirty="0" err="1">
                <a:latin typeface="Franklin Gothic Demi Cond" pitchFamily="34" charset="0"/>
              </a:rPr>
              <a:t>meninggal</a:t>
            </a:r>
            <a:r>
              <a:rPr lang="en-US" sz="2400" dirty="0">
                <a:latin typeface="Franklin Gothic Demi Cond" pitchFamily="34" charset="0"/>
              </a:rPr>
              <a:t> "</a:t>
            </a:r>
            <a:r>
              <a:rPr lang="en-US" sz="2400" dirty="0" err="1">
                <a:latin typeface="Franklin Gothic Demi Cond" pitchFamily="34" charset="0"/>
              </a:rPr>
              <a:t>di</a:t>
            </a:r>
            <a:r>
              <a:rPr lang="en-US" sz="2400" dirty="0">
                <a:latin typeface="Franklin Gothic Demi Cond" pitchFamily="34" charset="0"/>
              </a:rPr>
              <a:t> </a:t>
            </a:r>
            <a:r>
              <a:rPr lang="en-US" sz="2400" dirty="0" err="1">
                <a:latin typeface="Franklin Gothic Demi Cond" pitchFamily="34" charset="0"/>
              </a:rPr>
              <a:t>tanah</a:t>
            </a:r>
            <a:r>
              <a:rPr lang="en-US" sz="2400" dirty="0">
                <a:latin typeface="Franklin Gothic Demi Cond" pitchFamily="34" charset="0"/>
              </a:rPr>
              <a:t> </a:t>
            </a:r>
            <a:r>
              <a:rPr lang="en-US" sz="2400" dirty="0" err="1">
                <a:latin typeface="Franklin Gothic Demi Cond" pitchFamily="34" charset="0"/>
              </a:rPr>
              <a:t>Kanaan</a:t>
            </a:r>
            <a:r>
              <a:rPr lang="en-US" sz="2400" dirty="0">
                <a:latin typeface="Franklin Gothic Demi Cond" pitchFamily="34" charset="0"/>
              </a:rPr>
              <a:t>" [</a:t>
            </a:r>
            <a:r>
              <a:rPr lang="en-US" sz="2400" dirty="0" err="1">
                <a:latin typeface="Franklin Gothic Demi Cond" pitchFamily="34" charset="0"/>
              </a:rPr>
              <a:t>Kejadian</a:t>
            </a:r>
            <a:r>
              <a:rPr lang="en-US" sz="2400" dirty="0">
                <a:latin typeface="Franklin Gothic Demi Cond" pitchFamily="34" charset="0"/>
              </a:rPr>
              <a:t> 23:2] </a:t>
            </a:r>
            <a:r>
              <a:rPr lang="en-US" sz="2400" dirty="0" err="1">
                <a:latin typeface="Franklin Gothic Demi Cond" pitchFamily="34" charset="0"/>
              </a:rPr>
              <a:t>menggarisbawahi</a:t>
            </a:r>
            <a:r>
              <a:rPr lang="en-US" sz="2400" dirty="0">
                <a:latin typeface="Franklin Gothic Demi Cond" pitchFamily="34" charset="0"/>
              </a:rPr>
              <a:t> </a:t>
            </a:r>
            <a:r>
              <a:rPr lang="en-US" sz="2400" dirty="0" err="1">
                <a:latin typeface="Franklin Gothic Demi Cond" pitchFamily="34" charset="0"/>
              </a:rPr>
              <a:t>akar</a:t>
            </a:r>
            <a:r>
              <a:rPr lang="en-US" sz="2400" dirty="0">
                <a:latin typeface="Franklin Gothic Demi Cond" pitchFamily="34" charset="0"/>
              </a:rPr>
              <a:t> </a:t>
            </a:r>
            <a:r>
              <a:rPr lang="en-US" sz="2400" dirty="0" err="1">
                <a:latin typeface="Franklin Gothic Demi Cond" pitchFamily="34" charset="0"/>
              </a:rPr>
              <a:t>kematian</a:t>
            </a:r>
            <a:r>
              <a:rPr lang="en-US" sz="2400" dirty="0">
                <a:latin typeface="Franklin Gothic Demi Cond" pitchFamily="34" charset="0"/>
              </a:rPr>
              <a:t> Sara </a:t>
            </a:r>
            <a:r>
              <a:rPr lang="en-US" sz="2400" dirty="0" err="1">
                <a:latin typeface="Franklin Gothic Demi Cond" pitchFamily="34" charset="0"/>
              </a:rPr>
              <a:t>dalam</a:t>
            </a:r>
            <a:r>
              <a:rPr lang="en-US" sz="2400" dirty="0">
                <a:latin typeface="Franklin Gothic Demi Cond" pitchFamily="34" charset="0"/>
              </a:rPr>
              <a:t> </a:t>
            </a:r>
            <a:r>
              <a:rPr lang="en-US" sz="2400" dirty="0" err="1">
                <a:latin typeface="Franklin Gothic Demi Cond" pitchFamily="34" charset="0"/>
              </a:rPr>
              <a:t>janji</a:t>
            </a:r>
            <a:r>
              <a:rPr lang="en-US" sz="2400" dirty="0">
                <a:latin typeface="Franklin Gothic Demi Cond" pitchFamily="34" charset="0"/>
              </a:rPr>
              <a:t> </a:t>
            </a:r>
            <a:r>
              <a:rPr lang="en-US" sz="2400" dirty="0" err="1">
                <a:latin typeface="Franklin Gothic Demi Cond" pitchFamily="34" charset="0"/>
              </a:rPr>
              <a:t>Tuhan</a:t>
            </a:r>
            <a:r>
              <a:rPr lang="en-US" sz="2400" dirty="0">
                <a:latin typeface="Franklin Gothic Demi Cond" pitchFamily="34" charset="0"/>
              </a:rPr>
              <a:t> </a:t>
            </a:r>
            <a:r>
              <a:rPr lang="en-US" sz="2400" dirty="0" err="1">
                <a:latin typeface="Franklin Gothic Demi Cond" pitchFamily="34" charset="0"/>
              </a:rPr>
              <a:t>atas</a:t>
            </a:r>
            <a:r>
              <a:rPr lang="en-US" sz="2400" dirty="0">
                <a:latin typeface="Franklin Gothic Demi Cond" pitchFamily="34" charset="0"/>
              </a:rPr>
              <a:t> </a:t>
            </a:r>
            <a:r>
              <a:rPr lang="en-US" sz="2400" dirty="0" err="1">
                <a:latin typeface="Franklin Gothic Demi Cond" pitchFamily="34" charset="0"/>
              </a:rPr>
              <a:t>tanah</a:t>
            </a:r>
            <a:r>
              <a:rPr lang="en-US" sz="2400" dirty="0">
                <a:latin typeface="Franklin Gothic Demi Cond" pitchFamily="34" charset="0"/>
              </a:rPr>
              <a:t> </a:t>
            </a:r>
            <a:r>
              <a:rPr lang="en-US" sz="2400" dirty="0" err="1">
                <a:latin typeface="Franklin Gothic Demi Cond" pitchFamily="34" charset="0"/>
              </a:rPr>
              <a:t>itu</a:t>
            </a:r>
            <a:r>
              <a:rPr lang="en-US" sz="2400" dirty="0">
                <a:latin typeface="Franklin Gothic Demi Cond" pitchFamily="34" charset="0"/>
              </a:rPr>
              <a:t>. Sara </a:t>
            </a:r>
            <a:r>
              <a:rPr lang="en-US" sz="2400" dirty="0" err="1">
                <a:latin typeface="Franklin Gothic Demi Cond" pitchFamily="34" charset="0"/>
              </a:rPr>
              <a:t>adalah</a:t>
            </a:r>
            <a:r>
              <a:rPr lang="en-US" sz="2400" dirty="0">
                <a:latin typeface="Franklin Gothic Demi Cond" pitchFamily="34" charset="0"/>
              </a:rPr>
              <a:t> </a:t>
            </a:r>
            <a:r>
              <a:rPr lang="en-US" sz="2400" dirty="0" err="1">
                <a:latin typeface="Franklin Gothic Demi Cond" pitchFamily="34" charset="0"/>
              </a:rPr>
              <a:t>orang</a:t>
            </a:r>
            <a:r>
              <a:rPr lang="en-US" sz="2400" dirty="0">
                <a:latin typeface="Franklin Gothic Demi Cond" pitchFamily="34" charset="0"/>
              </a:rPr>
              <a:t> </a:t>
            </a:r>
            <a:r>
              <a:rPr lang="en-US" sz="2400" dirty="0" err="1">
                <a:latin typeface="Franklin Gothic Demi Cond" pitchFamily="34" charset="0"/>
              </a:rPr>
              <a:t>mati</a:t>
            </a:r>
            <a:r>
              <a:rPr lang="en-US" sz="2400" dirty="0">
                <a:latin typeface="Franklin Gothic Demi Cond" pitchFamily="34" charset="0"/>
              </a:rPr>
              <a:t> </a:t>
            </a:r>
            <a:r>
              <a:rPr lang="en-US" sz="2400" dirty="0" err="1">
                <a:latin typeface="Franklin Gothic Demi Cond" pitchFamily="34" charset="0"/>
              </a:rPr>
              <a:t>pertama</a:t>
            </a:r>
            <a:r>
              <a:rPr lang="en-US" sz="2400" dirty="0">
                <a:latin typeface="Franklin Gothic Demi Cond" pitchFamily="34" charset="0"/>
              </a:rPr>
              <a:t> </a:t>
            </a:r>
            <a:r>
              <a:rPr lang="en-US" sz="2400" dirty="0" err="1">
                <a:latin typeface="Franklin Gothic Demi Cond" pitchFamily="34" charset="0"/>
              </a:rPr>
              <a:t>dari</a:t>
            </a:r>
            <a:r>
              <a:rPr lang="en-US" sz="2400" dirty="0">
                <a:latin typeface="Franklin Gothic Demi Cond" pitchFamily="34" charset="0"/>
              </a:rPr>
              <a:t> </a:t>
            </a:r>
            <a:r>
              <a:rPr lang="en-US" sz="2400" dirty="0" err="1">
                <a:latin typeface="Franklin Gothic Demi Cond" pitchFamily="34" charset="0"/>
              </a:rPr>
              <a:t>kaum</a:t>
            </a:r>
            <a:r>
              <a:rPr lang="en-US" sz="2400" dirty="0">
                <a:latin typeface="Franklin Gothic Demi Cond" pitchFamily="34" charset="0"/>
              </a:rPr>
              <a:t> Abraham yang </a:t>
            </a:r>
            <a:r>
              <a:rPr lang="en-US" sz="2400" dirty="0" err="1">
                <a:latin typeface="Franklin Gothic Demi Cond" pitchFamily="34" charset="0"/>
              </a:rPr>
              <a:t>meninggal</a:t>
            </a:r>
            <a:r>
              <a:rPr lang="en-US" sz="2400" dirty="0">
                <a:latin typeface="Franklin Gothic Demi Cond" pitchFamily="34" charset="0"/>
              </a:rPr>
              <a:t> </a:t>
            </a:r>
            <a:r>
              <a:rPr lang="en-US" sz="2400" dirty="0" err="1">
                <a:latin typeface="Franklin Gothic Demi Cond" pitchFamily="34" charset="0"/>
              </a:rPr>
              <a:t>dan</a:t>
            </a:r>
            <a:r>
              <a:rPr lang="en-US" sz="2400" dirty="0">
                <a:latin typeface="Franklin Gothic Demi Cond" pitchFamily="34" charset="0"/>
              </a:rPr>
              <a:t> </a:t>
            </a:r>
            <a:r>
              <a:rPr lang="en-US" sz="2400" dirty="0" err="1">
                <a:latin typeface="Franklin Gothic Demi Cond" pitchFamily="34" charset="0"/>
              </a:rPr>
              <a:t>dimakamkan</a:t>
            </a:r>
            <a:r>
              <a:rPr lang="en-US" sz="2400" dirty="0">
                <a:latin typeface="Franklin Gothic Demi Cond" pitchFamily="34" charset="0"/>
              </a:rPr>
              <a:t> </a:t>
            </a:r>
            <a:r>
              <a:rPr lang="en-US" sz="2400" dirty="0" err="1">
                <a:latin typeface="Franklin Gothic Demi Cond" pitchFamily="34" charset="0"/>
              </a:rPr>
              <a:t>di</a:t>
            </a:r>
            <a:r>
              <a:rPr lang="en-US" sz="2400" dirty="0">
                <a:latin typeface="Franklin Gothic Demi Cond" pitchFamily="34" charset="0"/>
              </a:rPr>
              <a:t> Tanah </a:t>
            </a:r>
            <a:r>
              <a:rPr lang="en-US" sz="2400" dirty="0" err="1">
                <a:latin typeface="Franklin Gothic Demi Cond" pitchFamily="34" charset="0"/>
              </a:rPr>
              <a:t>Perjanjian</a:t>
            </a:r>
            <a:r>
              <a:rPr lang="en-US" sz="2400" dirty="0">
                <a:latin typeface="Franklin Gothic Demi Cond" pitchFamily="34" charset="0"/>
              </a:rPr>
              <a:t>.</a:t>
            </a:r>
          </a:p>
        </p:txBody>
      </p:sp>
      <p:sp>
        <p:nvSpPr>
          <p:cNvPr id="9" name="Rectangle 8"/>
          <p:cNvSpPr/>
          <p:nvPr/>
        </p:nvSpPr>
        <p:spPr>
          <a:xfrm>
            <a:off x="357158" y="428604"/>
            <a:ext cx="457200" cy="1323439"/>
          </a:xfrm>
          <a:prstGeom prst="rect">
            <a:avLst/>
          </a:prstGeom>
          <a:noFill/>
        </p:spPr>
        <p:txBody>
          <a:bodyPr wrap="square" lIns="91440" tIns="45720" rIns="91440" bIns="45720">
            <a:spAutoFit/>
          </a:bodyPr>
          <a:lstStyle/>
          <a:p>
            <a:pPr algn="ctr"/>
            <a:r>
              <a:rPr lang="en-US" sz="80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Bahnschrift SemiBold Condensed" pitchFamily="34" charset="0"/>
              </a:rPr>
              <a:t>4</a:t>
            </a:r>
            <a:endParaRPr lang="en-US" sz="8000" b="1" cap="all" spc="0"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
        <p:nvSpPr>
          <p:cNvPr id="10" name="Rectangle 9"/>
          <p:cNvSpPr/>
          <p:nvPr/>
        </p:nvSpPr>
        <p:spPr>
          <a:xfrm>
            <a:off x="428596" y="2428868"/>
            <a:ext cx="457200" cy="1323439"/>
          </a:xfrm>
          <a:prstGeom prst="rect">
            <a:avLst/>
          </a:prstGeom>
          <a:noFill/>
        </p:spPr>
        <p:txBody>
          <a:bodyPr wrap="square" lIns="91440" tIns="45720" rIns="91440" bIns="45720">
            <a:spAutoFit/>
          </a:bodyPr>
          <a:lstStyle/>
          <a:p>
            <a:pPr algn="ctr"/>
            <a:r>
              <a:rPr lang="en-US" sz="80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Bahnschrift SemiBold Condensed" pitchFamily="34" charset="0"/>
              </a:rPr>
              <a:t>5</a:t>
            </a:r>
            <a:endParaRPr lang="en-US" sz="8000" b="1" cap="all" spc="0"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
        <p:nvSpPr>
          <p:cNvPr id="11" name="Rectangle 10"/>
          <p:cNvSpPr/>
          <p:nvPr/>
        </p:nvSpPr>
        <p:spPr>
          <a:xfrm>
            <a:off x="428596" y="4714884"/>
            <a:ext cx="457200" cy="1323439"/>
          </a:xfrm>
          <a:prstGeom prst="rect">
            <a:avLst/>
          </a:prstGeom>
          <a:noFill/>
        </p:spPr>
        <p:txBody>
          <a:bodyPr wrap="square" lIns="91440" tIns="45720" rIns="91440" bIns="45720">
            <a:spAutoFit/>
          </a:bodyPr>
          <a:lstStyle/>
          <a:p>
            <a:pPr algn="ctr"/>
            <a:r>
              <a:rPr lang="en-US" sz="80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Bahnschrift SemiBold Condensed" pitchFamily="34" charset="0"/>
              </a:rPr>
              <a:t>6</a:t>
            </a:r>
            <a:endParaRPr lang="en-US" sz="8000" b="1" cap="all" spc="0"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SARAH MENINGGAL DAN DIKUBURKAN | STAND TO JESUS"/>
          <p:cNvPicPr>
            <a:picLocks noChangeAspect="1" noChangeArrowheads="1"/>
          </p:cNvPicPr>
          <p:nvPr/>
        </p:nvPicPr>
        <p:blipFill>
          <a:blip r:embed="rId2"/>
          <a:srcRect r="32090"/>
          <a:stretch>
            <a:fillRect/>
          </a:stretch>
        </p:blipFill>
        <p:spPr bwMode="auto">
          <a:xfrm>
            <a:off x="0" y="0"/>
            <a:ext cx="9144000" cy="6858000"/>
          </a:xfrm>
          <a:prstGeom prst="rect">
            <a:avLst/>
          </a:prstGeom>
          <a:noFill/>
        </p:spPr>
      </p:pic>
      <p:sp>
        <p:nvSpPr>
          <p:cNvPr id="3" name="Content Placeholder 2"/>
          <p:cNvSpPr>
            <a:spLocks noGrp="1"/>
          </p:cNvSpPr>
          <p:nvPr>
            <p:ph idx="1"/>
          </p:nvPr>
        </p:nvSpPr>
        <p:spPr>
          <a:xfrm>
            <a:off x="0" y="500042"/>
            <a:ext cx="5715008" cy="6143668"/>
          </a:xfrm>
        </p:spPr>
        <p:txBody>
          <a:bodyPr>
            <a:normAutofit/>
          </a:bodyPr>
          <a:lstStyle/>
          <a:p>
            <a:pPr>
              <a:buNone/>
            </a:pPr>
            <a:r>
              <a:rPr lang="en-US" sz="2600" dirty="0">
                <a:latin typeface="Franklin Gothic Demi Cond" pitchFamily="34" charset="0"/>
              </a:rPr>
              <a:t>	Di </a:t>
            </a:r>
            <a:r>
              <a:rPr lang="en-US" sz="2600" dirty="0" err="1">
                <a:latin typeface="Franklin Gothic Demi Cond" pitchFamily="34" charset="0"/>
              </a:rPr>
              <a:t>samping</a:t>
            </a:r>
            <a:r>
              <a:rPr lang="en-US" sz="2600" dirty="0">
                <a:latin typeface="Franklin Gothic Demi Cond" pitchFamily="34" charset="0"/>
              </a:rPr>
              <a:t> </a:t>
            </a:r>
            <a:r>
              <a:rPr lang="en-US" sz="2600" dirty="0" err="1">
                <a:latin typeface="Franklin Gothic Demi Cond" pitchFamily="34" charset="0"/>
              </a:rPr>
              <a:t>peristiwa</a:t>
            </a:r>
            <a:r>
              <a:rPr lang="en-US" sz="2600" dirty="0">
                <a:latin typeface="Franklin Gothic Demi Cond" pitchFamily="34" charset="0"/>
              </a:rPr>
              <a:t> </a:t>
            </a:r>
            <a:r>
              <a:rPr lang="en-US" sz="2600" dirty="0" err="1">
                <a:latin typeface="Franklin Gothic Demi Cond" pitchFamily="34" charset="0"/>
              </a:rPr>
              <a:t>kematian</a:t>
            </a:r>
            <a:r>
              <a:rPr lang="en-US" sz="2600" dirty="0">
                <a:latin typeface="Franklin Gothic Demi Cond" pitchFamily="34" charset="0"/>
              </a:rPr>
              <a:t> </a:t>
            </a:r>
            <a:r>
              <a:rPr lang="en-US" sz="2600" dirty="0" err="1">
                <a:latin typeface="Franklin Gothic Demi Cond" pitchFamily="34" charset="0"/>
              </a:rPr>
              <a:t>dan</a:t>
            </a:r>
            <a:r>
              <a:rPr lang="en-US" sz="2600" dirty="0">
                <a:latin typeface="Franklin Gothic Demi Cond" pitchFamily="34" charset="0"/>
              </a:rPr>
              <a:t> </a:t>
            </a:r>
            <a:r>
              <a:rPr lang="en-US" sz="2600" dirty="0" err="1">
                <a:latin typeface="Franklin Gothic Demi Cond" pitchFamily="34" charset="0"/>
              </a:rPr>
              <a:t>penguburan</a:t>
            </a:r>
            <a:r>
              <a:rPr lang="en-US" sz="2600" dirty="0">
                <a:latin typeface="Franklin Gothic Demi Cond" pitchFamily="34" charset="0"/>
              </a:rPr>
              <a:t> Sara, </a:t>
            </a:r>
            <a:r>
              <a:rPr lang="en-US" sz="2600" dirty="0" err="1">
                <a:latin typeface="Franklin Gothic Demi Cond" pitchFamily="34" charset="0"/>
              </a:rPr>
              <a:t>kita</a:t>
            </a:r>
            <a:r>
              <a:rPr lang="en-US" sz="2600" dirty="0">
                <a:latin typeface="Franklin Gothic Demi Cond" pitchFamily="34" charset="0"/>
              </a:rPr>
              <a:t> </a:t>
            </a:r>
            <a:r>
              <a:rPr lang="en-US" sz="2600" dirty="0" err="1">
                <a:latin typeface="Franklin Gothic Demi Cond" pitchFamily="34" charset="0"/>
              </a:rPr>
              <a:t>juga</a:t>
            </a:r>
            <a:r>
              <a:rPr lang="en-US" sz="2600" dirty="0">
                <a:latin typeface="Franklin Gothic Demi Cond" pitchFamily="34" charset="0"/>
              </a:rPr>
              <a:t> </a:t>
            </a:r>
            <a:r>
              <a:rPr lang="en-US" sz="2600" dirty="0" err="1">
                <a:latin typeface="Franklin Gothic Demi Cond" pitchFamily="34" charset="0"/>
              </a:rPr>
              <a:t>melihat</a:t>
            </a:r>
            <a:r>
              <a:rPr lang="en-US" sz="2600" dirty="0">
                <a:latin typeface="Franklin Gothic Demi Cond" pitchFamily="34" charset="0"/>
              </a:rPr>
              <a:t> </a:t>
            </a:r>
            <a:r>
              <a:rPr lang="en-US" sz="2600" dirty="0" err="1">
                <a:latin typeface="Franklin Gothic Demi Cond" pitchFamily="34" charset="0"/>
              </a:rPr>
              <a:t>bagaimana</a:t>
            </a:r>
            <a:r>
              <a:rPr lang="en-US" sz="2600" dirty="0">
                <a:latin typeface="Franklin Gothic Demi Cond" pitchFamily="34" charset="0"/>
              </a:rPr>
              <a:t> Abraham </a:t>
            </a:r>
            <a:r>
              <a:rPr lang="en-US" sz="2600" dirty="0" err="1">
                <a:latin typeface="Franklin Gothic Demi Cond" pitchFamily="34" charset="0"/>
              </a:rPr>
              <a:t>seorang</a:t>
            </a:r>
            <a:r>
              <a:rPr lang="en-US" sz="2600" dirty="0">
                <a:latin typeface="Franklin Gothic Demi Cond" pitchFamily="34" charset="0"/>
              </a:rPr>
              <a:t> yang </a:t>
            </a:r>
            <a:r>
              <a:rPr lang="en-US" sz="2600" dirty="0" err="1">
                <a:latin typeface="Franklin Gothic Demi Cond" pitchFamily="34" charset="0"/>
              </a:rPr>
              <a:t>mempunyai</a:t>
            </a:r>
            <a:r>
              <a:rPr lang="en-US" sz="2600" dirty="0">
                <a:latin typeface="Franklin Gothic Demi Cond" pitchFamily="34" charset="0"/>
              </a:rPr>
              <a:t> </a:t>
            </a:r>
            <a:r>
              <a:rPr lang="en-US" sz="2600" dirty="0" err="1">
                <a:latin typeface="Franklin Gothic Demi Cond" pitchFamily="34" charset="0"/>
              </a:rPr>
              <a:t>nama</a:t>
            </a:r>
            <a:r>
              <a:rPr lang="en-US" sz="2600" dirty="0">
                <a:latin typeface="Franklin Gothic Demi Cond" pitchFamily="34" charset="0"/>
              </a:rPr>
              <a:t> </a:t>
            </a:r>
            <a:r>
              <a:rPr lang="en-US" sz="2600" dirty="0" err="1">
                <a:latin typeface="Franklin Gothic Demi Cond" pitchFamily="34" charset="0"/>
              </a:rPr>
              <a:t>dan</a:t>
            </a:r>
            <a:r>
              <a:rPr lang="en-US" sz="2600" dirty="0">
                <a:latin typeface="Franklin Gothic Demi Cond" pitchFamily="34" charset="0"/>
              </a:rPr>
              <a:t> </a:t>
            </a:r>
            <a:r>
              <a:rPr lang="en-US" sz="2600" dirty="0" err="1">
                <a:latin typeface="Franklin Gothic Demi Cond" pitchFamily="34" charset="0"/>
              </a:rPr>
              <a:t>reputasi</a:t>
            </a:r>
            <a:r>
              <a:rPr lang="en-US" sz="2600" dirty="0">
                <a:latin typeface="Franklin Gothic Demi Cond" pitchFamily="34" charset="0"/>
              </a:rPr>
              <a:t> yang </a:t>
            </a:r>
            <a:r>
              <a:rPr lang="en-US" sz="2600" dirty="0" err="1">
                <a:latin typeface="Franklin Gothic Demi Cond" pitchFamily="34" charset="0"/>
              </a:rPr>
              <a:t>baik</a:t>
            </a:r>
            <a:r>
              <a:rPr lang="en-US" sz="2600" dirty="0">
                <a:latin typeface="Franklin Gothic Demi Cond" pitchFamily="34" charset="0"/>
              </a:rPr>
              <a:t> </a:t>
            </a:r>
            <a:r>
              <a:rPr lang="en-US" sz="2600" dirty="0" err="1">
                <a:latin typeface="Franklin Gothic Demi Cond" pitchFamily="34" charset="0"/>
              </a:rPr>
              <a:t>di</a:t>
            </a:r>
            <a:r>
              <a:rPr lang="en-US" sz="2600" dirty="0">
                <a:latin typeface="Franklin Gothic Demi Cond" pitchFamily="34" charset="0"/>
              </a:rPr>
              <a:t> </a:t>
            </a:r>
            <a:r>
              <a:rPr lang="en-US" sz="2600" dirty="0" err="1">
                <a:latin typeface="Franklin Gothic Demi Cond" pitchFamily="34" charset="0"/>
              </a:rPr>
              <a:t>tengah-tengah</a:t>
            </a:r>
            <a:r>
              <a:rPr lang="en-US" sz="2600" dirty="0">
                <a:latin typeface="Franklin Gothic Demi Cond" pitchFamily="34" charset="0"/>
              </a:rPr>
              <a:t> </a:t>
            </a:r>
            <a:r>
              <a:rPr lang="en-US" sz="2600" dirty="0" err="1">
                <a:latin typeface="Franklin Gothic Demi Cond" pitchFamily="34" charset="0"/>
              </a:rPr>
              <a:t>orang</a:t>
            </a:r>
            <a:r>
              <a:rPr lang="en-US" sz="2600" dirty="0">
                <a:latin typeface="Franklin Gothic Demi Cond" pitchFamily="34" charset="0"/>
              </a:rPr>
              <a:t> </a:t>
            </a:r>
            <a:r>
              <a:rPr lang="en-US" sz="2600" dirty="0" err="1">
                <a:latin typeface="Franklin Gothic Demi Cond" pitchFamily="34" charset="0"/>
              </a:rPr>
              <a:t>Kanaan</a:t>
            </a:r>
            <a:r>
              <a:rPr lang="en-US" sz="2600" dirty="0">
                <a:latin typeface="Franklin Gothic Demi Cond" pitchFamily="34" charset="0"/>
              </a:rPr>
              <a:t>. Hal </a:t>
            </a:r>
            <a:r>
              <a:rPr lang="en-US" sz="2600" dirty="0" err="1">
                <a:latin typeface="Franklin Gothic Demi Cond" pitchFamily="34" charset="0"/>
              </a:rPr>
              <a:t>ini</a:t>
            </a:r>
            <a:r>
              <a:rPr lang="en-US" sz="2600" dirty="0">
                <a:latin typeface="Franklin Gothic Demi Cond" pitchFamily="34" charset="0"/>
              </a:rPr>
              <a:t> </a:t>
            </a:r>
            <a:r>
              <a:rPr lang="en-US" sz="2600" dirty="0" err="1">
                <a:latin typeface="Franklin Gothic Demi Cond" pitchFamily="34" charset="0"/>
              </a:rPr>
              <a:t>dapat</a:t>
            </a:r>
            <a:r>
              <a:rPr lang="en-US" sz="2600" dirty="0">
                <a:latin typeface="Franklin Gothic Demi Cond" pitchFamily="34" charset="0"/>
              </a:rPr>
              <a:t> </a:t>
            </a:r>
            <a:r>
              <a:rPr lang="en-US" sz="2600" dirty="0" err="1">
                <a:latin typeface="Franklin Gothic Demi Cond" pitchFamily="34" charset="0"/>
              </a:rPr>
              <a:t>dilihat</a:t>
            </a:r>
            <a:r>
              <a:rPr lang="en-US" sz="2600" dirty="0">
                <a:latin typeface="Franklin Gothic Demi Cond" pitchFamily="34" charset="0"/>
              </a:rPr>
              <a:t> </a:t>
            </a:r>
            <a:r>
              <a:rPr lang="en-US" sz="2600" dirty="0" err="1">
                <a:latin typeface="Franklin Gothic Demi Cond" pitchFamily="34" charset="0"/>
              </a:rPr>
              <a:t>dari</a:t>
            </a:r>
            <a:r>
              <a:rPr lang="en-US" sz="2600" dirty="0">
                <a:latin typeface="Franklin Gothic Demi Cond" pitchFamily="34" charset="0"/>
              </a:rPr>
              <a:t> </a:t>
            </a:r>
            <a:r>
              <a:rPr lang="en-US" sz="2600" dirty="0" err="1">
                <a:latin typeface="Franklin Gothic Demi Cond" pitchFamily="34" charset="0"/>
              </a:rPr>
              <a:t>respon</a:t>
            </a:r>
            <a:r>
              <a:rPr lang="en-US" sz="2600" dirty="0">
                <a:latin typeface="Franklin Gothic Demi Cond" pitchFamily="34" charset="0"/>
              </a:rPr>
              <a:t> </a:t>
            </a:r>
            <a:r>
              <a:rPr lang="en-US" sz="2600" dirty="0" err="1">
                <a:latin typeface="Franklin Gothic Demi Cond" pitchFamily="34" charset="0"/>
              </a:rPr>
              <a:t>bani</a:t>
            </a:r>
            <a:r>
              <a:rPr lang="en-US" sz="2600" dirty="0">
                <a:latin typeface="Franklin Gothic Demi Cond" pitchFamily="34" charset="0"/>
              </a:rPr>
              <a:t> Het </a:t>
            </a:r>
            <a:r>
              <a:rPr lang="en-US" sz="2600" dirty="0" err="1">
                <a:latin typeface="Franklin Gothic Demi Cond" pitchFamily="34" charset="0"/>
              </a:rPr>
              <a:t>kepada</a:t>
            </a:r>
            <a:r>
              <a:rPr lang="en-US" sz="2600" dirty="0">
                <a:latin typeface="Franklin Gothic Demi Cond" pitchFamily="34" charset="0"/>
              </a:rPr>
              <a:t> </a:t>
            </a:r>
            <a:r>
              <a:rPr lang="en-US" sz="2600" dirty="0" err="1">
                <a:latin typeface="Franklin Gothic Demi Cond" pitchFamily="34" charset="0"/>
              </a:rPr>
              <a:t>permohonan</a:t>
            </a:r>
            <a:r>
              <a:rPr lang="en-US" sz="2600" dirty="0">
                <a:latin typeface="Franklin Gothic Demi Cond" pitchFamily="34" charset="0"/>
              </a:rPr>
              <a:t> Abraham.</a:t>
            </a:r>
          </a:p>
          <a:p>
            <a:pPr>
              <a:buNone/>
            </a:pPr>
            <a:r>
              <a:rPr lang="en-US" sz="2600" dirty="0">
                <a:latin typeface="Franklin Gothic Demi Cond" pitchFamily="34" charset="0"/>
              </a:rPr>
              <a:t>	</a:t>
            </a:r>
            <a:r>
              <a:rPr lang="en-US" sz="2600" b="1" dirty="0" err="1">
                <a:latin typeface="Franklin Gothic Demi Cond" pitchFamily="34" charset="0"/>
              </a:rPr>
              <a:t>Kejadian</a:t>
            </a:r>
            <a:r>
              <a:rPr lang="en-US" sz="2600" b="1" dirty="0">
                <a:latin typeface="Franklin Gothic Demi Cond" pitchFamily="34" charset="0"/>
              </a:rPr>
              <a:t> 23:6 </a:t>
            </a:r>
            <a:r>
              <a:rPr lang="en-US" sz="2600" dirty="0">
                <a:latin typeface="Franklin Gothic Demi Cond" pitchFamily="34" charset="0"/>
              </a:rPr>
              <a:t>"</a:t>
            </a:r>
            <a:r>
              <a:rPr lang="en-US" sz="2600" dirty="0" err="1">
                <a:latin typeface="Franklin Gothic Demi Cond" pitchFamily="34" charset="0"/>
              </a:rPr>
              <a:t>Dengarlah</a:t>
            </a:r>
            <a:r>
              <a:rPr lang="en-US" sz="2600" dirty="0">
                <a:latin typeface="Franklin Gothic Demi Cond" pitchFamily="34" charset="0"/>
              </a:rPr>
              <a:t> </a:t>
            </a:r>
            <a:r>
              <a:rPr lang="en-US" sz="2600" dirty="0" err="1">
                <a:latin typeface="Franklin Gothic Demi Cond" pitchFamily="34" charset="0"/>
              </a:rPr>
              <a:t>kepada</a:t>
            </a:r>
            <a:r>
              <a:rPr lang="en-US" sz="2600" dirty="0">
                <a:latin typeface="Franklin Gothic Demi Cond" pitchFamily="34" charset="0"/>
              </a:rPr>
              <a:t> </a:t>
            </a:r>
            <a:r>
              <a:rPr lang="en-US" sz="2600" dirty="0" err="1">
                <a:latin typeface="Franklin Gothic Demi Cond" pitchFamily="34" charset="0"/>
              </a:rPr>
              <a:t>kami</a:t>
            </a:r>
            <a:r>
              <a:rPr lang="en-US" sz="2600" dirty="0">
                <a:latin typeface="Franklin Gothic Demi Cond" pitchFamily="34" charset="0"/>
              </a:rPr>
              <a:t>, </a:t>
            </a:r>
            <a:r>
              <a:rPr lang="en-US" sz="2600" dirty="0" err="1">
                <a:latin typeface="Franklin Gothic Demi Cond" pitchFamily="34" charset="0"/>
              </a:rPr>
              <a:t>tuanku</a:t>
            </a:r>
            <a:r>
              <a:rPr lang="en-US" sz="2600" dirty="0">
                <a:latin typeface="Franklin Gothic Demi Cond" pitchFamily="34" charset="0"/>
              </a:rPr>
              <a:t>. </a:t>
            </a:r>
            <a:r>
              <a:rPr lang="en-US" sz="2600" dirty="0" err="1">
                <a:latin typeface="Franklin Gothic Demi Cond" pitchFamily="34" charset="0"/>
              </a:rPr>
              <a:t>Tuanku</a:t>
            </a:r>
            <a:r>
              <a:rPr lang="en-US" sz="2600" dirty="0">
                <a:latin typeface="Franklin Gothic Demi Cond" pitchFamily="34" charset="0"/>
              </a:rPr>
              <a:t> </a:t>
            </a:r>
            <a:r>
              <a:rPr lang="en-US" sz="2600" dirty="0" err="1">
                <a:latin typeface="Franklin Gothic Demi Cond" pitchFamily="34" charset="0"/>
              </a:rPr>
              <a:t>ini</a:t>
            </a:r>
            <a:r>
              <a:rPr lang="en-US" sz="2600" dirty="0">
                <a:latin typeface="Franklin Gothic Demi Cond" pitchFamily="34" charset="0"/>
              </a:rPr>
              <a:t> </a:t>
            </a:r>
            <a:r>
              <a:rPr lang="en-US" sz="2600" dirty="0" err="1">
                <a:latin typeface="Franklin Gothic Demi Cond" pitchFamily="34" charset="0"/>
              </a:rPr>
              <a:t>seorang</a:t>
            </a:r>
            <a:r>
              <a:rPr lang="en-US" sz="2600" dirty="0">
                <a:latin typeface="Franklin Gothic Demi Cond" pitchFamily="34" charset="0"/>
              </a:rPr>
              <a:t> raja </a:t>
            </a:r>
            <a:r>
              <a:rPr lang="en-US" sz="2600" dirty="0" err="1">
                <a:latin typeface="Franklin Gothic Demi Cond" pitchFamily="34" charset="0"/>
              </a:rPr>
              <a:t>agung</a:t>
            </a:r>
            <a:r>
              <a:rPr lang="en-US" sz="2600" dirty="0">
                <a:latin typeface="Franklin Gothic Demi Cond" pitchFamily="34" charset="0"/>
              </a:rPr>
              <a:t> </a:t>
            </a:r>
            <a:r>
              <a:rPr lang="en-US" sz="2600" dirty="0" err="1">
                <a:latin typeface="Franklin Gothic Demi Cond" pitchFamily="34" charset="0"/>
              </a:rPr>
              <a:t>di</a:t>
            </a:r>
            <a:r>
              <a:rPr lang="en-US" sz="2600" dirty="0">
                <a:latin typeface="Franklin Gothic Demi Cond" pitchFamily="34" charset="0"/>
              </a:rPr>
              <a:t> </a:t>
            </a:r>
            <a:r>
              <a:rPr lang="en-US" sz="2600" dirty="0" err="1">
                <a:latin typeface="Franklin Gothic Demi Cond" pitchFamily="34" charset="0"/>
              </a:rPr>
              <a:t>tengah-tengah</a:t>
            </a:r>
            <a:r>
              <a:rPr lang="en-US" sz="2600" dirty="0">
                <a:latin typeface="Franklin Gothic Demi Cond" pitchFamily="34" charset="0"/>
              </a:rPr>
              <a:t> </a:t>
            </a:r>
            <a:r>
              <a:rPr lang="en-US" sz="2600" dirty="0" err="1">
                <a:latin typeface="Franklin Gothic Demi Cond" pitchFamily="34" charset="0"/>
              </a:rPr>
              <a:t>kami</a:t>
            </a:r>
            <a:r>
              <a:rPr lang="en-US" sz="2600" dirty="0">
                <a:latin typeface="Franklin Gothic Demi Cond" pitchFamily="34" charset="0"/>
              </a:rPr>
              <a:t>; </a:t>
            </a:r>
            <a:r>
              <a:rPr lang="en-US" sz="2600" dirty="0" err="1">
                <a:latin typeface="Franklin Gothic Demi Cond" pitchFamily="34" charset="0"/>
              </a:rPr>
              <a:t>jadi</a:t>
            </a:r>
            <a:r>
              <a:rPr lang="en-US" sz="2600" dirty="0">
                <a:latin typeface="Franklin Gothic Demi Cond" pitchFamily="34" charset="0"/>
              </a:rPr>
              <a:t> </a:t>
            </a:r>
            <a:r>
              <a:rPr lang="en-US" sz="2600" dirty="0" err="1">
                <a:latin typeface="Franklin Gothic Demi Cond" pitchFamily="34" charset="0"/>
              </a:rPr>
              <a:t>kuburkanlah</a:t>
            </a:r>
            <a:r>
              <a:rPr lang="en-US" sz="2600" dirty="0">
                <a:latin typeface="Franklin Gothic Demi Cond" pitchFamily="34" charset="0"/>
              </a:rPr>
              <a:t> </a:t>
            </a:r>
            <a:r>
              <a:rPr lang="en-US" sz="2600" dirty="0" err="1">
                <a:latin typeface="Franklin Gothic Demi Cond" pitchFamily="34" charset="0"/>
              </a:rPr>
              <a:t>isterimu</a:t>
            </a:r>
            <a:r>
              <a:rPr lang="en-US" sz="2600" dirty="0">
                <a:latin typeface="Franklin Gothic Demi Cond" pitchFamily="34" charset="0"/>
              </a:rPr>
              <a:t> yang </a:t>
            </a:r>
            <a:r>
              <a:rPr lang="en-US" sz="2600" dirty="0" err="1">
                <a:latin typeface="Franklin Gothic Demi Cond" pitchFamily="34" charset="0"/>
              </a:rPr>
              <a:t>mati</a:t>
            </a:r>
            <a:r>
              <a:rPr lang="en-US" sz="2600" dirty="0">
                <a:latin typeface="Franklin Gothic Demi Cond" pitchFamily="34" charset="0"/>
              </a:rPr>
              <a:t> </a:t>
            </a:r>
            <a:r>
              <a:rPr lang="en-US" sz="2600" dirty="0" err="1">
                <a:latin typeface="Franklin Gothic Demi Cond" pitchFamily="34" charset="0"/>
              </a:rPr>
              <a:t>itu</a:t>
            </a:r>
            <a:r>
              <a:rPr lang="en-US" sz="2600" dirty="0">
                <a:latin typeface="Franklin Gothic Demi Cond" pitchFamily="34" charset="0"/>
              </a:rPr>
              <a:t> </a:t>
            </a:r>
            <a:r>
              <a:rPr lang="en-US" sz="2600" dirty="0" err="1">
                <a:latin typeface="Franklin Gothic Demi Cond" pitchFamily="34" charset="0"/>
              </a:rPr>
              <a:t>dalam</a:t>
            </a:r>
            <a:r>
              <a:rPr lang="en-US" sz="2600" dirty="0">
                <a:latin typeface="Franklin Gothic Demi Cond" pitchFamily="34" charset="0"/>
              </a:rPr>
              <a:t> </a:t>
            </a:r>
            <a:r>
              <a:rPr lang="en-US" sz="2600" dirty="0" err="1">
                <a:latin typeface="Franklin Gothic Demi Cond" pitchFamily="34" charset="0"/>
              </a:rPr>
              <a:t>kuburan</a:t>
            </a:r>
            <a:r>
              <a:rPr lang="en-US" sz="2600" dirty="0">
                <a:latin typeface="Franklin Gothic Demi Cond" pitchFamily="34" charset="0"/>
              </a:rPr>
              <a:t> </a:t>
            </a:r>
            <a:r>
              <a:rPr lang="en-US" sz="2600" dirty="0" err="1">
                <a:latin typeface="Franklin Gothic Demi Cond" pitchFamily="34" charset="0"/>
              </a:rPr>
              <a:t>kami</a:t>
            </a:r>
            <a:r>
              <a:rPr lang="en-US" sz="2600" dirty="0">
                <a:latin typeface="Franklin Gothic Demi Cond" pitchFamily="34" charset="0"/>
              </a:rPr>
              <a:t> yang </a:t>
            </a:r>
            <a:r>
              <a:rPr lang="en-US" sz="2600" dirty="0" err="1">
                <a:latin typeface="Franklin Gothic Demi Cond" pitchFamily="34" charset="0"/>
              </a:rPr>
              <a:t>terpilih</a:t>
            </a:r>
            <a:r>
              <a:rPr lang="en-US" sz="2600" dirty="0">
                <a:latin typeface="Franklin Gothic Demi Cond" pitchFamily="34" charset="0"/>
              </a:rPr>
              <a:t>, </a:t>
            </a:r>
            <a:r>
              <a:rPr lang="en-US" sz="2600" dirty="0" err="1">
                <a:latin typeface="Franklin Gothic Demi Cond" pitchFamily="34" charset="0"/>
              </a:rPr>
              <a:t>tidak</a:t>
            </a:r>
            <a:r>
              <a:rPr lang="en-US" sz="2600" dirty="0">
                <a:latin typeface="Franklin Gothic Demi Cond" pitchFamily="34" charset="0"/>
              </a:rPr>
              <a:t> </a:t>
            </a:r>
            <a:r>
              <a:rPr lang="en-US" sz="2600" dirty="0" err="1">
                <a:latin typeface="Franklin Gothic Demi Cond" pitchFamily="34" charset="0"/>
              </a:rPr>
              <a:t>akan</a:t>
            </a:r>
            <a:r>
              <a:rPr lang="en-US" sz="2600" dirty="0">
                <a:latin typeface="Franklin Gothic Demi Cond" pitchFamily="34" charset="0"/>
              </a:rPr>
              <a:t> </a:t>
            </a:r>
            <a:r>
              <a:rPr lang="en-US" sz="2600" dirty="0" err="1">
                <a:latin typeface="Franklin Gothic Demi Cond" pitchFamily="34" charset="0"/>
              </a:rPr>
              <a:t>ada</a:t>
            </a:r>
            <a:r>
              <a:rPr lang="en-US" sz="2600" dirty="0">
                <a:latin typeface="Franklin Gothic Demi Cond" pitchFamily="34" charset="0"/>
              </a:rPr>
              <a:t> </a:t>
            </a:r>
            <a:r>
              <a:rPr lang="en-US" sz="2600" dirty="0" err="1">
                <a:latin typeface="Franklin Gothic Demi Cond" pitchFamily="34" charset="0"/>
              </a:rPr>
              <a:t>seorang</a:t>
            </a:r>
            <a:r>
              <a:rPr lang="en-US" sz="2600" dirty="0">
                <a:latin typeface="Franklin Gothic Demi Cond" pitchFamily="34" charset="0"/>
              </a:rPr>
              <a:t> pun </a:t>
            </a:r>
            <a:r>
              <a:rPr lang="en-US" sz="2600" dirty="0" err="1">
                <a:latin typeface="Franklin Gothic Demi Cond" pitchFamily="34" charset="0"/>
              </a:rPr>
              <a:t>dari</a:t>
            </a:r>
            <a:r>
              <a:rPr lang="en-US" sz="2600" dirty="0">
                <a:latin typeface="Franklin Gothic Demi Cond" pitchFamily="34" charset="0"/>
              </a:rPr>
              <a:t> </a:t>
            </a:r>
            <a:r>
              <a:rPr lang="en-US" sz="2600" dirty="0" err="1">
                <a:latin typeface="Franklin Gothic Demi Cond" pitchFamily="34" charset="0"/>
              </a:rPr>
              <a:t>kami</a:t>
            </a:r>
            <a:r>
              <a:rPr lang="en-US" sz="2600" dirty="0">
                <a:latin typeface="Franklin Gothic Demi Cond" pitchFamily="34" charset="0"/>
              </a:rPr>
              <a:t> yang </a:t>
            </a:r>
            <a:r>
              <a:rPr lang="en-US" sz="2600" dirty="0" err="1">
                <a:latin typeface="Franklin Gothic Demi Cond" pitchFamily="34" charset="0"/>
              </a:rPr>
              <a:t>menolak</a:t>
            </a:r>
            <a:r>
              <a:rPr lang="en-US" sz="2600" dirty="0">
                <a:latin typeface="Franklin Gothic Demi Cond" pitchFamily="34" charset="0"/>
              </a:rPr>
              <a:t> </a:t>
            </a:r>
            <a:r>
              <a:rPr lang="en-US" sz="2600" dirty="0" err="1">
                <a:latin typeface="Franklin Gothic Demi Cond" pitchFamily="34" charset="0"/>
              </a:rPr>
              <a:t>menyediakan</a:t>
            </a:r>
            <a:r>
              <a:rPr lang="en-US" sz="2600" dirty="0">
                <a:latin typeface="Franklin Gothic Demi Cond" pitchFamily="34" charset="0"/>
              </a:rPr>
              <a:t> </a:t>
            </a:r>
            <a:r>
              <a:rPr lang="en-US" sz="2600" dirty="0" err="1">
                <a:latin typeface="Franklin Gothic Demi Cond" pitchFamily="34" charset="0"/>
              </a:rPr>
              <a:t>kuburannya</a:t>
            </a:r>
            <a:r>
              <a:rPr lang="en-US" sz="2600" dirty="0">
                <a:latin typeface="Franklin Gothic Demi Cond" pitchFamily="34" charset="0"/>
              </a:rPr>
              <a:t> </a:t>
            </a:r>
            <a:r>
              <a:rPr lang="en-US" sz="2600" dirty="0" err="1">
                <a:latin typeface="Franklin Gothic Demi Cond" pitchFamily="34" charset="0"/>
              </a:rPr>
              <a:t>bagimu</a:t>
            </a:r>
            <a:r>
              <a:rPr lang="en-US" sz="2600" dirty="0">
                <a:latin typeface="Franklin Gothic Demi Cond" pitchFamily="34" charset="0"/>
              </a:rPr>
              <a:t> </a:t>
            </a:r>
            <a:r>
              <a:rPr lang="en-US" sz="2600" dirty="0" err="1">
                <a:latin typeface="Franklin Gothic Demi Cond" pitchFamily="34" charset="0"/>
              </a:rPr>
              <a:t>untuk</a:t>
            </a:r>
            <a:r>
              <a:rPr lang="en-US" sz="2600" dirty="0">
                <a:latin typeface="Franklin Gothic Demi Cond" pitchFamily="34" charset="0"/>
              </a:rPr>
              <a:t> </a:t>
            </a:r>
            <a:r>
              <a:rPr lang="en-US" sz="2600" dirty="0" err="1">
                <a:latin typeface="Franklin Gothic Demi Cond" pitchFamily="34" charset="0"/>
              </a:rPr>
              <a:t>menguburkan</a:t>
            </a:r>
            <a:r>
              <a:rPr lang="en-US" sz="2600" dirty="0">
                <a:latin typeface="Franklin Gothic Demi Cond" pitchFamily="34" charset="0"/>
              </a:rPr>
              <a:t> </a:t>
            </a:r>
            <a:r>
              <a:rPr lang="en-US" sz="2600" dirty="0" err="1">
                <a:latin typeface="Franklin Gothic Demi Cond" pitchFamily="34" charset="0"/>
              </a:rPr>
              <a:t>isterimu</a:t>
            </a:r>
            <a:r>
              <a:rPr lang="en-US" sz="2600" dirty="0">
                <a:latin typeface="Franklin Gothic Demi Cond" pitchFamily="34" charset="0"/>
              </a:rPr>
              <a:t> yang </a:t>
            </a:r>
            <a:r>
              <a:rPr lang="en-US" sz="2600" dirty="0" err="1">
                <a:latin typeface="Franklin Gothic Demi Cond" pitchFamily="34" charset="0"/>
              </a:rPr>
              <a:t>mati</a:t>
            </a:r>
            <a:r>
              <a:rPr lang="en-US" sz="2600" dirty="0">
                <a:latin typeface="Franklin Gothic Demi Cond" pitchFamily="34" charset="0"/>
              </a:rPr>
              <a:t> </a:t>
            </a:r>
            <a:r>
              <a:rPr lang="en-US" sz="2600" dirty="0" err="1">
                <a:latin typeface="Franklin Gothic Demi Cond" pitchFamily="34" charset="0"/>
              </a:rPr>
              <a:t>itu</a:t>
            </a:r>
            <a:r>
              <a:rPr lang="en-US" sz="2600" dirty="0">
                <a:latin typeface="Franklin Gothic Demi Cond" pitchFamily="34" charset="0"/>
              </a:rP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0803" b="13132"/>
          <a:stretch/>
        </p:blipFill>
        <p:spPr bwMode="auto">
          <a:xfrm>
            <a:off x="-6351" y="0"/>
            <a:ext cx="9143450" cy="6858000"/>
          </a:xfrm>
          <a:prstGeom prst="rect">
            <a:avLst/>
          </a:prstGeom>
          <a:solidFill>
            <a:schemeClr val="bg1">
              <a:alpha val="76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71612"/>
            <a:ext cx="8401080" cy="4214842"/>
          </a:xfrm>
        </p:spPr>
        <p:txBody>
          <a:bodyPr>
            <a:normAutofit/>
          </a:bodyPr>
          <a:lstStyle/>
          <a:p>
            <a:pPr>
              <a:buNone/>
            </a:pPr>
            <a:r>
              <a:rPr lang="en-US" sz="4000" dirty="0">
                <a:solidFill>
                  <a:srgbClr val="FFFF00"/>
                </a:solidFill>
              </a:rPr>
              <a:t>	</a:t>
            </a:r>
            <a:r>
              <a:rPr lang="en-US" sz="4000" dirty="0" err="1">
                <a:solidFill>
                  <a:schemeClr val="bg1"/>
                </a:solidFill>
                <a:latin typeface="Berlin Sans FB" pitchFamily="34" charset="0"/>
              </a:rPr>
              <a:t>Tepatlah</a:t>
            </a:r>
            <a:r>
              <a:rPr lang="en-US" sz="4000" dirty="0">
                <a:solidFill>
                  <a:schemeClr val="bg1"/>
                </a:solidFill>
                <a:latin typeface="Berlin Sans FB" pitchFamily="34" charset="0"/>
              </a:rPr>
              <a:t> </a:t>
            </a:r>
            <a:r>
              <a:rPr lang="en-US" sz="4000" dirty="0" err="1">
                <a:solidFill>
                  <a:schemeClr val="bg1"/>
                </a:solidFill>
                <a:latin typeface="Berlin Sans FB" pitchFamily="34" charset="0"/>
              </a:rPr>
              <a:t>apa</a:t>
            </a:r>
            <a:r>
              <a:rPr lang="en-US" sz="4000" dirty="0">
                <a:solidFill>
                  <a:schemeClr val="bg1"/>
                </a:solidFill>
                <a:latin typeface="Berlin Sans FB" pitchFamily="34" charset="0"/>
              </a:rPr>
              <a:t> yang </a:t>
            </a:r>
            <a:r>
              <a:rPr lang="en-US" sz="4000" dirty="0" err="1">
                <a:solidFill>
                  <a:schemeClr val="bg1"/>
                </a:solidFill>
                <a:latin typeface="Berlin Sans FB" pitchFamily="34" charset="0"/>
              </a:rPr>
              <a:t>dituliskan</a:t>
            </a:r>
            <a:r>
              <a:rPr lang="en-US" sz="4000" dirty="0">
                <a:solidFill>
                  <a:schemeClr val="bg1"/>
                </a:solidFill>
                <a:latin typeface="Berlin Sans FB" pitchFamily="34" charset="0"/>
              </a:rPr>
              <a:t> raja </a:t>
            </a:r>
            <a:r>
              <a:rPr lang="en-US" sz="4000" dirty="0" err="1">
                <a:solidFill>
                  <a:schemeClr val="bg1"/>
                </a:solidFill>
                <a:latin typeface="Berlin Sans FB" pitchFamily="34" charset="0"/>
              </a:rPr>
              <a:t>Salomo</a:t>
            </a:r>
            <a:r>
              <a:rPr lang="en-US" sz="4000" dirty="0">
                <a:solidFill>
                  <a:schemeClr val="bg1"/>
                </a:solidFill>
                <a:latin typeface="Berlin Sans FB" pitchFamily="34" charset="0"/>
              </a:rPr>
              <a:t> : </a:t>
            </a:r>
            <a:r>
              <a:rPr lang="en-US" sz="4000" dirty="0">
                <a:solidFill>
                  <a:srgbClr val="FFFF00"/>
                </a:solidFill>
                <a:latin typeface="Eras Bold ITC" pitchFamily="34" charset="0"/>
              </a:rPr>
              <a:t>"</a:t>
            </a:r>
            <a:r>
              <a:rPr lang="en-US" sz="4000" dirty="0" err="1">
                <a:solidFill>
                  <a:srgbClr val="FFFF00"/>
                </a:solidFill>
                <a:latin typeface="Eras Bold ITC" pitchFamily="34" charset="0"/>
              </a:rPr>
              <a:t>Nama</a:t>
            </a:r>
            <a:r>
              <a:rPr lang="en-US" sz="4000" dirty="0">
                <a:solidFill>
                  <a:srgbClr val="FFFF00"/>
                </a:solidFill>
                <a:latin typeface="Eras Bold ITC" pitchFamily="34" charset="0"/>
              </a:rPr>
              <a:t> </a:t>
            </a:r>
            <a:r>
              <a:rPr lang="en-US" sz="4000" dirty="0" err="1">
                <a:solidFill>
                  <a:srgbClr val="FFFF00"/>
                </a:solidFill>
                <a:latin typeface="Eras Bold ITC" pitchFamily="34" charset="0"/>
              </a:rPr>
              <a:t>baik</a:t>
            </a:r>
            <a:r>
              <a:rPr lang="en-US" sz="4000" dirty="0">
                <a:solidFill>
                  <a:srgbClr val="FFFF00"/>
                </a:solidFill>
                <a:latin typeface="Eras Bold ITC" pitchFamily="34" charset="0"/>
              </a:rPr>
              <a:t> </a:t>
            </a:r>
            <a:r>
              <a:rPr lang="en-US" sz="4000" dirty="0" err="1">
                <a:solidFill>
                  <a:srgbClr val="FFFF00"/>
                </a:solidFill>
                <a:latin typeface="Eras Bold ITC" pitchFamily="34" charset="0"/>
              </a:rPr>
              <a:t>lebih</a:t>
            </a:r>
            <a:r>
              <a:rPr lang="en-US" sz="4000" dirty="0">
                <a:solidFill>
                  <a:srgbClr val="FFFF00"/>
                </a:solidFill>
                <a:latin typeface="Eras Bold ITC" pitchFamily="34" charset="0"/>
              </a:rPr>
              <a:t> </a:t>
            </a:r>
            <a:r>
              <a:rPr lang="en-US" sz="4000" dirty="0" err="1">
                <a:solidFill>
                  <a:srgbClr val="FFFF00"/>
                </a:solidFill>
                <a:latin typeface="Eras Bold ITC" pitchFamily="34" charset="0"/>
              </a:rPr>
              <a:t>berharga</a:t>
            </a:r>
            <a:r>
              <a:rPr lang="en-US" sz="4000" dirty="0">
                <a:solidFill>
                  <a:srgbClr val="FFFF00"/>
                </a:solidFill>
                <a:latin typeface="Eras Bold ITC" pitchFamily="34" charset="0"/>
              </a:rPr>
              <a:t> </a:t>
            </a:r>
            <a:r>
              <a:rPr lang="en-US" sz="4000" dirty="0" err="1">
                <a:solidFill>
                  <a:srgbClr val="FFFF00"/>
                </a:solidFill>
                <a:latin typeface="Eras Bold ITC" pitchFamily="34" charset="0"/>
              </a:rPr>
              <a:t>dari</a:t>
            </a:r>
            <a:r>
              <a:rPr lang="en-US" sz="4000" dirty="0">
                <a:solidFill>
                  <a:srgbClr val="FFFF00"/>
                </a:solidFill>
                <a:latin typeface="Eras Bold ITC" pitchFamily="34" charset="0"/>
              </a:rPr>
              <a:t> </a:t>
            </a:r>
            <a:r>
              <a:rPr lang="en-US" sz="4000" dirty="0" err="1">
                <a:solidFill>
                  <a:srgbClr val="FFFF00"/>
                </a:solidFill>
                <a:latin typeface="Eras Bold ITC" pitchFamily="34" charset="0"/>
              </a:rPr>
              <a:t>pada</a:t>
            </a:r>
            <a:r>
              <a:rPr lang="en-US" sz="4000" dirty="0">
                <a:solidFill>
                  <a:srgbClr val="FFFF00"/>
                </a:solidFill>
                <a:latin typeface="Eras Bold ITC" pitchFamily="34" charset="0"/>
              </a:rPr>
              <a:t> </a:t>
            </a:r>
            <a:r>
              <a:rPr lang="en-US" sz="4000" dirty="0" err="1">
                <a:solidFill>
                  <a:srgbClr val="FFFF00"/>
                </a:solidFill>
                <a:latin typeface="Eras Bold ITC" pitchFamily="34" charset="0"/>
              </a:rPr>
              <a:t>kekayaan</a:t>
            </a:r>
            <a:r>
              <a:rPr lang="en-US" sz="4000" dirty="0">
                <a:solidFill>
                  <a:srgbClr val="FFFF00"/>
                </a:solidFill>
                <a:latin typeface="Eras Bold ITC" pitchFamily="34" charset="0"/>
              </a:rPr>
              <a:t> </a:t>
            </a:r>
            <a:r>
              <a:rPr lang="en-US" sz="4000" dirty="0" err="1">
                <a:solidFill>
                  <a:srgbClr val="FFFF00"/>
                </a:solidFill>
                <a:latin typeface="Eras Bold ITC" pitchFamily="34" charset="0"/>
              </a:rPr>
              <a:t>besar</a:t>
            </a:r>
            <a:r>
              <a:rPr lang="en-US" sz="4000" dirty="0">
                <a:solidFill>
                  <a:srgbClr val="FFFF00"/>
                </a:solidFill>
                <a:latin typeface="Eras Bold ITC" pitchFamily="34" charset="0"/>
              </a:rPr>
              <a:t>, </a:t>
            </a:r>
            <a:r>
              <a:rPr lang="en-US" sz="4000" dirty="0" err="1">
                <a:solidFill>
                  <a:srgbClr val="FFFF00"/>
                </a:solidFill>
                <a:latin typeface="Eras Bold ITC" pitchFamily="34" charset="0"/>
              </a:rPr>
              <a:t>dikasihi</a:t>
            </a:r>
            <a:r>
              <a:rPr lang="en-US" sz="4000" dirty="0">
                <a:solidFill>
                  <a:srgbClr val="FFFF00"/>
                </a:solidFill>
                <a:latin typeface="Eras Bold ITC" pitchFamily="34" charset="0"/>
              </a:rPr>
              <a:t> </a:t>
            </a:r>
            <a:r>
              <a:rPr lang="en-US" sz="4000" dirty="0" err="1">
                <a:solidFill>
                  <a:srgbClr val="FFFF00"/>
                </a:solidFill>
                <a:latin typeface="Eras Bold ITC" pitchFamily="34" charset="0"/>
              </a:rPr>
              <a:t>orang</a:t>
            </a:r>
            <a:r>
              <a:rPr lang="en-US" sz="4000" dirty="0">
                <a:solidFill>
                  <a:srgbClr val="FFFF00"/>
                </a:solidFill>
                <a:latin typeface="Eras Bold ITC" pitchFamily="34" charset="0"/>
              </a:rPr>
              <a:t> </a:t>
            </a:r>
            <a:r>
              <a:rPr lang="en-US" sz="4000" dirty="0" err="1">
                <a:solidFill>
                  <a:srgbClr val="FFFF00"/>
                </a:solidFill>
                <a:latin typeface="Eras Bold ITC" pitchFamily="34" charset="0"/>
              </a:rPr>
              <a:t>lebih</a:t>
            </a:r>
            <a:r>
              <a:rPr lang="en-US" sz="4000" dirty="0">
                <a:solidFill>
                  <a:srgbClr val="FFFF00"/>
                </a:solidFill>
                <a:latin typeface="Eras Bold ITC" pitchFamily="34" charset="0"/>
              </a:rPr>
              <a:t> </a:t>
            </a:r>
            <a:r>
              <a:rPr lang="en-US" sz="4000" dirty="0" err="1">
                <a:solidFill>
                  <a:srgbClr val="FFFF00"/>
                </a:solidFill>
                <a:latin typeface="Eras Bold ITC" pitchFamily="34" charset="0"/>
              </a:rPr>
              <a:t>baik</a:t>
            </a:r>
            <a:r>
              <a:rPr lang="en-US" sz="4000" dirty="0">
                <a:solidFill>
                  <a:srgbClr val="FFFF00"/>
                </a:solidFill>
                <a:latin typeface="Eras Bold ITC" pitchFamily="34" charset="0"/>
              </a:rPr>
              <a:t> </a:t>
            </a:r>
            <a:r>
              <a:rPr lang="en-US" sz="4000" dirty="0" err="1">
                <a:solidFill>
                  <a:srgbClr val="FFFF00"/>
                </a:solidFill>
                <a:latin typeface="Eras Bold ITC" pitchFamily="34" charset="0"/>
              </a:rPr>
              <a:t>dari</a:t>
            </a:r>
            <a:r>
              <a:rPr lang="en-US" sz="4000" dirty="0">
                <a:solidFill>
                  <a:srgbClr val="FFFF00"/>
                </a:solidFill>
                <a:latin typeface="Eras Bold ITC" pitchFamily="34" charset="0"/>
              </a:rPr>
              <a:t> </a:t>
            </a:r>
            <a:r>
              <a:rPr lang="en-US" sz="4000" dirty="0" err="1">
                <a:solidFill>
                  <a:srgbClr val="FFFF00"/>
                </a:solidFill>
                <a:latin typeface="Eras Bold ITC" pitchFamily="34" charset="0"/>
              </a:rPr>
              <a:t>pada</a:t>
            </a:r>
            <a:r>
              <a:rPr lang="en-US" sz="4000" dirty="0">
                <a:solidFill>
                  <a:srgbClr val="FFFF00"/>
                </a:solidFill>
                <a:latin typeface="Eras Bold ITC" pitchFamily="34" charset="0"/>
              </a:rPr>
              <a:t> </a:t>
            </a:r>
            <a:r>
              <a:rPr lang="en-US" sz="4000" dirty="0" err="1">
                <a:solidFill>
                  <a:srgbClr val="FFFF00"/>
                </a:solidFill>
                <a:latin typeface="Eras Bold ITC" pitchFamily="34" charset="0"/>
              </a:rPr>
              <a:t>perak</a:t>
            </a:r>
            <a:r>
              <a:rPr lang="en-US" sz="4000" dirty="0">
                <a:solidFill>
                  <a:srgbClr val="FFFF00"/>
                </a:solidFill>
                <a:latin typeface="Eras Bold ITC" pitchFamily="34" charset="0"/>
              </a:rPr>
              <a:t> </a:t>
            </a:r>
            <a:r>
              <a:rPr lang="en-US" sz="4000" dirty="0" err="1">
                <a:solidFill>
                  <a:srgbClr val="FFFF00"/>
                </a:solidFill>
                <a:latin typeface="Eras Bold ITC" pitchFamily="34" charset="0"/>
              </a:rPr>
              <a:t>dan</a:t>
            </a:r>
            <a:r>
              <a:rPr lang="en-US" sz="4000" dirty="0">
                <a:solidFill>
                  <a:srgbClr val="FFFF00"/>
                </a:solidFill>
                <a:latin typeface="Eras Bold ITC" pitchFamily="34" charset="0"/>
              </a:rPr>
              <a:t> </a:t>
            </a:r>
            <a:r>
              <a:rPr lang="en-US" sz="4000" dirty="0" err="1">
                <a:solidFill>
                  <a:srgbClr val="FFFF00"/>
                </a:solidFill>
                <a:latin typeface="Eras Bold ITC" pitchFamily="34" charset="0"/>
              </a:rPr>
              <a:t>emas</a:t>
            </a:r>
            <a:r>
              <a:rPr lang="en-US" sz="4000" dirty="0">
                <a:solidFill>
                  <a:srgbClr val="FFFF00"/>
                </a:solidFill>
                <a:latin typeface="Eras Bold ITC" pitchFamily="34" charset="0"/>
              </a:rPr>
              <a:t>" [</a:t>
            </a:r>
            <a:r>
              <a:rPr lang="en-US" sz="4000" dirty="0" err="1">
                <a:solidFill>
                  <a:srgbClr val="FFFF00"/>
                </a:solidFill>
                <a:latin typeface="Eras Bold ITC" pitchFamily="34" charset="0"/>
              </a:rPr>
              <a:t>Amsal</a:t>
            </a:r>
            <a:r>
              <a:rPr lang="en-US" sz="4000" dirty="0">
                <a:solidFill>
                  <a:srgbClr val="FFFF00"/>
                </a:solidFill>
                <a:latin typeface="Eras Bold ITC" pitchFamily="34" charset="0"/>
              </a:rPr>
              <a:t> 22:1].</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588"/>
            <a:ext cx="916732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2588"/>
            <a:ext cx="6008712" cy="1698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it-IT" sz="3600" dirty="0">
                <a:solidFill>
                  <a:srgbClr val="FFFF00"/>
                </a:solidFill>
                <a:latin typeface="Impact" pitchFamily="34" charset="0"/>
              </a:rPr>
              <a:t>ISTRI ISHAK</a:t>
            </a:r>
            <a:br>
              <a:rPr lang="it-IT" dirty="0"/>
            </a:br>
            <a:r>
              <a:rPr lang="it-IT" sz="2800" dirty="0">
                <a:solidFill>
                  <a:schemeClr val="bg1"/>
                </a:solidFill>
                <a:latin typeface="Bernard MT Condensed" pitchFamily="18" charset="0"/>
              </a:rPr>
              <a:t>Rabu, 18 Mei 2022</a:t>
            </a:r>
            <a:endParaRPr lang="en-US" sz="2800" dirty="0">
              <a:solidFill>
                <a:schemeClr val="bg1"/>
              </a:solidFill>
              <a:latin typeface="Bernard MT Condensed" pitchFamily="18" charset="0"/>
            </a:endParaRPr>
          </a:p>
        </p:txBody>
      </p:sp>
      <p:sp>
        <p:nvSpPr>
          <p:cNvPr id="3" name="Content Placeholder 2"/>
          <p:cNvSpPr>
            <a:spLocks noGrp="1"/>
          </p:cNvSpPr>
          <p:nvPr>
            <p:ph idx="1"/>
          </p:nvPr>
        </p:nvSpPr>
        <p:spPr>
          <a:xfrm>
            <a:off x="214282" y="2285992"/>
            <a:ext cx="5357818" cy="4197361"/>
          </a:xfrm>
        </p:spPr>
        <p:txBody>
          <a:bodyPr/>
          <a:lstStyle/>
          <a:p>
            <a:pPr>
              <a:buNone/>
            </a:pPr>
            <a:r>
              <a:rPr lang="en-US" dirty="0">
                <a:latin typeface="Gill Sans Ultra Bold Condensed" pitchFamily="34" charset="0"/>
              </a:rPr>
              <a:t>	</a:t>
            </a:r>
            <a:r>
              <a:rPr lang="en-US" dirty="0" err="1">
                <a:latin typeface="Gill Sans Ultra Bold Condensed" pitchFamily="34" charset="0"/>
              </a:rPr>
              <a:t>Komitmen</a:t>
            </a:r>
            <a:r>
              <a:rPr lang="en-US" dirty="0">
                <a:latin typeface="Gill Sans Ultra Bold Condensed" pitchFamily="34" charset="0"/>
              </a:rPr>
              <a:t> Abraham </a:t>
            </a:r>
            <a:r>
              <a:rPr lang="en-US" dirty="0" err="1">
                <a:latin typeface="Gill Sans Ultra Bold Condensed" pitchFamily="34" charset="0"/>
              </a:rPr>
              <a:t>dalam</a:t>
            </a:r>
            <a:r>
              <a:rPr lang="en-US" dirty="0">
                <a:latin typeface="Gill Sans Ultra Bold Condensed" pitchFamily="34" charset="0"/>
              </a:rPr>
              <a:t> </a:t>
            </a:r>
            <a:r>
              <a:rPr lang="en-US" dirty="0" err="1">
                <a:latin typeface="Gill Sans Ultra Bold Condensed" pitchFamily="34" charset="0"/>
              </a:rPr>
              <a:t>upaya</a:t>
            </a:r>
            <a:r>
              <a:rPr lang="en-US" dirty="0">
                <a:latin typeface="Gill Sans Ultra Bold Condensed" pitchFamily="34" charset="0"/>
              </a:rPr>
              <a:t> </a:t>
            </a:r>
            <a:r>
              <a:rPr lang="en-US" dirty="0" err="1">
                <a:latin typeface="Gill Sans Ultra Bold Condensed" pitchFamily="34" charset="0"/>
              </a:rPr>
              <a:t>untuk</a:t>
            </a:r>
            <a:r>
              <a:rPr lang="en-US" dirty="0">
                <a:latin typeface="Gill Sans Ultra Bold Condensed" pitchFamily="34" charset="0"/>
              </a:rPr>
              <a:t> </a:t>
            </a:r>
            <a:r>
              <a:rPr lang="en-US" dirty="0" err="1">
                <a:latin typeface="Gill Sans Ultra Bold Condensed" pitchFamily="34" charset="0"/>
              </a:rPr>
              <a:t>mencari</a:t>
            </a:r>
            <a:r>
              <a:rPr lang="en-US" dirty="0">
                <a:latin typeface="Gill Sans Ultra Bold Condensed" pitchFamily="34" charset="0"/>
              </a:rPr>
              <a:t> </a:t>
            </a:r>
            <a:r>
              <a:rPr lang="en-US" dirty="0" err="1">
                <a:latin typeface="Gill Sans Ultra Bold Condensed" pitchFamily="34" charset="0"/>
              </a:rPr>
              <a:t>seorang</a:t>
            </a:r>
            <a:r>
              <a:rPr lang="en-US" dirty="0">
                <a:latin typeface="Gill Sans Ultra Bold Condensed" pitchFamily="34" charset="0"/>
              </a:rPr>
              <a:t> </a:t>
            </a:r>
            <a:r>
              <a:rPr lang="en-US" dirty="0" err="1">
                <a:latin typeface="Gill Sans Ultra Bold Condensed" pitchFamily="34" charset="0"/>
              </a:rPr>
              <a:t>istri</a:t>
            </a:r>
            <a:r>
              <a:rPr lang="en-US" dirty="0">
                <a:latin typeface="Gill Sans Ultra Bold Condensed" pitchFamily="34" charset="0"/>
              </a:rPr>
              <a:t> </a:t>
            </a:r>
            <a:r>
              <a:rPr lang="en-US" dirty="0" err="1">
                <a:latin typeface="Gill Sans Ultra Bold Condensed" pitchFamily="34" charset="0"/>
              </a:rPr>
              <a:t>bagi</a:t>
            </a:r>
            <a:r>
              <a:rPr lang="en-US" dirty="0">
                <a:latin typeface="Gill Sans Ultra Bold Condensed" pitchFamily="34" charset="0"/>
              </a:rPr>
              <a:t> </a:t>
            </a:r>
            <a:r>
              <a:rPr lang="en-US" dirty="0" err="1">
                <a:latin typeface="Gill Sans Ultra Bold Condensed" pitchFamily="34" charset="0"/>
              </a:rPr>
              <a:t>Ishak</a:t>
            </a:r>
            <a:r>
              <a:rPr lang="en-US" dirty="0">
                <a:latin typeface="Gill Sans Ultra Bold Condensed" pitchFamily="34" charset="0"/>
              </a:rPr>
              <a:t> </a:t>
            </a:r>
            <a:r>
              <a:rPr lang="en-US" dirty="0" err="1">
                <a:latin typeface="Gill Sans Ultra Bold Condensed" pitchFamily="34" charset="0"/>
              </a:rPr>
              <a:t>menunjukkan</a:t>
            </a:r>
            <a:r>
              <a:rPr lang="en-US" dirty="0">
                <a:latin typeface="Gill Sans Ultra Bold Condensed" pitchFamily="34" charset="0"/>
              </a:rPr>
              <a:t> </a:t>
            </a:r>
            <a:r>
              <a:rPr lang="en-US" dirty="0" err="1">
                <a:latin typeface="Gill Sans Ultra Bold Condensed" pitchFamily="34" charset="0"/>
              </a:rPr>
              <a:t>akan</a:t>
            </a:r>
            <a:r>
              <a:rPr lang="en-US" dirty="0">
                <a:latin typeface="Gill Sans Ultra Bold Condensed" pitchFamily="34" charset="0"/>
              </a:rPr>
              <a:t> </a:t>
            </a:r>
            <a:r>
              <a:rPr lang="en-US" dirty="0" err="1">
                <a:solidFill>
                  <a:srgbClr val="C00000"/>
                </a:solidFill>
                <a:latin typeface="Impact" pitchFamily="34" charset="0"/>
              </a:rPr>
              <a:t>pentingnya</a:t>
            </a:r>
            <a:r>
              <a:rPr lang="en-US" dirty="0">
                <a:solidFill>
                  <a:srgbClr val="C00000"/>
                </a:solidFill>
                <a:latin typeface="Impact" pitchFamily="34" charset="0"/>
              </a:rPr>
              <a:t> </a:t>
            </a:r>
            <a:r>
              <a:rPr lang="en-US" dirty="0" err="1">
                <a:solidFill>
                  <a:srgbClr val="C00000"/>
                </a:solidFill>
                <a:latin typeface="Impact" pitchFamily="34" charset="0"/>
              </a:rPr>
              <a:t>dan</a:t>
            </a:r>
            <a:r>
              <a:rPr lang="en-US" dirty="0">
                <a:solidFill>
                  <a:srgbClr val="C00000"/>
                </a:solidFill>
                <a:latin typeface="Impact" pitchFamily="34" charset="0"/>
              </a:rPr>
              <a:t> </a:t>
            </a:r>
            <a:r>
              <a:rPr lang="en-US" dirty="0" err="1">
                <a:solidFill>
                  <a:srgbClr val="C00000"/>
                </a:solidFill>
                <a:latin typeface="Impact" pitchFamily="34" charset="0"/>
              </a:rPr>
              <a:t>betapa</a:t>
            </a:r>
            <a:r>
              <a:rPr lang="en-US" dirty="0">
                <a:solidFill>
                  <a:srgbClr val="C00000"/>
                </a:solidFill>
                <a:latin typeface="Impact" pitchFamily="34" charset="0"/>
              </a:rPr>
              <a:t> </a:t>
            </a:r>
            <a:r>
              <a:rPr lang="en-US" dirty="0" err="1">
                <a:solidFill>
                  <a:srgbClr val="C00000"/>
                </a:solidFill>
                <a:latin typeface="Impact" pitchFamily="34" charset="0"/>
              </a:rPr>
              <a:t>seriusnya</a:t>
            </a:r>
            <a:r>
              <a:rPr lang="en-US" dirty="0">
                <a:solidFill>
                  <a:srgbClr val="C00000"/>
                </a:solidFill>
                <a:latin typeface="Impact" pitchFamily="34" charset="0"/>
              </a:rPr>
              <a:t> </a:t>
            </a:r>
            <a:r>
              <a:rPr lang="en-US" dirty="0" err="1">
                <a:solidFill>
                  <a:srgbClr val="C00000"/>
                </a:solidFill>
                <a:latin typeface="Impact" pitchFamily="34" charset="0"/>
              </a:rPr>
              <a:t>memilih</a:t>
            </a:r>
            <a:r>
              <a:rPr lang="en-US" dirty="0">
                <a:solidFill>
                  <a:srgbClr val="C00000"/>
                </a:solidFill>
                <a:latin typeface="Impact" pitchFamily="34" charset="0"/>
              </a:rPr>
              <a:t> </a:t>
            </a:r>
            <a:r>
              <a:rPr lang="en-US" dirty="0" err="1">
                <a:solidFill>
                  <a:srgbClr val="C00000"/>
                </a:solidFill>
                <a:latin typeface="Impact" pitchFamily="34" charset="0"/>
              </a:rPr>
              <a:t>pasangan</a:t>
            </a:r>
            <a:r>
              <a:rPr lang="en-US" dirty="0">
                <a:solidFill>
                  <a:srgbClr val="C00000"/>
                </a:solidFill>
                <a:latin typeface="Impact" pitchFamily="34" charset="0"/>
              </a:rPr>
              <a:t> </a:t>
            </a:r>
            <a:r>
              <a:rPr lang="en-US" dirty="0" err="1">
                <a:solidFill>
                  <a:srgbClr val="C00000"/>
                </a:solidFill>
                <a:latin typeface="Impact" pitchFamily="34" charset="0"/>
              </a:rPr>
              <a:t>hidup</a:t>
            </a:r>
            <a:r>
              <a:rPr lang="en-US" dirty="0">
                <a:solidFill>
                  <a:srgbClr val="C00000"/>
                </a:solidFill>
                <a:latin typeface="Impact" pitchFamily="34" charset="0"/>
              </a:rPr>
              <a:t>.</a:t>
            </a:r>
          </a:p>
        </p:txBody>
      </p:sp>
      <p:pic>
        <p:nvPicPr>
          <p:cNvPr id="8194" name="Picture 2" descr="Ribka Bersedia Menyenangkan Yehuwa"/>
          <p:cNvPicPr>
            <a:picLocks noChangeAspect="1" noChangeArrowheads="1"/>
          </p:cNvPicPr>
          <p:nvPr/>
        </p:nvPicPr>
        <p:blipFill>
          <a:blip r:embed="rId4" cstate="print"/>
          <a:srcRect/>
          <a:stretch>
            <a:fillRect/>
          </a:stretch>
        </p:blipFill>
        <p:spPr bwMode="auto">
          <a:xfrm>
            <a:off x="5715008" y="2428868"/>
            <a:ext cx="3000396" cy="3433787"/>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56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28596" y="714356"/>
            <a:ext cx="8229600" cy="1143000"/>
          </a:xfrm>
        </p:spPr>
        <p:txBody>
          <a:bodyPr>
            <a:normAutofit/>
          </a:bodyPr>
          <a:lstStyle/>
          <a:p>
            <a:r>
              <a:rPr lang="en-US" sz="4800" dirty="0">
                <a:solidFill>
                  <a:srgbClr val="FFFF00"/>
                </a:solidFill>
                <a:latin typeface="Eras Bold ITC" pitchFamily="34" charset="0"/>
              </a:rPr>
              <a:t>KEJADIAN 24:1</a:t>
            </a:r>
          </a:p>
        </p:txBody>
      </p:sp>
      <p:sp>
        <p:nvSpPr>
          <p:cNvPr id="3" name="Content Placeholder 2"/>
          <p:cNvSpPr>
            <a:spLocks noGrp="1"/>
          </p:cNvSpPr>
          <p:nvPr>
            <p:ph idx="1"/>
          </p:nvPr>
        </p:nvSpPr>
        <p:spPr>
          <a:xfrm>
            <a:off x="500034" y="2571744"/>
            <a:ext cx="8229600" cy="3000397"/>
          </a:xfrm>
        </p:spPr>
        <p:txBody>
          <a:bodyPr>
            <a:normAutofit/>
          </a:bodyPr>
          <a:lstStyle/>
          <a:p>
            <a:pPr>
              <a:buNone/>
            </a:pPr>
            <a:r>
              <a:rPr lang="en-US" sz="3600" dirty="0">
                <a:solidFill>
                  <a:schemeClr val="bg1"/>
                </a:solidFill>
                <a:latin typeface="Eras Bold ITC" pitchFamily="34" charset="0"/>
              </a:rPr>
              <a:t>	“</a:t>
            </a:r>
            <a:r>
              <a:rPr lang="en-US" sz="3600" dirty="0" err="1">
                <a:solidFill>
                  <a:schemeClr val="bg1"/>
                </a:solidFill>
                <a:latin typeface="Eras Bold ITC" pitchFamily="34" charset="0"/>
              </a:rPr>
              <a:t>Adapun</a:t>
            </a:r>
            <a:r>
              <a:rPr lang="en-US" sz="3600" dirty="0">
                <a:solidFill>
                  <a:schemeClr val="bg1"/>
                </a:solidFill>
                <a:latin typeface="Eras Bold ITC" pitchFamily="34" charset="0"/>
              </a:rPr>
              <a:t> Abraham </a:t>
            </a:r>
            <a:r>
              <a:rPr lang="en-US" sz="3600" dirty="0" err="1">
                <a:solidFill>
                  <a:schemeClr val="bg1"/>
                </a:solidFill>
                <a:latin typeface="Eras Bold ITC" pitchFamily="34" charset="0"/>
              </a:rPr>
              <a:t>telah</a:t>
            </a:r>
            <a:r>
              <a:rPr lang="en-US" sz="3600" dirty="0">
                <a:solidFill>
                  <a:schemeClr val="bg1"/>
                </a:solidFill>
                <a:latin typeface="Eras Bold ITC" pitchFamily="34" charset="0"/>
              </a:rPr>
              <a:t> </a:t>
            </a:r>
            <a:r>
              <a:rPr lang="en-US" sz="3600" dirty="0" err="1">
                <a:solidFill>
                  <a:schemeClr val="bg1"/>
                </a:solidFill>
                <a:latin typeface="Eras Bold ITC" pitchFamily="34" charset="0"/>
              </a:rPr>
              <a:t>tua</a:t>
            </a:r>
            <a:r>
              <a:rPr lang="en-US" sz="3600" dirty="0">
                <a:solidFill>
                  <a:schemeClr val="bg1"/>
                </a:solidFill>
                <a:latin typeface="Eras Bold ITC" pitchFamily="34" charset="0"/>
              </a:rPr>
              <a:t> </a:t>
            </a:r>
            <a:r>
              <a:rPr lang="en-US" sz="3600" dirty="0" err="1">
                <a:solidFill>
                  <a:schemeClr val="bg1"/>
                </a:solidFill>
                <a:latin typeface="Eras Bold ITC" pitchFamily="34" charset="0"/>
              </a:rPr>
              <a:t>dan</a:t>
            </a:r>
            <a:r>
              <a:rPr lang="en-US" sz="3600" dirty="0">
                <a:solidFill>
                  <a:schemeClr val="bg1"/>
                </a:solidFill>
                <a:latin typeface="Eras Bold ITC" pitchFamily="34" charset="0"/>
              </a:rPr>
              <a:t> </a:t>
            </a:r>
            <a:r>
              <a:rPr lang="en-US" sz="3600" dirty="0" err="1">
                <a:solidFill>
                  <a:schemeClr val="bg1"/>
                </a:solidFill>
                <a:latin typeface="Eras Bold ITC" pitchFamily="34" charset="0"/>
              </a:rPr>
              <a:t>lanjut</a:t>
            </a:r>
            <a:r>
              <a:rPr lang="en-US" sz="3600" dirty="0">
                <a:solidFill>
                  <a:schemeClr val="bg1"/>
                </a:solidFill>
                <a:latin typeface="Eras Bold ITC" pitchFamily="34" charset="0"/>
              </a:rPr>
              <a:t> </a:t>
            </a:r>
            <a:r>
              <a:rPr lang="en-US" sz="3600" dirty="0" err="1">
                <a:solidFill>
                  <a:schemeClr val="bg1"/>
                </a:solidFill>
                <a:latin typeface="Eras Bold ITC" pitchFamily="34" charset="0"/>
              </a:rPr>
              <a:t>umurnya</a:t>
            </a:r>
            <a:r>
              <a:rPr lang="en-US" sz="3600" dirty="0">
                <a:solidFill>
                  <a:schemeClr val="bg1"/>
                </a:solidFill>
                <a:latin typeface="Eras Bold ITC" pitchFamily="34" charset="0"/>
              </a:rPr>
              <a:t>, </a:t>
            </a:r>
            <a:r>
              <a:rPr lang="en-US" sz="3600" dirty="0" err="1">
                <a:solidFill>
                  <a:schemeClr val="bg1"/>
                </a:solidFill>
                <a:latin typeface="Eras Bold ITC" pitchFamily="34" charset="0"/>
              </a:rPr>
              <a:t>serta</a:t>
            </a:r>
            <a:r>
              <a:rPr lang="en-US" sz="3600" dirty="0">
                <a:solidFill>
                  <a:schemeClr val="bg1"/>
                </a:solidFill>
                <a:latin typeface="Eras Bold ITC" pitchFamily="34" charset="0"/>
              </a:rPr>
              <a:t> </a:t>
            </a:r>
            <a:r>
              <a:rPr lang="en-US" sz="3600" dirty="0" err="1">
                <a:solidFill>
                  <a:schemeClr val="bg1"/>
                </a:solidFill>
                <a:latin typeface="Eras Bold ITC" pitchFamily="34" charset="0"/>
              </a:rPr>
              <a:t>diberkati</a:t>
            </a:r>
            <a:r>
              <a:rPr lang="en-US" sz="3600" dirty="0">
                <a:solidFill>
                  <a:schemeClr val="bg1"/>
                </a:solidFill>
                <a:latin typeface="Eras Bold ITC" pitchFamily="34" charset="0"/>
              </a:rPr>
              <a:t> TUHAN </a:t>
            </a:r>
            <a:r>
              <a:rPr lang="en-US" sz="3600" dirty="0" err="1">
                <a:solidFill>
                  <a:schemeClr val="bg1"/>
                </a:solidFill>
                <a:latin typeface="Eras Bold ITC" pitchFamily="34" charset="0"/>
              </a:rPr>
              <a:t>dalam</a:t>
            </a:r>
            <a:r>
              <a:rPr lang="en-US" sz="3600" dirty="0">
                <a:solidFill>
                  <a:schemeClr val="bg1"/>
                </a:solidFill>
                <a:latin typeface="Eras Bold ITC" pitchFamily="34" charset="0"/>
              </a:rPr>
              <a:t> </a:t>
            </a:r>
            <a:r>
              <a:rPr lang="en-US" sz="3600" dirty="0" err="1">
                <a:solidFill>
                  <a:schemeClr val="bg1"/>
                </a:solidFill>
                <a:latin typeface="Eras Bold ITC" pitchFamily="34" charset="0"/>
              </a:rPr>
              <a:t>segala</a:t>
            </a:r>
            <a:r>
              <a:rPr lang="en-US" sz="3600" dirty="0">
                <a:solidFill>
                  <a:schemeClr val="bg1"/>
                </a:solidFill>
                <a:latin typeface="Eras Bold ITC" pitchFamily="34" charset="0"/>
              </a:rPr>
              <a:t> </a:t>
            </a:r>
            <a:r>
              <a:rPr lang="en-US" sz="3600" dirty="0" err="1">
                <a:solidFill>
                  <a:schemeClr val="bg1"/>
                </a:solidFill>
                <a:latin typeface="Eras Bold ITC" pitchFamily="34" charset="0"/>
              </a:rPr>
              <a:t>hal</a:t>
            </a:r>
            <a:r>
              <a:rPr lang="en-US" sz="3600" dirty="0">
                <a:solidFill>
                  <a:schemeClr val="bg1"/>
                </a:solidFill>
                <a:latin typeface="Eras Bold ITC" pitchFamily="34" charset="0"/>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214290"/>
            <a:ext cx="9144000" cy="1000132"/>
          </a:xfrm>
          <a:solidFill>
            <a:schemeClr val="accent6">
              <a:lumMod val="50000"/>
            </a:schemeClr>
          </a:solidFill>
        </p:spPr>
        <p:txBody>
          <a:bodyPr>
            <a:normAutofit/>
          </a:bodyPr>
          <a:lstStyle/>
          <a:p>
            <a:r>
              <a:rPr lang="en-US" sz="2800" dirty="0" err="1">
                <a:solidFill>
                  <a:schemeClr val="bg1"/>
                </a:solidFill>
                <a:latin typeface="Impact" pitchFamily="34" charset="0"/>
              </a:rPr>
              <a:t>Apa</a:t>
            </a:r>
            <a:r>
              <a:rPr lang="en-US" sz="2800" dirty="0">
                <a:solidFill>
                  <a:schemeClr val="bg1"/>
                </a:solidFill>
                <a:latin typeface="Impact" pitchFamily="34" charset="0"/>
              </a:rPr>
              <a:t> yang </a:t>
            </a:r>
            <a:r>
              <a:rPr lang="en-US" sz="2800" dirty="0" err="1">
                <a:solidFill>
                  <a:schemeClr val="bg1"/>
                </a:solidFill>
                <a:latin typeface="Impact" pitchFamily="34" charset="0"/>
              </a:rPr>
              <a:t>membuat</a:t>
            </a:r>
            <a:r>
              <a:rPr lang="en-US" sz="2800" dirty="0">
                <a:solidFill>
                  <a:schemeClr val="bg1"/>
                </a:solidFill>
                <a:latin typeface="Impact" pitchFamily="34" charset="0"/>
              </a:rPr>
              <a:t> Abraham </a:t>
            </a:r>
            <a:r>
              <a:rPr lang="en-US" sz="2800" dirty="0" err="1">
                <a:solidFill>
                  <a:schemeClr val="bg1"/>
                </a:solidFill>
                <a:latin typeface="Impact" pitchFamily="34" charset="0"/>
              </a:rPr>
              <a:t>tidak</a:t>
            </a:r>
            <a:r>
              <a:rPr lang="en-US" sz="2800" dirty="0">
                <a:solidFill>
                  <a:schemeClr val="bg1"/>
                </a:solidFill>
                <a:latin typeface="Impact" pitchFamily="34" charset="0"/>
              </a:rPr>
              <a:t> </a:t>
            </a:r>
            <a:r>
              <a:rPr lang="en-US" sz="2800" dirty="0" err="1">
                <a:solidFill>
                  <a:schemeClr val="bg1"/>
                </a:solidFill>
                <a:latin typeface="Impact" pitchFamily="34" charset="0"/>
              </a:rPr>
              <a:t>mengambil</a:t>
            </a:r>
            <a:r>
              <a:rPr lang="en-US" sz="2800" dirty="0">
                <a:solidFill>
                  <a:schemeClr val="bg1"/>
                </a:solidFill>
                <a:latin typeface="Impact" pitchFamily="34" charset="0"/>
              </a:rPr>
              <a:t> </a:t>
            </a:r>
            <a:br>
              <a:rPr lang="en-US" sz="2800" dirty="0">
                <a:solidFill>
                  <a:schemeClr val="bg1"/>
                </a:solidFill>
                <a:latin typeface="Impact" pitchFamily="34" charset="0"/>
              </a:rPr>
            </a:br>
            <a:r>
              <a:rPr lang="en-US" sz="2800" dirty="0" err="1">
                <a:solidFill>
                  <a:schemeClr val="bg1"/>
                </a:solidFill>
                <a:latin typeface="Impact" pitchFamily="34" charset="0"/>
              </a:rPr>
              <a:t>calon</a:t>
            </a:r>
            <a:r>
              <a:rPr lang="en-US" sz="2800" dirty="0">
                <a:solidFill>
                  <a:schemeClr val="bg1"/>
                </a:solidFill>
                <a:latin typeface="Impact" pitchFamily="34" charset="0"/>
              </a:rPr>
              <a:t> </a:t>
            </a:r>
            <a:r>
              <a:rPr lang="en-US" sz="2800" dirty="0" err="1">
                <a:solidFill>
                  <a:schemeClr val="bg1"/>
                </a:solidFill>
                <a:latin typeface="Impact" pitchFamily="34" charset="0"/>
              </a:rPr>
              <a:t>istri</a:t>
            </a:r>
            <a:r>
              <a:rPr lang="en-US" sz="2800" dirty="0">
                <a:solidFill>
                  <a:schemeClr val="bg1"/>
                </a:solidFill>
                <a:latin typeface="Impact" pitchFamily="34" charset="0"/>
              </a:rPr>
              <a:t> </a:t>
            </a:r>
            <a:r>
              <a:rPr lang="en-US" sz="2800" dirty="0" err="1">
                <a:solidFill>
                  <a:schemeClr val="bg1"/>
                </a:solidFill>
                <a:latin typeface="Impact" pitchFamily="34" charset="0"/>
              </a:rPr>
              <a:t>bagi</a:t>
            </a:r>
            <a:r>
              <a:rPr lang="en-US" sz="2800" dirty="0">
                <a:solidFill>
                  <a:schemeClr val="bg1"/>
                </a:solidFill>
                <a:latin typeface="Impact" pitchFamily="34" charset="0"/>
              </a:rPr>
              <a:t> </a:t>
            </a:r>
            <a:r>
              <a:rPr lang="en-US" sz="2800" dirty="0" err="1">
                <a:solidFill>
                  <a:schemeClr val="bg1"/>
                </a:solidFill>
                <a:latin typeface="Impact" pitchFamily="34" charset="0"/>
              </a:rPr>
              <a:t>Ishak</a:t>
            </a:r>
            <a:r>
              <a:rPr lang="en-US" sz="2800" dirty="0">
                <a:solidFill>
                  <a:schemeClr val="bg1"/>
                </a:solidFill>
                <a:latin typeface="Impact" pitchFamily="34" charset="0"/>
              </a:rPr>
              <a:t> </a:t>
            </a:r>
            <a:r>
              <a:rPr lang="en-US" sz="2800" dirty="0" err="1">
                <a:solidFill>
                  <a:schemeClr val="bg1"/>
                </a:solidFill>
                <a:latin typeface="Impact" pitchFamily="34" charset="0"/>
              </a:rPr>
              <a:t>dari</a:t>
            </a:r>
            <a:r>
              <a:rPr lang="en-US" sz="2800" dirty="0">
                <a:solidFill>
                  <a:schemeClr val="bg1"/>
                </a:solidFill>
                <a:latin typeface="Impact" pitchFamily="34" charset="0"/>
              </a:rPr>
              <a:t> </a:t>
            </a:r>
            <a:r>
              <a:rPr lang="en-US" sz="2800" dirty="0" err="1">
                <a:solidFill>
                  <a:schemeClr val="bg1"/>
                </a:solidFill>
                <a:latin typeface="Impact" pitchFamily="34" charset="0"/>
              </a:rPr>
              <a:t>orang</a:t>
            </a:r>
            <a:r>
              <a:rPr lang="en-US" sz="2800" dirty="0">
                <a:solidFill>
                  <a:schemeClr val="bg1"/>
                </a:solidFill>
                <a:latin typeface="Impact" pitchFamily="34" charset="0"/>
              </a:rPr>
              <a:t> </a:t>
            </a:r>
            <a:r>
              <a:rPr lang="en-US" sz="2800" dirty="0" err="1">
                <a:solidFill>
                  <a:schemeClr val="bg1"/>
                </a:solidFill>
                <a:latin typeface="Impact" pitchFamily="34" charset="0"/>
              </a:rPr>
              <a:t>Kanaan</a:t>
            </a:r>
            <a:r>
              <a:rPr lang="en-US" sz="2800" dirty="0">
                <a:solidFill>
                  <a:schemeClr val="bg1"/>
                </a:solidFill>
                <a:latin typeface="Impact" pitchFamily="34" charset="0"/>
              </a:rPr>
              <a:t>?</a:t>
            </a:r>
          </a:p>
        </p:txBody>
      </p:sp>
      <p:sp>
        <p:nvSpPr>
          <p:cNvPr id="3" name="Content Placeholder 2"/>
          <p:cNvSpPr>
            <a:spLocks noGrp="1"/>
          </p:cNvSpPr>
          <p:nvPr>
            <p:ph idx="1"/>
          </p:nvPr>
        </p:nvSpPr>
        <p:spPr>
          <a:xfrm>
            <a:off x="214282" y="1428736"/>
            <a:ext cx="8686800" cy="5214974"/>
          </a:xfrm>
        </p:spPr>
        <p:txBody>
          <a:bodyPr>
            <a:noAutofit/>
          </a:bodyPr>
          <a:lstStyle/>
          <a:p>
            <a:pPr>
              <a:buNone/>
            </a:pPr>
            <a:r>
              <a:rPr lang="en-US" sz="2400" dirty="0">
                <a:latin typeface="Berlin Sans FB" pitchFamily="34" charset="0"/>
              </a:rPr>
              <a:t>	</a:t>
            </a:r>
            <a:r>
              <a:rPr lang="en-US" sz="2400" dirty="0">
                <a:latin typeface="Eras Demi ITC" pitchFamily="34" charset="0"/>
              </a:rPr>
              <a:t>Ellen G. White, Alfa </a:t>
            </a:r>
            <a:r>
              <a:rPr lang="en-US" sz="2400" dirty="0" err="1">
                <a:latin typeface="Eras Demi ITC" pitchFamily="34" charset="0"/>
              </a:rPr>
              <a:t>dan</a:t>
            </a:r>
            <a:r>
              <a:rPr lang="en-US" sz="2400" dirty="0">
                <a:latin typeface="Eras Demi ITC" pitchFamily="34" charset="0"/>
              </a:rPr>
              <a:t> Omega, </a:t>
            </a:r>
            <a:r>
              <a:rPr lang="en-US" sz="2400" dirty="0" err="1">
                <a:latin typeface="Eras Demi ITC" pitchFamily="34" charset="0"/>
              </a:rPr>
              <a:t>jld</a:t>
            </a:r>
            <a:r>
              <a:rPr lang="en-US" sz="2400" dirty="0">
                <a:latin typeface="Eras Demi ITC" pitchFamily="34" charset="0"/>
              </a:rPr>
              <a:t>. 1, </a:t>
            </a:r>
            <a:r>
              <a:rPr lang="en-US" sz="2400" dirty="0" err="1">
                <a:latin typeface="Eras Demi ITC" pitchFamily="34" charset="0"/>
              </a:rPr>
              <a:t>hlm</a:t>
            </a:r>
            <a:r>
              <a:rPr lang="en-US" sz="2400" dirty="0">
                <a:latin typeface="Eras Demi ITC" pitchFamily="34" charset="0"/>
              </a:rPr>
              <a:t>. 194, 195 : </a:t>
            </a:r>
            <a:r>
              <a:rPr lang="en-US" sz="2400" dirty="0">
                <a:latin typeface="Berlin Sans FB" pitchFamily="34" charset="0"/>
              </a:rPr>
              <a:t>“</a:t>
            </a:r>
            <a:r>
              <a:rPr lang="en-US" sz="2400" dirty="0" err="1">
                <a:latin typeface="Berlin Sans FB" pitchFamily="34" charset="0"/>
              </a:rPr>
              <a:t>Penduduk</a:t>
            </a:r>
            <a:r>
              <a:rPr lang="en-US" sz="2400" dirty="0">
                <a:latin typeface="Berlin Sans FB" pitchFamily="34" charset="0"/>
              </a:rPr>
              <a:t> </a:t>
            </a:r>
            <a:r>
              <a:rPr lang="en-US" sz="2400" dirty="0" err="1">
                <a:latin typeface="Berlin Sans FB" pitchFamily="34" charset="0"/>
              </a:rPr>
              <a:t>Kanaan</a:t>
            </a:r>
            <a:r>
              <a:rPr lang="en-US" sz="2400" dirty="0">
                <a:latin typeface="Berlin Sans FB" pitchFamily="34" charset="0"/>
              </a:rPr>
              <a:t> </a:t>
            </a:r>
            <a:r>
              <a:rPr lang="en-US" sz="2400" dirty="0" err="1">
                <a:latin typeface="Berlin Sans FB" pitchFamily="34" charset="0"/>
              </a:rPr>
              <a:t>adalah</a:t>
            </a:r>
            <a:r>
              <a:rPr lang="en-US" sz="2400" dirty="0">
                <a:latin typeface="Berlin Sans FB" pitchFamily="34" charset="0"/>
              </a:rPr>
              <a:t> </a:t>
            </a:r>
            <a:r>
              <a:rPr lang="en-US" sz="2400" dirty="0" err="1">
                <a:latin typeface="Berlin Sans FB" pitchFamily="34" charset="0"/>
              </a:rPr>
              <a:t>penyembah</a:t>
            </a:r>
            <a:r>
              <a:rPr lang="en-US" sz="2400" dirty="0">
                <a:latin typeface="Berlin Sans FB" pitchFamily="34" charset="0"/>
              </a:rPr>
              <a:t> </a:t>
            </a:r>
            <a:r>
              <a:rPr lang="en-US" sz="2400" dirty="0" err="1">
                <a:latin typeface="Berlin Sans FB" pitchFamily="34" charset="0"/>
              </a:rPr>
              <a:t>berhala</a:t>
            </a:r>
            <a:r>
              <a:rPr lang="en-US" sz="2400" dirty="0">
                <a:latin typeface="Berlin Sans FB" pitchFamily="34" charset="0"/>
              </a:rPr>
              <a:t>, </a:t>
            </a:r>
            <a:r>
              <a:rPr lang="en-US" sz="2400" dirty="0" err="1">
                <a:latin typeface="Berlin Sans FB" pitchFamily="34" charset="0"/>
              </a:rPr>
              <a:t>dan</a:t>
            </a:r>
            <a:r>
              <a:rPr lang="en-US" sz="2400" dirty="0">
                <a:latin typeface="Berlin Sans FB" pitchFamily="34" charset="0"/>
              </a:rPr>
              <a:t> Allah </a:t>
            </a:r>
            <a:r>
              <a:rPr lang="en-US" sz="2400" dirty="0" err="1">
                <a:latin typeface="Berlin Sans FB" pitchFamily="34" charset="0"/>
              </a:rPr>
              <a:t>telah</a:t>
            </a:r>
            <a:r>
              <a:rPr lang="en-US" sz="2400" dirty="0">
                <a:latin typeface="Berlin Sans FB" pitchFamily="34" charset="0"/>
              </a:rPr>
              <a:t> </a:t>
            </a:r>
            <a:r>
              <a:rPr lang="en-US" sz="2400" dirty="0" err="1">
                <a:latin typeface="Berlin Sans FB" pitchFamily="34" charset="0"/>
              </a:rPr>
              <a:t>melarang</a:t>
            </a:r>
            <a:r>
              <a:rPr lang="en-US" sz="2400" dirty="0">
                <a:latin typeface="Berlin Sans FB" pitchFamily="34" charset="0"/>
              </a:rPr>
              <a:t> </a:t>
            </a:r>
            <a:r>
              <a:rPr lang="en-US" sz="2400" dirty="0" err="1">
                <a:latin typeface="Berlin Sans FB" pitchFamily="34" charset="0"/>
              </a:rPr>
              <a:t>kawin</a:t>
            </a:r>
            <a:r>
              <a:rPr lang="en-US" sz="2400" dirty="0">
                <a:latin typeface="Berlin Sans FB" pitchFamily="34" charset="0"/>
              </a:rPr>
              <a:t> </a:t>
            </a:r>
            <a:r>
              <a:rPr lang="en-US" sz="2400" dirty="0" err="1">
                <a:latin typeface="Berlin Sans FB" pitchFamily="34" charset="0"/>
              </a:rPr>
              <a:t>campur</a:t>
            </a:r>
            <a:r>
              <a:rPr lang="en-US" sz="2400" dirty="0">
                <a:latin typeface="Berlin Sans FB" pitchFamily="34" charset="0"/>
              </a:rPr>
              <a:t> </a:t>
            </a:r>
            <a:r>
              <a:rPr lang="en-US" sz="2400" dirty="0" err="1">
                <a:latin typeface="Berlin Sans FB" pitchFamily="34" charset="0"/>
              </a:rPr>
              <a:t>antara</a:t>
            </a:r>
            <a:r>
              <a:rPr lang="en-US" sz="2400" dirty="0">
                <a:latin typeface="Berlin Sans FB" pitchFamily="34" charset="0"/>
              </a:rPr>
              <a:t> </a:t>
            </a:r>
            <a:r>
              <a:rPr lang="en-US" sz="2400" dirty="0" err="1">
                <a:latin typeface="Berlin Sans FB" pitchFamily="34" charset="0"/>
              </a:rPr>
              <a:t>umat-Nya</a:t>
            </a:r>
            <a:r>
              <a:rPr lang="en-US" sz="2400" dirty="0">
                <a:latin typeface="Berlin Sans FB" pitchFamily="34" charset="0"/>
              </a:rPr>
              <a:t> </a:t>
            </a:r>
            <a:r>
              <a:rPr lang="en-US" sz="2400" dirty="0" err="1">
                <a:latin typeface="Berlin Sans FB" pitchFamily="34" charset="0"/>
              </a:rPr>
              <a:t>dengan</a:t>
            </a:r>
            <a:r>
              <a:rPr lang="en-US" sz="2400" dirty="0">
                <a:latin typeface="Berlin Sans FB" pitchFamily="34" charset="0"/>
              </a:rPr>
              <a:t> </a:t>
            </a:r>
            <a:r>
              <a:rPr lang="en-US" sz="2400" dirty="0" err="1">
                <a:latin typeface="Berlin Sans FB" pitchFamily="34" charset="0"/>
              </a:rPr>
              <a:t>mereka</a:t>
            </a:r>
            <a:r>
              <a:rPr lang="en-US" sz="2400" dirty="0">
                <a:latin typeface="Berlin Sans FB" pitchFamily="34" charset="0"/>
              </a:rPr>
              <a:t>, </a:t>
            </a:r>
            <a:r>
              <a:rPr lang="en-US" sz="2400" dirty="0" err="1">
                <a:latin typeface="Berlin Sans FB" pitchFamily="34" charset="0"/>
              </a:rPr>
              <a:t>menyadari</a:t>
            </a:r>
            <a:r>
              <a:rPr lang="en-US" sz="2400" dirty="0">
                <a:latin typeface="Berlin Sans FB" pitchFamily="34" charset="0"/>
              </a:rPr>
              <a:t> </a:t>
            </a:r>
            <a:r>
              <a:rPr lang="en-US" sz="2400" dirty="0" err="1">
                <a:latin typeface="Berlin Sans FB" pitchFamily="34" charset="0"/>
              </a:rPr>
              <a:t>bahwa</a:t>
            </a:r>
            <a:r>
              <a:rPr lang="en-US" sz="2400" dirty="0">
                <a:latin typeface="Berlin Sans FB" pitchFamily="34" charset="0"/>
              </a:rPr>
              <a:t> </a:t>
            </a:r>
            <a:r>
              <a:rPr lang="en-US" sz="2400" dirty="0" err="1">
                <a:latin typeface="Berlin Sans FB" pitchFamily="34" charset="0"/>
              </a:rPr>
              <a:t>pernikahan</a:t>
            </a:r>
            <a:r>
              <a:rPr lang="en-US" sz="2400" dirty="0">
                <a:latin typeface="Berlin Sans FB" pitchFamily="34" charset="0"/>
              </a:rPr>
              <a:t> </a:t>
            </a:r>
            <a:r>
              <a:rPr lang="en-US" sz="2400" dirty="0" err="1">
                <a:latin typeface="Berlin Sans FB" pitchFamily="34" charset="0"/>
              </a:rPr>
              <a:t>seperti</a:t>
            </a:r>
            <a:r>
              <a:rPr lang="en-US" sz="2400" dirty="0">
                <a:latin typeface="Berlin Sans FB" pitchFamily="34" charset="0"/>
              </a:rPr>
              <a:t> </a:t>
            </a:r>
            <a:r>
              <a:rPr lang="en-US" sz="2400" dirty="0" err="1">
                <a:latin typeface="Berlin Sans FB" pitchFamily="34" charset="0"/>
              </a:rPr>
              <a:t>itu</a:t>
            </a:r>
            <a:r>
              <a:rPr lang="en-US" sz="2400" dirty="0">
                <a:latin typeface="Berlin Sans FB" pitchFamily="34" charset="0"/>
              </a:rPr>
              <a:t> </a:t>
            </a:r>
            <a:r>
              <a:rPr lang="en-US" sz="2400" dirty="0" err="1">
                <a:latin typeface="Berlin Sans FB" pitchFamily="34" charset="0"/>
              </a:rPr>
              <a:t>akan</a:t>
            </a:r>
            <a:r>
              <a:rPr lang="en-US" sz="2400" dirty="0">
                <a:latin typeface="Berlin Sans FB" pitchFamily="34" charset="0"/>
              </a:rPr>
              <a:t> </a:t>
            </a:r>
            <a:r>
              <a:rPr lang="en-US" sz="2400" dirty="0" err="1">
                <a:latin typeface="Berlin Sans FB" pitchFamily="34" charset="0"/>
              </a:rPr>
              <a:t>menuntun</a:t>
            </a:r>
            <a:r>
              <a:rPr lang="en-US" sz="2400" dirty="0">
                <a:latin typeface="Berlin Sans FB" pitchFamily="34" charset="0"/>
              </a:rPr>
              <a:t> </a:t>
            </a:r>
            <a:r>
              <a:rPr lang="en-US" sz="2400" dirty="0" err="1">
                <a:latin typeface="Berlin Sans FB" pitchFamily="34" charset="0"/>
              </a:rPr>
              <a:t>kepada</a:t>
            </a:r>
            <a:r>
              <a:rPr lang="en-US" sz="2400" dirty="0">
                <a:latin typeface="Berlin Sans FB" pitchFamily="34" charset="0"/>
              </a:rPr>
              <a:t> </a:t>
            </a:r>
            <a:r>
              <a:rPr lang="en-US" sz="2400" dirty="0" err="1">
                <a:latin typeface="Berlin Sans FB" pitchFamily="34" charset="0"/>
              </a:rPr>
              <a:t>kemurtadan</a:t>
            </a:r>
            <a:r>
              <a:rPr lang="en-US" sz="2400" dirty="0">
                <a:latin typeface="Berlin Sans FB" pitchFamily="34" charset="0"/>
              </a:rPr>
              <a:t>. Abraham </a:t>
            </a:r>
            <a:r>
              <a:rPr lang="en-US" sz="2400" dirty="0" err="1">
                <a:latin typeface="Berlin Sans FB" pitchFamily="34" charset="0"/>
              </a:rPr>
              <a:t>merasa</a:t>
            </a:r>
            <a:r>
              <a:rPr lang="en-US" sz="2400" dirty="0">
                <a:latin typeface="Berlin Sans FB" pitchFamily="34" charset="0"/>
              </a:rPr>
              <a:t> </a:t>
            </a:r>
            <a:r>
              <a:rPr lang="en-US" sz="2400" dirty="0" err="1">
                <a:latin typeface="Berlin Sans FB" pitchFamily="34" charset="0"/>
              </a:rPr>
              <a:t>takut</a:t>
            </a:r>
            <a:r>
              <a:rPr lang="en-US" sz="2400" dirty="0">
                <a:latin typeface="Berlin Sans FB" pitchFamily="34" charset="0"/>
              </a:rPr>
              <a:t> </a:t>
            </a:r>
            <a:r>
              <a:rPr lang="en-US" sz="2400" dirty="0" err="1">
                <a:latin typeface="Berlin Sans FB" pitchFamily="34" charset="0"/>
              </a:rPr>
              <a:t>akan</a:t>
            </a:r>
            <a:r>
              <a:rPr lang="en-US" sz="2400" dirty="0">
                <a:latin typeface="Berlin Sans FB" pitchFamily="34" charset="0"/>
              </a:rPr>
              <a:t> </a:t>
            </a:r>
            <a:r>
              <a:rPr lang="en-US" sz="2400" dirty="0" err="1">
                <a:latin typeface="Berlin Sans FB" pitchFamily="34" charset="0"/>
              </a:rPr>
              <a:t>akibat</a:t>
            </a:r>
            <a:r>
              <a:rPr lang="en-US" sz="2400" dirty="0">
                <a:latin typeface="Berlin Sans FB" pitchFamily="34" charset="0"/>
              </a:rPr>
              <a:t> </a:t>
            </a:r>
            <a:r>
              <a:rPr lang="en-US" sz="2400" dirty="0" err="1">
                <a:latin typeface="Berlin Sans FB" pitchFamily="34" charset="0"/>
              </a:rPr>
              <a:t>pengaruh-pengaruh</a:t>
            </a:r>
            <a:r>
              <a:rPr lang="en-US" sz="2400" dirty="0">
                <a:latin typeface="Berlin Sans FB" pitchFamily="34" charset="0"/>
              </a:rPr>
              <a:t> </a:t>
            </a:r>
            <a:r>
              <a:rPr lang="en-US" sz="2400" dirty="0" err="1">
                <a:latin typeface="Berlin Sans FB" pitchFamily="34" charset="0"/>
              </a:rPr>
              <a:t>jahat</a:t>
            </a:r>
            <a:r>
              <a:rPr lang="en-US" sz="2400" dirty="0">
                <a:latin typeface="Berlin Sans FB" pitchFamily="34" charset="0"/>
              </a:rPr>
              <a:t> yang </a:t>
            </a:r>
            <a:r>
              <a:rPr lang="en-US" sz="2400" dirty="0" err="1">
                <a:latin typeface="Berlin Sans FB" pitchFamily="34" charset="0"/>
              </a:rPr>
              <a:t>mengelilingi</a:t>
            </a:r>
            <a:r>
              <a:rPr lang="en-US" sz="2400" dirty="0">
                <a:latin typeface="Berlin Sans FB" pitchFamily="34" charset="0"/>
              </a:rPr>
              <a:t> </a:t>
            </a:r>
            <a:r>
              <a:rPr lang="en-US" sz="2400" dirty="0" err="1">
                <a:latin typeface="Berlin Sans FB" pitchFamily="34" charset="0"/>
              </a:rPr>
              <a:t>anaknya</a:t>
            </a:r>
            <a:r>
              <a:rPr lang="en-US" sz="2400" dirty="0">
                <a:latin typeface="Berlin Sans FB" pitchFamily="34" charset="0"/>
              </a:rPr>
              <a:t>. Di </a:t>
            </a:r>
            <a:r>
              <a:rPr lang="en-US" sz="2400" dirty="0" err="1">
                <a:latin typeface="Berlin Sans FB" pitchFamily="34" charset="0"/>
              </a:rPr>
              <a:t>dalam</a:t>
            </a:r>
            <a:r>
              <a:rPr lang="en-US" sz="2400" dirty="0">
                <a:latin typeface="Berlin Sans FB" pitchFamily="34" charset="0"/>
              </a:rPr>
              <a:t> </a:t>
            </a:r>
            <a:r>
              <a:rPr lang="en-US" sz="2400" dirty="0" err="1">
                <a:latin typeface="Berlin Sans FB" pitchFamily="34" charset="0"/>
              </a:rPr>
              <a:t>pikiran</a:t>
            </a:r>
            <a:r>
              <a:rPr lang="en-US" sz="2400" dirty="0">
                <a:latin typeface="Berlin Sans FB" pitchFamily="34" charset="0"/>
              </a:rPr>
              <a:t> Abraham, </a:t>
            </a:r>
            <a:r>
              <a:rPr lang="en-US" sz="2400" dirty="0" err="1">
                <a:latin typeface="Berlin Sans FB" pitchFamily="34" charset="0"/>
              </a:rPr>
              <a:t>pilihan</a:t>
            </a:r>
            <a:r>
              <a:rPr lang="en-US" sz="2400" dirty="0">
                <a:latin typeface="Berlin Sans FB" pitchFamily="34" charset="0"/>
              </a:rPr>
              <a:t> </a:t>
            </a:r>
            <a:r>
              <a:rPr lang="en-US" sz="2400" dirty="0" err="1">
                <a:latin typeface="Berlin Sans FB" pitchFamily="34" charset="0"/>
              </a:rPr>
              <a:t>akan</a:t>
            </a:r>
            <a:r>
              <a:rPr lang="en-US" sz="2400" dirty="0">
                <a:latin typeface="Berlin Sans FB" pitchFamily="34" charset="0"/>
              </a:rPr>
              <a:t> </a:t>
            </a:r>
            <a:r>
              <a:rPr lang="en-US" sz="2400" dirty="0" err="1">
                <a:latin typeface="Berlin Sans FB" pitchFamily="34" charset="0"/>
              </a:rPr>
              <a:t>seorang</a:t>
            </a:r>
            <a:r>
              <a:rPr lang="en-US" sz="2400" dirty="0">
                <a:latin typeface="Berlin Sans FB" pitchFamily="34" charset="0"/>
              </a:rPr>
              <a:t> </a:t>
            </a:r>
            <a:r>
              <a:rPr lang="en-US" sz="2400" dirty="0" err="1">
                <a:latin typeface="Berlin Sans FB" pitchFamily="34" charset="0"/>
              </a:rPr>
              <a:t>istri</a:t>
            </a:r>
            <a:r>
              <a:rPr lang="en-US" sz="2400" dirty="0">
                <a:latin typeface="Berlin Sans FB" pitchFamily="34" charset="0"/>
              </a:rPr>
              <a:t> </a:t>
            </a:r>
            <a:r>
              <a:rPr lang="en-US" sz="2400" dirty="0" err="1">
                <a:latin typeface="Berlin Sans FB" pitchFamily="34" charset="0"/>
              </a:rPr>
              <a:t>bagi</a:t>
            </a:r>
            <a:r>
              <a:rPr lang="en-US" sz="2400" dirty="0">
                <a:latin typeface="Berlin Sans FB" pitchFamily="34" charset="0"/>
              </a:rPr>
              <a:t> </a:t>
            </a:r>
            <a:r>
              <a:rPr lang="en-US" sz="2400" dirty="0" err="1">
                <a:latin typeface="Berlin Sans FB" pitchFamily="34" charset="0"/>
              </a:rPr>
              <a:t>anaknya</a:t>
            </a:r>
            <a:r>
              <a:rPr lang="en-US" sz="2400" dirty="0">
                <a:latin typeface="Berlin Sans FB" pitchFamily="34" charset="0"/>
              </a:rPr>
              <a:t> </a:t>
            </a:r>
            <a:r>
              <a:rPr lang="en-US" sz="2400" dirty="0" err="1">
                <a:latin typeface="Berlin Sans FB" pitchFamily="34" charset="0"/>
              </a:rPr>
              <a:t>merupakan</a:t>
            </a:r>
            <a:r>
              <a:rPr lang="en-US" sz="2400" dirty="0">
                <a:latin typeface="Berlin Sans FB" pitchFamily="34" charset="0"/>
              </a:rPr>
              <a:t> </a:t>
            </a:r>
            <a:r>
              <a:rPr lang="en-US" sz="2400" dirty="0" err="1">
                <a:latin typeface="Berlin Sans FB" pitchFamily="34" charset="0"/>
              </a:rPr>
              <a:t>satu</a:t>
            </a:r>
            <a:r>
              <a:rPr lang="en-US" sz="2400" dirty="0">
                <a:latin typeface="Berlin Sans FB" pitchFamily="34" charset="0"/>
              </a:rPr>
              <a:t> </a:t>
            </a:r>
            <a:r>
              <a:rPr lang="en-US" sz="2400" dirty="0" err="1">
                <a:latin typeface="Berlin Sans FB" pitchFamily="34" charset="0"/>
              </a:rPr>
              <a:t>hal</a:t>
            </a:r>
            <a:r>
              <a:rPr lang="en-US" sz="2400" dirty="0">
                <a:latin typeface="Berlin Sans FB" pitchFamily="34" charset="0"/>
              </a:rPr>
              <a:t> yang </a:t>
            </a:r>
            <a:r>
              <a:rPr lang="en-US" sz="2400" dirty="0" err="1">
                <a:latin typeface="Berlin Sans FB" pitchFamily="34" charset="0"/>
              </a:rPr>
              <a:t>amat</a:t>
            </a:r>
            <a:r>
              <a:rPr lang="en-US" sz="2400" dirty="0">
                <a:latin typeface="Berlin Sans FB" pitchFamily="34" charset="0"/>
              </a:rPr>
              <a:t> </a:t>
            </a:r>
            <a:r>
              <a:rPr lang="en-US" sz="2400" dirty="0" err="1">
                <a:latin typeface="Berlin Sans FB" pitchFamily="34" charset="0"/>
              </a:rPr>
              <a:t>penting</a:t>
            </a:r>
            <a:r>
              <a:rPr lang="en-US" sz="2400" dirty="0">
                <a:latin typeface="Berlin Sans FB" pitchFamily="34" charset="0"/>
              </a:rPr>
              <a:t>, </a:t>
            </a:r>
            <a:r>
              <a:rPr lang="en-US" sz="2400" dirty="0" err="1">
                <a:latin typeface="Berlin Sans FB" pitchFamily="34" charset="0"/>
              </a:rPr>
              <a:t>ia</a:t>
            </a:r>
            <a:r>
              <a:rPr lang="en-US" sz="2400" dirty="0">
                <a:latin typeface="Berlin Sans FB" pitchFamily="34" charset="0"/>
              </a:rPr>
              <a:t> </a:t>
            </a:r>
            <a:r>
              <a:rPr lang="en-US" sz="2400" dirty="0" err="1">
                <a:latin typeface="Berlin Sans FB" pitchFamily="34" charset="0"/>
              </a:rPr>
              <a:t>menghendaki</a:t>
            </a:r>
            <a:r>
              <a:rPr lang="en-US" sz="2400" dirty="0">
                <a:latin typeface="Berlin Sans FB" pitchFamily="34" charset="0"/>
              </a:rPr>
              <a:t> agar </a:t>
            </a:r>
            <a:r>
              <a:rPr lang="en-US" sz="2400" dirty="0" err="1">
                <a:latin typeface="Berlin Sans FB" pitchFamily="34" charset="0"/>
              </a:rPr>
              <a:t>dia</a:t>
            </a:r>
            <a:r>
              <a:rPr lang="en-US" sz="2400" dirty="0">
                <a:latin typeface="Berlin Sans FB" pitchFamily="34" charset="0"/>
              </a:rPr>
              <a:t> </a:t>
            </a:r>
            <a:r>
              <a:rPr lang="en-US" sz="2400" dirty="0" err="1">
                <a:latin typeface="Berlin Sans FB" pitchFamily="34" charset="0"/>
              </a:rPr>
              <a:t>menikah</a:t>
            </a:r>
            <a:r>
              <a:rPr lang="en-US" sz="2400" dirty="0">
                <a:latin typeface="Berlin Sans FB" pitchFamily="34" charset="0"/>
              </a:rPr>
              <a:t> </a:t>
            </a:r>
            <a:r>
              <a:rPr lang="en-US" sz="2400" dirty="0" err="1">
                <a:latin typeface="Berlin Sans FB" pitchFamily="34" charset="0"/>
              </a:rPr>
              <a:t>dengan</a:t>
            </a:r>
            <a:r>
              <a:rPr lang="en-US" sz="2400" dirty="0">
                <a:latin typeface="Berlin Sans FB" pitchFamily="34" charset="0"/>
              </a:rPr>
              <a:t> </a:t>
            </a:r>
            <a:r>
              <a:rPr lang="en-US" sz="2400" dirty="0" err="1">
                <a:latin typeface="Berlin Sans FB" pitchFamily="34" charset="0"/>
              </a:rPr>
              <a:t>seorang</a:t>
            </a:r>
            <a:r>
              <a:rPr lang="en-US" sz="2400" dirty="0">
                <a:latin typeface="Berlin Sans FB" pitchFamily="34" charset="0"/>
              </a:rPr>
              <a:t> yang </a:t>
            </a:r>
            <a:r>
              <a:rPr lang="en-US" sz="2400" dirty="0" err="1">
                <a:latin typeface="Berlin Sans FB" pitchFamily="34" charset="0"/>
              </a:rPr>
              <a:t>tidak</a:t>
            </a:r>
            <a:r>
              <a:rPr lang="en-US" sz="2400" dirty="0">
                <a:latin typeface="Berlin Sans FB" pitchFamily="34" charset="0"/>
              </a:rPr>
              <a:t> </a:t>
            </a:r>
            <a:r>
              <a:rPr lang="en-US" sz="2400" dirty="0" err="1">
                <a:latin typeface="Berlin Sans FB" pitchFamily="34" charset="0"/>
              </a:rPr>
              <a:t>akan</a:t>
            </a:r>
            <a:r>
              <a:rPr lang="en-US" sz="2400" dirty="0">
                <a:latin typeface="Berlin Sans FB" pitchFamily="34" charset="0"/>
              </a:rPr>
              <a:t> </a:t>
            </a:r>
            <a:r>
              <a:rPr lang="en-US" sz="2400" dirty="0" err="1">
                <a:latin typeface="Berlin Sans FB" pitchFamily="34" charset="0"/>
              </a:rPr>
              <a:t>menuntun</a:t>
            </a:r>
            <a:r>
              <a:rPr lang="en-US" sz="2400" dirty="0">
                <a:latin typeface="Berlin Sans FB" pitchFamily="34" charset="0"/>
              </a:rPr>
              <a:t> </a:t>
            </a:r>
            <a:r>
              <a:rPr lang="en-US" sz="2400" dirty="0" err="1">
                <a:latin typeface="Berlin Sans FB" pitchFamily="34" charset="0"/>
              </a:rPr>
              <a:t>dia</a:t>
            </a:r>
            <a:r>
              <a:rPr lang="en-US" sz="2400" dirty="0">
                <a:latin typeface="Berlin Sans FB" pitchFamily="34" charset="0"/>
              </a:rPr>
              <a:t> </a:t>
            </a:r>
            <a:r>
              <a:rPr lang="en-US" sz="2400" dirty="0" err="1">
                <a:latin typeface="Berlin Sans FB" pitchFamily="34" charset="0"/>
              </a:rPr>
              <a:t>berpaling</a:t>
            </a:r>
            <a:r>
              <a:rPr lang="en-US" sz="2400" dirty="0">
                <a:latin typeface="Berlin Sans FB" pitchFamily="34" charset="0"/>
              </a:rPr>
              <a:t> </a:t>
            </a:r>
            <a:r>
              <a:rPr lang="en-US" sz="2400" dirty="0" err="1">
                <a:latin typeface="Berlin Sans FB" pitchFamily="34" charset="0"/>
              </a:rPr>
              <a:t>dari</a:t>
            </a:r>
            <a:r>
              <a:rPr lang="en-US" sz="2400" dirty="0">
                <a:latin typeface="Berlin Sans FB" pitchFamily="34" charset="0"/>
              </a:rPr>
              <a:t> Allah. </a:t>
            </a:r>
            <a:r>
              <a:rPr lang="en-US" sz="2400" dirty="0" err="1">
                <a:latin typeface="Berlin Sans FB" pitchFamily="34" charset="0"/>
              </a:rPr>
              <a:t>Ishak</a:t>
            </a:r>
            <a:r>
              <a:rPr lang="en-US" sz="2400" dirty="0">
                <a:latin typeface="Berlin Sans FB" pitchFamily="34" charset="0"/>
              </a:rPr>
              <a:t>, yang </a:t>
            </a:r>
            <a:r>
              <a:rPr lang="en-US" sz="2400" dirty="0" err="1">
                <a:latin typeface="Berlin Sans FB" pitchFamily="34" charset="0"/>
              </a:rPr>
              <a:t>berharap</a:t>
            </a:r>
            <a:r>
              <a:rPr lang="en-US" sz="2400" dirty="0">
                <a:latin typeface="Berlin Sans FB" pitchFamily="34" charset="0"/>
              </a:rPr>
              <a:t> </a:t>
            </a:r>
            <a:r>
              <a:rPr lang="en-US" sz="2400" dirty="0" err="1">
                <a:latin typeface="Berlin Sans FB" pitchFamily="34" charset="0"/>
              </a:rPr>
              <a:t>kepada</a:t>
            </a:r>
            <a:r>
              <a:rPr lang="en-US" sz="2400" dirty="0">
                <a:latin typeface="Berlin Sans FB" pitchFamily="34" charset="0"/>
              </a:rPr>
              <a:t> </a:t>
            </a:r>
            <a:r>
              <a:rPr lang="en-US" sz="2400" dirty="0" err="1">
                <a:latin typeface="Berlin Sans FB" pitchFamily="34" charset="0"/>
              </a:rPr>
              <a:t>kasih</a:t>
            </a:r>
            <a:r>
              <a:rPr lang="en-US" sz="2400" dirty="0">
                <a:latin typeface="Berlin Sans FB" pitchFamily="34" charset="0"/>
              </a:rPr>
              <a:t> </a:t>
            </a:r>
            <a:r>
              <a:rPr lang="en-US" sz="2400" dirty="0" err="1">
                <a:latin typeface="Berlin Sans FB" pitchFamily="34" charset="0"/>
              </a:rPr>
              <a:t>serta</a:t>
            </a:r>
            <a:r>
              <a:rPr lang="en-US" sz="2400" dirty="0">
                <a:latin typeface="Berlin Sans FB" pitchFamily="34" charset="0"/>
              </a:rPr>
              <a:t> </a:t>
            </a:r>
            <a:r>
              <a:rPr lang="en-US" sz="2400" dirty="0" err="1">
                <a:latin typeface="Berlin Sans FB" pitchFamily="34" charset="0"/>
              </a:rPr>
              <a:t>kebijaksanaan</a:t>
            </a:r>
            <a:r>
              <a:rPr lang="en-US" sz="2400" dirty="0">
                <a:latin typeface="Berlin Sans FB" pitchFamily="34" charset="0"/>
              </a:rPr>
              <a:t> </a:t>
            </a:r>
            <a:r>
              <a:rPr lang="en-US" sz="2400" dirty="0" err="1">
                <a:latin typeface="Berlin Sans FB" pitchFamily="34" charset="0"/>
              </a:rPr>
              <a:t>bapanya</a:t>
            </a:r>
            <a:r>
              <a:rPr lang="en-US" sz="2400" dirty="0">
                <a:latin typeface="Berlin Sans FB" pitchFamily="34" charset="0"/>
              </a:rPr>
              <a:t>, </a:t>
            </a:r>
            <a:r>
              <a:rPr lang="en-US" sz="2400" dirty="0" err="1">
                <a:latin typeface="Berlin Sans FB" pitchFamily="34" charset="0"/>
              </a:rPr>
              <a:t>merasa</a:t>
            </a:r>
            <a:r>
              <a:rPr lang="en-US" sz="2400" dirty="0">
                <a:latin typeface="Berlin Sans FB" pitchFamily="34" charset="0"/>
              </a:rPr>
              <a:t> </a:t>
            </a:r>
            <a:r>
              <a:rPr lang="en-US" sz="2400" dirty="0" err="1">
                <a:latin typeface="Berlin Sans FB" pitchFamily="34" charset="0"/>
              </a:rPr>
              <a:t>puas</a:t>
            </a:r>
            <a:r>
              <a:rPr lang="en-US" sz="2400" dirty="0">
                <a:latin typeface="Berlin Sans FB" pitchFamily="34" charset="0"/>
              </a:rPr>
              <a:t> </a:t>
            </a:r>
            <a:r>
              <a:rPr lang="en-US" sz="2400" dirty="0" err="1">
                <a:latin typeface="Berlin Sans FB" pitchFamily="34" charset="0"/>
              </a:rPr>
              <a:t>untuk</a:t>
            </a:r>
            <a:r>
              <a:rPr lang="en-US" sz="2400" dirty="0">
                <a:latin typeface="Berlin Sans FB" pitchFamily="34" charset="0"/>
              </a:rPr>
              <a:t> </a:t>
            </a:r>
            <a:r>
              <a:rPr lang="en-US" sz="2400" dirty="0" err="1">
                <a:latin typeface="Berlin Sans FB" pitchFamily="34" charset="0"/>
              </a:rPr>
              <a:t>menyerahkan</a:t>
            </a:r>
            <a:r>
              <a:rPr lang="en-US" sz="2400" dirty="0">
                <a:latin typeface="Berlin Sans FB" pitchFamily="34" charset="0"/>
              </a:rPr>
              <a:t> </a:t>
            </a:r>
            <a:r>
              <a:rPr lang="en-US" sz="2400" dirty="0" err="1">
                <a:latin typeface="Berlin Sans FB" pitchFamily="34" charset="0"/>
              </a:rPr>
              <a:t>persoalannya</a:t>
            </a:r>
            <a:r>
              <a:rPr lang="en-US" sz="2400" dirty="0">
                <a:latin typeface="Berlin Sans FB" pitchFamily="34" charset="0"/>
              </a:rPr>
              <a:t> </a:t>
            </a:r>
            <a:r>
              <a:rPr lang="en-US" sz="2400" dirty="0" err="1">
                <a:latin typeface="Berlin Sans FB" pitchFamily="34" charset="0"/>
              </a:rPr>
              <a:t>kepada</a:t>
            </a:r>
            <a:r>
              <a:rPr lang="en-US" sz="2400" dirty="0">
                <a:latin typeface="Berlin Sans FB" pitchFamily="34" charset="0"/>
              </a:rPr>
              <a:t> </a:t>
            </a:r>
            <a:r>
              <a:rPr lang="en-US" sz="2400" dirty="0" err="1">
                <a:latin typeface="Berlin Sans FB" pitchFamily="34" charset="0"/>
              </a:rPr>
              <a:t>bapanya</a:t>
            </a:r>
            <a:r>
              <a:rPr lang="en-US" sz="2400" dirty="0">
                <a:latin typeface="Berlin Sans FB" pitchFamily="34" charset="0"/>
              </a:rPr>
              <a:t>, </a:t>
            </a:r>
            <a:r>
              <a:rPr lang="en-US" sz="2400" dirty="0" err="1">
                <a:latin typeface="Berlin Sans FB" pitchFamily="34" charset="0"/>
              </a:rPr>
              <a:t>sambil</a:t>
            </a:r>
            <a:r>
              <a:rPr lang="en-US" sz="2400" dirty="0">
                <a:latin typeface="Berlin Sans FB" pitchFamily="34" charset="0"/>
              </a:rPr>
              <a:t> </a:t>
            </a:r>
            <a:r>
              <a:rPr lang="en-US" sz="2400" dirty="0" err="1">
                <a:latin typeface="Berlin Sans FB" pitchFamily="34" charset="0"/>
              </a:rPr>
              <a:t>memercayai</a:t>
            </a:r>
            <a:r>
              <a:rPr lang="en-US" sz="2400" dirty="0">
                <a:latin typeface="Berlin Sans FB" pitchFamily="34" charset="0"/>
              </a:rPr>
              <a:t> </a:t>
            </a:r>
            <a:r>
              <a:rPr lang="en-US" sz="2400" dirty="0" err="1">
                <a:latin typeface="Berlin Sans FB" pitchFamily="34" charset="0"/>
              </a:rPr>
              <a:t>bahwa</a:t>
            </a:r>
            <a:r>
              <a:rPr lang="en-US" sz="2400" dirty="0">
                <a:latin typeface="Berlin Sans FB" pitchFamily="34" charset="0"/>
              </a:rPr>
              <a:t> Allah </a:t>
            </a:r>
            <a:r>
              <a:rPr lang="en-US" sz="2400" dirty="0" err="1">
                <a:latin typeface="Berlin Sans FB" pitchFamily="34" charset="0"/>
              </a:rPr>
              <a:t>sendiri</a:t>
            </a:r>
            <a:r>
              <a:rPr lang="en-US" sz="2400" dirty="0">
                <a:latin typeface="Berlin Sans FB" pitchFamily="34" charset="0"/>
              </a:rPr>
              <a:t> </a:t>
            </a:r>
            <a:r>
              <a:rPr lang="en-US" sz="2400" dirty="0" err="1">
                <a:latin typeface="Berlin Sans FB" pitchFamily="34" charset="0"/>
              </a:rPr>
              <a:t>akan</a:t>
            </a:r>
            <a:r>
              <a:rPr lang="en-US" sz="2400" dirty="0">
                <a:latin typeface="Berlin Sans FB" pitchFamily="34" charset="0"/>
              </a:rPr>
              <a:t> </a:t>
            </a:r>
            <a:r>
              <a:rPr lang="en-US" sz="2400" dirty="0" err="1">
                <a:latin typeface="Berlin Sans FB" pitchFamily="34" charset="0"/>
              </a:rPr>
              <a:t>memimpin</a:t>
            </a:r>
            <a:r>
              <a:rPr lang="en-US" sz="2400" dirty="0">
                <a:latin typeface="Berlin Sans FB" pitchFamily="34" charset="0"/>
              </a:rPr>
              <a:t> </a:t>
            </a:r>
            <a:r>
              <a:rPr lang="en-US" sz="2400" dirty="0" err="1">
                <a:latin typeface="Berlin Sans FB" pitchFamily="34" charset="0"/>
              </a:rPr>
              <a:t>di</a:t>
            </a:r>
            <a:r>
              <a:rPr lang="en-US" sz="2400" dirty="0">
                <a:latin typeface="Berlin Sans FB" pitchFamily="34" charset="0"/>
              </a:rPr>
              <a:t> </a:t>
            </a:r>
            <a:r>
              <a:rPr lang="en-US" sz="2400" dirty="0" err="1">
                <a:latin typeface="Berlin Sans FB" pitchFamily="34" charset="0"/>
              </a:rPr>
              <a:t>dalam</a:t>
            </a:r>
            <a:r>
              <a:rPr lang="en-US" sz="2400" dirty="0">
                <a:latin typeface="Berlin Sans FB" pitchFamily="34" charset="0"/>
              </a:rPr>
              <a:t> </a:t>
            </a:r>
            <a:r>
              <a:rPr lang="en-US" sz="2400" dirty="0" err="1">
                <a:latin typeface="Berlin Sans FB" pitchFamily="34" charset="0"/>
              </a:rPr>
              <a:t>pilihan</a:t>
            </a:r>
            <a:r>
              <a:rPr lang="en-US" sz="2400" dirty="0">
                <a:latin typeface="Berlin Sans FB" pitchFamily="34" charset="0"/>
              </a:rPr>
              <a:t> yang </a:t>
            </a:r>
            <a:r>
              <a:rPr lang="en-US" sz="2400" dirty="0" err="1">
                <a:latin typeface="Berlin Sans FB" pitchFamily="34" charset="0"/>
              </a:rPr>
              <a:t>diadakan</a:t>
            </a:r>
            <a:r>
              <a:rPr lang="en-US" sz="2400" dirty="0">
                <a:latin typeface="Berlin Sans FB" pitchFamily="34" charset="0"/>
              </a:rPr>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chemeClr val="accent6">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0"/>
            <a:ext cx="9144000" cy="2071678"/>
          </a:xfrm>
          <a:solidFill>
            <a:schemeClr val="accent2">
              <a:lumMod val="50000"/>
            </a:schemeClr>
          </a:solidFill>
        </p:spPr>
        <p:txBody>
          <a:bodyPr>
            <a:noAutofit/>
          </a:bodyPr>
          <a:lstStyle/>
          <a:p>
            <a:r>
              <a:rPr lang="en-US" sz="2400" dirty="0" err="1">
                <a:solidFill>
                  <a:schemeClr val="bg1"/>
                </a:solidFill>
                <a:latin typeface="Eras Bold ITC" pitchFamily="34" charset="0"/>
              </a:rPr>
              <a:t>Kisah</a:t>
            </a:r>
            <a:r>
              <a:rPr lang="en-US" sz="2400" dirty="0">
                <a:solidFill>
                  <a:schemeClr val="bg1"/>
                </a:solidFill>
                <a:latin typeface="Eras Bold ITC" pitchFamily="34" charset="0"/>
              </a:rPr>
              <a:t> </a:t>
            </a:r>
            <a:r>
              <a:rPr lang="en-US" sz="2400" dirty="0" err="1">
                <a:solidFill>
                  <a:schemeClr val="bg1"/>
                </a:solidFill>
                <a:latin typeface="Eras Bold ITC" pitchFamily="34" charset="0"/>
              </a:rPr>
              <a:t>tentang</a:t>
            </a:r>
            <a:r>
              <a:rPr lang="en-US" sz="2400" dirty="0">
                <a:solidFill>
                  <a:schemeClr val="bg1"/>
                </a:solidFill>
                <a:latin typeface="Eras Bold ITC" pitchFamily="34" charset="0"/>
              </a:rPr>
              <a:t> </a:t>
            </a:r>
            <a:r>
              <a:rPr lang="en-US" sz="2400" dirty="0" err="1">
                <a:solidFill>
                  <a:schemeClr val="bg1"/>
                </a:solidFill>
                <a:latin typeface="Eras Bold ITC" pitchFamily="34" charset="0"/>
              </a:rPr>
              <a:t>mencari</a:t>
            </a:r>
            <a:r>
              <a:rPr lang="en-US" sz="2400" dirty="0">
                <a:solidFill>
                  <a:schemeClr val="bg1"/>
                </a:solidFill>
                <a:latin typeface="Eras Bold ITC" pitchFamily="34" charset="0"/>
              </a:rPr>
              <a:t> </a:t>
            </a:r>
            <a:r>
              <a:rPr lang="en-US" sz="2400" dirty="0" err="1">
                <a:solidFill>
                  <a:schemeClr val="bg1"/>
                </a:solidFill>
                <a:latin typeface="Eras Bold ITC" pitchFamily="34" charset="0"/>
              </a:rPr>
              <a:t>istri</a:t>
            </a:r>
            <a:r>
              <a:rPr lang="en-US" sz="2400" dirty="0">
                <a:solidFill>
                  <a:schemeClr val="bg1"/>
                </a:solidFill>
                <a:latin typeface="Eras Bold ITC" pitchFamily="34" charset="0"/>
              </a:rPr>
              <a:t> </a:t>
            </a:r>
            <a:r>
              <a:rPr lang="en-US" sz="2400" dirty="0" err="1">
                <a:solidFill>
                  <a:schemeClr val="bg1"/>
                </a:solidFill>
                <a:latin typeface="Eras Bold ITC" pitchFamily="34" charset="0"/>
              </a:rPr>
              <a:t>bagi</a:t>
            </a:r>
            <a:r>
              <a:rPr lang="en-US" sz="2400" dirty="0">
                <a:solidFill>
                  <a:schemeClr val="bg1"/>
                </a:solidFill>
                <a:latin typeface="Eras Bold ITC" pitchFamily="34" charset="0"/>
              </a:rPr>
              <a:t> </a:t>
            </a:r>
            <a:r>
              <a:rPr lang="en-US" sz="2400" dirty="0" err="1">
                <a:solidFill>
                  <a:schemeClr val="bg1"/>
                </a:solidFill>
                <a:latin typeface="Eras Bold ITC" pitchFamily="34" charset="0"/>
              </a:rPr>
              <a:t>Ishak</a:t>
            </a:r>
            <a:r>
              <a:rPr lang="en-US" sz="2400" dirty="0">
                <a:solidFill>
                  <a:schemeClr val="bg1"/>
                </a:solidFill>
                <a:latin typeface="Eras Bold ITC" pitchFamily="34" charset="0"/>
              </a:rPr>
              <a:t>, </a:t>
            </a:r>
            <a:r>
              <a:rPr lang="en-US" sz="2400" dirty="0" err="1">
                <a:solidFill>
                  <a:schemeClr val="bg1"/>
                </a:solidFill>
                <a:latin typeface="Eras Bold ITC" pitchFamily="34" charset="0"/>
              </a:rPr>
              <a:t>adalah</a:t>
            </a:r>
            <a:r>
              <a:rPr lang="en-US" sz="2400" dirty="0">
                <a:solidFill>
                  <a:schemeClr val="bg1"/>
                </a:solidFill>
                <a:latin typeface="Eras Bold ITC" pitchFamily="34" charset="0"/>
              </a:rPr>
              <a:t> </a:t>
            </a:r>
            <a:r>
              <a:rPr lang="en-US" sz="2400" dirty="0" err="1">
                <a:solidFill>
                  <a:schemeClr val="bg1"/>
                </a:solidFill>
                <a:latin typeface="Eras Bold ITC" pitchFamily="34" charset="0"/>
              </a:rPr>
              <a:t>cerita</a:t>
            </a:r>
            <a:r>
              <a:rPr lang="en-US" sz="2400" dirty="0">
                <a:solidFill>
                  <a:schemeClr val="bg1"/>
                </a:solidFill>
                <a:latin typeface="Eras Bold ITC" pitchFamily="34" charset="0"/>
              </a:rPr>
              <a:t> </a:t>
            </a:r>
            <a:br>
              <a:rPr lang="en-US" sz="2400" dirty="0">
                <a:solidFill>
                  <a:schemeClr val="bg1"/>
                </a:solidFill>
                <a:latin typeface="Eras Bold ITC" pitchFamily="34" charset="0"/>
              </a:rPr>
            </a:br>
            <a:r>
              <a:rPr lang="en-US" sz="2400" dirty="0">
                <a:solidFill>
                  <a:schemeClr val="bg1"/>
                </a:solidFill>
                <a:latin typeface="Eras Bold ITC" pitchFamily="34" charset="0"/>
              </a:rPr>
              <a:t>yang </a:t>
            </a:r>
            <a:r>
              <a:rPr lang="en-US" sz="2400" dirty="0" err="1">
                <a:solidFill>
                  <a:schemeClr val="bg1"/>
                </a:solidFill>
                <a:latin typeface="Eras Bold ITC" pitchFamily="34" charset="0"/>
              </a:rPr>
              <a:t>penuh</a:t>
            </a:r>
            <a:r>
              <a:rPr lang="en-US" sz="2400" dirty="0">
                <a:solidFill>
                  <a:schemeClr val="bg1"/>
                </a:solidFill>
                <a:latin typeface="Eras Bold ITC" pitchFamily="34" charset="0"/>
              </a:rPr>
              <a:t> </a:t>
            </a:r>
            <a:r>
              <a:rPr lang="en-US" sz="2400" dirty="0" err="1">
                <a:solidFill>
                  <a:schemeClr val="bg1"/>
                </a:solidFill>
                <a:latin typeface="Eras Bold ITC" pitchFamily="34" charset="0"/>
              </a:rPr>
              <a:t>dengan</a:t>
            </a:r>
            <a:r>
              <a:rPr lang="en-US" sz="2400" dirty="0">
                <a:solidFill>
                  <a:schemeClr val="bg1"/>
                </a:solidFill>
                <a:latin typeface="Eras Bold ITC" pitchFamily="34" charset="0"/>
              </a:rPr>
              <a:t> </a:t>
            </a:r>
            <a:r>
              <a:rPr lang="en-US" sz="2400" dirty="0" err="1">
                <a:solidFill>
                  <a:schemeClr val="bg1"/>
                </a:solidFill>
                <a:latin typeface="Eras Bold ITC" pitchFamily="34" charset="0"/>
              </a:rPr>
              <a:t>doa</a:t>
            </a:r>
            <a:r>
              <a:rPr lang="en-US" sz="2400" dirty="0">
                <a:solidFill>
                  <a:schemeClr val="bg1"/>
                </a:solidFill>
                <a:latin typeface="Eras Bold ITC" pitchFamily="34" charset="0"/>
              </a:rPr>
              <a:t>, </a:t>
            </a:r>
            <a:r>
              <a:rPr lang="en-US" sz="2400" dirty="0" err="1">
                <a:solidFill>
                  <a:schemeClr val="bg1"/>
                </a:solidFill>
                <a:latin typeface="Eras Bold ITC" pitchFamily="34" charset="0"/>
              </a:rPr>
              <a:t>penggenapan</a:t>
            </a:r>
            <a:r>
              <a:rPr lang="en-US" sz="2400" dirty="0">
                <a:solidFill>
                  <a:schemeClr val="bg1"/>
                </a:solidFill>
                <a:latin typeface="Eras Bold ITC" pitchFamily="34" charset="0"/>
              </a:rPr>
              <a:t> </a:t>
            </a:r>
            <a:r>
              <a:rPr lang="en-US" sz="2400" dirty="0" err="1">
                <a:solidFill>
                  <a:schemeClr val="bg1"/>
                </a:solidFill>
                <a:latin typeface="Eras Bold ITC" pitchFamily="34" charset="0"/>
              </a:rPr>
              <a:t>doa</a:t>
            </a:r>
            <a:r>
              <a:rPr lang="en-US" sz="2400" dirty="0">
                <a:solidFill>
                  <a:schemeClr val="bg1"/>
                </a:solidFill>
                <a:latin typeface="Eras Bold ITC" pitchFamily="34" charset="0"/>
              </a:rPr>
              <a:t> </a:t>
            </a:r>
            <a:br>
              <a:rPr lang="en-US" sz="2400" dirty="0">
                <a:solidFill>
                  <a:schemeClr val="bg1"/>
                </a:solidFill>
                <a:latin typeface="Eras Bold ITC" pitchFamily="34" charset="0"/>
              </a:rPr>
            </a:br>
            <a:r>
              <a:rPr lang="en-US" sz="2400" dirty="0" err="1">
                <a:solidFill>
                  <a:schemeClr val="bg1"/>
                </a:solidFill>
                <a:latin typeface="Eras Bold ITC" pitchFamily="34" charset="0"/>
              </a:rPr>
              <a:t>dan</a:t>
            </a:r>
            <a:r>
              <a:rPr lang="en-US" sz="2400" dirty="0">
                <a:solidFill>
                  <a:schemeClr val="bg1"/>
                </a:solidFill>
                <a:latin typeface="Eras Bold ITC" pitchFamily="34" charset="0"/>
              </a:rPr>
              <a:t> </a:t>
            </a:r>
            <a:r>
              <a:rPr lang="en-US" sz="2400" dirty="0" err="1">
                <a:solidFill>
                  <a:schemeClr val="bg1"/>
                </a:solidFill>
                <a:latin typeface="Eras Bold ITC" pitchFamily="34" charset="0"/>
              </a:rPr>
              <a:t>kaya</a:t>
            </a:r>
            <a:r>
              <a:rPr lang="en-US" sz="2400" dirty="0">
                <a:solidFill>
                  <a:schemeClr val="bg1"/>
                </a:solidFill>
                <a:latin typeface="Eras Bold ITC" pitchFamily="34" charset="0"/>
              </a:rPr>
              <a:t> </a:t>
            </a:r>
            <a:r>
              <a:rPr lang="en-US" sz="2400" dirty="0" err="1">
                <a:solidFill>
                  <a:schemeClr val="bg1"/>
                </a:solidFill>
                <a:latin typeface="Eras Bold ITC" pitchFamily="34" charset="0"/>
              </a:rPr>
              <a:t>dengan</a:t>
            </a:r>
            <a:r>
              <a:rPr lang="en-US" sz="2400" dirty="0">
                <a:solidFill>
                  <a:schemeClr val="bg1"/>
                </a:solidFill>
                <a:latin typeface="Eras Bold ITC" pitchFamily="34" charset="0"/>
              </a:rPr>
              <a:t> </a:t>
            </a:r>
            <a:r>
              <a:rPr lang="en-US" sz="2400" dirty="0" err="1">
                <a:solidFill>
                  <a:schemeClr val="bg1"/>
                </a:solidFill>
                <a:latin typeface="Eras Bold ITC" pitchFamily="34" charset="0"/>
              </a:rPr>
              <a:t>pelajaran</a:t>
            </a:r>
            <a:r>
              <a:rPr lang="en-US" sz="2400" dirty="0">
                <a:solidFill>
                  <a:schemeClr val="bg1"/>
                </a:solidFill>
                <a:latin typeface="Eras Bold ITC" pitchFamily="34" charset="0"/>
              </a:rPr>
              <a:t> </a:t>
            </a:r>
            <a:r>
              <a:rPr lang="en-US" sz="2400" dirty="0" err="1">
                <a:solidFill>
                  <a:schemeClr val="bg1"/>
                </a:solidFill>
                <a:latin typeface="Eras Bold ITC" pitchFamily="34" charset="0"/>
              </a:rPr>
              <a:t>tentang</a:t>
            </a:r>
            <a:r>
              <a:rPr lang="en-US" sz="2400" dirty="0">
                <a:solidFill>
                  <a:schemeClr val="bg1"/>
                </a:solidFill>
                <a:latin typeface="Eras Bold ITC" pitchFamily="34" charset="0"/>
              </a:rPr>
              <a:t> </a:t>
            </a:r>
            <a:br>
              <a:rPr lang="en-US" sz="2400" dirty="0">
                <a:solidFill>
                  <a:schemeClr val="bg1"/>
                </a:solidFill>
                <a:latin typeface="Eras Bold ITC" pitchFamily="34" charset="0"/>
              </a:rPr>
            </a:br>
            <a:r>
              <a:rPr lang="en-US" sz="2400" dirty="0" err="1">
                <a:solidFill>
                  <a:schemeClr val="bg1"/>
                </a:solidFill>
                <a:latin typeface="Eras Bold ITC" pitchFamily="34" charset="0"/>
              </a:rPr>
              <a:t>pemeliharaan</a:t>
            </a:r>
            <a:r>
              <a:rPr lang="en-US" sz="2400" dirty="0">
                <a:solidFill>
                  <a:schemeClr val="bg1"/>
                </a:solidFill>
                <a:latin typeface="Eras Bold ITC" pitchFamily="34" charset="0"/>
              </a:rPr>
              <a:t> </a:t>
            </a:r>
            <a:r>
              <a:rPr lang="en-US" sz="2400" dirty="0" err="1">
                <a:solidFill>
                  <a:schemeClr val="bg1"/>
                </a:solidFill>
                <a:latin typeface="Eras Bold ITC" pitchFamily="34" charset="0"/>
              </a:rPr>
              <a:t>Tuhan</a:t>
            </a:r>
            <a:r>
              <a:rPr lang="en-US" sz="2400" dirty="0">
                <a:solidFill>
                  <a:schemeClr val="bg1"/>
                </a:solidFill>
                <a:latin typeface="Eras Bold ITC" pitchFamily="34" charset="0"/>
              </a:rPr>
              <a:t> </a:t>
            </a:r>
            <a:r>
              <a:rPr lang="en-US" sz="2400" dirty="0" err="1">
                <a:solidFill>
                  <a:schemeClr val="bg1"/>
                </a:solidFill>
                <a:latin typeface="Eras Bold ITC" pitchFamily="34" charset="0"/>
              </a:rPr>
              <a:t>dan</a:t>
            </a:r>
            <a:r>
              <a:rPr lang="en-US" sz="2400" dirty="0">
                <a:solidFill>
                  <a:schemeClr val="bg1"/>
                </a:solidFill>
                <a:latin typeface="Eras Bold ITC" pitchFamily="34" charset="0"/>
              </a:rPr>
              <a:t> </a:t>
            </a:r>
            <a:r>
              <a:rPr lang="en-US" sz="2400" dirty="0" err="1">
                <a:solidFill>
                  <a:schemeClr val="bg1"/>
                </a:solidFill>
                <a:latin typeface="Eras Bold ITC" pitchFamily="34" charset="0"/>
              </a:rPr>
              <a:t>kebebasan</a:t>
            </a:r>
            <a:r>
              <a:rPr lang="en-US" sz="2400" dirty="0">
                <a:solidFill>
                  <a:schemeClr val="bg1"/>
                </a:solidFill>
                <a:latin typeface="Eras Bold ITC" pitchFamily="34" charset="0"/>
              </a:rPr>
              <a:t> </a:t>
            </a:r>
            <a:r>
              <a:rPr lang="en-US" sz="2400" dirty="0" err="1">
                <a:solidFill>
                  <a:schemeClr val="bg1"/>
                </a:solidFill>
                <a:latin typeface="Eras Bold ITC" pitchFamily="34" charset="0"/>
              </a:rPr>
              <a:t>manusia</a:t>
            </a:r>
            <a:r>
              <a:rPr lang="en-US" sz="2400" dirty="0">
                <a:solidFill>
                  <a:schemeClr val="bg1"/>
                </a:solidFill>
                <a:latin typeface="Eras Bold ITC" pitchFamily="34" charset="0"/>
              </a:rPr>
              <a:t>. </a:t>
            </a:r>
            <a:br>
              <a:rPr lang="en-US" sz="2400" dirty="0">
                <a:solidFill>
                  <a:schemeClr val="bg1"/>
                </a:solidFill>
                <a:latin typeface="Eras Bold ITC" pitchFamily="34" charset="0"/>
              </a:rPr>
            </a:br>
            <a:r>
              <a:rPr lang="en-US" sz="2400" dirty="0">
                <a:solidFill>
                  <a:schemeClr val="bg1"/>
                </a:solidFill>
                <a:latin typeface="Eras Bold ITC" pitchFamily="34" charset="0"/>
              </a:rPr>
              <a:t>Hal </a:t>
            </a:r>
            <a:r>
              <a:rPr lang="en-US" sz="2400" dirty="0" err="1">
                <a:solidFill>
                  <a:schemeClr val="bg1"/>
                </a:solidFill>
                <a:latin typeface="Eras Bold ITC" pitchFamily="34" charset="0"/>
              </a:rPr>
              <a:t>ini</a:t>
            </a:r>
            <a:r>
              <a:rPr lang="en-US" sz="2400" dirty="0">
                <a:solidFill>
                  <a:schemeClr val="bg1"/>
                </a:solidFill>
                <a:latin typeface="Eras Bold ITC" pitchFamily="34" charset="0"/>
              </a:rPr>
              <a:t> </a:t>
            </a:r>
            <a:r>
              <a:rPr lang="en-US" sz="2400" dirty="0" err="1">
                <a:solidFill>
                  <a:schemeClr val="bg1"/>
                </a:solidFill>
                <a:latin typeface="Eras Bold ITC" pitchFamily="34" charset="0"/>
              </a:rPr>
              <a:t>dapat</a:t>
            </a:r>
            <a:r>
              <a:rPr lang="en-US" sz="2400" dirty="0">
                <a:solidFill>
                  <a:schemeClr val="bg1"/>
                </a:solidFill>
                <a:latin typeface="Eras Bold ITC" pitchFamily="34" charset="0"/>
              </a:rPr>
              <a:t> </a:t>
            </a:r>
            <a:r>
              <a:rPr lang="en-US" sz="2400" dirty="0" err="1">
                <a:solidFill>
                  <a:schemeClr val="bg1"/>
                </a:solidFill>
                <a:latin typeface="Eras Bold ITC" pitchFamily="34" charset="0"/>
              </a:rPr>
              <a:t>dilihat</a:t>
            </a:r>
            <a:r>
              <a:rPr lang="en-US" sz="2400" dirty="0">
                <a:solidFill>
                  <a:schemeClr val="bg1"/>
                </a:solidFill>
                <a:latin typeface="Eras Bold ITC" pitchFamily="34" charset="0"/>
              </a:rPr>
              <a:t> </a:t>
            </a:r>
            <a:r>
              <a:rPr lang="en-US" sz="2400" dirty="0" err="1">
                <a:solidFill>
                  <a:schemeClr val="bg1"/>
                </a:solidFill>
                <a:latin typeface="Eras Bold ITC" pitchFamily="34" charset="0"/>
              </a:rPr>
              <a:t>dengan</a:t>
            </a:r>
            <a:r>
              <a:rPr lang="en-US" sz="2400" dirty="0">
                <a:solidFill>
                  <a:schemeClr val="bg1"/>
                </a:solidFill>
                <a:latin typeface="Eras Bold ITC" pitchFamily="34" charset="0"/>
              </a:rPr>
              <a:t> </a:t>
            </a:r>
            <a:r>
              <a:rPr lang="en-US" sz="2400" dirty="0" err="1">
                <a:solidFill>
                  <a:schemeClr val="bg1"/>
                </a:solidFill>
                <a:latin typeface="Eras Bold ITC" pitchFamily="34" charset="0"/>
              </a:rPr>
              <a:t>jelas</a:t>
            </a:r>
            <a:r>
              <a:rPr lang="en-US" sz="2400" dirty="0">
                <a:solidFill>
                  <a:schemeClr val="bg1"/>
                </a:solidFill>
                <a:latin typeface="Eras Bold ITC" pitchFamily="34" charset="0"/>
              </a:rPr>
              <a:t> </a:t>
            </a:r>
            <a:r>
              <a:rPr lang="en-US" sz="2400" dirty="0" err="1">
                <a:solidFill>
                  <a:schemeClr val="bg1"/>
                </a:solidFill>
                <a:latin typeface="Eras Bold ITC" pitchFamily="34" charset="0"/>
              </a:rPr>
              <a:t>dari</a:t>
            </a:r>
            <a:r>
              <a:rPr lang="en-US" sz="2400" dirty="0">
                <a:solidFill>
                  <a:schemeClr val="bg1"/>
                </a:solidFill>
                <a:latin typeface="Eras Bold ITC" pitchFamily="34" charset="0"/>
              </a:rPr>
              <a:t> </a:t>
            </a:r>
            <a:r>
              <a:rPr lang="en-US" sz="2400" dirty="0" err="1">
                <a:solidFill>
                  <a:schemeClr val="bg1"/>
                </a:solidFill>
                <a:latin typeface="Eras Bold ITC" pitchFamily="34" charset="0"/>
              </a:rPr>
              <a:t>Kejadian</a:t>
            </a:r>
            <a:r>
              <a:rPr lang="en-US" sz="2400" dirty="0">
                <a:solidFill>
                  <a:schemeClr val="bg1"/>
                </a:solidFill>
                <a:latin typeface="Eras Bold ITC" pitchFamily="34" charset="0"/>
              </a:rPr>
              <a:t> 24 :</a:t>
            </a:r>
          </a:p>
        </p:txBody>
      </p:sp>
      <p:sp>
        <p:nvSpPr>
          <p:cNvPr id="5" name="Rectangle 4"/>
          <p:cNvSpPr/>
          <p:nvPr/>
        </p:nvSpPr>
        <p:spPr>
          <a:xfrm>
            <a:off x="3071802" y="2643182"/>
            <a:ext cx="5357850" cy="3785652"/>
          </a:xfrm>
          <a:prstGeom prst="rect">
            <a:avLst/>
          </a:prstGeom>
          <a:solidFill>
            <a:schemeClr val="accent6">
              <a:lumMod val="20000"/>
              <a:lumOff val="80000"/>
            </a:schemeClr>
          </a:solidFill>
        </p:spPr>
        <p:txBody>
          <a:bodyPr wrap="square">
            <a:spAutoFit/>
          </a:bodyPr>
          <a:lstStyle/>
          <a:p>
            <a:r>
              <a:rPr lang="en-US" sz="2400" dirty="0" err="1">
                <a:latin typeface="Eras Demi ITC" pitchFamily="34" charset="0"/>
              </a:rPr>
              <a:t>Sumpah</a:t>
            </a:r>
            <a:r>
              <a:rPr lang="en-US" sz="2400" dirty="0">
                <a:latin typeface="Eras Demi ITC" pitchFamily="34" charset="0"/>
              </a:rPr>
              <a:t> </a:t>
            </a:r>
            <a:r>
              <a:rPr lang="en-US" sz="2400" dirty="0" err="1">
                <a:latin typeface="Eras Demi ITC" pitchFamily="34" charset="0"/>
              </a:rPr>
              <a:t>Eliezer</a:t>
            </a:r>
            <a:r>
              <a:rPr lang="en-US" sz="2400" dirty="0">
                <a:latin typeface="Eras Demi ITC" pitchFamily="34" charset="0"/>
              </a:rPr>
              <a:t> </a:t>
            </a:r>
            <a:r>
              <a:rPr lang="en-US" sz="2400" dirty="0" err="1">
                <a:latin typeface="Eras Demi ITC" pitchFamily="34" charset="0"/>
              </a:rPr>
              <a:t>kepada</a:t>
            </a:r>
            <a:r>
              <a:rPr lang="en-US" sz="2400" dirty="0">
                <a:latin typeface="Eras Demi ITC" pitchFamily="34" charset="0"/>
              </a:rPr>
              <a:t> Abraham </a:t>
            </a:r>
            <a:r>
              <a:rPr lang="en-US" sz="2400" dirty="0" err="1">
                <a:latin typeface="Eras Demi ITC" pitchFamily="34" charset="0"/>
              </a:rPr>
              <a:t>untuk</a:t>
            </a:r>
            <a:r>
              <a:rPr lang="en-US" sz="2400" dirty="0">
                <a:latin typeface="Eras Demi ITC" pitchFamily="34" charset="0"/>
              </a:rPr>
              <a:t> </a:t>
            </a:r>
            <a:r>
              <a:rPr lang="en-US" sz="2400" dirty="0" err="1">
                <a:latin typeface="Eras Demi ITC" pitchFamily="34" charset="0"/>
              </a:rPr>
              <a:t>membawa</a:t>
            </a:r>
            <a:r>
              <a:rPr lang="en-US" sz="2400" dirty="0">
                <a:latin typeface="Eras Demi ITC" pitchFamily="34" charset="0"/>
              </a:rPr>
              <a:t> </a:t>
            </a:r>
            <a:r>
              <a:rPr lang="en-US" sz="2400" dirty="0" err="1">
                <a:latin typeface="Eras Demi ITC" pitchFamily="34" charset="0"/>
              </a:rPr>
              <a:t>calon</a:t>
            </a:r>
            <a:r>
              <a:rPr lang="en-US" sz="2400" dirty="0">
                <a:latin typeface="Eras Demi ITC" pitchFamily="34" charset="0"/>
              </a:rPr>
              <a:t> </a:t>
            </a:r>
            <a:r>
              <a:rPr lang="en-US" sz="2400" dirty="0" err="1">
                <a:latin typeface="Eras Demi ITC" pitchFamily="34" charset="0"/>
              </a:rPr>
              <a:t>istri</a:t>
            </a:r>
            <a:r>
              <a:rPr lang="en-US" sz="2400" dirty="0">
                <a:latin typeface="Eras Demi ITC" pitchFamily="34" charset="0"/>
              </a:rPr>
              <a:t> </a:t>
            </a:r>
            <a:r>
              <a:rPr lang="en-US" sz="2400" dirty="0" err="1">
                <a:latin typeface="Eras Demi ITC" pitchFamily="34" charset="0"/>
              </a:rPr>
              <a:t>untuk</a:t>
            </a:r>
            <a:r>
              <a:rPr lang="en-US" sz="2400" dirty="0">
                <a:latin typeface="Eras Demi ITC" pitchFamily="34" charset="0"/>
              </a:rPr>
              <a:t> </a:t>
            </a:r>
            <a:r>
              <a:rPr lang="en-US" sz="2400" dirty="0" err="1">
                <a:latin typeface="Eras Demi ITC" pitchFamily="34" charset="0"/>
              </a:rPr>
              <a:t>Ishak</a:t>
            </a:r>
            <a:r>
              <a:rPr lang="en-US" sz="2400" dirty="0">
                <a:latin typeface="Eras Demi ITC" pitchFamily="34" charset="0"/>
              </a:rPr>
              <a:t>, </a:t>
            </a:r>
            <a:r>
              <a:rPr lang="en-US" sz="2400" dirty="0" err="1">
                <a:latin typeface="Eras Demi ITC" pitchFamily="34" charset="0"/>
              </a:rPr>
              <a:t>namun</a:t>
            </a:r>
            <a:r>
              <a:rPr lang="en-US" sz="2400" dirty="0">
                <a:latin typeface="Eras Demi ITC" pitchFamily="34" charset="0"/>
              </a:rPr>
              <a:t> </a:t>
            </a:r>
            <a:r>
              <a:rPr lang="en-US" sz="2400" dirty="0" err="1">
                <a:latin typeface="Eras Demi ITC" pitchFamily="34" charset="0"/>
              </a:rPr>
              <a:t>tetap</a:t>
            </a:r>
            <a:r>
              <a:rPr lang="en-US" sz="2400" dirty="0">
                <a:latin typeface="Eras Demi ITC" pitchFamily="34" charset="0"/>
              </a:rPr>
              <a:t> </a:t>
            </a:r>
            <a:r>
              <a:rPr lang="en-US" sz="2400" dirty="0" err="1">
                <a:latin typeface="Eras Demi ITC" pitchFamily="34" charset="0"/>
              </a:rPr>
              <a:t>memberikan</a:t>
            </a:r>
            <a:r>
              <a:rPr lang="en-US" sz="2400" dirty="0">
                <a:latin typeface="Eras Demi ITC" pitchFamily="34" charset="0"/>
              </a:rPr>
              <a:t> </a:t>
            </a:r>
            <a:r>
              <a:rPr lang="en-US" sz="2400" dirty="0" err="1">
                <a:latin typeface="Eras Demi ITC" pitchFamily="34" charset="0"/>
              </a:rPr>
              <a:t>kebebasan</a:t>
            </a:r>
            <a:r>
              <a:rPr lang="en-US" sz="2400" dirty="0">
                <a:latin typeface="Eras Demi ITC" pitchFamily="34" charset="0"/>
              </a:rPr>
              <a:t> </a:t>
            </a:r>
            <a:r>
              <a:rPr lang="en-US" sz="2400" dirty="0" err="1">
                <a:latin typeface="Eras Demi ITC" pitchFamily="34" charset="0"/>
              </a:rPr>
              <a:t>memilih</a:t>
            </a:r>
            <a:r>
              <a:rPr lang="en-US" sz="2400" dirty="0">
                <a:latin typeface="Eras Demi ITC" pitchFamily="34" charset="0"/>
              </a:rPr>
              <a:t> </a:t>
            </a:r>
            <a:r>
              <a:rPr lang="en-US" sz="2400" dirty="0" err="1">
                <a:latin typeface="Eras Demi ITC" pitchFamily="34" charset="0"/>
              </a:rPr>
              <a:t>kepada</a:t>
            </a:r>
            <a:r>
              <a:rPr lang="en-US" sz="2400" dirty="0">
                <a:latin typeface="Eras Demi ITC" pitchFamily="34" charset="0"/>
              </a:rPr>
              <a:t> </a:t>
            </a:r>
            <a:r>
              <a:rPr lang="en-US" sz="2400" dirty="0" err="1">
                <a:latin typeface="Eras Demi ITC" pitchFamily="34" charset="0"/>
              </a:rPr>
              <a:t>calon</a:t>
            </a:r>
            <a:r>
              <a:rPr lang="en-US" sz="2400" dirty="0">
                <a:latin typeface="Eras Demi ITC" pitchFamily="34" charset="0"/>
              </a:rPr>
              <a:t> </a:t>
            </a:r>
            <a:r>
              <a:rPr lang="en-US" sz="2400" dirty="0" err="1">
                <a:latin typeface="Eras Demi ITC" pitchFamily="34" charset="0"/>
              </a:rPr>
              <a:t>istri</a:t>
            </a:r>
            <a:r>
              <a:rPr lang="en-US" sz="2400" dirty="0">
                <a:latin typeface="Eras Demi ITC" pitchFamily="34" charset="0"/>
              </a:rPr>
              <a:t> yang </a:t>
            </a:r>
            <a:r>
              <a:rPr lang="en-US" sz="2400" dirty="0" err="1">
                <a:latin typeface="Eras Demi ITC" pitchFamily="34" charset="0"/>
              </a:rPr>
              <a:t>akan</a:t>
            </a:r>
            <a:r>
              <a:rPr lang="en-US" sz="2400" dirty="0">
                <a:latin typeface="Eras Demi ITC" pitchFamily="34" charset="0"/>
              </a:rPr>
              <a:t> </a:t>
            </a:r>
            <a:r>
              <a:rPr lang="en-US" sz="2400" dirty="0" err="1">
                <a:latin typeface="Eras Demi ITC" pitchFamily="34" charset="0"/>
              </a:rPr>
              <a:t>dibawa</a:t>
            </a:r>
            <a:r>
              <a:rPr lang="en-US" sz="2400" dirty="0">
                <a:latin typeface="Eras Demi ITC" pitchFamily="34" charset="0"/>
              </a:rPr>
              <a:t> </a:t>
            </a:r>
            <a:r>
              <a:rPr lang="en-US" sz="2400" dirty="0" err="1">
                <a:latin typeface="Eras Demi ITC" pitchFamily="34" charset="0"/>
              </a:rPr>
              <a:t>bagi</a:t>
            </a:r>
            <a:r>
              <a:rPr lang="en-US" sz="2400" dirty="0">
                <a:latin typeface="Eras Demi ITC" pitchFamily="34" charset="0"/>
              </a:rPr>
              <a:t> </a:t>
            </a:r>
            <a:r>
              <a:rPr lang="en-US" sz="2400" dirty="0" err="1">
                <a:latin typeface="Eras Demi ITC" pitchFamily="34" charset="0"/>
              </a:rPr>
              <a:t>Ishak</a:t>
            </a:r>
            <a:r>
              <a:rPr lang="en-US" sz="2400" dirty="0">
                <a:latin typeface="Eras Demi ITC" pitchFamily="34" charset="0"/>
              </a:rPr>
              <a:t>. </a:t>
            </a:r>
            <a:r>
              <a:rPr lang="en-US" sz="2400" dirty="0" err="1">
                <a:latin typeface="Eras Demi ITC" pitchFamily="34" charset="0"/>
              </a:rPr>
              <a:t>Meskipun</a:t>
            </a:r>
            <a:r>
              <a:rPr lang="en-US" sz="2400" dirty="0">
                <a:latin typeface="Eras Demi ITC" pitchFamily="34" charset="0"/>
              </a:rPr>
              <a:t> </a:t>
            </a:r>
            <a:r>
              <a:rPr lang="en-US" sz="2400" dirty="0" err="1">
                <a:latin typeface="Eras Demi ITC" pitchFamily="34" charset="0"/>
              </a:rPr>
              <a:t>rencana</a:t>
            </a:r>
            <a:r>
              <a:rPr lang="en-US" sz="2400" dirty="0">
                <a:latin typeface="Eras Demi ITC" pitchFamily="34" charset="0"/>
              </a:rPr>
              <a:t> </a:t>
            </a:r>
            <a:r>
              <a:rPr lang="en-US" sz="2400" dirty="0" err="1">
                <a:latin typeface="Eras Demi ITC" pitchFamily="34" charset="0"/>
              </a:rPr>
              <a:t>Tuhan</a:t>
            </a:r>
            <a:r>
              <a:rPr lang="en-US" sz="2400" dirty="0">
                <a:latin typeface="Eras Demi ITC" pitchFamily="34" charset="0"/>
              </a:rPr>
              <a:t> </a:t>
            </a:r>
            <a:r>
              <a:rPr lang="en-US" sz="2400" dirty="0" err="1">
                <a:latin typeface="Eras Demi ITC" pitchFamily="34" charset="0"/>
              </a:rPr>
              <a:t>untuk</a:t>
            </a:r>
            <a:r>
              <a:rPr lang="en-US" sz="2400" dirty="0">
                <a:latin typeface="Eras Demi ITC" pitchFamily="34" charset="0"/>
              </a:rPr>
              <a:t> </a:t>
            </a:r>
            <a:r>
              <a:rPr lang="en-US" sz="2400" dirty="0" err="1">
                <a:latin typeface="Eras Demi ITC" pitchFamily="34" charset="0"/>
              </a:rPr>
              <a:t>Ribka</a:t>
            </a:r>
            <a:r>
              <a:rPr lang="en-US" sz="2400" dirty="0">
                <a:latin typeface="Eras Demi ITC" pitchFamily="34" charset="0"/>
              </a:rPr>
              <a:t> </a:t>
            </a:r>
            <a:r>
              <a:rPr lang="en-US" sz="2400" dirty="0" err="1">
                <a:latin typeface="Eras Demi ITC" pitchFamily="34" charset="0"/>
              </a:rPr>
              <a:t>adalah</a:t>
            </a:r>
            <a:r>
              <a:rPr lang="en-US" sz="2400" dirty="0">
                <a:latin typeface="Eras Demi ITC" pitchFamily="34" charset="0"/>
              </a:rPr>
              <a:t> </a:t>
            </a:r>
            <a:r>
              <a:rPr lang="en-US" sz="2400" dirty="0" err="1">
                <a:latin typeface="Eras Demi ITC" pitchFamily="34" charset="0"/>
              </a:rPr>
              <a:t>mengikuti</a:t>
            </a:r>
            <a:r>
              <a:rPr lang="en-US" sz="2400" dirty="0">
                <a:latin typeface="Eras Demi ITC" pitchFamily="34" charset="0"/>
              </a:rPr>
              <a:t> </a:t>
            </a:r>
            <a:r>
              <a:rPr lang="en-US" sz="2400" dirty="0" err="1">
                <a:latin typeface="Eras Demi ITC" pitchFamily="34" charset="0"/>
              </a:rPr>
              <a:t>Eliezer</a:t>
            </a:r>
            <a:r>
              <a:rPr lang="en-US" sz="2400" dirty="0">
                <a:latin typeface="Eras Demi ITC" pitchFamily="34" charset="0"/>
              </a:rPr>
              <a:t>, </a:t>
            </a:r>
            <a:r>
              <a:rPr lang="en-US" sz="2400" dirty="0" err="1">
                <a:latin typeface="Eras Demi ITC" pitchFamily="34" charset="0"/>
              </a:rPr>
              <a:t>tetapi</a:t>
            </a:r>
            <a:r>
              <a:rPr lang="en-US" sz="2400" dirty="0">
                <a:latin typeface="Eras Demi ITC" pitchFamily="34" charset="0"/>
              </a:rPr>
              <a:t> </a:t>
            </a:r>
            <a:r>
              <a:rPr lang="en-US" sz="2400" dirty="0" err="1">
                <a:latin typeface="Eras Demi ITC" pitchFamily="34" charset="0"/>
              </a:rPr>
              <a:t>dia</a:t>
            </a:r>
            <a:r>
              <a:rPr lang="en-US" sz="2400" dirty="0">
                <a:latin typeface="Eras Demi ITC" pitchFamily="34" charset="0"/>
              </a:rPr>
              <a:t> </a:t>
            </a:r>
            <a:r>
              <a:rPr lang="en-US" sz="2400" dirty="0" err="1">
                <a:latin typeface="Eras Demi ITC" pitchFamily="34" charset="0"/>
              </a:rPr>
              <a:t>tetap</a:t>
            </a:r>
            <a:r>
              <a:rPr lang="en-US" sz="2400" dirty="0">
                <a:latin typeface="Eras Demi ITC" pitchFamily="34" charset="0"/>
              </a:rPr>
              <a:t> </a:t>
            </a:r>
            <a:r>
              <a:rPr lang="en-US" sz="2400" dirty="0" err="1">
                <a:latin typeface="Eras Demi ITC" pitchFamily="34" charset="0"/>
              </a:rPr>
              <a:t>memiliki</a:t>
            </a:r>
            <a:r>
              <a:rPr lang="en-US" sz="2400" dirty="0">
                <a:latin typeface="Eras Demi ITC" pitchFamily="34" charset="0"/>
              </a:rPr>
              <a:t> </a:t>
            </a:r>
            <a:r>
              <a:rPr lang="en-US" sz="2400" dirty="0" err="1">
                <a:latin typeface="Eras Demi ITC" pitchFamily="34" charset="0"/>
              </a:rPr>
              <a:t>kebebasan</a:t>
            </a:r>
            <a:r>
              <a:rPr lang="en-US" sz="2400" dirty="0">
                <a:latin typeface="Eras Demi ITC" pitchFamily="34" charset="0"/>
              </a:rPr>
              <a:t> </a:t>
            </a:r>
            <a:r>
              <a:rPr lang="en-US" sz="2400" dirty="0" err="1">
                <a:latin typeface="Eras Demi ITC" pitchFamily="34" charset="0"/>
              </a:rPr>
              <a:t>memilih</a:t>
            </a:r>
            <a:r>
              <a:rPr lang="en-US" sz="2400" dirty="0">
                <a:latin typeface="Eras Demi ITC" pitchFamily="34" charset="0"/>
              </a:rPr>
              <a:t> </a:t>
            </a:r>
            <a:r>
              <a:rPr lang="en-US" sz="2400" dirty="0" err="1">
                <a:latin typeface="Eras Demi ITC" pitchFamily="34" charset="0"/>
              </a:rPr>
              <a:t>untuk</a:t>
            </a:r>
            <a:r>
              <a:rPr lang="en-US" sz="2400" dirty="0">
                <a:latin typeface="Eras Demi ITC" pitchFamily="34" charset="0"/>
              </a:rPr>
              <a:t> </a:t>
            </a:r>
            <a:r>
              <a:rPr lang="en-US" sz="2400" dirty="0" err="1">
                <a:latin typeface="Eras Demi ITC" pitchFamily="34" charset="0"/>
              </a:rPr>
              <a:t>menerima</a:t>
            </a:r>
            <a:r>
              <a:rPr lang="en-US" sz="2400" dirty="0">
                <a:latin typeface="Eras Demi ITC" pitchFamily="34" charset="0"/>
              </a:rPr>
              <a:t> </a:t>
            </a:r>
            <a:r>
              <a:rPr lang="en-US" sz="2400" dirty="0" err="1">
                <a:latin typeface="Eras Demi ITC" pitchFamily="34" charset="0"/>
              </a:rPr>
              <a:t>atau</a:t>
            </a:r>
            <a:r>
              <a:rPr lang="en-US" sz="2400" dirty="0">
                <a:latin typeface="Eras Demi ITC" pitchFamily="34" charset="0"/>
              </a:rPr>
              <a:t> </a:t>
            </a:r>
            <a:r>
              <a:rPr lang="en-US" sz="2400" dirty="0" err="1">
                <a:latin typeface="Eras Demi ITC" pitchFamily="34" charset="0"/>
              </a:rPr>
              <a:t>menolak</a:t>
            </a:r>
            <a:endParaRPr lang="en-US" sz="2400" dirty="0">
              <a:latin typeface="Eras Demi ITC" pitchFamily="34" charset="0"/>
            </a:endParaRPr>
          </a:p>
        </p:txBody>
      </p:sp>
      <p:sp>
        <p:nvSpPr>
          <p:cNvPr id="8" name="Rectangle 7"/>
          <p:cNvSpPr/>
          <p:nvPr/>
        </p:nvSpPr>
        <p:spPr>
          <a:xfrm>
            <a:off x="1142976" y="3143248"/>
            <a:ext cx="457200" cy="2400657"/>
          </a:xfrm>
          <a:prstGeom prst="rect">
            <a:avLst/>
          </a:prstGeom>
          <a:noFill/>
        </p:spPr>
        <p:txBody>
          <a:bodyPr wrap="square" lIns="91440" tIns="45720" rIns="91440" bIns="45720">
            <a:spAutoFit/>
          </a:bodyPr>
          <a:lstStyle/>
          <a:p>
            <a:pPr algn="ctr"/>
            <a:r>
              <a:rPr lang="en-US" sz="150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Bahnschrift SemiBold Condensed" pitchFamily="34" charset="0"/>
              </a:rPr>
              <a:t>1</a:t>
            </a:r>
            <a:endParaRPr lang="en-US" sz="15000" b="1" cap="all" spc="0"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428728" y="428604"/>
            <a:ext cx="7429552" cy="1785104"/>
          </a:xfrm>
          <a:prstGeom prst="rect">
            <a:avLst/>
          </a:prstGeom>
          <a:solidFill>
            <a:schemeClr val="accent6">
              <a:lumMod val="20000"/>
              <a:lumOff val="80000"/>
            </a:schemeClr>
          </a:solidFill>
        </p:spPr>
        <p:txBody>
          <a:bodyPr wrap="square">
            <a:spAutoFit/>
          </a:bodyPr>
          <a:lstStyle/>
          <a:p>
            <a:r>
              <a:rPr lang="en-US" sz="2200" dirty="0" err="1">
                <a:latin typeface="Eras Demi ITC" pitchFamily="34" charset="0"/>
              </a:rPr>
              <a:t>Doa</a:t>
            </a:r>
            <a:r>
              <a:rPr lang="en-US" sz="2200" dirty="0">
                <a:latin typeface="Eras Demi ITC" pitchFamily="34" charset="0"/>
              </a:rPr>
              <a:t> yang </a:t>
            </a:r>
            <a:r>
              <a:rPr lang="en-US" sz="2200" dirty="0" err="1">
                <a:latin typeface="Eras Demi ITC" pitchFamily="34" charset="0"/>
              </a:rPr>
              <a:t>disampaikan</a:t>
            </a:r>
            <a:r>
              <a:rPr lang="en-US" sz="2200" dirty="0">
                <a:latin typeface="Eras Demi ITC" pitchFamily="34" charset="0"/>
              </a:rPr>
              <a:t> </a:t>
            </a:r>
            <a:r>
              <a:rPr lang="en-US" sz="2200" dirty="0" err="1">
                <a:latin typeface="Eras Demi ITC" pitchFamily="34" charset="0"/>
              </a:rPr>
              <a:t>Eliezer</a:t>
            </a:r>
            <a:r>
              <a:rPr lang="en-US" sz="2200" dirty="0">
                <a:latin typeface="Eras Demi ITC" pitchFamily="34" charset="0"/>
              </a:rPr>
              <a:t> yang </a:t>
            </a:r>
            <a:r>
              <a:rPr lang="en-US" sz="2200" dirty="0" err="1">
                <a:latin typeface="Eras Demi ITC" pitchFamily="34" charset="0"/>
              </a:rPr>
              <a:t>menyerukan</a:t>
            </a:r>
            <a:r>
              <a:rPr lang="en-US" sz="2200" dirty="0">
                <a:latin typeface="Eras Demi ITC" pitchFamily="34" charset="0"/>
              </a:rPr>
              <a:t> </a:t>
            </a:r>
            <a:r>
              <a:rPr lang="en-US" sz="2200" dirty="0" err="1">
                <a:latin typeface="Eras Demi ITC" pitchFamily="34" charset="0"/>
              </a:rPr>
              <a:t>nama</a:t>
            </a:r>
            <a:r>
              <a:rPr lang="en-US" sz="2200" dirty="0">
                <a:latin typeface="Eras Demi ITC" pitchFamily="34" charset="0"/>
              </a:rPr>
              <a:t> TUHAN, </a:t>
            </a:r>
            <a:r>
              <a:rPr lang="en-US" sz="2200" dirty="0" err="1">
                <a:latin typeface="Eras Demi ITC" pitchFamily="34" charset="0"/>
              </a:rPr>
              <a:t>meminta</a:t>
            </a:r>
            <a:r>
              <a:rPr lang="en-US" sz="2200" dirty="0">
                <a:latin typeface="Eras Demi ITC" pitchFamily="34" charset="0"/>
              </a:rPr>
              <a:t> </a:t>
            </a:r>
            <a:r>
              <a:rPr lang="en-US" sz="2200" dirty="0" err="1">
                <a:latin typeface="Eras Demi ITC" pitchFamily="34" charset="0"/>
              </a:rPr>
              <a:t>keberhasilan</a:t>
            </a:r>
            <a:r>
              <a:rPr lang="en-US" sz="2200" dirty="0">
                <a:latin typeface="Eras Demi ITC" pitchFamily="34" charset="0"/>
              </a:rPr>
              <a:t> </a:t>
            </a:r>
            <a:r>
              <a:rPr lang="en-US" sz="2200" dirty="0" err="1">
                <a:latin typeface="Eras Demi ITC" pitchFamily="34" charset="0"/>
              </a:rPr>
              <a:t>dalam</a:t>
            </a:r>
            <a:r>
              <a:rPr lang="en-US" sz="2200" dirty="0">
                <a:latin typeface="Eras Demi ITC" pitchFamily="34" charset="0"/>
              </a:rPr>
              <a:t> </a:t>
            </a:r>
            <a:r>
              <a:rPr lang="en-US" sz="2200" dirty="0" err="1">
                <a:latin typeface="Eras Demi ITC" pitchFamily="34" charset="0"/>
              </a:rPr>
              <a:t>rencananya</a:t>
            </a:r>
            <a:r>
              <a:rPr lang="en-US" sz="2200" dirty="0">
                <a:latin typeface="Eras Demi ITC" pitchFamily="34" charset="0"/>
              </a:rPr>
              <a:t>, </a:t>
            </a:r>
            <a:r>
              <a:rPr lang="en-US" sz="2200" dirty="0" err="1">
                <a:latin typeface="Eras Demi ITC" pitchFamily="34" charset="0"/>
              </a:rPr>
              <a:t>dan</a:t>
            </a:r>
            <a:r>
              <a:rPr lang="en-US" sz="2200" dirty="0">
                <a:latin typeface="Eras Demi ITC" pitchFamily="34" charset="0"/>
              </a:rPr>
              <a:t> </a:t>
            </a:r>
            <a:r>
              <a:rPr lang="en-US" sz="2200" dirty="0" err="1">
                <a:latin typeface="Eras Demi ITC" pitchFamily="34" charset="0"/>
              </a:rPr>
              <a:t>menentukan</a:t>
            </a:r>
            <a:r>
              <a:rPr lang="en-US" sz="2200" dirty="0">
                <a:latin typeface="Eras Demi ITC" pitchFamily="34" charset="0"/>
              </a:rPr>
              <a:t> </a:t>
            </a:r>
            <a:r>
              <a:rPr lang="en-US" sz="2200" dirty="0" err="1">
                <a:latin typeface="Eras Demi ITC" pitchFamily="34" charset="0"/>
              </a:rPr>
              <a:t>keadaan-keadaan</a:t>
            </a:r>
            <a:r>
              <a:rPr lang="en-US" sz="2200" dirty="0">
                <a:latin typeface="Eras Demi ITC" pitchFamily="34" charset="0"/>
              </a:rPr>
              <a:t> yang </a:t>
            </a:r>
            <a:r>
              <a:rPr lang="en-US" sz="2200" dirty="0" err="1">
                <a:latin typeface="Eras Demi ITC" pitchFamily="34" charset="0"/>
              </a:rPr>
              <a:t>pasti</a:t>
            </a:r>
            <a:r>
              <a:rPr lang="en-US" sz="2200" dirty="0">
                <a:latin typeface="Eras Demi ITC" pitchFamily="34" charset="0"/>
              </a:rPr>
              <a:t>. </a:t>
            </a:r>
            <a:r>
              <a:rPr lang="en-US" sz="2200" dirty="0" err="1">
                <a:latin typeface="Eras Demi ITC" pitchFamily="34" charset="0"/>
              </a:rPr>
              <a:t>Doanya</a:t>
            </a:r>
            <a:r>
              <a:rPr lang="en-US" sz="2200" dirty="0">
                <a:latin typeface="Eras Demi ITC" pitchFamily="34" charset="0"/>
              </a:rPr>
              <a:t> </a:t>
            </a:r>
            <a:r>
              <a:rPr lang="en-US" sz="2200" dirty="0" err="1">
                <a:latin typeface="Eras Demi ITC" pitchFamily="34" charset="0"/>
              </a:rPr>
              <a:t>dijawab</a:t>
            </a:r>
            <a:r>
              <a:rPr lang="en-US" sz="2200" dirty="0">
                <a:latin typeface="Eras Demi ITC" pitchFamily="34" charset="0"/>
              </a:rPr>
              <a:t> </a:t>
            </a:r>
            <a:r>
              <a:rPr lang="en-US" sz="2200" dirty="0" err="1">
                <a:latin typeface="Eras Demi ITC" pitchFamily="34" charset="0"/>
              </a:rPr>
              <a:t>dengan</a:t>
            </a:r>
            <a:r>
              <a:rPr lang="en-US" sz="2200" dirty="0">
                <a:latin typeface="Eras Demi ITC" pitchFamily="34" charset="0"/>
              </a:rPr>
              <a:t> </a:t>
            </a:r>
            <a:r>
              <a:rPr lang="en-US" sz="2200" dirty="0" err="1">
                <a:latin typeface="Eras Demi ITC" pitchFamily="34" charset="0"/>
              </a:rPr>
              <a:t>respon</a:t>
            </a:r>
            <a:r>
              <a:rPr lang="en-US" sz="2200" dirty="0">
                <a:latin typeface="Eras Demi ITC" pitchFamily="34" charset="0"/>
              </a:rPr>
              <a:t> </a:t>
            </a:r>
            <a:r>
              <a:rPr lang="en-US" sz="2200" dirty="0" err="1">
                <a:latin typeface="Eras Demi ITC" pitchFamily="34" charset="0"/>
              </a:rPr>
              <a:t>dari</a:t>
            </a:r>
            <a:r>
              <a:rPr lang="en-US" sz="2200" dirty="0">
                <a:latin typeface="Eras Demi ITC" pitchFamily="34" charset="0"/>
              </a:rPr>
              <a:t> </a:t>
            </a:r>
            <a:r>
              <a:rPr lang="en-US" sz="2200" dirty="0" err="1">
                <a:latin typeface="Eras Demi ITC" pitchFamily="34" charset="0"/>
              </a:rPr>
              <a:t>Ribka</a:t>
            </a:r>
            <a:r>
              <a:rPr lang="en-US" sz="2200" dirty="0">
                <a:latin typeface="Eras Demi ITC" pitchFamily="34" charset="0"/>
              </a:rPr>
              <a:t> </a:t>
            </a:r>
            <a:r>
              <a:rPr lang="en-US" sz="2200" dirty="0" err="1">
                <a:latin typeface="Eras Demi ITC" pitchFamily="34" charset="0"/>
              </a:rPr>
              <a:t>tepat</a:t>
            </a:r>
            <a:r>
              <a:rPr lang="en-US" sz="2200" dirty="0">
                <a:latin typeface="Eras Demi ITC" pitchFamily="34" charset="0"/>
              </a:rPr>
              <a:t> </a:t>
            </a:r>
            <a:r>
              <a:rPr lang="en-US" sz="2200" dirty="0" err="1">
                <a:latin typeface="Eras Demi ITC" pitchFamily="34" charset="0"/>
              </a:rPr>
              <a:t>seperti</a:t>
            </a:r>
            <a:r>
              <a:rPr lang="en-US" sz="2200" dirty="0">
                <a:latin typeface="Eras Demi ITC" pitchFamily="34" charset="0"/>
              </a:rPr>
              <a:t> </a:t>
            </a:r>
            <a:r>
              <a:rPr lang="en-US" sz="2200" dirty="0" err="1">
                <a:latin typeface="Eras Demi ITC" pitchFamily="34" charset="0"/>
              </a:rPr>
              <a:t>apa</a:t>
            </a:r>
            <a:r>
              <a:rPr lang="en-US" sz="2200" dirty="0">
                <a:latin typeface="Eras Demi ITC" pitchFamily="34" charset="0"/>
              </a:rPr>
              <a:t> yang </a:t>
            </a:r>
            <a:r>
              <a:rPr lang="en-US" sz="2200" dirty="0" err="1">
                <a:latin typeface="Eras Demi ITC" pitchFamily="34" charset="0"/>
              </a:rPr>
              <a:t>disampaikan</a:t>
            </a:r>
            <a:r>
              <a:rPr lang="en-US" sz="2200" dirty="0">
                <a:latin typeface="Eras Demi ITC" pitchFamily="34" charset="0"/>
              </a:rPr>
              <a:t> </a:t>
            </a:r>
            <a:r>
              <a:rPr lang="en-US" sz="2200" dirty="0" err="1">
                <a:latin typeface="Eras Demi ITC" pitchFamily="34" charset="0"/>
              </a:rPr>
              <a:t>Eliezer</a:t>
            </a:r>
            <a:r>
              <a:rPr lang="en-US" sz="2200" dirty="0">
                <a:latin typeface="Eras Demi ITC" pitchFamily="34" charset="0"/>
              </a:rPr>
              <a:t> </a:t>
            </a:r>
            <a:r>
              <a:rPr lang="en-US" sz="2200" dirty="0" err="1">
                <a:latin typeface="Eras Demi ITC" pitchFamily="34" charset="0"/>
              </a:rPr>
              <a:t>dalam</a:t>
            </a:r>
            <a:r>
              <a:rPr lang="en-US" sz="2200" dirty="0">
                <a:latin typeface="Eras Demi ITC" pitchFamily="34" charset="0"/>
              </a:rPr>
              <a:t> </a:t>
            </a:r>
            <a:r>
              <a:rPr lang="en-US" sz="2200" dirty="0" err="1">
                <a:latin typeface="Eras Demi ITC" pitchFamily="34" charset="0"/>
              </a:rPr>
              <a:t>doanya</a:t>
            </a:r>
            <a:r>
              <a:rPr lang="en-US" sz="2200" dirty="0">
                <a:latin typeface="Eras Demi ITC" pitchFamily="34" charset="0"/>
              </a:rPr>
              <a:t>. </a:t>
            </a:r>
          </a:p>
        </p:txBody>
      </p:sp>
      <p:sp>
        <p:nvSpPr>
          <p:cNvPr id="5" name="Rectangle 4"/>
          <p:cNvSpPr/>
          <p:nvPr/>
        </p:nvSpPr>
        <p:spPr>
          <a:xfrm>
            <a:off x="1428728" y="2571744"/>
            <a:ext cx="7429552" cy="1785104"/>
          </a:xfrm>
          <a:prstGeom prst="rect">
            <a:avLst/>
          </a:prstGeom>
          <a:solidFill>
            <a:schemeClr val="accent6">
              <a:lumMod val="20000"/>
              <a:lumOff val="80000"/>
            </a:schemeClr>
          </a:solidFill>
        </p:spPr>
        <p:txBody>
          <a:bodyPr wrap="square">
            <a:spAutoFit/>
          </a:bodyPr>
          <a:lstStyle/>
          <a:p>
            <a:r>
              <a:rPr lang="en-US" sz="2200" dirty="0" err="1">
                <a:latin typeface="Eras Demi ITC" pitchFamily="34" charset="0"/>
              </a:rPr>
              <a:t>Doa</a:t>
            </a:r>
            <a:r>
              <a:rPr lang="en-US" sz="2200" dirty="0">
                <a:latin typeface="Eras Demi ITC" pitchFamily="34" charset="0"/>
              </a:rPr>
              <a:t> </a:t>
            </a:r>
            <a:r>
              <a:rPr lang="en-US" sz="2200" dirty="0" err="1">
                <a:latin typeface="Eras Demi ITC" pitchFamily="34" charset="0"/>
              </a:rPr>
              <a:t>Eliezer</a:t>
            </a:r>
            <a:r>
              <a:rPr lang="en-US" sz="2200" dirty="0">
                <a:latin typeface="Eras Demi ITC" pitchFamily="34" charset="0"/>
              </a:rPr>
              <a:t> </a:t>
            </a:r>
            <a:r>
              <a:rPr lang="en-US" sz="2200" dirty="0" err="1">
                <a:latin typeface="Eras Demi ITC" pitchFamily="34" charset="0"/>
              </a:rPr>
              <a:t>di</a:t>
            </a:r>
            <a:r>
              <a:rPr lang="en-US" sz="2200" dirty="0">
                <a:latin typeface="Eras Demi ITC" pitchFamily="34" charset="0"/>
              </a:rPr>
              <a:t> </a:t>
            </a:r>
            <a:r>
              <a:rPr lang="en-US" sz="2200" dirty="0" err="1">
                <a:latin typeface="Eras Demi ITC" pitchFamily="34" charset="0"/>
              </a:rPr>
              <a:t>Kejadian</a:t>
            </a:r>
            <a:r>
              <a:rPr lang="en-US" sz="2200" dirty="0">
                <a:latin typeface="Eras Demi ITC" pitchFamily="34" charset="0"/>
              </a:rPr>
              <a:t> 24:14 </a:t>
            </a:r>
            <a:r>
              <a:rPr lang="en-US" sz="2200" dirty="0" err="1">
                <a:latin typeface="Eras Demi ITC" pitchFamily="34" charset="0"/>
              </a:rPr>
              <a:t>adalah</a:t>
            </a:r>
            <a:r>
              <a:rPr lang="en-US" sz="2200" dirty="0">
                <a:latin typeface="Eras Demi ITC" pitchFamily="34" charset="0"/>
              </a:rPr>
              <a:t> </a:t>
            </a:r>
            <a:r>
              <a:rPr lang="en-US" sz="2200" dirty="0" err="1">
                <a:latin typeface="Eras Demi ITC" pitchFamily="34" charset="0"/>
              </a:rPr>
              <a:t>sebuah</a:t>
            </a:r>
            <a:r>
              <a:rPr lang="en-US" sz="2200" dirty="0">
                <a:latin typeface="Eras Demi ITC" pitchFamily="34" charset="0"/>
              </a:rPr>
              <a:t> </a:t>
            </a:r>
            <a:r>
              <a:rPr lang="en-US" sz="2200" dirty="0" err="1">
                <a:latin typeface="Eras Demi ITC" pitchFamily="34" charset="0"/>
              </a:rPr>
              <a:t>ujian</a:t>
            </a:r>
            <a:r>
              <a:rPr lang="en-US" sz="2200" dirty="0">
                <a:latin typeface="Eras Demi ITC" pitchFamily="34" charset="0"/>
              </a:rPr>
              <a:t> </a:t>
            </a:r>
            <a:r>
              <a:rPr lang="en-US" sz="2200" dirty="0" err="1">
                <a:latin typeface="Eras Demi ITC" pitchFamily="34" charset="0"/>
              </a:rPr>
              <a:t>karakter</a:t>
            </a:r>
            <a:r>
              <a:rPr lang="en-US" sz="2200" dirty="0">
                <a:latin typeface="Eras Demi ITC" pitchFamily="34" charset="0"/>
              </a:rPr>
              <a:t> </a:t>
            </a:r>
            <a:r>
              <a:rPr lang="en-US" sz="2200" dirty="0" err="1">
                <a:latin typeface="Eras Demi ITC" pitchFamily="34" charset="0"/>
              </a:rPr>
              <a:t>dan</a:t>
            </a:r>
            <a:r>
              <a:rPr lang="en-US" sz="2200" dirty="0">
                <a:latin typeface="Eras Demi ITC" pitchFamily="34" charset="0"/>
              </a:rPr>
              <a:t> </a:t>
            </a:r>
            <a:r>
              <a:rPr lang="en-US" sz="2200" dirty="0" err="1">
                <a:latin typeface="Eras Demi ITC" pitchFamily="34" charset="0"/>
              </a:rPr>
              <a:t>Ribka</a:t>
            </a:r>
            <a:r>
              <a:rPr lang="en-US" sz="2200" dirty="0">
                <a:latin typeface="Eras Demi ITC" pitchFamily="34" charset="0"/>
              </a:rPr>
              <a:t> </a:t>
            </a:r>
            <a:r>
              <a:rPr lang="en-US" sz="2200" dirty="0" err="1">
                <a:latin typeface="Eras Demi ITC" pitchFamily="34" charset="0"/>
              </a:rPr>
              <a:t>menunjukkan</a:t>
            </a:r>
            <a:r>
              <a:rPr lang="en-US" sz="2200" dirty="0">
                <a:latin typeface="Eras Demi ITC" pitchFamily="34" charset="0"/>
              </a:rPr>
              <a:t> </a:t>
            </a:r>
            <a:r>
              <a:rPr lang="en-US" sz="2200" dirty="0" err="1">
                <a:latin typeface="Eras Demi ITC" pitchFamily="34" charset="0"/>
              </a:rPr>
              <a:t>sosok</a:t>
            </a:r>
            <a:r>
              <a:rPr lang="en-US" sz="2200" dirty="0">
                <a:latin typeface="Eras Demi ITC" pitchFamily="34" charset="0"/>
              </a:rPr>
              <a:t> </a:t>
            </a:r>
            <a:r>
              <a:rPr lang="en-US" sz="2200" dirty="0" err="1">
                <a:latin typeface="Eras Demi ITC" pitchFamily="34" charset="0"/>
              </a:rPr>
              <a:t>wanita</a:t>
            </a:r>
            <a:r>
              <a:rPr lang="en-US" sz="2200" dirty="0">
                <a:latin typeface="Eras Demi ITC" pitchFamily="34" charset="0"/>
              </a:rPr>
              <a:t> </a:t>
            </a:r>
            <a:r>
              <a:rPr lang="en-US" sz="2200" dirty="0" err="1">
                <a:latin typeface="Eras Demi ITC" pitchFamily="34" charset="0"/>
              </a:rPr>
              <a:t>dengan</a:t>
            </a:r>
            <a:r>
              <a:rPr lang="en-US" sz="2200" dirty="0">
                <a:latin typeface="Eras Demi ITC" pitchFamily="34" charset="0"/>
              </a:rPr>
              <a:t> </a:t>
            </a:r>
            <a:r>
              <a:rPr lang="en-US" sz="2200" dirty="0" err="1">
                <a:latin typeface="Eras Demi ITC" pitchFamily="34" charset="0"/>
              </a:rPr>
              <a:t>pribadi</a:t>
            </a:r>
            <a:r>
              <a:rPr lang="en-US" sz="2200" dirty="0">
                <a:latin typeface="Eras Demi ITC" pitchFamily="34" charset="0"/>
              </a:rPr>
              <a:t> yang </a:t>
            </a:r>
            <a:r>
              <a:rPr lang="en-US" sz="2200" dirty="0" err="1">
                <a:latin typeface="Eras Demi ITC" pitchFamily="34" charset="0"/>
              </a:rPr>
              <a:t>kuat</a:t>
            </a:r>
            <a:r>
              <a:rPr lang="en-US" sz="2200" dirty="0">
                <a:latin typeface="Eras Demi ITC" pitchFamily="34" charset="0"/>
              </a:rPr>
              <a:t>. </a:t>
            </a:r>
            <a:r>
              <a:rPr lang="en-US" sz="2200" dirty="0" err="1">
                <a:latin typeface="Eras Demi ITC" pitchFamily="34" charset="0"/>
              </a:rPr>
              <a:t>Ia</a:t>
            </a:r>
            <a:r>
              <a:rPr lang="en-US" sz="2200" dirty="0">
                <a:latin typeface="Eras Demi ITC" pitchFamily="34" charset="0"/>
              </a:rPr>
              <a:t> </a:t>
            </a:r>
            <a:r>
              <a:rPr lang="en-US" sz="2200" dirty="0" err="1">
                <a:latin typeface="Eras Demi ITC" pitchFamily="34" charset="0"/>
              </a:rPr>
              <a:t>menunjukkan</a:t>
            </a:r>
            <a:r>
              <a:rPr lang="en-US" sz="2200" dirty="0">
                <a:latin typeface="Eras Demi ITC" pitchFamily="34" charset="0"/>
              </a:rPr>
              <a:t> </a:t>
            </a:r>
            <a:r>
              <a:rPr lang="en-US" sz="2200" dirty="0" err="1">
                <a:latin typeface="Eras Demi ITC" pitchFamily="34" charset="0"/>
              </a:rPr>
              <a:t>kebaikan</a:t>
            </a:r>
            <a:r>
              <a:rPr lang="en-US" sz="2200" dirty="0">
                <a:latin typeface="Eras Demi ITC" pitchFamily="34" charset="0"/>
              </a:rPr>
              <a:t>, </a:t>
            </a:r>
            <a:r>
              <a:rPr lang="en-US" sz="2200" dirty="0" err="1">
                <a:latin typeface="Eras Demi ITC" pitchFamily="34" charset="0"/>
              </a:rPr>
              <a:t>kemurahan</a:t>
            </a:r>
            <a:r>
              <a:rPr lang="en-US" sz="2200" dirty="0">
                <a:latin typeface="Eras Demi ITC" pitchFamily="34" charset="0"/>
              </a:rPr>
              <a:t> </a:t>
            </a:r>
            <a:r>
              <a:rPr lang="en-US" sz="2200" dirty="0" err="1">
                <a:latin typeface="Eras Demi ITC" pitchFamily="34" charset="0"/>
              </a:rPr>
              <a:t>hati</a:t>
            </a:r>
            <a:r>
              <a:rPr lang="en-US" sz="2200" dirty="0">
                <a:latin typeface="Eras Demi ITC" pitchFamily="34" charset="0"/>
              </a:rPr>
              <a:t>, </a:t>
            </a:r>
            <a:r>
              <a:rPr lang="en-US" sz="2200" dirty="0" err="1">
                <a:latin typeface="Eras Demi ITC" pitchFamily="34" charset="0"/>
              </a:rPr>
              <a:t>kesediaan</a:t>
            </a:r>
            <a:r>
              <a:rPr lang="en-US" sz="2200" dirty="0">
                <a:latin typeface="Eras Demi ITC" pitchFamily="34" charset="0"/>
              </a:rPr>
              <a:t> </a:t>
            </a:r>
            <a:r>
              <a:rPr lang="en-US" sz="2200" dirty="0" err="1">
                <a:latin typeface="Eras Demi ITC" pitchFamily="34" charset="0"/>
              </a:rPr>
              <a:t>melayani</a:t>
            </a:r>
            <a:r>
              <a:rPr lang="en-US" sz="2200" dirty="0">
                <a:latin typeface="Eras Demi ITC" pitchFamily="34" charset="0"/>
              </a:rPr>
              <a:t>, </a:t>
            </a:r>
            <a:r>
              <a:rPr lang="en-US" sz="2200" dirty="0" err="1">
                <a:latin typeface="Eras Demi ITC" pitchFamily="34" charset="0"/>
              </a:rPr>
              <a:t>ramahtamah</a:t>
            </a:r>
            <a:r>
              <a:rPr lang="en-US" sz="2200" dirty="0">
                <a:latin typeface="Eras Demi ITC" pitchFamily="34" charset="0"/>
              </a:rPr>
              <a:t> </a:t>
            </a:r>
            <a:r>
              <a:rPr lang="en-US" sz="2200" dirty="0" err="1">
                <a:latin typeface="Eras Demi ITC" pitchFamily="34" charset="0"/>
              </a:rPr>
              <a:t>serta</a:t>
            </a:r>
            <a:r>
              <a:rPr lang="en-US" sz="2200" dirty="0">
                <a:latin typeface="Eras Demi ITC" pitchFamily="34" charset="0"/>
              </a:rPr>
              <a:t> </a:t>
            </a:r>
            <a:r>
              <a:rPr lang="en-US" sz="2200" dirty="0" err="1">
                <a:latin typeface="Eras Demi ITC" pitchFamily="34" charset="0"/>
              </a:rPr>
              <a:t>ketahanan</a:t>
            </a:r>
            <a:r>
              <a:rPr lang="en-US" sz="2200" dirty="0">
                <a:latin typeface="Eras Demi ITC" pitchFamily="34" charset="0"/>
              </a:rPr>
              <a:t> </a:t>
            </a:r>
            <a:r>
              <a:rPr lang="en-US" sz="2200" dirty="0" err="1">
                <a:latin typeface="Eras Demi ITC" pitchFamily="34" charset="0"/>
              </a:rPr>
              <a:t>dan</a:t>
            </a:r>
            <a:r>
              <a:rPr lang="en-US" sz="2200" dirty="0">
                <a:latin typeface="Eras Demi ITC" pitchFamily="34" charset="0"/>
              </a:rPr>
              <a:t> </a:t>
            </a:r>
            <a:r>
              <a:rPr lang="en-US" sz="2200" dirty="0" err="1">
                <a:latin typeface="Eras Demi ITC" pitchFamily="34" charset="0"/>
              </a:rPr>
              <a:t>kekuatan</a:t>
            </a:r>
            <a:r>
              <a:rPr lang="en-US" sz="2200" dirty="0">
                <a:latin typeface="Eras Demi ITC" pitchFamily="34" charset="0"/>
              </a:rPr>
              <a:t> </a:t>
            </a:r>
            <a:r>
              <a:rPr lang="en-US" sz="2200" dirty="0" err="1">
                <a:latin typeface="Eras Demi ITC" pitchFamily="34" charset="0"/>
              </a:rPr>
              <a:t>fisik</a:t>
            </a:r>
            <a:r>
              <a:rPr lang="en-US" sz="2200" dirty="0">
                <a:latin typeface="Eras Demi ITC" pitchFamily="34" charset="0"/>
              </a:rPr>
              <a:t> yang </a:t>
            </a:r>
            <a:r>
              <a:rPr lang="en-US" sz="2200" dirty="0" err="1">
                <a:latin typeface="Eras Demi ITC" pitchFamily="34" charset="0"/>
              </a:rPr>
              <a:t>baik</a:t>
            </a:r>
            <a:r>
              <a:rPr lang="en-US" sz="2200" dirty="0">
                <a:latin typeface="Eras Demi ITC" pitchFamily="34" charset="0"/>
              </a:rPr>
              <a:t>. </a:t>
            </a:r>
          </a:p>
        </p:txBody>
      </p:sp>
      <p:sp>
        <p:nvSpPr>
          <p:cNvPr id="9" name="Rectangle 8"/>
          <p:cNvSpPr/>
          <p:nvPr/>
        </p:nvSpPr>
        <p:spPr>
          <a:xfrm>
            <a:off x="1428728" y="4714884"/>
            <a:ext cx="7429552" cy="1785104"/>
          </a:xfrm>
          <a:prstGeom prst="rect">
            <a:avLst/>
          </a:prstGeom>
          <a:solidFill>
            <a:schemeClr val="accent6">
              <a:lumMod val="20000"/>
              <a:lumOff val="80000"/>
            </a:schemeClr>
          </a:solidFill>
        </p:spPr>
        <p:txBody>
          <a:bodyPr wrap="square">
            <a:spAutoFit/>
          </a:bodyPr>
          <a:lstStyle/>
          <a:p>
            <a:r>
              <a:rPr lang="en-US" sz="2200" dirty="0" err="1">
                <a:latin typeface="Eras Demi ITC" pitchFamily="34" charset="0"/>
              </a:rPr>
              <a:t>Peristiwa</a:t>
            </a:r>
            <a:r>
              <a:rPr lang="en-US" sz="2200" dirty="0">
                <a:latin typeface="Eras Demi ITC" pitchFamily="34" charset="0"/>
              </a:rPr>
              <a:t> </a:t>
            </a:r>
            <a:r>
              <a:rPr lang="en-US" sz="2200" dirty="0" err="1">
                <a:latin typeface="Eras Demi ITC" pitchFamily="34" charset="0"/>
              </a:rPr>
              <a:t>nyata</a:t>
            </a:r>
            <a:r>
              <a:rPr lang="en-US" sz="2200" dirty="0">
                <a:latin typeface="Eras Demi ITC" pitchFamily="34" charset="0"/>
              </a:rPr>
              <a:t> </a:t>
            </a:r>
            <a:r>
              <a:rPr lang="en-US" sz="2200" dirty="0" err="1">
                <a:latin typeface="Eras Demi ITC" pitchFamily="34" charset="0"/>
              </a:rPr>
              <a:t>dari</a:t>
            </a:r>
            <a:r>
              <a:rPr lang="en-US" sz="2200" dirty="0">
                <a:latin typeface="Eras Demi ITC" pitchFamily="34" charset="0"/>
              </a:rPr>
              <a:t> </a:t>
            </a:r>
            <a:r>
              <a:rPr lang="en-US" sz="2200" dirty="0" err="1">
                <a:latin typeface="Eras Demi ITC" pitchFamily="34" charset="0"/>
              </a:rPr>
              <a:t>Ribka</a:t>
            </a:r>
            <a:r>
              <a:rPr lang="en-US" sz="2200" dirty="0">
                <a:latin typeface="Eras Demi ITC" pitchFamily="34" charset="0"/>
              </a:rPr>
              <a:t> yang </a:t>
            </a:r>
            <a:r>
              <a:rPr lang="en-US" sz="2200" dirty="0" err="1">
                <a:latin typeface="Eras Demi ITC" pitchFamily="34" charset="0"/>
              </a:rPr>
              <a:t>menggenapi</a:t>
            </a:r>
            <a:r>
              <a:rPr lang="en-US" sz="2200" dirty="0">
                <a:latin typeface="Eras Demi ITC" pitchFamily="34" charset="0"/>
              </a:rPr>
              <a:t> </a:t>
            </a:r>
            <a:r>
              <a:rPr lang="en-US" sz="2200" dirty="0" err="1">
                <a:latin typeface="Eras Demi ITC" pitchFamily="34" charset="0"/>
              </a:rPr>
              <a:t>kata-kata</a:t>
            </a:r>
            <a:r>
              <a:rPr lang="en-US" sz="2200" dirty="0">
                <a:latin typeface="Eras Demi ITC" pitchFamily="34" charset="0"/>
              </a:rPr>
              <a:t> </a:t>
            </a:r>
            <a:r>
              <a:rPr lang="en-US" sz="2200" dirty="0" err="1">
                <a:latin typeface="Eras Demi ITC" pitchFamily="34" charset="0"/>
              </a:rPr>
              <a:t>dari</a:t>
            </a:r>
            <a:r>
              <a:rPr lang="en-US" sz="2200" dirty="0">
                <a:latin typeface="Eras Demi ITC" pitchFamily="34" charset="0"/>
              </a:rPr>
              <a:t> </a:t>
            </a:r>
            <a:r>
              <a:rPr lang="en-US" sz="2200" dirty="0" err="1">
                <a:latin typeface="Eras Demi ITC" pitchFamily="34" charset="0"/>
              </a:rPr>
              <a:t>doa</a:t>
            </a:r>
            <a:r>
              <a:rPr lang="en-US" sz="2200" dirty="0">
                <a:latin typeface="Eras Demi ITC" pitchFamily="34" charset="0"/>
              </a:rPr>
              <a:t> </a:t>
            </a:r>
            <a:r>
              <a:rPr lang="en-US" sz="2200" dirty="0" err="1">
                <a:latin typeface="Eras Demi ITC" pitchFamily="34" charset="0"/>
              </a:rPr>
              <a:t>Eliezer</a:t>
            </a:r>
            <a:r>
              <a:rPr lang="en-US" sz="2200" dirty="0">
                <a:latin typeface="Eras Demi ITC" pitchFamily="34" charset="0"/>
              </a:rPr>
              <a:t>, </a:t>
            </a:r>
            <a:r>
              <a:rPr lang="en-US" sz="2200" dirty="0" err="1">
                <a:latin typeface="Eras Demi ITC" pitchFamily="34" charset="0"/>
              </a:rPr>
              <a:t>membuat</a:t>
            </a:r>
            <a:r>
              <a:rPr lang="en-US" sz="2200" dirty="0">
                <a:latin typeface="Eras Demi ITC" pitchFamily="34" charset="0"/>
              </a:rPr>
              <a:t> </a:t>
            </a:r>
            <a:r>
              <a:rPr lang="en-US" sz="2200" dirty="0" err="1">
                <a:latin typeface="Eras Demi ITC" pitchFamily="34" charset="0"/>
              </a:rPr>
              <a:t>hamba</a:t>
            </a:r>
            <a:r>
              <a:rPr lang="en-US" sz="2200" dirty="0">
                <a:latin typeface="Eras Demi ITC" pitchFamily="34" charset="0"/>
              </a:rPr>
              <a:t> </a:t>
            </a:r>
            <a:r>
              <a:rPr lang="en-US" sz="2200" dirty="0" err="1">
                <a:latin typeface="Eras Demi ITC" pitchFamily="34" charset="0"/>
              </a:rPr>
              <a:t>itu</a:t>
            </a:r>
            <a:r>
              <a:rPr lang="en-US" sz="2200" dirty="0">
                <a:latin typeface="Eras Demi ITC" pitchFamily="34" charset="0"/>
              </a:rPr>
              <a:t> </a:t>
            </a:r>
            <a:r>
              <a:rPr lang="en-US" sz="2200" dirty="0" err="1">
                <a:latin typeface="Eras Demi ITC" pitchFamily="34" charset="0"/>
              </a:rPr>
              <a:t>mengerti</a:t>
            </a:r>
            <a:r>
              <a:rPr lang="en-US" sz="2200" dirty="0">
                <a:latin typeface="Eras Demi ITC" pitchFamily="34" charset="0"/>
              </a:rPr>
              <a:t> </a:t>
            </a:r>
            <a:r>
              <a:rPr lang="en-US" sz="2200" dirty="0" err="1">
                <a:latin typeface="Eras Demi ITC" pitchFamily="34" charset="0"/>
              </a:rPr>
              <a:t>bahwa</a:t>
            </a:r>
            <a:r>
              <a:rPr lang="en-US" sz="2200" dirty="0">
                <a:latin typeface="Eras Demi ITC" pitchFamily="34" charset="0"/>
              </a:rPr>
              <a:t> </a:t>
            </a:r>
            <a:r>
              <a:rPr lang="en-US" sz="2200" dirty="0" err="1">
                <a:latin typeface="Eras Demi ITC" pitchFamily="34" charset="0"/>
              </a:rPr>
              <a:t>Tuhan</a:t>
            </a:r>
            <a:r>
              <a:rPr lang="en-US" sz="2200" dirty="0">
                <a:latin typeface="Eras Demi ITC" pitchFamily="34" charset="0"/>
              </a:rPr>
              <a:t> </a:t>
            </a:r>
            <a:r>
              <a:rPr lang="en-US" sz="2200" dirty="0" err="1">
                <a:latin typeface="Eras Demi ITC" pitchFamily="34" charset="0"/>
              </a:rPr>
              <a:t>bukan</a:t>
            </a:r>
            <a:r>
              <a:rPr lang="en-US" sz="2200" dirty="0">
                <a:latin typeface="Eras Demi ITC" pitchFamily="34" charset="0"/>
              </a:rPr>
              <a:t> </a:t>
            </a:r>
            <a:r>
              <a:rPr lang="en-US" sz="2200" dirty="0" err="1">
                <a:latin typeface="Eras Demi ITC" pitchFamily="34" charset="0"/>
              </a:rPr>
              <a:t>hanya</a:t>
            </a:r>
            <a:r>
              <a:rPr lang="en-US" sz="2200" dirty="0">
                <a:latin typeface="Eras Demi ITC" pitchFamily="34" charset="0"/>
              </a:rPr>
              <a:t> Allah </a:t>
            </a:r>
            <a:r>
              <a:rPr lang="en-US" sz="2200" dirty="0" err="1">
                <a:latin typeface="Eras Demi ITC" pitchFamily="34" charset="0"/>
              </a:rPr>
              <a:t>kasih</a:t>
            </a:r>
            <a:r>
              <a:rPr lang="en-US" sz="2200" dirty="0">
                <a:latin typeface="Eras Demi ITC" pitchFamily="34" charset="0"/>
              </a:rPr>
              <a:t> </a:t>
            </a:r>
            <a:r>
              <a:rPr lang="en-US" sz="2200" dirty="0" err="1">
                <a:latin typeface="Eras Demi ITC" pitchFamily="34" charset="0"/>
              </a:rPr>
              <a:t>dan</a:t>
            </a:r>
            <a:r>
              <a:rPr lang="en-US" sz="2200" dirty="0">
                <a:latin typeface="Eras Demi ITC" pitchFamily="34" charset="0"/>
              </a:rPr>
              <a:t> </a:t>
            </a:r>
            <a:r>
              <a:rPr lang="en-US" sz="2200" dirty="0" err="1">
                <a:latin typeface="Eras Demi ITC" pitchFamily="34" charset="0"/>
              </a:rPr>
              <a:t>anugerah</a:t>
            </a:r>
            <a:r>
              <a:rPr lang="en-US" sz="2200" dirty="0">
                <a:latin typeface="Eras Demi ITC" pitchFamily="34" charset="0"/>
              </a:rPr>
              <a:t>, </a:t>
            </a:r>
            <a:r>
              <a:rPr lang="en-US" sz="2200" dirty="0" err="1">
                <a:latin typeface="Eras Demi ITC" pitchFamily="34" charset="0"/>
              </a:rPr>
              <a:t>tetapi</a:t>
            </a:r>
            <a:r>
              <a:rPr lang="en-US" sz="2200" dirty="0">
                <a:latin typeface="Eras Demi ITC" pitchFamily="34" charset="0"/>
              </a:rPr>
              <a:t> Allah </a:t>
            </a:r>
            <a:r>
              <a:rPr lang="en-US" sz="2200" dirty="0" err="1">
                <a:latin typeface="Eras Demi ITC" pitchFamily="34" charset="0"/>
              </a:rPr>
              <a:t>kebenaran</a:t>
            </a:r>
            <a:r>
              <a:rPr lang="en-US" sz="2200" dirty="0">
                <a:latin typeface="Eras Demi ITC" pitchFamily="34" charset="0"/>
              </a:rPr>
              <a:t> </a:t>
            </a:r>
            <a:r>
              <a:rPr lang="en-US" sz="2200" dirty="0" err="1">
                <a:latin typeface="Eras Demi ITC" pitchFamily="34" charset="0"/>
              </a:rPr>
              <a:t>dan</a:t>
            </a:r>
            <a:r>
              <a:rPr lang="en-US" sz="2200" dirty="0">
                <a:latin typeface="Eras Demi ITC" pitchFamily="34" charset="0"/>
              </a:rPr>
              <a:t> </a:t>
            </a:r>
            <a:r>
              <a:rPr lang="en-US" sz="2200" dirty="0" err="1">
                <a:latin typeface="Eras Demi ITC" pitchFamily="34" charset="0"/>
              </a:rPr>
              <a:t>pelaku</a:t>
            </a:r>
            <a:r>
              <a:rPr lang="en-US" sz="2200" dirty="0">
                <a:latin typeface="Eras Demi ITC" pitchFamily="34" charset="0"/>
              </a:rPr>
              <a:t> yang </a:t>
            </a:r>
            <a:r>
              <a:rPr lang="en-US" sz="2200" dirty="0" err="1">
                <a:latin typeface="Eras Demi ITC" pitchFamily="34" charset="0"/>
              </a:rPr>
              <a:t>menyebabkan</a:t>
            </a:r>
            <a:r>
              <a:rPr lang="en-US" sz="2200" dirty="0">
                <a:latin typeface="Eras Demi ITC" pitchFamily="34" charset="0"/>
              </a:rPr>
              <a:t> </a:t>
            </a:r>
            <a:r>
              <a:rPr lang="en-US" sz="2200" dirty="0" err="1">
                <a:latin typeface="Eras Demi ITC" pitchFamily="34" charset="0"/>
              </a:rPr>
              <a:t>peristiwa-peristiwa</a:t>
            </a:r>
            <a:r>
              <a:rPr lang="en-US" sz="2200" dirty="0">
                <a:latin typeface="Eras Demi ITC" pitchFamily="34" charset="0"/>
              </a:rPr>
              <a:t> </a:t>
            </a:r>
            <a:r>
              <a:rPr lang="en-US" sz="2200" dirty="0" err="1">
                <a:latin typeface="Eras Demi ITC" pitchFamily="34" charset="0"/>
              </a:rPr>
              <a:t>terjadi</a:t>
            </a:r>
            <a:r>
              <a:rPr lang="en-US" sz="2200" dirty="0">
                <a:latin typeface="Eras Demi ITC" pitchFamily="34" charset="0"/>
              </a:rPr>
              <a:t>.</a:t>
            </a:r>
          </a:p>
        </p:txBody>
      </p:sp>
      <p:sp>
        <p:nvSpPr>
          <p:cNvPr id="10" name="Rectangle 9"/>
          <p:cNvSpPr/>
          <p:nvPr/>
        </p:nvSpPr>
        <p:spPr>
          <a:xfrm>
            <a:off x="428596" y="571480"/>
            <a:ext cx="457200" cy="1323439"/>
          </a:xfrm>
          <a:prstGeom prst="rect">
            <a:avLst/>
          </a:prstGeom>
          <a:noFill/>
        </p:spPr>
        <p:txBody>
          <a:bodyPr wrap="square" lIns="91440" tIns="45720" rIns="91440" bIns="45720">
            <a:spAutoFit/>
          </a:bodyPr>
          <a:lstStyle/>
          <a:p>
            <a:pPr algn="ctr"/>
            <a:r>
              <a:rPr lang="en-US" sz="80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Bahnschrift SemiBold Condensed" pitchFamily="34" charset="0"/>
              </a:rPr>
              <a:t>2</a:t>
            </a:r>
            <a:endParaRPr lang="en-US" sz="8000" b="1" cap="all" spc="0"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
        <p:nvSpPr>
          <p:cNvPr id="11" name="Rectangle 10"/>
          <p:cNvSpPr/>
          <p:nvPr/>
        </p:nvSpPr>
        <p:spPr>
          <a:xfrm>
            <a:off x="500034" y="2857496"/>
            <a:ext cx="457200" cy="1323439"/>
          </a:xfrm>
          <a:prstGeom prst="rect">
            <a:avLst/>
          </a:prstGeom>
          <a:noFill/>
        </p:spPr>
        <p:txBody>
          <a:bodyPr wrap="square" lIns="91440" tIns="45720" rIns="91440" bIns="45720">
            <a:spAutoFit/>
          </a:bodyPr>
          <a:lstStyle/>
          <a:p>
            <a:pPr algn="ctr"/>
            <a:r>
              <a:rPr lang="en-US" sz="80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Bahnschrift SemiBold Condensed" pitchFamily="34" charset="0"/>
              </a:rPr>
              <a:t>3</a:t>
            </a:r>
            <a:endParaRPr lang="en-US" sz="8000" b="1" cap="all" spc="0"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
        <p:nvSpPr>
          <p:cNvPr id="12" name="Rectangle 11"/>
          <p:cNvSpPr/>
          <p:nvPr/>
        </p:nvSpPr>
        <p:spPr>
          <a:xfrm>
            <a:off x="571472" y="4929198"/>
            <a:ext cx="457200" cy="1323439"/>
          </a:xfrm>
          <a:prstGeom prst="rect">
            <a:avLst/>
          </a:prstGeom>
          <a:noFill/>
        </p:spPr>
        <p:txBody>
          <a:bodyPr wrap="square" lIns="91440" tIns="45720" rIns="91440" bIns="45720">
            <a:spAutoFit/>
          </a:bodyPr>
          <a:lstStyle/>
          <a:p>
            <a:pPr algn="ctr"/>
            <a:r>
              <a:rPr lang="en-US" sz="80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Bahnschrift SemiBold Condensed" pitchFamily="34" charset="0"/>
              </a:rPr>
              <a:t>4</a:t>
            </a:r>
            <a:endParaRPr lang="en-US" sz="8000" b="1" cap="all" spc="0"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Mana Pengakuan Yesus Dalam Alkitab Bahwa Dia Beragama Kristen? | REC -  Reformed Exodus Community"/>
          <p:cNvPicPr>
            <a:picLocks noChangeAspect="1" noChangeArrowheads="1"/>
          </p:cNvPicPr>
          <p:nvPr/>
        </p:nvPicPr>
        <p:blipFill>
          <a:blip r:embed="rId2"/>
          <a:srcRect l="11202" r="10963"/>
          <a:stretch>
            <a:fillRect/>
          </a:stretch>
        </p:blipFill>
        <p:spPr bwMode="auto">
          <a:xfrm>
            <a:off x="-1" y="-1"/>
            <a:ext cx="9144001" cy="6858001"/>
          </a:xfrm>
          <a:prstGeom prst="rect">
            <a:avLst/>
          </a:prstGeom>
          <a:noFill/>
        </p:spPr>
      </p:pic>
      <p:sp>
        <p:nvSpPr>
          <p:cNvPr id="3" name="Content Placeholder 2"/>
          <p:cNvSpPr>
            <a:spLocks noGrp="1"/>
          </p:cNvSpPr>
          <p:nvPr>
            <p:ph idx="1"/>
          </p:nvPr>
        </p:nvSpPr>
        <p:spPr>
          <a:xfrm>
            <a:off x="0" y="857208"/>
            <a:ext cx="5929322" cy="6000792"/>
          </a:xfrm>
        </p:spPr>
        <p:txBody>
          <a:bodyPr>
            <a:normAutofit/>
          </a:bodyPr>
          <a:lstStyle/>
          <a:p>
            <a:pPr>
              <a:buNone/>
            </a:pPr>
            <a:r>
              <a:rPr lang="en-US" sz="3000" dirty="0">
                <a:latin typeface="Berlin Sans FB" pitchFamily="34" charset="0"/>
              </a:rPr>
              <a:t>	</a:t>
            </a:r>
            <a:r>
              <a:rPr lang="en-US" sz="3000" dirty="0" err="1">
                <a:latin typeface="Berlin Sans FB" pitchFamily="34" charset="0"/>
              </a:rPr>
              <a:t>Salah</a:t>
            </a:r>
            <a:r>
              <a:rPr lang="en-US" sz="3000" dirty="0">
                <a:latin typeface="Berlin Sans FB" pitchFamily="34" charset="0"/>
              </a:rPr>
              <a:t> </a:t>
            </a:r>
            <a:r>
              <a:rPr lang="en-US" sz="3000" dirty="0" err="1">
                <a:latin typeface="Berlin Sans FB" pitchFamily="34" charset="0"/>
              </a:rPr>
              <a:t>satu</a:t>
            </a:r>
            <a:r>
              <a:rPr lang="en-US" sz="3000" dirty="0">
                <a:latin typeface="Berlin Sans FB" pitchFamily="34" charset="0"/>
              </a:rPr>
              <a:t> </a:t>
            </a:r>
            <a:r>
              <a:rPr lang="en-US" sz="3000" dirty="0" err="1">
                <a:latin typeface="Berlin Sans FB" pitchFamily="34" charset="0"/>
              </a:rPr>
              <a:t>pelajaran</a:t>
            </a:r>
            <a:r>
              <a:rPr lang="en-US" sz="3000" dirty="0">
                <a:latin typeface="Berlin Sans FB" pitchFamily="34" charset="0"/>
              </a:rPr>
              <a:t> </a:t>
            </a:r>
            <a:r>
              <a:rPr lang="en-US" sz="3000" dirty="0" err="1">
                <a:latin typeface="Berlin Sans FB" pitchFamily="34" charset="0"/>
              </a:rPr>
              <a:t>dari</a:t>
            </a:r>
            <a:r>
              <a:rPr lang="en-US" sz="3000" dirty="0">
                <a:latin typeface="Berlin Sans FB" pitchFamily="34" charset="0"/>
              </a:rPr>
              <a:t> </a:t>
            </a:r>
            <a:r>
              <a:rPr lang="en-US" sz="3000" dirty="0" err="1">
                <a:latin typeface="Berlin Sans FB" pitchFamily="34" charset="0"/>
              </a:rPr>
              <a:t>kisah</a:t>
            </a:r>
            <a:r>
              <a:rPr lang="en-US" sz="3000" dirty="0">
                <a:latin typeface="Berlin Sans FB" pitchFamily="34" charset="0"/>
              </a:rPr>
              <a:t> </a:t>
            </a:r>
            <a:r>
              <a:rPr lang="en-US" sz="3000" dirty="0" err="1">
                <a:latin typeface="Berlin Sans FB" pitchFamily="34" charset="0"/>
              </a:rPr>
              <a:t>di</a:t>
            </a:r>
            <a:r>
              <a:rPr lang="en-US" sz="3000" dirty="0">
                <a:latin typeface="Berlin Sans FB" pitchFamily="34" charset="0"/>
              </a:rPr>
              <a:t> </a:t>
            </a:r>
            <a:r>
              <a:rPr lang="en-US" sz="3000" dirty="0" err="1">
                <a:latin typeface="Berlin Sans FB" pitchFamily="34" charset="0"/>
              </a:rPr>
              <a:t>atas</a:t>
            </a:r>
            <a:r>
              <a:rPr lang="en-US" sz="3000" dirty="0">
                <a:latin typeface="Berlin Sans FB" pitchFamily="34" charset="0"/>
              </a:rPr>
              <a:t> </a:t>
            </a:r>
            <a:r>
              <a:rPr lang="en-US" sz="3000" dirty="0" err="1">
                <a:latin typeface="Berlin Sans FB" pitchFamily="34" charset="0"/>
              </a:rPr>
              <a:t>dapat</a:t>
            </a:r>
            <a:r>
              <a:rPr lang="en-US" sz="3000" dirty="0">
                <a:latin typeface="Berlin Sans FB" pitchFamily="34" charset="0"/>
              </a:rPr>
              <a:t> </a:t>
            </a:r>
            <a:r>
              <a:rPr lang="en-US" sz="3000" dirty="0" err="1">
                <a:latin typeface="Berlin Sans FB" pitchFamily="34" charset="0"/>
              </a:rPr>
              <a:t>kita</a:t>
            </a:r>
            <a:r>
              <a:rPr lang="en-US" sz="3000" dirty="0">
                <a:latin typeface="Berlin Sans FB" pitchFamily="34" charset="0"/>
              </a:rPr>
              <a:t> </a:t>
            </a:r>
            <a:r>
              <a:rPr lang="en-US" sz="3000" dirty="0" err="1">
                <a:latin typeface="Berlin Sans FB" pitchFamily="34" charset="0"/>
              </a:rPr>
              <a:t>renungkan</a:t>
            </a:r>
            <a:r>
              <a:rPr lang="en-US" sz="3000" dirty="0">
                <a:latin typeface="Berlin Sans FB" pitchFamily="34" charset="0"/>
              </a:rPr>
              <a:t> </a:t>
            </a:r>
            <a:r>
              <a:rPr lang="en-US" sz="3000" dirty="0" err="1">
                <a:latin typeface="Berlin Sans FB" pitchFamily="34" charset="0"/>
              </a:rPr>
              <a:t>bahwa</a:t>
            </a:r>
            <a:r>
              <a:rPr lang="en-US" sz="3000" dirty="0">
                <a:latin typeface="Berlin Sans FB" pitchFamily="34" charset="0"/>
              </a:rPr>
              <a:t> TUHAN </a:t>
            </a:r>
            <a:r>
              <a:rPr lang="en-US" sz="3000" dirty="0" err="1">
                <a:latin typeface="Berlin Sans FB" pitchFamily="34" charset="0"/>
              </a:rPr>
              <a:t>memberikan</a:t>
            </a:r>
            <a:r>
              <a:rPr lang="en-US" sz="3000" dirty="0">
                <a:latin typeface="Berlin Sans FB" pitchFamily="34" charset="0"/>
              </a:rPr>
              <a:t> </a:t>
            </a:r>
            <a:r>
              <a:rPr lang="en-US" sz="3000" dirty="0" err="1">
                <a:latin typeface="Berlin Sans FB" pitchFamily="34" charset="0"/>
              </a:rPr>
              <a:t>kepada</a:t>
            </a:r>
            <a:r>
              <a:rPr lang="en-US" sz="3000" dirty="0">
                <a:latin typeface="Berlin Sans FB" pitchFamily="34" charset="0"/>
              </a:rPr>
              <a:t> </a:t>
            </a:r>
            <a:r>
              <a:rPr lang="en-US" sz="3000" dirty="0" err="1">
                <a:latin typeface="Berlin Sans FB" pitchFamily="34" charset="0"/>
              </a:rPr>
              <a:t>manusia</a:t>
            </a:r>
            <a:r>
              <a:rPr lang="en-US" sz="3000" dirty="0">
                <a:latin typeface="Berlin Sans FB" pitchFamily="34" charset="0"/>
              </a:rPr>
              <a:t> </a:t>
            </a:r>
            <a:r>
              <a:rPr lang="en-US" sz="3000" dirty="0" err="1">
                <a:latin typeface="Berlin Sans FB" pitchFamily="34" charset="0"/>
              </a:rPr>
              <a:t>kebebasan</a:t>
            </a:r>
            <a:r>
              <a:rPr lang="en-US" sz="3000" dirty="0">
                <a:latin typeface="Berlin Sans FB" pitchFamily="34" charset="0"/>
              </a:rPr>
              <a:t> </a:t>
            </a:r>
            <a:r>
              <a:rPr lang="en-US" sz="3000" dirty="0" err="1">
                <a:latin typeface="Berlin Sans FB" pitchFamily="34" charset="0"/>
              </a:rPr>
              <a:t>untuk</a:t>
            </a:r>
            <a:r>
              <a:rPr lang="en-US" sz="3000" dirty="0">
                <a:latin typeface="Berlin Sans FB" pitchFamily="34" charset="0"/>
              </a:rPr>
              <a:t> </a:t>
            </a:r>
            <a:r>
              <a:rPr lang="en-US" sz="3000" dirty="0" err="1">
                <a:latin typeface="Berlin Sans FB" pitchFamily="34" charset="0"/>
              </a:rPr>
              <a:t>berkehendak</a:t>
            </a:r>
            <a:r>
              <a:rPr lang="en-US" sz="3000" dirty="0">
                <a:latin typeface="Berlin Sans FB" pitchFamily="34" charset="0"/>
              </a:rPr>
              <a:t>, </a:t>
            </a:r>
            <a:r>
              <a:rPr lang="en-US" sz="3000" dirty="0" err="1">
                <a:latin typeface="Berlin Sans FB" pitchFamily="34" charset="0"/>
              </a:rPr>
              <a:t>kebebasan</a:t>
            </a:r>
            <a:r>
              <a:rPr lang="en-US" sz="3000" dirty="0">
                <a:latin typeface="Berlin Sans FB" pitchFamily="34" charset="0"/>
              </a:rPr>
              <a:t> </a:t>
            </a:r>
            <a:r>
              <a:rPr lang="en-US" sz="3000" dirty="0" err="1">
                <a:latin typeface="Berlin Sans FB" pitchFamily="34" charset="0"/>
              </a:rPr>
              <a:t>untuk</a:t>
            </a:r>
            <a:r>
              <a:rPr lang="en-US" sz="3000" dirty="0">
                <a:latin typeface="Berlin Sans FB" pitchFamily="34" charset="0"/>
              </a:rPr>
              <a:t> </a:t>
            </a:r>
            <a:r>
              <a:rPr lang="en-US" sz="3000" dirty="0" err="1">
                <a:latin typeface="Berlin Sans FB" pitchFamily="34" charset="0"/>
              </a:rPr>
              <a:t>memilih</a:t>
            </a:r>
            <a:r>
              <a:rPr lang="en-US" sz="3000" dirty="0">
                <a:latin typeface="Berlin Sans FB" pitchFamily="34" charset="0"/>
              </a:rPr>
              <a:t>, </a:t>
            </a:r>
            <a:r>
              <a:rPr lang="en-US" sz="3000" dirty="0" err="1">
                <a:latin typeface="Berlin Sans FB" pitchFamily="34" charset="0"/>
              </a:rPr>
              <a:t>namun</a:t>
            </a:r>
            <a:r>
              <a:rPr lang="en-US" sz="3000" dirty="0">
                <a:latin typeface="Berlin Sans FB" pitchFamily="34" charset="0"/>
              </a:rPr>
              <a:t>, </a:t>
            </a:r>
            <a:r>
              <a:rPr lang="en-US" sz="3000" dirty="0" err="1">
                <a:latin typeface="Berlin Sans FB" pitchFamily="34" charset="0"/>
              </a:rPr>
              <a:t>banyak</a:t>
            </a:r>
            <a:r>
              <a:rPr lang="en-US" sz="3000" dirty="0">
                <a:latin typeface="Berlin Sans FB" pitchFamily="34" charset="0"/>
              </a:rPr>
              <a:t> </a:t>
            </a:r>
            <a:r>
              <a:rPr lang="en-US" sz="3000" dirty="0" err="1">
                <a:latin typeface="Berlin Sans FB" pitchFamily="34" charset="0"/>
              </a:rPr>
              <a:t>pilihan</a:t>
            </a:r>
            <a:r>
              <a:rPr lang="en-US" sz="3000" dirty="0">
                <a:latin typeface="Berlin Sans FB" pitchFamily="34" charset="0"/>
              </a:rPr>
              <a:t> yang </a:t>
            </a:r>
            <a:r>
              <a:rPr lang="en-US" sz="3000" dirty="0" err="1">
                <a:latin typeface="Berlin Sans FB" pitchFamily="34" charset="0"/>
              </a:rPr>
              <a:t>mengerikan</a:t>
            </a:r>
            <a:r>
              <a:rPr lang="en-US" sz="3000" dirty="0">
                <a:latin typeface="Berlin Sans FB" pitchFamily="34" charset="0"/>
              </a:rPr>
              <a:t> </a:t>
            </a:r>
            <a:r>
              <a:rPr lang="en-US" sz="3000" dirty="0" err="1">
                <a:latin typeface="Berlin Sans FB" pitchFamily="34" charset="0"/>
              </a:rPr>
              <a:t>telah</a:t>
            </a:r>
            <a:r>
              <a:rPr lang="en-US" sz="3000" dirty="0">
                <a:latin typeface="Berlin Sans FB" pitchFamily="34" charset="0"/>
              </a:rPr>
              <a:t> </a:t>
            </a:r>
            <a:r>
              <a:rPr lang="en-US" sz="3000" dirty="0" err="1">
                <a:latin typeface="Berlin Sans FB" pitchFamily="34" charset="0"/>
              </a:rPr>
              <a:t>dibuat</a:t>
            </a:r>
            <a:r>
              <a:rPr lang="en-US" sz="3000" dirty="0">
                <a:latin typeface="Berlin Sans FB" pitchFamily="34" charset="0"/>
              </a:rPr>
              <a:t> </a:t>
            </a:r>
            <a:r>
              <a:rPr lang="en-US" sz="3000" dirty="0" err="1">
                <a:latin typeface="Berlin Sans FB" pitchFamily="34" charset="0"/>
              </a:rPr>
              <a:t>manusia</a:t>
            </a:r>
            <a:r>
              <a:rPr lang="en-US" sz="3000" dirty="0">
                <a:latin typeface="Berlin Sans FB" pitchFamily="34" charset="0"/>
              </a:rPr>
              <a:t> </a:t>
            </a:r>
            <a:r>
              <a:rPr lang="en-US" sz="3000" dirty="0" err="1">
                <a:latin typeface="Berlin Sans FB" pitchFamily="34" charset="0"/>
              </a:rPr>
              <a:t>dan</a:t>
            </a:r>
            <a:r>
              <a:rPr lang="en-US" sz="3000" dirty="0">
                <a:latin typeface="Berlin Sans FB" pitchFamily="34" charset="0"/>
              </a:rPr>
              <a:t> </a:t>
            </a:r>
            <a:r>
              <a:rPr lang="en-US" sz="3000" dirty="0" err="1">
                <a:latin typeface="Berlin Sans FB" pitchFamily="34" charset="0"/>
              </a:rPr>
              <a:t>banyak</a:t>
            </a:r>
            <a:r>
              <a:rPr lang="en-US" sz="3000" dirty="0">
                <a:latin typeface="Berlin Sans FB" pitchFamily="34" charset="0"/>
              </a:rPr>
              <a:t> </a:t>
            </a:r>
            <a:r>
              <a:rPr lang="en-US" sz="3000" dirty="0" err="1">
                <a:latin typeface="Berlin Sans FB" pitchFamily="34" charset="0"/>
              </a:rPr>
              <a:t>derita</a:t>
            </a:r>
            <a:r>
              <a:rPr lang="en-US" sz="3000" dirty="0">
                <a:latin typeface="Berlin Sans FB" pitchFamily="34" charset="0"/>
              </a:rPr>
              <a:t> </a:t>
            </a:r>
            <a:r>
              <a:rPr lang="en-US" sz="3000" dirty="0" err="1">
                <a:latin typeface="Berlin Sans FB" pitchFamily="34" charset="0"/>
              </a:rPr>
              <a:t>telah</a:t>
            </a:r>
            <a:r>
              <a:rPr lang="en-US" sz="3000" dirty="0">
                <a:latin typeface="Berlin Sans FB" pitchFamily="34" charset="0"/>
              </a:rPr>
              <a:t> </a:t>
            </a:r>
            <a:r>
              <a:rPr lang="en-US" sz="3000" dirty="0" err="1">
                <a:latin typeface="Berlin Sans FB" pitchFamily="34" charset="0"/>
              </a:rPr>
              <a:t>dialami</a:t>
            </a:r>
            <a:r>
              <a:rPr lang="en-US" sz="3000" dirty="0">
                <a:latin typeface="Berlin Sans FB" pitchFamily="34" charset="0"/>
              </a:rPr>
              <a:t>, </a:t>
            </a:r>
            <a:r>
              <a:rPr lang="en-US" sz="3000" dirty="0" err="1">
                <a:latin typeface="Berlin Sans FB" pitchFamily="34" charset="0"/>
              </a:rPr>
              <a:t>tetapi</a:t>
            </a:r>
            <a:r>
              <a:rPr lang="en-US" sz="3000" dirty="0">
                <a:latin typeface="Berlin Sans FB" pitchFamily="34" charset="0"/>
              </a:rPr>
              <a:t> </a:t>
            </a:r>
            <a:r>
              <a:rPr lang="en-US" sz="3000" dirty="0" err="1">
                <a:solidFill>
                  <a:srgbClr val="C00000"/>
                </a:solidFill>
                <a:latin typeface="Eras Bold ITC" pitchFamily="34" charset="0"/>
              </a:rPr>
              <a:t>kita</a:t>
            </a:r>
            <a:r>
              <a:rPr lang="en-US" sz="3000" dirty="0">
                <a:solidFill>
                  <a:srgbClr val="C00000"/>
                </a:solidFill>
                <a:latin typeface="Eras Bold ITC" pitchFamily="34" charset="0"/>
              </a:rPr>
              <a:t> </a:t>
            </a:r>
            <a:r>
              <a:rPr lang="en-US" sz="3000" dirty="0" err="1">
                <a:solidFill>
                  <a:srgbClr val="C00000"/>
                </a:solidFill>
                <a:latin typeface="Eras Bold ITC" pitchFamily="34" charset="0"/>
              </a:rPr>
              <a:t>dapat</a:t>
            </a:r>
            <a:r>
              <a:rPr lang="en-US" sz="3000" dirty="0">
                <a:solidFill>
                  <a:srgbClr val="C00000"/>
                </a:solidFill>
                <a:latin typeface="Eras Bold ITC" pitchFamily="34" charset="0"/>
              </a:rPr>
              <a:t> </a:t>
            </a:r>
            <a:r>
              <a:rPr lang="en-US" sz="3000" dirty="0" err="1">
                <a:solidFill>
                  <a:srgbClr val="C00000"/>
                </a:solidFill>
                <a:latin typeface="Eras Bold ITC" pitchFamily="34" charset="0"/>
              </a:rPr>
              <a:t>percaya</a:t>
            </a:r>
            <a:r>
              <a:rPr lang="en-US" sz="3000" dirty="0">
                <a:solidFill>
                  <a:srgbClr val="C00000"/>
                </a:solidFill>
                <a:latin typeface="Eras Bold ITC" pitchFamily="34" charset="0"/>
              </a:rPr>
              <a:t> </a:t>
            </a:r>
            <a:r>
              <a:rPr lang="en-US" sz="3000" dirty="0" err="1">
                <a:solidFill>
                  <a:srgbClr val="C00000"/>
                </a:solidFill>
                <a:latin typeface="Eras Bold ITC" pitchFamily="34" charset="0"/>
              </a:rPr>
              <a:t>bahwa</a:t>
            </a:r>
            <a:r>
              <a:rPr lang="en-US" sz="3000" dirty="0">
                <a:solidFill>
                  <a:srgbClr val="C00000"/>
                </a:solidFill>
                <a:latin typeface="Eras Bold ITC" pitchFamily="34" charset="0"/>
              </a:rPr>
              <a:t> </a:t>
            </a:r>
            <a:r>
              <a:rPr lang="en-US" sz="3000" dirty="0" err="1">
                <a:solidFill>
                  <a:srgbClr val="C00000"/>
                </a:solidFill>
                <a:latin typeface="Eras Bold ITC" pitchFamily="34" charset="0"/>
              </a:rPr>
              <a:t>pada</a:t>
            </a:r>
            <a:r>
              <a:rPr lang="en-US" sz="3000" dirty="0">
                <a:solidFill>
                  <a:srgbClr val="C00000"/>
                </a:solidFill>
                <a:latin typeface="Eras Bold ITC" pitchFamily="34" charset="0"/>
              </a:rPr>
              <a:t> </a:t>
            </a:r>
            <a:r>
              <a:rPr lang="en-US" sz="3000" dirty="0" err="1">
                <a:solidFill>
                  <a:srgbClr val="C00000"/>
                </a:solidFill>
                <a:latin typeface="Eras Bold ITC" pitchFamily="34" charset="0"/>
              </a:rPr>
              <a:t>akhirnya</a:t>
            </a:r>
            <a:r>
              <a:rPr lang="en-US" sz="3000" dirty="0">
                <a:solidFill>
                  <a:srgbClr val="C00000"/>
                </a:solidFill>
                <a:latin typeface="Eras Bold ITC" pitchFamily="34" charset="0"/>
              </a:rPr>
              <a:t> </a:t>
            </a:r>
            <a:r>
              <a:rPr lang="en-US" sz="3000" dirty="0" err="1">
                <a:solidFill>
                  <a:srgbClr val="C00000"/>
                </a:solidFill>
                <a:latin typeface="Eras Bold ITC" pitchFamily="34" charset="0"/>
              </a:rPr>
              <a:t>kasih</a:t>
            </a:r>
            <a:r>
              <a:rPr lang="en-US" sz="3000" dirty="0">
                <a:solidFill>
                  <a:srgbClr val="C00000"/>
                </a:solidFill>
                <a:latin typeface="Eras Bold ITC" pitchFamily="34" charset="0"/>
              </a:rPr>
              <a:t> </a:t>
            </a:r>
            <a:r>
              <a:rPr lang="en-US" sz="3000" dirty="0" err="1">
                <a:solidFill>
                  <a:srgbClr val="C00000"/>
                </a:solidFill>
                <a:latin typeface="Eras Bold ITC" pitchFamily="34" charset="0"/>
              </a:rPr>
              <a:t>dan</a:t>
            </a:r>
            <a:r>
              <a:rPr lang="en-US" sz="3000" dirty="0">
                <a:solidFill>
                  <a:srgbClr val="C00000"/>
                </a:solidFill>
                <a:latin typeface="Eras Bold ITC" pitchFamily="34" charset="0"/>
              </a:rPr>
              <a:t> </a:t>
            </a:r>
            <a:r>
              <a:rPr lang="en-US" sz="3000" dirty="0" err="1">
                <a:solidFill>
                  <a:srgbClr val="C00000"/>
                </a:solidFill>
                <a:latin typeface="Eras Bold ITC" pitchFamily="34" charset="0"/>
              </a:rPr>
              <a:t>kebaikan</a:t>
            </a:r>
            <a:r>
              <a:rPr lang="en-US" sz="3000" dirty="0">
                <a:solidFill>
                  <a:srgbClr val="C00000"/>
                </a:solidFill>
                <a:latin typeface="Eras Bold ITC" pitchFamily="34" charset="0"/>
              </a:rPr>
              <a:t> </a:t>
            </a:r>
            <a:r>
              <a:rPr lang="en-US" sz="3000" dirty="0" err="1">
                <a:solidFill>
                  <a:srgbClr val="C00000"/>
                </a:solidFill>
                <a:latin typeface="Eras Bold ITC" pitchFamily="34" charset="0"/>
              </a:rPr>
              <a:t>akan</a:t>
            </a:r>
            <a:r>
              <a:rPr lang="en-US" sz="3000" dirty="0">
                <a:solidFill>
                  <a:srgbClr val="C00000"/>
                </a:solidFill>
                <a:latin typeface="Eras Bold ITC" pitchFamily="34" charset="0"/>
              </a:rPr>
              <a:t> </a:t>
            </a:r>
            <a:r>
              <a:rPr lang="en-US" sz="3000" dirty="0" err="1">
                <a:solidFill>
                  <a:srgbClr val="C00000"/>
                </a:solidFill>
                <a:latin typeface="Eras Bold ITC" pitchFamily="34" charset="0"/>
              </a:rPr>
              <a:t>menang</a:t>
            </a:r>
            <a:r>
              <a:rPr lang="en-US" sz="3000" dirty="0">
                <a:solidFill>
                  <a:srgbClr val="C00000"/>
                </a:solidFill>
                <a:latin typeface="Eras Bold ITC" pitchFamily="34" charset="0"/>
              </a:rPr>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588"/>
            <a:ext cx="916732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7290" y="2588"/>
            <a:ext cx="6786610" cy="1698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fi-FI" sz="3200" dirty="0">
                <a:solidFill>
                  <a:srgbClr val="FFFF00"/>
                </a:solidFill>
                <a:latin typeface="Impact" pitchFamily="34" charset="0"/>
              </a:rPr>
              <a:t>SEORANG ISTRI UNTUK ABRAHAM</a:t>
            </a:r>
            <a:br>
              <a:rPr lang="fi-FI" dirty="0"/>
            </a:br>
            <a:r>
              <a:rPr lang="fi-FI" sz="2800" dirty="0">
                <a:solidFill>
                  <a:schemeClr val="bg1"/>
                </a:solidFill>
                <a:latin typeface="Bernard MT Condensed" pitchFamily="18" charset="0"/>
              </a:rPr>
              <a:t>Kamis, 19 Mei 2022</a:t>
            </a:r>
            <a:endParaRPr lang="en-US" sz="2800" dirty="0">
              <a:solidFill>
                <a:schemeClr val="bg1"/>
              </a:solidFill>
              <a:latin typeface="Bernard MT Condensed" pitchFamily="18" charset="0"/>
            </a:endParaRPr>
          </a:p>
        </p:txBody>
      </p:sp>
      <p:sp>
        <p:nvSpPr>
          <p:cNvPr id="3" name="Content Placeholder 2"/>
          <p:cNvSpPr>
            <a:spLocks noGrp="1"/>
          </p:cNvSpPr>
          <p:nvPr>
            <p:ph idx="1"/>
          </p:nvPr>
        </p:nvSpPr>
        <p:spPr>
          <a:xfrm>
            <a:off x="214282" y="4071942"/>
            <a:ext cx="8643998" cy="2525699"/>
          </a:xfrm>
        </p:spPr>
        <p:txBody>
          <a:bodyPr>
            <a:noAutofit/>
          </a:bodyPr>
          <a:lstStyle/>
          <a:p>
            <a:pPr>
              <a:buNone/>
            </a:pPr>
            <a:r>
              <a:rPr lang="en-US" sz="2600" dirty="0">
                <a:latin typeface="Eras Bold ITC" pitchFamily="34" charset="0"/>
              </a:rPr>
              <a:t>	</a:t>
            </a:r>
            <a:r>
              <a:rPr lang="en-US" sz="2600" dirty="0" err="1">
                <a:latin typeface="Eras Bold ITC" pitchFamily="34" charset="0"/>
              </a:rPr>
              <a:t>Alkitab</a:t>
            </a:r>
            <a:r>
              <a:rPr lang="en-US" sz="2600" dirty="0">
                <a:latin typeface="Eras Bold ITC" pitchFamily="34" charset="0"/>
              </a:rPr>
              <a:t> </a:t>
            </a:r>
            <a:r>
              <a:rPr lang="en-US" sz="2600" dirty="0" err="1">
                <a:latin typeface="Eras Bold ITC" pitchFamily="34" charset="0"/>
              </a:rPr>
              <a:t>tidak</a:t>
            </a:r>
            <a:r>
              <a:rPr lang="en-US" sz="2600" dirty="0">
                <a:latin typeface="Eras Bold ITC" pitchFamily="34" charset="0"/>
              </a:rPr>
              <a:t> </a:t>
            </a:r>
            <a:r>
              <a:rPr lang="en-US" sz="2600" dirty="0" err="1">
                <a:latin typeface="Eras Bold ITC" pitchFamily="34" charset="0"/>
              </a:rPr>
              <a:t>menjelaskan</a:t>
            </a:r>
            <a:r>
              <a:rPr lang="en-US" sz="2600" dirty="0">
                <a:latin typeface="Eras Bold ITC" pitchFamily="34" charset="0"/>
              </a:rPr>
              <a:t> </a:t>
            </a:r>
            <a:r>
              <a:rPr lang="en-US" sz="2600" dirty="0" err="1">
                <a:latin typeface="Eras Bold ITC" pitchFamily="34" charset="0"/>
              </a:rPr>
              <a:t>identitas</a:t>
            </a:r>
            <a:r>
              <a:rPr lang="en-US" sz="2600" dirty="0">
                <a:latin typeface="Eras Bold ITC" pitchFamily="34" charset="0"/>
              </a:rPr>
              <a:t> </a:t>
            </a:r>
            <a:r>
              <a:rPr lang="en-US" sz="2600" dirty="0" err="1">
                <a:latin typeface="Eras Bold ITC" pitchFamily="34" charset="0"/>
              </a:rPr>
              <a:t>lebih</a:t>
            </a:r>
            <a:r>
              <a:rPr lang="en-US" sz="2600" dirty="0">
                <a:latin typeface="Eras Bold ITC" pitchFamily="34" charset="0"/>
              </a:rPr>
              <a:t> detail </a:t>
            </a:r>
            <a:r>
              <a:rPr lang="en-US" sz="2600" dirty="0" err="1">
                <a:latin typeface="Eras Bold ITC" pitchFamily="34" charset="0"/>
              </a:rPr>
              <a:t>tentang</a:t>
            </a:r>
            <a:r>
              <a:rPr lang="en-US" sz="2600" dirty="0">
                <a:latin typeface="Eras Bold ITC" pitchFamily="34" charset="0"/>
              </a:rPr>
              <a:t> </a:t>
            </a:r>
            <a:r>
              <a:rPr lang="en-US" sz="2600" dirty="0" err="1">
                <a:latin typeface="Eras Bold ITC" pitchFamily="34" charset="0"/>
              </a:rPr>
              <a:t>Ketura</a:t>
            </a:r>
            <a:r>
              <a:rPr lang="en-US" sz="2600" dirty="0">
                <a:latin typeface="Eras Bold ITC" pitchFamily="34" charset="0"/>
              </a:rPr>
              <a:t>. </a:t>
            </a:r>
            <a:r>
              <a:rPr lang="en-US" sz="2600" dirty="0" err="1">
                <a:latin typeface="Eras Bold ITC" pitchFamily="34" charset="0"/>
              </a:rPr>
              <a:t>Dia</a:t>
            </a:r>
            <a:r>
              <a:rPr lang="en-US" sz="2600" dirty="0">
                <a:latin typeface="Eras Bold ITC" pitchFamily="34" charset="0"/>
              </a:rPr>
              <a:t> </a:t>
            </a:r>
            <a:r>
              <a:rPr lang="en-US" sz="2600" dirty="0" err="1">
                <a:latin typeface="Eras Bold ITC" pitchFamily="34" charset="0"/>
              </a:rPr>
              <a:t>disebutkan</a:t>
            </a:r>
            <a:r>
              <a:rPr lang="en-US" sz="2600" dirty="0">
                <a:latin typeface="Eras Bold ITC" pitchFamily="34" charset="0"/>
              </a:rPr>
              <a:t> </a:t>
            </a:r>
            <a:r>
              <a:rPr lang="en-US" sz="2600" dirty="0" err="1">
                <a:latin typeface="Eras Bold ITC" pitchFamily="34" charset="0"/>
              </a:rPr>
              <a:t>sebagai</a:t>
            </a:r>
            <a:r>
              <a:rPr lang="en-US" sz="2600" dirty="0">
                <a:latin typeface="Eras Bold ITC" pitchFamily="34" charset="0"/>
              </a:rPr>
              <a:t> </a:t>
            </a:r>
            <a:r>
              <a:rPr lang="en-US" sz="2600" dirty="0" err="1">
                <a:latin typeface="Eras Bold ITC" pitchFamily="34" charset="0"/>
              </a:rPr>
              <a:t>istri</a:t>
            </a:r>
            <a:r>
              <a:rPr lang="en-US" sz="2600" dirty="0">
                <a:latin typeface="Eras Bold ITC" pitchFamily="34" charset="0"/>
              </a:rPr>
              <a:t> </a:t>
            </a:r>
            <a:r>
              <a:rPr lang="en-US" sz="2600" dirty="0" err="1">
                <a:latin typeface="Eras Bold ITC" pitchFamily="34" charset="0"/>
              </a:rPr>
              <a:t>atau</a:t>
            </a:r>
            <a:r>
              <a:rPr lang="en-US" sz="2600" dirty="0">
                <a:latin typeface="Eras Bold ITC" pitchFamily="34" charset="0"/>
              </a:rPr>
              <a:t> </a:t>
            </a:r>
            <a:r>
              <a:rPr lang="en-US" sz="2600" dirty="0" err="1">
                <a:latin typeface="Eras Bold ITC" pitchFamily="34" charset="0"/>
              </a:rPr>
              <a:t>gundik</a:t>
            </a:r>
            <a:r>
              <a:rPr lang="en-US" sz="2600" dirty="0">
                <a:latin typeface="Eras Bold ITC" pitchFamily="34" charset="0"/>
              </a:rPr>
              <a:t> Abraham </a:t>
            </a:r>
            <a:r>
              <a:rPr lang="en-US" sz="2600" dirty="0" err="1">
                <a:latin typeface="Eras Bold ITC" pitchFamily="34" charset="0"/>
              </a:rPr>
              <a:t>setelah</a:t>
            </a:r>
            <a:r>
              <a:rPr lang="en-US" sz="2600" dirty="0">
                <a:latin typeface="Eras Bold ITC" pitchFamily="34" charset="0"/>
              </a:rPr>
              <a:t> </a:t>
            </a:r>
            <a:r>
              <a:rPr lang="en-US" sz="2600" dirty="0" err="1">
                <a:latin typeface="Eras Bold ITC" pitchFamily="34" charset="0"/>
              </a:rPr>
              <a:t>kematian</a:t>
            </a:r>
            <a:r>
              <a:rPr lang="en-US" sz="2600" dirty="0">
                <a:latin typeface="Eras Bold ITC" pitchFamily="34" charset="0"/>
              </a:rPr>
              <a:t> Sara. </a:t>
            </a:r>
            <a:r>
              <a:rPr lang="en-US" sz="2600" dirty="0" err="1">
                <a:latin typeface="Eras Bold ITC" pitchFamily="34" charset="0"/>
              </a:rPr>
              <a:t>Ia</a:t>
            </a:r>
            <a:r>
              <a:rPr lang="en-US" sz="2600" dirty="0">
                <a:latin typeface="Eras Bold ITC" pitchFamily="34" charset="0"/>
              </a:rPr>
              <a:t> </a:t>
            </a:r>
            <a:r>
              <a:rPr lang="en-US" sz="2600" dirty="0" err="1">
                <a:latin typeface="Eras Bold ITC" pitchFamily="34" charset="0"/>
              </a:rPr>
              <a:t>melahirkan</a:t>
            </a:r>
            <a:r>
              <a:rPr lang="en-US" sz="2600" dirty="0">
                <a:latin typeface="Eras Bold ITC" pitchFamily="34" charset="0"/>
              </a:rPr>
              <a:t> 6 </a:t>
            </a:r>
            <a:r>
              <a:rPr lang="en-US" sz="2600" dirty="0" err="1">
                <a:latin typeface="Eras Bold ITC" pitchFamily="34" charset="0"/>
              </a:rPr>
              <a:t>orang</a:t>
            </a:r>
            <a:r>
              <a:rPr lang="en-US" sz="2600" dirty="0">
                <a:latin typeface="Eras Bold ITC" pitchFamily="34" charset="0"/>
              </a:rPr>
              <a:t> </a:t>
            </a:r>
            <a:r>
              <a:rPr lang="en-US" sz="2600" dirty="0" err="1">
                <a:latin typeface="Eras Bold ITC" pitchFamily="34" charset="0"/>
              </a:rPr>
              <a:t>anak</a:t>
            </a:r>
            <a:r>
              <a:rPr lang="en-US" sz="2600" dirty="0">
                <a:latin typeface="Eras Bold ITC" pitchFamily="34" charset="0"/>
              </a:rPr>
              <a:t> </a:t>
            </a:r>
            <a:r>
              <a:rPr lang="en-US" sz="2600" dirty="0" err="1">
                <a:latin typeface="Eras Bold ITC" pitchFamily="34" charset="0"/>
              </a:rPr>
              <a:t>bagi</a:t>
            </a:r>
            <a:r>
              <a:rPr lang="en-US" sz="2600" dirty="0">
                <a:latin typeface="Eras Bold ITC" pitchFamily="34" charset="0"/>
              </a:rPr>
              <a:t> Abraham </a:t>
            </a:r>
            <a:r>
              <a:rPr lang="en-US" sz="2600" dirty="0" err="1">
                <a:latin typeface="Eras Bold ITC" pitchFamily="34" charset="0"/>
              </a:rPr>
              <a:t>dan</a:t>
            </a:r>
            <a:r>
              <a:rPr lang="en-US" sz="2600" dirty="0">
                <a:latin typeface="Eras Bold ITC" pitchFamily="34" charset="0"/>
              </a:rPr>
              <a:t> </a:t>
            </a:r>
            <a:r>
              <a:rPr lang="en-US" sz="2600" dirty="0" err="1">
                <a:latin typeface="Eras Bold ITC" pitchFamily="34" charset="0"/>
              </a:rPr>
              <a:t>mereka</a:t>
            </a:r>
            <a:r>
              <a:rPr lang="en-US" sz="2600" dirty="0">
                <a:latin typeface="Eras Bold ITC" pitchFamily="34" charset="0"/>
              </a:rPr>
              <a:t> </a:t>
            </a:r>
            <a:r>
              <a:rPr lang="en-US" sz="2600" dirty="0" err="1">
                <a:latin typeface="Eras Bold ITC" pitchFamily="34" charset="0"/>
              </a:rPr>
              <a:t>inilah</a:t>
            </a:r>
            <a:r>
              <a:rPr lang="en-US" sz="2600" dirty="0">
                <a:latin typeface="Eras Bold ITC" pitchFamily="34" charset="0"/>
              </a:rPr>
              <a:t> yang </a:t>
            </a:r>
            <a:r>
              <a:rPr lang="en-US" sz="2600" dirty="0" err="1">
                <a:latin typeface="Eras Bold ITC" pitchFamily="34" charset="0"/>
              </a:rPr>
              <a:t>kemudian</a:t>
            </a:r>
            <a:r>
              <a:rPr lang="en-US" sz="2600" dirty="0">
                <a:latin typeface="Eras Bold ITC" pitchFamily="34" charset="0"/>
              </a:rPr>
              <a:t> </a:t>
            </a:r>
            <a:r>
              <a:rPr lang="en-US" sz="2600" dirty="0" err="1">
                <a:latin typeface="Eras Bold ITC" pitchFamily="34" charset="0"/>
              </a:rPr>
              <a:t>menjadi</a:t>
            </a:r>
            <a:r>
              <a:rPr lang="en-US" sz="2600" dirty="0">
                <a:latin typeface="Eras Bold ITC" pitchFamily="34" charset="0"/>
              </a:rPr>
              <a:t> </a:t>
            </a:r>
            <a:r>
              <a:rPr lang="en-US" sz="2600" dirty="0" err="1">
                <a:latin typeface="Eras Bold ITC" pitchFamily="34" charset="0"/>
              </a:rPr>
              <a:t>nenek</a:t>
            </a:r>
            <a:r>
              <a:rPr lang="en-US" sz="2600" dirty="0">
                <a:latin typeface="Eras Bold ITC" pitchFamily="34" charset="0"/>
              </a:rPr>
              <a:t> </a:t>
            </a:r>
            <a:r>
              <a:rPr lang="en-US" sz="2600" dirty="0" err="1">
                <a:latin typeface="Eras Bold ITC" pitchFamily="34" charset="0"/>
              </a:rPr>
              <a:t>moyang</a:t>
            </a:r>
            <a:r>
              <a:rPr lang="en-US" sz="2600" dirty="0">
                <a:latin typeface="Eras Bold ITC" pitchFamily="34" charset="0"/>
              </a:rPr>
              <a:t> </a:t>
            </a:r>
            <a:r>
              <a:rPr lang="en-US" sz="2600" dirty="0" err="1">
                <a:latin typeface="Eras Bold ITC" pitchFamily="34" charset="0"/>
              </a:rPr>
              <a:t>sejumlah</a:t>
            </a:r>
            <a:r>
              <a:rPr lang="en-US" sz="2600" dirty="0">
                <a:latin typeface="Eras Bold ITC" pitchFamily="34" charset="0"/>
              </a:rPr>
              <a:t> </a:t>
            </a:r>
            <a:r>
              <a:rPr lang="en-US" sz="2600" dirty="0" err="1">
                <a:latin typeface="Eras Bold ITC" pitchFamily="34" charset="0"/>
              </a:rPr>
              <a:t>suku</a:t>
            </a:r>
            <a:r>
              <a:rPr lang="en-US" sz="2600" dirty="0">
                <a:latin typeface="Eras Bold ITC" pitchFamily="34" charset="0"/>
              </a:rPr>
              <a:t> </a:t>
            </a:r>
            <a:r>
              <a:rPr lang="en-US" sz="2600" dirty="0" err="1">
                <a:latin typeface="Eras Bold ITC" pitchFamily="34" charset="0"/>
              </a:rPr>
              <a:t>di</a:t>
            </a:r>
            <a:r>
              <a:rPr lang="en-US" sz="2600" dirty="0">
                <a:latin typeface="Eras Bold ITC" pitchFamily="34" charset="0"/>
              </a:rPr>
              <a:t> Arab Utara.</a:t>
            </a:r>
          </a:p>
        </p:txBody>
      </p:sp>
      <p:sp>
        <p:nvSpPr>
          <p:cNvPr id="6" name="Rectangle 5"/>
          <p:cNvSpPr/>
          <p:nvPr/>
        </p:nvSpPr>
        <p:spPr>
          <a:xfrm>
            <a:off x="428596" y="1928802"/>
            <a:ext cx="6643734" cy="1569660"/>
          </a:xfrm>
          <a:prstGeom prst="rect">
            <a:avLst/>
          </a:prstGeom>
          <a:solidFill>
            <a:schemeClr val="accent2">
              <a:lumMod val="50000"/>
            </a:schemeClr>
          </a:solidFill>
        </p:spPr>
        <p:txBody>
          <a:bodyPr wrap="square">
            <a:spAutoFit/>
          </a:bodyPr>
          <a:lstStyle/>
          <a:p>
            <a:r>
              <a:rPr lang="en-US" sz="2400" dirty="0" err="1">
                <a:solidFill>
                  <a:schemeClr val="bg1"/>
                </a:solidFill>
                <a:latin typeface="Eras Demi ITC" pitchFamily="34" charset="0"/>
              </a:rPr>
              <a:t>Kejadian</a:t>
            </a:r>
            <a:r>
              <a:rPr lang="en-US" sz="2400" dirty="0">
                <a:solidFill>
                  <a:schemeClr val="bg1"/>
                </a:solidFill>
                <a:latin typeface="Eras Demi ITC" pitchFamily="34" charset="0"/>
              </a:rPr>
              <a:t> 25:1-2 Abraham </a:t>
            </a:r>
            <a:r>
              <a:rPr lang="en-US" sz="2400" dirty="0" err="1">
                <a:solidFill>
                  <a:schemeClr val="bg1"/>
                </a:solidFill>
                <a:latin typeface="Eras Demi ITC" pitchFamily="34" charset="0"/>
              </a:rPr>
              <a:t>mengambil</a:t>
            </a:r>
            <a:r>
              <a:rPr lang="en-US" sz="2400" dirty="0">
                <a:solidFill>
                  <a:schemeClr val="bg1"/>
                </a:solidFill>
                <a:latin typeface="Eras Demi ITC" pitchFamily="34" charset="0"/>
              </a:rPr>
              <a:t> pula </a:t>
            </a:r>
            <a:r>
              <a:rPr lang="en-US" sz="2400" dirty="0" err="1">
                <a:solidFill>
                  <a:schemeClr val="bg1"/>
                </a:solidFill>
                <a:latin typeface="Eras Demi ITC" pitchFamily="34" charset="0"/>
              </a:rPr>
              <a:t>seorang</a:t>
            </a:r>
            <a:r>
              <a:rPr lang="en-US" sz="2400" dirty="0">
                <a:solidFill>
                  <a:schemeClr val="bg1"/>
                </a:solidFill>
                <a:latin typeface="Eras Demi ITC" pitchFamily="34" charset="0"/>
              </a:rPr>
              <a:t> </a:t>
            </a:r>
            <a:r>
              <a:rPr lang="en-US" sz="2400" dirty="0" err="1">
                <a:solidFill>
                  <a:schemeClr val="bg1"/>
                </a:solidFill>
                <a:latin typeface="Eras Demi ITC" pitchFamily="34" charset="0"/>
              </a:rPr>
              <a:t>isteri</a:t>
            </a:r>
            <a:r>
              <a:rPr lang="en-US" sz="2400" dirty="0">
                <a:solidFill>
                  <a:schemeClr val="bg1"/>
                </a:solidFill>
                <a:latin typeface="Eras Demi ITC" pitchFamily="34" charset="0"/>
              </a:rPr>
              <a:t>, </a:t>
            </a:r>
            <a:r>
              <a:rPr lang="en-US" sz="2400" dirty="0" err="1">
                <a:solidFill>
                  <a:schemeClr val="bg1"/>
                </a:solidFill>
                <a:latin typeface="Eras Demi ITC" pitchFamily="34" charset="0"/>
              </a:rPr>
              <a:t>namanya</a:t>
            </a:r>
            <a:r>
              <a:rPr lang="en-US" sz="2400" dirty="0">
                <a:solidFill>
                  <a:schemeClr val="bg1"/>
                </a:solidFill>
                <a:latin typeface="Eras Demi ITC" pitchFamily="34" charset="0"/>
              </a:rPr>
              <a:t> </a:t>
            </a:r>
            <a:r>
              <a:rPr lang="en-US" sz="2400" dirty="0" err="1">
                <a:solidFill>
                  <a:schemeClr val="bg1"/>
                </a:solidFill>
                <a:latin typeface="Eras Demi ITC" pitchFamily="34" charset="0"/>
              </a:rPr>
              <a:t>Ketura.Perempuan</a:t>
            </a:r>
            <a:r>
              <a:rPr lang="en-US" sz="2400" dirty="0">
                <a:solidFill>
                  <a:schemeClr val="bg1"/>
                </a:solidFill>
                <a:latin typeface="Eras Demi ITC" pitchFamily="34" charset="0"/>
              </a:rPr>
              <a:t> </a:t>
            </a:r>
            <a:r>
              <a:rPr lang="en-US" sz="2400" dirty="0" err="1">
                <a:solidFill>
                  <a:schemeClr val="bg1"/>
                </a:solidFill>
                <a:latin typeface="Eras Demi ITC" pitchFamily="34" charset="0"/>
              </a:rPr>
              <a:t>itu</a:t>
            </a:r>
            <a:r>
              <a:rPr lang="en-US" sz="2400" dirty="0">
                <a:solidFill>
                  <a:schemeClr val="bg1"/>
                </a:solidFill>
                <a:latin typeface="Eras Demi ITC" pitchFamily="34" charset="0"/>
              </a:rPr>
              <a:t> </a:t>
            </a:r>
            <a:r>
              <a:rPr lang="en-US" sz="2400" dirty="0" err="1">
                <a:solidFill>
                  <a:schemeClr val="bg1"/>
                </a:solidFill>
                <a:latin typeface="Eras Demi ITC" pitchFamily="34" charset="0"/>
              </a:rPr>
              <a:t>melahirkan</a:t>
            </a:r>
            <a:r>
              <a:rPr lang="en-US" sz="2400" dirty="0">
                <a:solidFill>
                  <a:schemeClr val="bg1"/>
                </a:solidFill>
                <a:latin typeface="Eras Demi ITC" pitchFamily="34" charset="0"/>
              </a:rPr>
              <a:t> </a:t>
            </a:r>
            <a:r>
              <a:rPr lang="en-US" sz="2400" dirty="0" err="1">
                <a:solidFill>
                  <a:schemeClr val="bg1"/>
                </a:solidFill>
                <a:latin typeface="Eras Demi ITC" pitchFamily="34" charset="0"/>
              </a:rPr>
              <a:t>baginya</a:t>
            </a:r>
            <a:r>
              <a:rPr lang="en-US" sz="2400" dirty="0">
                <a:solidFill>
                  <a:schemeClr val="bg1"/>
                </a:solidFill>
                <a:latin typeface="Eras Demi ITC" pitchFamily="34" charset="0"/>
              </a:rPr>
              <a:t> </a:t>
            </a:r>
            <a:r>
              <a:rPr lang="en-US" sz="2400" dirty="0" err="1">
                <a:solidFill>
                  <a:schemeClr val="bg1"/>
                </a:solidFill>
                <a:latin typeface="Eras Demi ITC" pitchFamily="34" charset="0"/>
              </a:rPr>
              <a:t>Zimran</a:t>
            </a:r>
            <a:r>
              <a:rPr lang="en-US" sz="2400" dirty="0">
                <a:solidFill>
                  <a:schemeClr val="bg1"/>
                </a:solidFill>
                <a:latin typeface="Eras Demi ITC" pitchFamily="34" charset="0"/>
              </a:rPr>
              <a:t>, </a:t>
            </a:r>
            <a:r>
              <a:rPr lang="en-US" sz="2400" dirty="0" err="1">
                <a:solidFill>
                  <a:schemeClr val="bg1"/>
                </a:solidFill>
                <a:latin typeface="Eras Demi ITC" pitchFamily="34" charset="0"/>
              </a:rPr>
              <a:t>Yoksan</a:t>
            </a:r>
            <a:r>
              <a:rPr lang="en-US" sz="2400" dirty="0">
                <a:solidFill>
                  <a:schemeClr val="bg1"/>
                </a:solidFill>
                <a:latin typeface="Eras Demi ITC" pitchFamily="34" charset="0"/>
              </a:rPr>
              <a:t>, Medan, </a:t>
            </a:r>
            <a:r>
              <a:rPr lang="en-US" sz="2400" dirty="0" err="1">
                <a:solidFill>
                  <a:schemeClr val="bg1"/>
                </a:solidFill>
                <a:latin typeface="Eras Demi ITC" pitchFamily="34" charset="0"/>
              </a:rPr>
              <a:t>Midian</a:t>
            </a:r>
            <a:r>
              <a:rPr lang="en-US" sz="2400" dirty="0">
                <a:solidFill>
                  <a:schemeClr val="bg1"/>
                </a:solidFill>
                <a:latin typeface="Eras Demi ITC" pitchFamily="34" charset="0"/>
              </a:rPr>
              <a:t>, </a:t>
            </a:r>
            <a:r>
              <a:rPr lang="en-US" sz="2400" dirty="0" err="1">
                <a:solidFill>
                  <a:schemeClr val="bg1"/>
                </a:solidFill>
                <a:latin typeface="Eras Demi ITC" pitchFamily="34" charset="0"/>
              </a:rPr>
              <a:t>Isybak</a:t>
            </a:r>
            <a:r>
              <a:rPr lang="en-US" sz="2400" dirty="0">
                <a:solidFill>
                  <a:schemeClr val="bg1"/>
                </a:solidFill>
                <a:latin typeface="Eras Demi ITC" pitchFamily="34" charset="0"/>
              </a:rPr>
              <a:t> </a:t>
            </a:r>
            <a:r>
              <a:rPr lang="en-US" sz="2400" dirty="0" err="1">
                <a:solidFill>
                  <a:schemeClr val="bg1"/>
                </a:solidFill>
                <a:latin typeface="Eras Demi ITC" pitchFamily="34" charset="0"/>
              </a:rPr>
              <a:t>dan</a:t>
            </a:r>
            <a:r>
              <a:rPr lang="en-US" sz="2400" dirty="0">
                <a:solidFill>
                  <a:schemeClr val="bg1"/>
                </a:solidFill>
                <a:latin typeface="Eras Demi ITC" pitchFamily="34" charset="0"/>
              </a:rPr>
              <a:t> </a:t>
            </a:r>
            <a:r>
              <a:rPr lang="en-US" sz="2400" dirty="0" err="1">
                <a:solidFill>
                  <a:schemeClr val="bg1"/>
                </a:solidFill>
                <a:latin typeface="Eras Demi ITC" pitchFamily="34" charset="0"/>
              </a:rPr>
              <a:t>Suah</a:t>
            </a:r>
            <a:r>
              <a:rPr lang="en-US" sz="2400" dirty="0">
                <a:solidFill>
                  <a:schemeClr val="bg1"/>
                </a:solidFill>
                <a:latin typeface="Eras Demi ITC" pitchFamily="34" charset="0"/>
              </a:rPr>
              <a:t>.</a:t>
            </a:r>
          </a:p>
        </p:txBody>
      </p:sp>
      <p:pic>
        <p:nvPicPr>
          <p:cNvPr id="7" name="Picture 2" descr="OPINION: How the Bible works – Cranbrook Daily Townsma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495" r="28013" b="10505"/>
          <a:stretch/>
        </p:blipFill>
        <p:spPr bwMode="auto">
          <a:xfrm>
            <a:off x="7215206" y="1785926"/>
            <a:ext cx="1689202" cy="185707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1C3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28596" y="357166"/>
            <a:ext cx="5620512" cy="2492990"/>
          </a:xfrm>
          <a:prstGeom prst="rect">
            <a:avLst/>
          </a:prstGeom>
          <a:solidFill>
            <a:schemeClr val="tx2">
              <a:lumMod val="20000"/>
              <a:lumOff val="80000"/>
            </a:schemeClr>
          </a:solidFill>
        </p:spPr>
        <p:txBody>
          <a:bodyPr wrap="square">
            <a:spAutoFit/>
          </a:bodyPr>
          <a:lstStyle/>
          <a:p>
            <a:r>
              <a:rPr lang="en-US" sz="2600" dirty="0">
                <a:latin typeface="Gill Sans Ultra Bold Condensed" pitchFamily="34" charset="0"/>
              </a:rPr>
              <a:t>Abraham </a:t>
            </a:r>
            <a:r>
              <a:rPr lang="en-US" sz="2600" dirty="0" err="1">
                <a:latin typeface="Gill Sans Ultra Bold Condensed" pitchFamily="34" charset="0"/>
              </a:rPr>
              <a:t>memisahkan</a:t>
            </a:r>
            <a:r>
              <a:rPr lang="en-US" sz="2600" dirty="0">
                <a:latin typeface="Gill Sans Ultra Bold Condensed" pitchFamily="34" charset="0"/>
              </a:rPr>
              <a:t> </a:t>
            </a:r>
            <a:r>
              <a:rPr lang="en-US" sz="2600" dirty="0" err="1">
                <a:latin typeface="Gill Sans Ultra Bold Condensed" pitchFamily="34" charset="0"/>
              </a:rPr>
              <a:t>Ishak</a:t>
            </a:r>
            <a:r>
              <a:rPr lang="en-US" sz="2600" dirty="0">
                <a:latin typeface="Gill Sans Ultra Bold Condensed" pitchFamily="34" charset="0"/>
              </a:rPr>
              <a:t> </a:t>
            </a:r>
            <a:r>
              <a:rPr lang="en-US" sz="2600" dirty="0" err="1">
                <a:latin typeface="Gill Sans Ultra Bold Condensed" pitchFamily="34" charset="0"/>
              </a:rPr>
              <a:t>dari</a:t>
            </a:r>
            <a:r>
              <a:rPr lang="en-US" sz="2600" dirty="0">
                <a:latin typeface="Gill Sans Ultra Bold Condensed" pitchFamily="34" charset="0"/>
              </a:rPr>
              <a:t> </a:t>
            </a:r>
            <a:r>
              <a:rPr lang="en-US" sz="2600" dirty="0" err="1">
                <a:latin typeface="Gill Sans Ultra Bold Condensed" pitchFamily="34" charset="0"/>
              </a:rPr>
              <a:t>semua</a:t>
            </a:r>
            <a:r>
              <a:rPr lang="en-US" sz="2600" dirty="0">
                <a:latin typeface="Gill Sans Ultra Bold Condensed" pitchFamily="34" charset="0"/>
              </a:rPr>
              <a:t> </a:t>
            </a:r>
            <a:r>
              <a:rPr lang="en-US" sz="2600" dirty="0" err="1">
                <a:latin typeface="Gill Sans Ultra Bold Condensed" pitchFamily="34" charset="0"/>
              </a:rPr>
              <a:t>anak</a:t>
            </a:r>
            <a:r>
              <a:rPr lang="en-US" sz="2600" dirty="0">
                <a:latin typeface="Gill Sans Ultra Bold Condensed" pitchFamily="34" charset="0"/>
              </a:rPr>
              <a:t> yang </a:t>
            </a:r>
            <a:r>
              <a:rPr lang="en-US" sz="2600" dirty="0" err="1">
                <a:latin typeface="Gill Sans Ultra Bold Condensed" pitchFamily="34" charset="0"/>
              </a:rPr>
              <a:t>ia</a:t>
            </a:r>
            <a:r>
              <a:rPr lang="en-US" sz="2600" dirty="0">
                <a:latin typeface="Gill Sans Ultra Bold Condensed" pitchFamily="34" charset="0"/>
              </a:rPr>
              <a:t> </a:t>
            </a:r>
            <a:r>
              <a:rPr lang="en-US" sz="2600" dirty="0" err="1">
                <a:latin typeface="Gill Sans Ultra Bold Condensed" pitchFamily="34" charset="0"/>
              </a:rPr>
              <a:t>peroleh</a:t>
            </a:r>
            <a:r>
              <a:rPr lang="en-US" sz="2600" dirty="0">
                <a:latin typeface="Gill Sans Ultra Bold Condensed" pitchFamily="34" charset="0"/>
              </a:rPr>
              <a:t> </a:t>
            </a:r>
            <a:r>
              <a:rPr lang="en-US" sz="2600" dirty="0" err="1">
                <a:latin typeface="Gill Sans Ultra Bold Condensed" pitchFamily="34" charset="0"/>
              </a:rPr>
              <a:t>dari</a:t>
            </a:r>
            <a:r>
              <a:rPr lang="en-US" sz="2600" dirty="0">
                <a:latin typeface="Gill Sans Ultra Bold Condensed" pitchFamily="34" charset="0"/>
              </a:rPr>
              <a:t> </a:t>
            </a:r>
            <a:r>
              <a:rPr lang="en-US" sz="2600" dirty="0" err="1">
                <a:latin typeface="Gill Sans Ultra Bold Condensed" pitchFamily="34" charset="0"/>
              </a:rPr>
              <a:t>dua</a:t>
            </a:r>
            <a:r>
              <a:rPr lang="en-US" sz="2600" dirty="0">
                <a:latin typeface="Gill Sans Ultra Bold Condensed" pitchFamily="34" charset="0"/>
              </a:rPr>
              <a:t> </a:t>
            </a:r>
            <a:r>
              <a:rPr lang="en-US" sz="2600" dirty="0" err="1">
                <a:latin typeface="Gill Sans Ultra Bold Condensed" pitchFamily="34" charset="0"/>
              </a:rPr>
              <a:t>gundiknya</a:t>
            </a:r>
            <a:r>
              <a:rPr lang="en-US" sz="2600" dirty="0">
                <a:latin typeface="Gill Sans Ultra Bold Condensed" pitchFamily="34" charset="0"/>
              </a:rPr>
              <a:t> </a:t>
            </a:r>
            <a:r>
              <a:rPr lang="en-US" sz="2600" dirty="0" err="1">
                <a:latin typeface="Gill Sans Ultra Bold Condensed" pitchFamily="34" charset="0"/>
              </a:rPr>
              <a:t>yaitu</a:t>
            </a:r>
            <a:r>
              <a:rPr lang="en-US" sz="2600" dirty="0">
                <a:latin typeface="Gill Sans Ultra Bold Condensed" pitchFamily="34" charset="0"/>
              </a:rPr>
              <a:t> Hagar </a:t>
            </a:r>
            <a:r>
              <a:rPr lang="en-US" sz="2600" dirty="0" err="1">
                <a:latin typeface="Gill Sans Ultra Bold Condensed" pitchFamily="34" charset="0"/>
              </a:rPr>
              <a:t>dan</a:t>
            </a:r>
            <a:r>
              <a:rPr lang="en-US" sz="2600" dirty="0">
                <a:latin typeface="Gill Sans Ultra Bold Condensed" pitchFamily="34" charset="0"/>
              </a:rPr>
              <a:t> </a:t>
            </a:r>
            <a:r>
              <a:rPr lang="en-US" sz="2600" dirty="0" err="1">
                <a:latin typeface="Gill Sans Ultra Bold Condensed" pitchFamily="34" charset="0"/>
              </a:rPr>
              <a:t>Ketura</a:t>
            </a:r>
            <a:r>
              <a:rPr lang="en-US" sz="2600" dirty="0">
                <a:latin typeface="Gill Sans Ultra Bold Condensed" pitchFamily="34" charset="0"/>
              </a:rPr>
              <a:t>. </a:t>
            </a:r>
            <a:r>
              <a:rPr lang="en-US" sz="2600" dirty="0" err="1">
                <a:latin typeface="Gill Sans Ultra Bold Condensed" pitchFamily="34" charset="0"/>
              </a:rPr>
              <a:t>Ini</a:t>
            </a:r>
            <a:r>
              <a:rPr lang="en-US" sz="2600" dirty="0">
                <a:latin typeface="Gill Sans Ultra Bold Condensed" pitchFamily="34" charset="0"/>
              </a:rPr>
              <a:t> </a:t>
            </a:r>
            <a:r>
              <a:rPr lang="en-US" sz="2600" dirty="0" err="1">
                <a:latin typeface="Gill Sans Ultra Bold Condensed" pitchFamily="34" charset="0"/>
              </a:rPr>
              <a:t>dimaksudkan</a:t>
            </a:r>
            <a:r>
              <a:rPr lang="en-US" sz="2600" dirty="0">
                <a:latin typeface="Gill Sans Ultra Bold Condensed" pitchFamily="34" charset="0"/>
              </a:rPr>
              <a:t> </a:t>
            </a:r>
            <a:r>
              <a:rPr lang="en-US" sz="2600" dirty="0" err="1">
                <a:latin typeface="Gill Sans Ultra Bold Condensed" pitchFamily="34" charset="0"/>
              </a:rPr>
              <a:t>untuk</a:t>
            </a:r>
            <a:r>
              <a:rPr lang="en-US" sz="2600" dirty="0">
                <a:latin typeface="Gill Sans Ultra Bold Condensed" pitchFamily="34" charset="0"/>
              </a:rPr>
              <a:t> </a:t>
            </a:r>
            <a:r>
              <a:rPr lang="en-US" sz="2600" dirty="0" err="1">
                <a:latin typeface="Gill Sans Ultra Bold Condensed" pitchFamily="34" charset="0"/>
              </a:rPr>
              <a:t>menghindari</a:t>
            </a:r>
            <a:r>
              <a:rPr lang="en-US" sz="2600" dirty="0">
                <a:latin typeface="Gill Sans Ultra Bold Condensed" pitchFamily="34" charset="0"/>
              </a:rPr>
              <a:t> </a:t>
            </a:r>
            <a:r>
              <a:rPr lang="en-US" sz="2600" dirty="0" err="1">
                <a:latin typeface="Gill Sans Ultra Bold Condensed" pitchFamily="34" charset="0"/>
              </a:rPr>
              <a:t>pengaruh</a:t>
            </a:r>
            <a:r>
              <a:rPr lang="en-US" sz="2600" dirty="0">
                <a:latin typeface="Gill Sans Ultra Bold Condensed" pitchFamily="34" charset="0"/>
              </a:rPr>
              <a:t> </a:t>
            </a:r>
            <a:r>
              <a:rPr lang="en-US" sz="2600" dirty="0" err="1">
                <a:latin typeface="Gill Sans Ultra Bold Condensed" pitchFamily="34" charset="0"/>
              </a:rPr>
              <a:t>buruk</a:t>
            </a:r>
            <a:r>
              <a:rPr lang="en-US" sz="2600" dirty="0">
                <a:latin typeface="Gill Sans Ultra Bold Condensed" pitchFamily="34" charset="0"/>
              </a:rPr>
              <a:t> </a:t>
            </a:r>
            <a:r>
              <a:rPr lang="en-US" sz="2600" dirty="0" err="1">
                <a:latin typeface="Gill Sans Ultra Bold Condensed" pitchFamily="34" charset="0"/>
              </a:rPr>
              <a:t>terhadap</a:t>
            </a:r>
            <a:r>
              <a:rPr lang="en-US" sz="2600" dirty="0">
                <a:latin typeface="Gill Sans Ultra Bold Condensed" pitchFamily="34" charset="0"/>
              </a:rPr>
              <a:t> </a:t>
            </a:r>
            <a:r>
              <a:rPr lang="en-US" sz="2600" dirty="0" err="1">
                <a:latin typeface="Gill Sans Ultra Bold Condensed" pitchFamily="34" charset="0"/>
              </a:rPr>
              <a:t>Ishak</a:t>
            </a:r>
            <a:r>
              <a:rPr lang="en-US" sz="2600" dirty="0">
                <a:latin typeface="Gill Sans Ultra Bold Condensed" pitchFamily="34" charset="0"/>
              </a:rPr>
              <a:t>, </a:t>
            </a:r>
            <a:r>
              <a:rPr lang="en-US" sz="2600" dirty="0" err="1">
                <a:latin typeface="Gill Sans Ultra Bold Condensed" pitchFamily="34" charset="0"/>
              </a:rPr>
              <a:t>karena</a:t>
            </a:r>
            <a:r>
              <a:rPr lang="en-US" sz="2600" dirty="0">
                <a:latin typeface="Gill Sans Ultra Bold Condensed" pitchFamily="34" charset="0"/>
              </a:rPr>
              <a:t> </a:t>
            </a:r>
            <a:r>
              <a:rPr lang="en-US" sz="2600" dirty="0" err="1">
                <a:latin typeface="Gill Sans Ultra Bold Condensed" pitchFamily="34" charset="0"/>
              </a:rPr>
              <a:t>ia</a:t>
            </a:r>
            <a:r>
              <a:rPr lang="en-US" sz="2600" dirty="0">
                <a:latin typeface="Gill Sans Ultra Bold Condensed" pitchFamily="34" charset="0"/>
              </a:rPr>
              <a:t> </a:t>
            </a:r>
            <a:r>
              <a:rPr lang="en-US" sz="2600" dirty="0" err="1">
                <a:latin typeface="Gill Sans Ultra Bold Condensed" pitchFamily="34" charset="0"/>
              </a:rPr>
              <a:t>adalah</a:t>
            </a:r>
            <a:r>
              <a:rPr lang="en-US" sz="2600" dirty="0">
                <a:latin typeface="Gill Sans Ultra Bold Condensed" pitchFamily="34" charset="0"/>
              </a:rPr>
              <a:t> </a:t>
            </a:r>
            <a:r>
              <a:rPr lang="en-US" sz="2600" dirty="0" err="1">
                <a:latin typeface="Gill Sans Ultra Bold Condensed" pitchFamily="34" charset="0"/>
              </a:rPr>
              <a:t>anak</a:t>
            </a:r>
            <a:r>
              <a:rPr lang="en-US" sz="2600" dirty="0">
                <a:latin typeface="Gill Sans Ultra Bold Condensed" pitchFamily="34" charset="0"/>
              </a:rPr>
              <a:t> </a:t>
            </a:r>
            <a:r>
              <a:rPr lang="en-US" sz="2600" dirty="0" err="1">
                <a:latin typeface="Gill Sans Ultra Bold Condensed" pitchFamily="34" charset="0"/>
              </a:rPr>
              <a:t>perjanjian</a:t>
            </a:r>
            <a:r>
              <a:rPr lang="en-US" sz="2600" dirty="0">
                <a:latin typeface="Gill Sans Ultra Bold Condensed" pitchFamily="34" charset="0"/>
              </a:rPr>
              <a:t>.</a:t>
            </a:r>
          </a:p>
        </p:txBody>
      </p:sp>
      <p:sp>
        <p:nvSpPr>
          <p:cNvPr id="5" name="Rectangle 4"/>
          <p:cNvSpPr/>
          <p:nvPr/>
        </p:nvSpPr>
        <p:spPr>
          <a:xfrm>
            <a:off x="2285984" y="3143248"/>
            <a:ext cx="6572296" cy="3416320"/>
          </a:xfrm>
          <a:prstGeom prst="rect">
            <a:avLst/>
          </a:prstGeom>
          <a:solidFill>
            <a:schemeClr val="accent6">
              <a:lumMod val="20000"/>
              <a:lumOff val="80000"/>
            </a:schemeClr>
          </a:solidFill>
        </p:spPr>
        <p:txBody>
          <a:bodyPr wrap="square">
            <a:spAutoFit/>
          </a:bodyPr>
          <a:lstStyle/>
          <a:p>
            <a:r>
              <a:rPr lang="en-US" sz="2400" dirty="0">
                <a:latin typeface="Eras Demi ITC" pitchFamily="34" charset="0"/>
              </a:rPr>
              <a:t>Abraham </a:t>
            </a:r>
            <a:r>
              <a:rPr lang="en-US" sz="2400" dirty="0" err="1">
                <a:latin typeface="Eras Demi ITC" pitchFamily="34" charset="0"/>
              </a:rPr>
              <a:t>telah</a:t>
            </a:r>
            <a:r>
              <a:rPr lang="en-US" sz="2400" dirty="0">
                <a:latin typeface="Eras Demi ITC" pitchFamily="34" charset="0"/>
              </a:rPr>
              <a:t> </a:t>
            </a:r>
            <a:r>
              <a:rPr lang="en-US" sz="2400" dirty="0" err="1">
                <a:latin typeface="Eras Demi ITC" pitchFamily="34" charset="0"/>
              </a:rPr>
              <a:t>mengatur</a:t>
            </a:r>
            <a:r>
              <a:rPr lang="en-US" sz="2400" dirty="0">
                <a:latin typeface="Eras Demi ITC" pitchFamily="34" charset="0"/>
              </a:rPr>
              <a:t> </a:t>
            </a:r>
            <a:r>
              <a:rPr lang="en-US" sz="2400" dirty="0" err="1">
                <a:latin typeface="Eras Demi ITC" pitchFamily="34" charset="0"/>
              </a:rPr>
              <a:t>bahwa</a:t>
            </a:r>
            <a:r>
              <a:rPr lang="en-US" sz="2400" dirty="0">
                <a:latin typeface="Eras Demi ITC" pitchFamily="34" charset="0"/>
              </a:rPr>
              <a:t> </a:t>
            </a:r>
            <a:r>
              <a:rPr lang="en-US" sz="2400" dirty="0" err="1">
                <a:latin typeface="Eras Demi ITC" pitchFamily="34" charset="0"/>
              </a:rPr>
              <a:t>semua</a:t>
            </a:r>
            <a:r>
              <a:rPr lang="en-US" sz="2400" dirty="0">
                <a:latin typeface="Eras Demi ITC" pitchFamily="34" charset="0"/>
              </a:rPr>
              <a:t> </a:t>
            </a:r>
            <a:r>
              <a:rPr lang="en-US" sz="2400" dirty="0" err="1">
                <a:latin typeface="Eras Demi ITC" pitchFamily="34" charset="0"/>
              </a:rPr>
              <a:t>harta</a:t>
            </a:r>
            <a:r>
              <a:rPr lang="en-US" sz="2400" dirty="0">
                <a:latin typeface="Eras Demi ITC" pitchFamily="34" charset="0"/>
              </a:rPr>
              <a:t> </a:t>
            </a:r>
            <a:r>
              <a:rPr lang="en-US" sz="2400" dirty="0" err="1">
                <a:latin typeface="Eras Demi ITC" pitchFamily="34" charset="0"/>
              </a:rPr>
              <a:t>miliknya</a:t>
            </a:r>
            <a:r>
              <a:rPr lang="en-US" sz="2400" dirty="0">
                <a:latin typeface="Eras Demi ITC" pitchFamily="34" charset="0"/>
              </a:rPr>
              <a:t> </a:t>
            </a:r>
            <a:r>
              <a:rPr lang="en-US" sz="2400" dirty="0" err="1">
                <a:latin typeface="Eras Demi ITC" pitchFamily="34" charset="0"/>
              </a:rPr>
              <a:t>diberikan</a:t>
            </a:r>
            <a:r>
              <a:rPr lang="en-US" sz="2400" dirty="0">
                <a:latin typeface="Eras Demi ITC" pitchFamily="34" charset="0"/>
              </a:rPr>
              <a:t> </a:t>
            </a:r>
            <a:r>
              <a:rPr lang="en-US" sz="2400" dirty="0" err="1">
                <a:latin typeface="Eras Demi ITC" pitchFamily="34" charset="0"/>
              </a:rPr>
              <a:t>kepada</a:t>
            </a:r>
            <a:r>
              <a:rPr lang="en-US" sz="2400" dirty="0">
                <a:latin typeface="Eras Demi ITC" pitchFamily="34" charset="0"/>
              </a:rPr>
              <a:t> </a:t>
            </a:r>
            <a:r>
              <a:rPr lang="en-US" sz="2400" dirty="0" err="1">
                <a:latin typeface="Eras Demi ITC" pitchFamily="34" charset="0"/>
              </a:rPr>
              <a:t>Ishak</a:t>
            </a:r>
            <a:r>
              <a:rPr lang="en-US" sz="2400" dirty="0">
                <a:latin typeface="Eras Demi ITC" pitchFamily="34" charset="0"/>
              </a:rPr>
              <a:t> </a:t>
            </a:r>
            <a:r>
              <a:rPr lang="en-US" sz="2400" dirty="0" err="1">
                <a:latin typeface="Eras Demi ITC" pitchFamily="34" charset="0"/>
              </a:rPr>
              <a:t>sementara</a:t>
            </a:r>
            <a:r>
              <a:rPr lang="en-US" sz="2400" dirty="0">
                <a:latin typeface="Eras Demi ITC" pitchFamily="34" charset="0"/>
              </a:rPr>
              <a:t> </a:t>
            </a:r>
            <a:r>
              <a:rPr lang="en-US" sz="2400" dirty="0" err="1">
                <a:latin typeface="Eras Demi ITC" pitchFamily="34" charset="0"/>
              </a:rPr>
              <a:t>anak-anak</a:t>
            </a:r>
            <a:r>
              <a:rPr lang="en-US" sz="2400" dirty="0">
                <a:latin typeface="Eras Demi ITC" pitchFamily="34" charset="0"/>
              </a:rPr>
              <a:t> Hagar </a:t>
            </a:r>
            <a:r>
              <a:rPr lang="en-US" sz="2400" dirty="0" err="1">
                <a:latin typeface="Eras Demi ITC" pitchFamily="34" charset="0"/>
              </a:rPr>
              <a:t>dan</a:t>
            </a:r>
            <a:r>
              <a:rPr lang="en-US" sz="2400" dirty="0">
                <a:latin typeface="Eras Demi ITC" pitchFamily="34" charset="0"/>
              </a:rPr>
              <a:t> </a:t>
            </a:r>
            <a:r>
              <a:rPr lang="en-US" sz="2400" dirty="0" err="1">
                <a:latin typeface="Eras Demi ITC" pitchFamily="34" charset="0"/>
              </a:rPr>
              <a:t>Ketura</a:t>
            </a:r>
            <a:r>
              <a:rPr lang="en-US" sz="2400" dirty="0">
                <a:latin typeface="Eras Demi ITC" pitchFamily="34" charset="0"/>
              </a:rPr>
              <a:t> </a:t>
            </a:r>
            <a:r>
              <a:rPr lang="en-US" sz="2400" dirty="0" err="1">
                <a:latin typeface="Eras Demi ITC" pitchFamily="34" charset="0"/>
              </a:rPr>
              <a:t>hanya</a:t>
            </a:r>
            <a:r>
              <a:rPr lang="en-US" sz="2400" dirty="0">
                <a:latin typeface="Eras Demi ITC" pitchFamily="34" charset="0"/>
              </a:rPr>
              <a:t> </a:t>
            </a:r>
            <a:r>
              <a:rPr lang="en-US" sz="2400" dirty="0" err="1">
                <a:latin typeface="Eras Demi ITC" pitchFamily="34" charset="0"/>
              </a:rPr>
              <a:t>diberikan</a:t>
            </a:r>
            <a:r>
              <a:rPr lang="en-US" sz="2400" dirty="0">
                <a:latin typeface="Eras Demi ITC" pitchFamily="34" charset="0"/>
              </a:rPr>
              <a:t> </a:t>
            </a:r>
            <a:r>
              <a:rPr lang="en-US" sz="2400" dirty="0" err="1">
                <a:latin typeface="Eras Demi ITC" pitchFamily="34" charset="0"/>
              </a:rPr>
              <a:t>pemberian-pemberian</a:t>
            </a:r>
            <a:r>
              <a:rPr lang="en-US" sz="2400" dirty="0">
                <a:latin typeface="Eras Demi ITC" pitchFamily="34" charset="0"/>
              </a:rPr>
              <a:t>, </a:t>
            </a:r>
            <a:r>
              <a:rPr lang="en-US" sz="2400" dirty="0" err="1">
                <a:latin typeface="Eras Demi ITC" pitchFamily="34" charset="0"/>
              </a:rPr>
              <a:t>setelah</a:t>
            </a:r>
            <a:r>
              <a:rPr lang="en-US" sz="2400" dirty="0">
                <a:latin typeface="Eras Demi ITC" pitchFamily="34" charset="0"/>
              </a:rPr>
              <a:t> </a:t>
            </a:r>
            <a:r>
              <a:rPr lang="en-US" sz="2400" dirty="0" err="1">
                <a:latin typeface="Eras Demi ITC" pitchFamily="34" charset="0"/>
              </a:rPr>
              <a:t>itu</a:t>
            </a:r>
            <a:r>
              <a:rPr lang="en-US" sz="2400" dirty="0">
                <a:latin typeface="Eras Demi ITC" pitchFamily="34" charset="0"/>
              </a:rPr>
              <a:t> </a:t>
            </a:r>
            <a:r>
              <a:rPr lang="en-US" sz="2400" dirty="0" err="1">
                <a:latin typeface="Eras Demi ITC" pitchFamily="34" charset="0"/>
              </a:rPr>
              <a:t>mereka</a:t>
            </a:r>
            <a:r>
              <a:rPr lang="en-US" sz="2400" dirty="0">
                <a:latin typeface="Eras Demi ITC" pitchFamily="34" charset="0"/>
              </a:rPr>
              <a:t> </a:t>
            </a:r>
            <a:r>
              <a:rPr lang="en-US" sz="2400" dirty="0" err="1">
                <a:latin typeface="Eras Demi ITC" pitchFamily="34" charset="0"/>
              </a:rPr>
              <a:t>harus</a:t>
            </a:r>
            <a:r>
              <a:rPr lang="en-US" sz="2400" dirty="0">
                <a:latin typeface="Eras Demi ITC" pitchFamily="34" charset="0"/>
              </a:rPr>
              <a:t> </a:t>
            </a:r>
            <a:r>
              <a:rPr lang="en-US" sz="2400" dirty="0" err="1">
                <a:latin typeface="Eras Demi ITC" pitchFamily="34" charset="0"/>
              </a:rPr>
              <a:t>pergi</a:t>
            </a:r>
            <a:r>
              <a:rPr lang="en-US" sz="2400" dirty="0">
                <a:latin typeface="Eras Demi ITC" pitchFamily="34" charset="0"/>
              </a:rPr>
              <a:t> </a:t>
            </a:r>
            <a:r>
              <a:rPr lang="en-US" sz="2400" dirty="0" err="1">
                <a:latin typeface="Eras Demi ITC" pitchFamily="34" charset="0"/>
              </a:rPr>
              <a:t>ke</a:t>
            </a:r>
            <a:r>
              <a:rPr lang="en-US" sz="2400" dirty="0">
                <a:latin typeface="Eras Demi ITC" pitchFamily="34" charset="0"/>
              </a:rPr>
              <a:t> </a:t>
            </a:r>
            <a:r>
              <a:rPr lang="en-US" sz="2400" dirty="0" err="1">
                <a:latin typeface="Eras Demi ITC" pitchFamily="34" charset="0"/>
              </a:rPr>
              <a:t>tanah</a:t>
            </a:r>
            <a:r>
              <a:rPr lang="en-US" sz="2400" dirty="0">
                <a:latin typeface="Eras Demi ITC" pitchFamily="34" charset="0"/>
              </a:rPr>
              <a:t> </a:t>
            </a:r>
            <a:r>
              <a:rPr lang="en-US" sz="2400" dirty="0" err="1">
                <a:latin typeface="Eras Demi ITC" pitchFamily="34" charset="0"/>
              </a:rPr>
              <a:t>timur</a:t>
            </a:r>
            <a:r>
              <a:rPr lang="en-US" sz="2400" dirty="0">
                <a:latin typeface="Eras Demi ITC" pitchFamily="34" charset="0"/>
              </a:rPr>
              <a:t> </a:t>
            </a:r>
            <a:r>
              <a:rPr lang="en-US" sz="2400" dirty="0" err="1">
                <a:latin typeface="Eras Demi ITC" pitchFamily="34" charset="0"/>
              </a:rPr>
              <a:t>untuk</a:t>
            </a:r>
            <a:r>
              <a:rPr lang="en-US" sz="2400" dirty="0">
                <a:latin typeface="Eras Demi ITC" pitchFamily="34" charset="0"/>
              </a:rPr>
              <a:t> </a:t>
            </a:r>
            <a:r>
              <a:rPr lang="en-US" sz="2400" dirty="0" err="1">
                <a:latin typeface="Eras Demi ITC" pitchFamily="34" charset="0"/>
              </a:rPr>
              <a:t>meninggalkan</a:t>
            </a:r>
            <a:r>
              <a:rPr lang="en-US" sz="2400" dirty="0">
                <a:latin typeface="Eras Demi ITC" pitchFamily="34" charset="0"/>
              </a:rPr>
              <a:t> </a:t>
            </a:r>
            <a:r>
              <a:rPr lang="en-US" sz="2400" dirty="0" err="1">
                <a:latin typeface="Eras Demi ITC" pitchFamily="34" charset="0"/>
              </a:rPr>
              <a:t>Ishak</a:t>
            </a:r>
            <a:r>
              <a:rPr lang="en-US" sz="2400" dirty="0">
                <a:latin typeface="Eras Demi ITC" pitchFamily="34" charset="0"/>
              </a:rPr>
              <a:t>. Hal </a:t>
            </a:r>
            <a:r>
              <a:rPr lang="en-US" sz="2400" dirty="0" err="1">
                <a:latin typeface="Eras Demi ITC" pitchFamily="34" charset="0"/>
              </a:rPr>
              <a:t>ini</a:t>
            </a:r>
            <a:r>
              <a:rPr lang="en-US" sz="2400" dirty="0">
                <a:latin typeface="Eras Demi ITC" pitchFamily="34" charset="0"/>
              </a:rPr>
              <a:t> </a:t>
            </a:r>
            <a:r>
              <a:rPr lang="en-US" sz="2400" dirty="0" err="1">
                <a:latin typeface="Eras Demi ITC" pitchFamily="34" charset="0"/>
              </a:rPr>
              <a:t>membuat</a:t>
            </a:r>
            <a:r>
              <a:rPr lang="en-US" sz="2400" dirty="0">
                <a:latin typeface="Eras Demi ITC" pitchFamily="34" charset="0"/>
              </a:rPr>
              <a:t> </a:t>
            </a:r>
            <a:r>
              <a:rPr lang="en-US" sz="2400" dirty="0" err="1">
                <a:latin typeface="Eras Demi ITC" pitchFamily="34" charset="0"/>
              </a:rPr>
              <a:t>semua</a:t>
            </a:r>
            <a:r>
              <a:rPr lang="en-US" sz="2400" dirty="0">
                <a:latin typeface="Eras Demi ITC" pitchFamily="34" charset="0"/>
              </a:rPr>
              <a:t> </a:t>
            </a:r>
            <a:r>
              <a:rPr lang="en-US" sz="2400" dirty="0" err="1">
                <a:latin typeface="Eras Demi ITC" pitchFamily="34" charset="0"/>
              </a:rPr>
              <a:t>keturunan</a:t>
            </a:r>
            <a:r>
              <a:rPr lang="en-US" sz="2400" dirty="0">
                <a:latin typeface="Eras Demi ITC" pitchFamily="34" charset="0"/>
              </a:rPr>
              <a:t> </a:t>
            </a:r>
            <a:r>
              <a:rPr lang="en-US" sz="2400" dirty="0" err="1">
                <a:latin typeface="Eras Demi ITC" pitchFamily="34" charset="0"/>
              </a:rPr>
              <a:t>dari</a:t>
            </a:r>
            <a:r>
              <a:rPr lang="en-US" sz="2400" dirty="0">
                <a:latin typeface="Eras Demi ITC" pitchFamily="34" charset="0"/>
              </a:rPr>
              <a:t> Hagar </a:t>
            </a:r>
            <a:r>
              <a:rPr lang="en-US" sz="2400" dirty="0" err="1">
                <a:latin typeface="Eras Demi ITC" pitchFamily="34" charset="0"/>
              </a:rPr>
              <a:t>dan</a:t>
            </a:r>
            <a:r>
              <a:rPr lang="en-US" sz="2400" dirty="0">
                <a:latin typeface="Eras Demi ITC" pitchFamily="34" charset="0"/>
              </a:rPr>
              <a:t> </a:t>
            </a:r>
            <a:r>
              <a:rPr lang="en-US" sz="2400" dirty="0" err="1">
                <a:latin typeface="Eras Demi ITC" pitchFamily="34" charset="0"/>
              </a:rPr>
              <a:t>Ketura</a:t>
            </a:r>
            <a:r>
              <a:rPr lang="en-US" sz="2400" dirty="0">
                <a:latin typeface="Eras Demi ITC" pitchFamily="34" charset="0"/>
              </a:rPr>
              <a:t> </a:t>
            </a:r>
            <a:r>
              <a:rPr lang="en-US" sz="2400" dirty="0" err="1">
                <a:latin typeface="Eras Demi ITC" pitchFamily="34" charset="0"/>
              </a:rPr>
              <a:t>harus</a:t>
            </a:r>
            <a:r>
              <a:rPr lang="en-US" sz="2400" dirty="0">
                <a:latin typeface="Eras Demi ITC" pitchFamily="34" charset="0"/>
              </a:rPr>
              <a:t> </a:t>
            </a:r>
            <a:r>
              <a:rPr lang="en-US" sz="2400" dirty="0" err="1">
                <a:latin typeface="Eras Demi ITC" pitchFamily="34" charset="0"/>
              </a:rPr>
              <a:t>memahami</a:t>
            </a:r>
            <a:r>
              <a:rPr lang="en-US" sz="2400" dirty="0">
                <a:latin typeface="Eras Demi ITC" pitchFamily="34" charset="0"/>
              </a:rPr>
              <a:t> </a:t>
            </a:r>
            <a:r>
              <a:rPr lang="en-US" sz="2400" dirty="0" err="1">
                <a:latin typeface="Eras Demi ITC" pitchFamily="34" charset="0"/>
              </a:rPr>
              <a:t>siapa</a:t>
            </a:r>
            <a:r>
              <a:rPr lang="en-US" sz="2400" dirty="0">
                <a:latin typeface="Eras Demi ITC" pitchFamily="34" charset="0"/>
              </a:rPr>
              <a:t> </a:t>
            </a:r>
            <a:r>
              <a:rPr lang="en-US" sz="2400" dirty="0" err="1">
                <a:latin typeface="Eras Demi ITC" pitchFamily="34" charset="0"/>
              </a:rPr>
              <a:t>mereka</a:t>
            </a:r>
            <a:r>
              <a:rPr lang="en-US" sz="2400" dirty="0">
                <a:latin typeface="Eras Demi ITC" pitchFamily="34" charset="0"/>
              </a:rPr>
              <a:t> </a:t>
            </a:r>
            <a:r>
              <a:rPr lang="en-US" sz="2400" dirty="0" err="1">
                <a:latin typeface="Eras Demi ITC" pitchFamily="34" charset="0"/>
              </a:rPr>
              <a:t>dan</a:t>
            </a:r>
            <a:r>
              <a:rPr lang="en-US" sz="2400" dirty="0">
                <a:latin typeface="Eras Demi ITC" pitchFamily="34" charset="0"/>
              </a:rPr>
              <a:t> </a:t>
            </a:r>
            <a:r>
              <a:rPr lang="en-US" sz="2400" dirty="0" err="1">
                <a:latin typeface="Eras Demi ITC" pitchFamily="34" charset="0"/>
              </a:rPr>
              <a:t>siapa</a:t>
            </a:r>
            <a:r>
              <a:rPr lang="en-US" sz="2400" dirty="0">
                <a:latin typeface="Eras Demi ITC" pitchFamily="34" charset="0"/>
              </a:rPr>
              <a:t> </a:t>
            </a:r>
            <a:r>
              <a:rPr lang="en-US" sz="2400" dirty="0" err="1">
                <a:latin typeface="Eras Demi ITC" pitchFamily="34" charset="0"/>
              </a:rPr>
              <a:t>Ishak</a:t>
            </a:r>
            <a:r>
              <a:rPr lang="en-US" sz="2400" dirty="0">
                <a:latin typeface="Eras Demi ITC" pitchFamily="34" charset="0"/>
              </a:rPr>
              <a:t> </a:t>
            </a:r>
            <a:r>
              <a:rPr lang="en-US" sz="2400" dirty="0" err="1">
                <a:latin typeface="Eras Demi ITC" pitchFamily="34" charset="0"/>
              </a:rPr>
              <a:t>sesungguhnya</a:t>
            </a:r>
            <a:r>
              <a:rPr lang="en-US" sz="2400" dirty="0">
                <a:latin typeface="Eras Demi ITC" pitchFamily="34" charset="0"/>
              </a:rPr>
              <a:t>.</a:t>
            </a:r>
          </a:p>
        </p:txBody>
      </p:sp>
      <p:pic>
        <p:nvPicPr>
          <p:cNvPr id="3074" name="Picture 2" descr="Tuhan Memerintahkan Abraham untuk Mengorbankan Ishak | INJIL TURUNNYA  KERAJAAN TUHAN"/>
          <p:cNvPicPr>
            <a:picLocks noChangeAspect="1" noChangeArrowheads="1"/>
          </p:cNvPicPr>
          <p:nvPr/>
        </p:nvPicPr>
        <p:blipFill>
          <a:blip r:embed="rId2"/>
          <a:srcRect l="26597" t="8108" r="25107" b="9008"/>
          <a:stretch>
            <a:fillRect/>
          </a:stretch>
        </p:blipFill>
        <p:spPr bwMode="auto">
          <a:xfrm>
            <a:off x="6500826" y="507432"/>
            <a:ext cx="2214578" cy="213821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076" name="Picture 4" descr="Abraham - Wikipedia bahasa Indonesia, ensiklopedia bebas"/>
          <p:cNvPicPr>
            <a:picLocks noChangeAspect="1" noChangeArrowheads="1"/>
          </p:cNvPicPr>
          <p:nvPr/>
        </p:nvPicPr>
        <p:blipFill>
          <a:blip r:embed="rId3" cstate="print"/>
          <a:srcRect l="22500" r="17500"/>
          <a:stretch>
            <a:fillRect/>
          </a:stretch>
        </p:blipFill>
        <p:spPr bwMode="auto">
          <a:xfrm>
            <a:off x="147945" y="3286124"/>
            <a:ext cx="2175368" cy="315126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285728"/>
            <a:ext cx="9144000" cy="1011222"/>
          </a:xfrm>
          <a:solidFill>
            <a:srgbClr val="002060"/>
          </a:solidFill>
        </p:spPr>
        <p:txBody>
          <a:bodyPr>
            <a:noAutofit/>
          </a:bodyPr>
          <a:lstStyle/>
          <a:p>
            <a:r>
              <a:rPr lang="it-IT" sz="3200" dirty="0">
                <a:solidFill>
                  <a:srgbClr val="FFFF00"/>
                </a:solidFill>
                <a:latin typeface="Gill Sans Ultra Bold Condensed" pitchFamily="34" charset="0"/>
              </a:rPr>
              <a:t>Apa arti catatan silsilah di Kejadian 25:1-18?</a:t>
            </a:r>
            <a:endParaRPr lang="en-US" sz="3200" dirty="0">
              <a:solidFill>
                <a:srgbClr val="FFFF00"/>
              </a:solidFill>
              <a:latin typeface="Gill Sans Ultra Bold Condensed" pitchFamily="34" charset="0"/>
            </a:endParaRPr>
          </a:p>
        </p:txBody>
      </p:sp>
      <p:sp>
        <p:nvSpPr>
          <p:cNvPr id="3" name="Content Placeholder 2"/>
          <p:cNvSpPr>
            <a:spLocks noGrp="1"/>
          </p:cNvSpPr>
          <p:nvPr>
            <p:ph idx="1"/>
          </p:nvPr>
        </p:nvSpPr>
        <p:spPr>
          <a:xfrm>
            <a:off x="457200" y="1600200"/>
            <a:ext cx="8229600" cy="4972072"/>
          </a:xfrm>
          <a:solidFill>
            <a:schemeClr val="bg1">
              <a:alpha val="80000"/>
            </a:schemeClr>
          </a:solidFill>
        </p:spPr>
        <p:txBody>
          <a:bodyPr>
            <a:noAutofit/>
          </a:bodyPr>
          <a:lstStyle/>
          <a:p>
            <a:pPr>
              <a:buFont typeface="Wingdings" pitchFamily="2" charset="2"/>
              <a:buChar char="q"/>
            </a:pPr>
            <a:r>
              <a:rPr lang="en-US" sz="2800" dirty="0" err="1">
                <a:latin typeface="Franklin Gothic Demi Cond" pitchFamily="34" charset="0"/>
              </a:rPr>
              <a:t>Sejumlah</a:t>
            </a:r>
            <a:r>
              <a:rPr lang="en-US" sz="2800" dirty="0">
                <a:latin typeface="Franklin Gothic Demi Cond" pitchFamily="34" charset="0"/>
              </a:rPr>
              <a:t> </a:t>
            </a:r>
            <a:r>
              <a:rPr lang="en-US" sz="2800" dirty="0" err="1">
                <a:latin typeface="Franklin Gothic Demi Cond" pitchFamily="34" charset="0"/>
              </a:rPr>
              <a:t>daftar</a:t>
            </a:r>
            <a:r>
              <a:rPr lang="en-US" sz="2800" dirty="0">
                <a:latin typeface="Franklin Gothic Demi Cond" pitchFamily="34" charset="0"/>
              </a:rPr>
              <a:t> </a:t>
            </a:r>
            <a:r>
              <a:rPr lang="en-US" sz="2800" dirty="0" err="1">
                <a:latin typeface="Franklin Gothic Demi Cond" pitchFamily="34" charset="0"/>
              </a:rPr>
              <a:t>keturunan</a:t>
            </a:r>
            <a:r>
              <a:rPr lang="en-US" sz="2800" dirty="0">
                <a:latin typeface="Franklin Gothic Demi Cond" pitchFamily="34" charset="0"/>
              </a:rPr>
              <a:t> </a:t>
            </a:r>
            <a:r>
              <a:rPr lang="en-US" sz="2800" dirty="0" err="1">
                <a:latin typeface="Franklin Gothic Demi Cond" pitchFamily="34" charset="0"/>
              </a:rPr>
              <a:t>Ketura</a:t>
            </a:r>
            <a:r>
              <a:rPr lang="en-US" sz="2800" dirty="0">
                <a:latin typeface="Franklin Gothic Demi Cond" pitchFamily="34" charset="0"/>
              </a:rPr>
              <a:t> [6 </a:t>
            </a:r>
            <a:r>
              <a:rPr lang="en-US" sz="2800" dirty="0" err="1">
                <a:latin typeface="Franklin Gothic Demi Cond" pitchFamily="34" charset="0"/>
              </a:rPr>
              <a:t>Orang</a:t>
            </a:r>
            <a:r>
              <a:rPr lang="en-US" sz="2800" dirty="0">
                <a:latin typeface="Franklin Gothic Demi Cond" pitchFamily="34" charset="0"/>
              </a:rPr>
              <a:t>] </a:t>
            </a:r>
            <a:r>
              <a:rPr lang="en-US" sz="2800" dirty="0" err="1">
                <a:latin typeface="Franklin Gothic Demi Cond" pitchFamily="34" charset="0"/>
              </a:rPr>
              <a:t>ditambah</a:t>
            </a:r>
            <a:r>
              <a:rPr lang="en-US" sz="2800" dirty="0">
                <a:latin typeface="Franklin Gothic Demi Cond" pitchFamily="34" charset="0"/>
              </a:rPr>
              <a:t> </a:t>
            </a:r>
            <a:r>
              <a:rPr lang="en-US" sz="2800" dirty="0" err="1">
                <a:latin typeface="Franklin Gothic Demi Cond" pitchFamily="34" charset="0"/>
              </a:rPr>
              <a:t>dengan</a:t>
            </a:r>
            <a:r>
              <a:rPr lang="en-US" sz="2800" dirty="0">
                <a:latin typeface="Franklin Gothic Demi Cond" pitchFamily="34" charset="0"/>
              </a:rPr>
              <a:t> Ismail [</a:t>
            </a:r>
            <a:r>
              <a:rPr lang="en-US" sz="2800" dirty="0" err="1">
                <a:latin typeface="Franklin Gothic Demi Cond" pitchFamily="34" charset="0"/>
              </a:rPr>
              <a:t>Kejadian</a:t>
            </a:r>
            <a:r>
              <a:rPr lang="en-US" sz="2800" dirty="0">
                <a:latin typeface="Franklin Gothic Demi Cond" pitchFamily="34" charset="0"/>
              </a:rPr>
              <a:t> 17:20] </a:t>
            </a:r>
            <a:r>
              <a:rPr lang="en-US" sz="2800" dirty="0" err="1">
                <a:latin typeface="Franklin Gothic Demi Cond" pitchFamily="34" charset="0"/>
              </a:rPr>
              <a:t>dan</a:t>
            </a:r>
            <a:r>
              <a:rPr lang="en-US" sz="2800" dirty="0">
                <a:latin typeface="Franklin Gothic Demi Cond" pitchFamily="34" charset="0"/>
              </a:rPr>
              <a:t> </a:t>
            </a:r>
            <a:r>
              <a:rPr lang="en-US" sz="2800" dirty="0" err="1">
                <a:latin typeface="Franklin Gothic Demi Cond" pitchFamily="34" charset="0"/>
              </a:rPr>
              <a:t>Ishak</a:t>
            </a:r>
            <a:r>
              <a:rPr lang="en-US" sz="2800" dirty="0">
                <a:latin typeface="Franklin Gothic Demi Cond" pitchFamily="34" charset="0"/>
              </a:rPr>
              <a:t>, </a:t>
            </a:r>
            <a:r>
              <a:rPr lang="en-US" sz="2800" dirty="0" err="1">
                <a:latin typeface="Franklin Gothic Demi Cond" pitchFamily="34" charset="0"/>
              </a:rPr>
              <a:t>mungkin</a:t>
            </a:r>
            <a:r>
              <a:rPr lang="en-US" sz="2800" dirty="0">
                <a:latin typeface="Franklin Gothic Demi Cond" pitchFamily="34" charset="0"/>
              </a:rPr>
              <a:t> </a:t>
            </a:r>
            <a:r>
              <a:rPr lang="en-US" sz="2800" dirty="0" err="1">
                <a:latin typeface="Franklin Gothic Demi Cond" pitchFamily="34" charset="0"/>
              </a:rPr>
              <a:t>dimaksudkan</a:t>
            </a:r>
            <a:r>
              <a:rPr lang="en-US" sz="2800" dirty="0">
                <a:latin typeface="Franklin Gothic Demi Cond" pitchFamily="34" charset="0"/>
              </a:rPr>
              <a:t> </a:t>
            </a:r>
            <a:r>
              <a:rPr lang="en-US" sz="2800" dirty="0" err="1">
                <a:latin typeface="Franklin Gothic Demi Cond" pitchFamily="34" charset="0"/>
              </a:rPr>
              <a:t>untuk</a:t>
            </a:r>
            <a:r>
              <a:rPr lang="en-US" sz="2800" dirty="0">
                <a:latin typeface="Franklin Gothic Demi Cond" pitchFamily="34" charset="0"/>
              </a:rPr>
              <a:t> </a:t>
            </a:r>
            <a:r>
              <a:rPr lang="en-US" sz="2800" dirty="0" err="1">
                <a:latin typeface="Franklin Gothic Demi Cond" pitchFamily="34" charset="0"/>
              </a:rPr>
              <a:t>menunjukkan</a:t>
            </a:r>
            <a:r>
              <a:rPr lang="en-US" sz="2800" dirty="0">
                <a:latin typeface="Franklin Gothic Demi Cond" pitchFamily="34" charset="0"/>
              </a:rPr>
              <a:t> </a:t>
            </a:r>
            <a:r>
              <a:rPr lang="en-US" sz="2800" dirty="0" err="1">
                <a:latin typeface="Franklin Gothic Demi Cond" pitchFamily="34" charset="0"/>
              </a:rPr>
              <a:t>bukti</a:t>
            </a:r>
            <a:r>
              <a:rPr lang="en-US" sz="2800" dirty="0">
                <a:latin typeface="Franklin Gothic Demi Cond" pitchFamily="34" charset="0"/>
              </a:rPr>
              <a:t> </a:t>
            </a:r>
            <a:r>
              <a:rPr lang="en-US" sz="2800" dirty="0" err="1">
                <a:latin typeface="Franklin Gothic Demi Cond" pitchFamily="34" charset="0"/>
              </a:rPr>
              <a:t>langsung</a:t>
            </a:r>
            <a:r>
              <a:rPr lang="en-US" sz="2800" dirty="0">
                <a:latin typeface="Franklin Gothic Demi Cond" pitchFamily="34" charset="0"/>
              </a:rPr>
              <a:t> </a:t>
            </a:r>
            <a:r>
              <a:rPr lang="en-US" sz="2800" dirty="0" err="1">
                <a:latin typeface="Franklin Gothic Demi Cond" pitchFamily="34" charset="0"/>
              </a:rPr>
              <a:t>dari</a:t>
            </a:r>
            <a:r>
              <a:rPr lang="en-US" sz="2800" dirty="0">
                <a:latin typeface="Franklin Gothic Demi Cond" pitchFamily="34" charset="0"/>
              </a:rPr>
              <a:t> </a:t>
            </a:r>
            <a:r>
              <a:rPr lang="en-US" sz="2800" dirty="0" err="1">
                <a:latin typeface="Franklin Gothic Demi Cond" pitchFamily="34" charset="0"/>
              </a:rPr>
              <a:t>janji</a:t>
            </a:r>
            <a:r>
              <a:rPr lang="en-US" sz="2800" dirty="0">
                <a:latin typeface="Franklin Gothic Demi Cond" pitchFamily="34" charset="0"/>
              </a:rPr>
              <a:t> </a:t>
            </a:r>
            <a:r>
              <a:rPr lang="en-US" sz="2800" dirty="0" err="1">
                <a:latin typeface="Franklin Gothic Demi Cond" pitchFamily="34" charset="0"/>
              </a:rPr>
              <a:t>Tuhan</a:t>
            </a:r>
            <a:r>
              <a:rPr lang="en-US" sz="2800" dirty="0">
                <a:latin typeface="Franklin Gothic Demi Cond" pitchFamily="34" charset="0"/>
              </a:rPr>
              <a:t> </a:t>
            </a:r>
            <a:r>
              <a:rPr lang="en-US" sz="2800" dirty="0" err="1">
                <a:latin typeface="Franklin Gothic Demi Cond" pitchFamily="34" charset="0"/>
              </a:rPr>
              <a:t>bahwa</a:t>
            </a:r>
            <a:r>
              <a:rPr lang="en-US" sz="2800" dirty="0">
                <a:latin typeface="Franklin Gothic Demi Cond" pitchFamily="34" charset="0"/>
              </a:rPr>
              <a:t> Abraham </a:t>
            </a:r>
            <a:r>
              <a:rPr lang="en-US" sz="2800" dirty="0" err="1">
                <a:latin typeface="Franklin Gothic Demi Cond" pitchFamily="34" charset="0"/>
              </a:rPr>
              <a:t>akan</a:t>
            </a:r>
            <a:r>
              <a:rPr lang="en-US" sz="2800" dirty="0">
                <a:latin typeface="Franklin Gothic Demi Cond" pitchFamily="34" charset="0"/>
              </a:rPr>
              <a:t> </a:t>
            </a:r>
            <a:r>
              <a:rPr lang="en-US" sz="2800" dirty="0" err="1">
                <a:latin typeface="Franklin Gothic Demi Cond" pitchFamily="34" charset="0"/>
              </a:rPr>
              <a:t>menjadi</a:t>
            </a:r>
            <a:r>
              <a:rPr lang="en-US" sz="2800" dirty="0">
                <a:latin typeface="Franklin Gothic Demi Cond" pitchFamily="34" charset="0"/>
              </a:rPr>
              <a:t> </a:t>
            </a:r>
            <a:r>
              <a:rPr lang="en-US" sz="2800" dirty="0" err="1">
                <a:latin typeface="Franklin Gothic Demi Cond" pitchFamily="34" charset="0"/>
              </a:rPr>
              <a:t>bapa</a:t>
            </a:r>
            <a:r>
              <a:rPr lang="en-US" sz="2800" dirty="0">
                <a:latin typeface="Franklin Gothic Demi Cond" pitchFamily="34" charset="0"/>
              </a:rPr>
              <a:t> </a:t>
            </a:r>
            <a:r>
              <a:rPr lang="en-US" sz="2800" dirty="0" err="1">
                <a:latin typeface="Franklin Gothic Demi Cond" pitchFamily="34" charset="0"/>
              </a:rPr>
              <a:t>bagi</a:t>
            </a:r>
            <a:r>
              <a:rPr lang="en-US" sz="2800" dirty="0">
                <a:latin typeface="Franklin Gothic Demi Cond" pitchFamily="34" charset="0"/>
              </a:rPr>
              <a:t> </a:t>
            </a:r>
            <a:r>
              <a:rPr lang="en-US" sz="2800" dirty="0" err="1">
                <a:latin typeface="Franklin Gothic Demi Cond" pitchFamily="34" charset="0"/>
              </a:rPr>
              <a:t>banyak</a:t>
            </a:r>
            <a:r>
              <a:rPr lang="en-US" sz="2800" dirty="0">
                <a:latin typeface="Franklin Gothic Demi Cond" pitchFamily="34" charset="0"/>
              </a:rPr>
              <a:t> </a:t>
            </a:r>
            <a:r>
              <a:rPr lang="en-US" sz="2800" dirty="0" err="1">
                <a:latin typeface="Franklin Gothic Demi Cond" pitchFamily="34" charset="0"/>
              </a:rPr>
              <a:t>bangsa</a:t>
            </a:r>
            <a:r>
              <a:rPr lang="en-US" sz="2800" dirty="0">
                <a:latin typeface="Franklin Gothic Demi Cond" pitchFamily="34" charset="0"/>
              </a:rPr>
              <a:t>.   </a:t>
            </a:r>
          </a:p>
          <a:p>
            <a:pPr>
              <a:buFont typeface="Wingdings" pitchFamily="2" charset="2"/>
              <a:buChar char="q"/>
            </a:pPr>
            <a:r>
              <a:rPr lang="en-US" sz="2800" dirty="0" err="1">
                <a:latin typeface="Franklin Gothic Demi Cond" pitchFamily="34" charset="0"/>
              </a:rPr>
              <a:t>Catatan</a:t>
            </a:r>
            <a:r>
              <a:rPr lang="en-US" sz="2800" dirty="0">
                <a:latin typeface="Franklin Gothic Demi Cond" pitchFamily="34" charset="0"/>
              </a:rPr>
              <a:t> </a:t>
            </a:r>
            <a:r>
              <a:rPr lang="en-US" sz="2800" dirty="0" err="1">
                <a:latin typeface="Franklin Gothic Demi Cond" pitchFamily="34" charset="0"/>
              </a:rPr>
              <a:t>kematian</a:t>
            </a:r>
            <a:r>
              <a:rPr lang="en-US" sz="2800" dirty="0">
                <a:latin typeface="Franklin Gothic Demi Cond" pitchFamily="34" charset="0"/>
              </a:rPr>
              <a:t> Abraham yang </a:t>
            </a:r>
            <a:r>
              <a:rPr lang="en-US" sz="2800" dirty="0" err="1">
                <a:latin typeface="Franklin Gothic Demi Cond" pitchFamily="34" charset="0"/>
              </a:rPr>
              <a:t>diapit</a:t>
            </a:r>
            <a:r>
              <a:rPr lang="en-US" sz="2800" dirty="0">
                <a:latin typeface="Franklin Gothic Demi Cond" pitchFamily="34" charset="0"/>
              </a:rPr>
              <a:t> </a:t>
            </a:r>
            <a:r>
              <a:rPr lang="en-US" sz="2800" dirty="0" err="1">
                <a:latin typeface="Franklin Gothic Demi Cond" pitchFamily="34" charset="0"/>
              </a:rPr>
              <a:t>oleh</a:t>
            </a:r>
            <a:r>
              <a:rPr lang="en-US" sz="2800" dirty="0">
                <a:latin typeface="Franklin Gothic Demi Cond" pitchFamily="34" charset="0"/>
              </a:rPr>
              <a:t> 2 </a:t>
            </a:r>
            <a:r>
              <a:rPr lang="en-US" sz="2800" dirty="0" err="1">
                <a:latin typeface="Franklin Gothic Demi Cond" pitchFamily="34" charset="0"/>
              </a:rPr>
              <a:t>catatan</a:t>
            </a:r>
            <a:r>
              <a:rPr lang="en-US" sz="2800" dirty="0">
                <a:latin typeface="Franklin Gothic Demi Cond" pitchFamily="34" charset="0"/>
              </a:rPr>
              <a:t> </a:t>
            </a:r>
            <a:r>
              <a:rPr lang="en-US" sz="2800" dirty="0" err="1">
                <a:latin typeface="Franklin Gothic Demi Cond" pitchFamily="34" charset="0"/>
              </a:rPr>
              <a:t>keturunannya</a:t>
            </a:r>
            <a:r>
              <a:rPr lang="en-US" sz="2800" dirty="0">
                <a:latin typeface="Franklin Gothic Demi Cond" pitchFamily="34" charset="0"/>
              </a:rPr>
              <a:t> </a:t>
            </a:r>
            <a:r>
              <a:rPr lang="en-US" sz="2800" dirty="0" err="1">
                <a:latin typeface="Franklin Gothic Demi Cond" pitchFamily="34" charset="0"/>
              </a:rPr>
              <a:t>dari</a:t>
            </a:r>
            <a:r>
              <a:rPr lang="en-US" sz="2800" dirty="0">
                <a:latin typeface="Franklin Gothic Demi Cond" pitchFamily="34" charset="0"/>
              </a:rPr>
              <a:t> </a:t>
            </a:r>
            <a:r>
              <a:rPr lang="en-US" sz="2800" dirty="0" err="1">
                <a:latin typeface="Franklin Gothic Demi Cond" pitchFamily="34" charset="0"/>
              </a:rPr>
              <a:t>Ketura</a:t>
            </a:r>
            <a:r>
              <a:rPr lang="en-US" sz="2800" dirty="0">
                <a:latin typeface="Franklin Gothic Demi Cond" pitchFamily="34" charset="0"/>
              </a:rPr>
              <a:t> </a:t>
            </a:r>
            <a:r>
              <a:rPr lang="en-US" sz="2800" dirty="0" err="1">
                <a:latin typeface="Franklin Gothic Demi Cond" pitchFamily="34" charset="0"/>
              </a:rPr>
              <a:t>dan</a:t>
            </a:r>
            <a:r>
              <a:rPr lang="en-US" sz="2800" dirty="0">
                <a:latin typeface="Franklin Gothic Demi Cond" pitchFamily="34" charset="0"/>
              </a:rPr>
              <a:t> Ismail, </a:t>
            </a:r>
            <a:r>
              <a:rPr lang="en-US" sz="2800" dirty="0" err="1">
                <a:latin typeface="Franklin Gothic Demi Cond" pitchFamily="34" charset="0"/>
              </a:rPr>
              <a:t>mengungkapkan</a:t>
            </a:r>
            <a:r>
              <a:rPr lang="en-US" sz="2800" dirty="0">
                <a:latin typeface="Franklin Gothic Demi Cond" pitchFamily="34" charset="0"/>
              </a:rPr>
              <a:t> </a:t>
            </a:r>
            <a:r>
              <a:rPr lang="en-US" sz="2800" dirty="0" err="1">
                <a:latin typeface="Franklin Gothic Demi Cond" pitchFamily="34" charset="0"/>
              </a:rPr>
              <a:t>pemenuhan</a:t>
            </a:r>
            <a:r>
              <a:rPr lang="en-US" sz="2800" dirty="0">
                <a:latin typeface="Franklin Gothic Demi Cond" pitchFamily="34" charset="0"/>
              </a:rPr>
              <a:t> </a:t>
            </a:r>
            <a:r>
              <a:rPr lang="en-US" sz="2800" dirty="0" err="1">
                <a:latin typeface="Franklin Gothic Demi Cond" pitchFamily="34" charset="0"/>
              </a:rPr>
              <a:t>janji</a:t>
            </a:r>
            <a:r>
              <a:rPr lang="en-US" sz="2800" dirty="0">
                <a:latin typeface="Franklin Gothic Demi Cond" pitchFamily="34" charset="0"/>
              </a:rPr>
              <a:t> </a:t>
            </a:r>
            <a:r>
              <a:rPr lang="en-US" sz="2800" dirty="0" err="1">
                <a:latin typeface="Franklin Gothic Demi Cond" pitchFamily="34" charset="0"/>
              </a:rPr>
              <a:t>Tuhan</a:t>
            </a:r>
            <a:r>
              <a:rPr lang="en-US" sz="2800" dirty="0">
                <a:latin typeface="Franklin Gothic Demi Cond" pitchFamily="34" charset="0"/>
              </a:rPr>
              <a:t> </a:t>
            </a:r>
            <a:r>
              <a:rPr lang="en-US" sz="2800" dirty="0" err="1">
                <a:latin typeface="Franklin Gothic Demi Cond" pitchFamily="34" charset="0"/>
              </a:rPr>
              <a:t>kepada</a:t>
            </a:r>
            <a:r>
              <a:rPr lang="en-US" sz="2800" dirty="0">
                <a:latin typeface="Franklin Gothic Demi Cond" pitchFamily="34" charset="0"/>
              </a:rPr>
              <a:t> Abraham, yang </a:t>
            </a:r>
            <a:r>
              <a:rPr lang="en-US" sz="2800" dirty="0" err="1">
                <a:latin typeface="Franklin Gothic Demi Cond" pitchFamily="34" charset="0"/>
              </a:rPr>
              <a:t>dibuat</a:t>
            </a:r>
            <a:r>
              <a:rPr lang="en-US" sz="2800" dirty="0">
                <a:latin typeface="Franklin Gothic Demi Cond" pitchFamily="34" charset="0"/>
              </a:rPr>
              <a:t> </a:t>
            </a:r>
            <a:r>
              <a:rPr lang="en-US" sz="2800" dirty="0" err="1">
                <a:latin typeface="Franklin Gothic Demi Cond" pitchFamily="34" charset="0"/>
              </a:rPr>
              <a:t>bertahun-tahun</a:t>
            </a:r>
            <a:r>
              <a:rPr lang="en-US" sz="2800" dirty="0">
                <a:latin typeface="Franklin Gothic Demi Cond" pitchFamily="34" charset="0"/>
              </a:rPr>
              <a:t> </a:t>
            </a:r>
            <a:r>
              <a:rPr lang="en-US" sz="2800" dirty="0" err="1">
                <a:latin typeface="Franklin Gothic Demi Cond" pitchFamily="34" charset="0"/>
              </a:rPr>
              <a:t>sebelumnya</a:t>
            </a:r>
            <a:r>
              <a:rPr lang="en-US" sz="2800" dirty="0">
                <a:latin typeface="Franklin Gothic Demi Cond" pitchFamily="34" charset="0"/>
              </a:rPr>
              <a:t> </a:t>
            </a:r>
            <a:r>
              <a:rPr lang="en-US" sz="2800" dirty="0" err="1">
                <a:latin typeface="Franklin Gothic Demi Cond" pitchFamily="34" charset="0"/>
              </a:rPr>
              <a:t>bahwa</a:t>
            </a:r>
            <a:r>
              <a:rPr lang="en-US" sz="2800" dirty="0">
                <a:latin typeface="Franklin Gothic Demi Cond" pitchFamily="34" charset="0"/>
              </a:rPr>
              <a:t> </a:t>
            </a:r>
            <a:r>
              <a:rPr lang="en-US" sz="2800" dirty="0" err="1">
                <a:latin typeface="Franklin Gothic Demi Cond" pitchFamily="34" charset="0"/>
              </a:rPr>
              <a:t>ia</a:t>
            </a:r>
            <a:r>
              <a:rPr lang="en-US" sz="2800" dirty="0">
                <a:latin typeface="Franklin Gothic Demi Cond" pitchFamily="34" charset="0"/>
              </a:rPr>
              <a:t> </a:t>
            </a:r>
            <a:r>
              <a:rPr lang="en-US" sz="2800" dirty="0" err="1">
                <a:latin typeface="Franklin Gothic Demi Cond" pitchFamily="34" charset="0"/>
              </a:rPr>
              <a:t>akan</a:t>
            </a:r>
            <a:r>
              <a:rPr lang="en-US" sz="2800" dirty="0">
                <a:latin typeface="Franklin Gothic Demi Cond" pitchFamily="34" charset="0"/>
              </a:rPr>
              <a:t> </a:t>
            </a:r>
            <a:r>
              <a:rPr lang="en-US" sz="2800" dirty="0" err="1">
                <a:latin typeface="Franklin Gothic Demi Cond" pitchFamily="34" charset="0"/>
              </a:rPr>
              <a:t>mati</a:t>
            </a:r>
            <a:r>
              <a:rPr lang="en-US" sz="2800" dirty="0">
                <a:latin typeface="Franklin Gothic Demi Cond" pitchFamily="34" charset="0"/>
              </a:rPr>
              <a:t> </a:t>
            </a:r>
            <a:r>
              <a:rPr lang="en-US" sz="2800" dirty="0" err="1">
                <a:latin typeface="Franklin Gothic Demi Cond" pitchFamily="34" charset="0"/>
              </a:rPr>
              <a:t>pada</a:t>
            </a:r>
            <a:r>
              <a:rPr lang="en-US" sz="2800" dirty="0">
                <a:latin typeface="Franklin Gothic Demi Cond" pitchFamily="34" charset="0"/>
              </a:rPr>
              <a:t> </a:t>
            </a:r>
            <a:r>
              <a:rPr lang="en-US" sz="2800" dirty="0" err="1">
                <a:latin typeface="Franklin Gothic Demi Cond" pitchFamily="34" charset="0"/>
              </a:rPr>
              <a:t>waktu</a:t>
            </a:r>
            <a:r>
              <a:rPr lang="en-US" sz="2800" dirty="0">
                <a:latin typeface="Franklin Gothic Demi Cond" pitchFamily="34" charset="0"/>
              </a:rPr>
              <a:t> </a:t>
            </a:r>
            <a:r>
              <a:rPr lang="en-US" sz="2800" dirty="0" err="1">
                <a:latin typeface="Franklin Gothic Demi Cond" pitchFamily="34" charset="0"/>
              </a:rPr>
              <a:t>telah</a:t>
            </a:r>
            <a:r>
              <a:rPr lang="en-US" sz="2800" dirty="0">
                <a:latin typeface="Franklin Gothic Demi Cond" pitchFamily="34" charset="0"/>
              </a:rPr>
              <a:t> </a:t>
            </a:r>
            <a:r>
              <a:rPr lang="en-US" sz="2800" dirty="0" err="1">
                <a:latin typeface="Franklin Gothic Demi Cond" pitchFamily="34" charset="0"/>
              </a:rPr>
              <a:t>putih</a:t>
            </a:r>
            <a:r>
              <a:rPr lang="en-US" sz="2800" dirty="0">
                <a:latin typeface="Franklin Gothic Demi Cond" pitchFamily="34" charset="0"/>
              </a:rPr>
              <a:t> </a:t>
            </a:r>
            <a:r>
              <a:rPr lang="en-US" sz="2800" dirty="0" err="1">
                <a:latin typeface="Franklin Gothic Demi Cond" pitchFamily="34" charset="0"/>
              </a:rPr>
              <a:t>rambutnya</a:t>
            </a:r>
            <a:r>
              <a:rPr lang="en-US" sz="2800" dirty="0">
                <a:latin typeface="Franklin Gothic Demi Cond" pitchFamily="34" charset="0"/>
              </a:rPr>
              <a:t>, </a:t>
            </a:r>
            <a:r>
              <a:rPr lang="en-US" sz="2800" dirty="0" err="1">
                <a:latin typeface="Franklin Gothic Demi Cond" pitchFamily="34" charset="0"/>
              </a:rPr>
              <a:t>itu</a:t>
            </a:r>
            <a:r>
              <a:rPr lang="en-US" sz="2800" dirty="0">
                <a:latin typeface="Franklin Gothic Demi Cond" pitchFamily="34" charset="0"/>
              </a:rPr>
              <a:t> </a:t>
            </a:r>
            <a:r>
              <a:rPr lang="en-US" sz="2800" dirty="0" err="1">
                <a:latin typeface="Franklin Gothic Demi Cond" pitchFamily="34" charset="0"/>
              </a:rPr>
              <a:t>berati</a:t>
            </a:r>
            <a:r>
              <a:rPr lang="en-US" sz="2800" dirty="0">
                <a:latin typeface="Franklin Gothic Demi Cond" pitchFamily="34" charset="0"/>
              </a:rPr>
              <a:t> </a:t>
            </a:r>
            <a:r>
              <a:rPr lang="en-US" sz="2800" dirty="0" err="1">
                <a:latin typeface="Franklin Gothic Demi Cond" pitchFamily="34" charset="0"/>
              </a:rPr>
              <a:t>umur</a:t>
            </a:r>
            <a:r>
              <a:rPr lang="en-US" sz="2800" dirty="0">
                <a:latin typeface="Franklin Gothic Demi Cond" pitchFamily="34" charset="0"/>
              </a:rPr>
              <a:t> </a:t>
            </a:r>
            <a:r>
              <a:rPr lang="en-US" sz="2800" dirty="0" err="1">
                <a:latin typeface="Franklin Gothic Demi Cond" pitchFamily="34" charset="0"/>
              </a:rPr>
              <a:t>panjang</a:t>
            </a:r>
            <a:r>
              <a:rPr lang="en-US" sz="2800" dirty="0">
                <a:latin typeface="Franklin Gothic Demi Cond" pitchFamily="34" charset="0"/>
              </a:rPr>
              <a:t> [</a:t>
            </a:r>
            <a:r>
              <a:rPr lang="en-US" sz="2800" dirty="0" err="1">
                <a:latin typeface="Franklin Gothic Demi Cond" pitchFamily="34" charset="0"/>
              </a:rPr>
              <a:t>Kejadian</a:t>
            </a:r>
            <a:r>
              <a:rPr lang="en-US" sz="2800" dirty="0">
                <a:latin typeface="Franklin Gothic Demi Cond" pitchFamily="34" charset="0"/>
              </a:rPr>
              <a:t> 15:15].</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BRAHAM (I) : BAPA ORANG BERIMAN - Cahaya Pengharapan Ministries"/>
          <p:cNvPicPr>
            <a:picLocks noChangeAspect="1" noChangeArrowheads="1"/>
          </p:cNvPicPr>
          <p:nvPr/>
        </p:nvPicPr>
        <p:blipFill>
          <a:blip r:embed="rId2"/>
          <a:srcRect l="8822" r="27935"/>
          <a:stretch>
            <a:fillRect/>
          </a:stretch>
        </p:blipFill>
        <p:spPr bwMode="auto">
          <a:xfrm>
            <a:off x="0" y="-1"/>
            <a:ext cx="9143859" cy="6858001"/>
          </a:xfrm>
          <a:prstGeom prst="rect">
            <a:avLst/>
          </a:prstGeom>
          <a:noFill/>
        </p:spPr>
      </p:pic>
      <p:sp>
        <p:nvSpPr>
          <p:cNvPr id="3" name="Content Placeholder 2"/>
          <p:cNvSpPr>
            <a:spLocks noGrp="1"/>
          </p:cNvSpPr>
          <p:nvPr>
            <p:ph idx="1"/>
          </p:nvPr>
        </p:nvSpPr>
        <p:spPr>
          <a:xfrm>
            <a:off x="0" y="1000108"/>
            <a:ext cx="5500694" cy="5697559"/>
          </a:xfrm>
        </p:spPr>
        <p:txBody>
          <a:bodyPr>
            <a:normAutofit/>
          </a:bodyPr>
          <a:lstStyle/>
          <a:p>
            <a:pPr>
              <a:buNone/>
            </a:pPr>
            <a:r>
              <a:rPr lang="en-US" dirty="0">
                <a:latin typeface="Gill Sans Ultra Bold Condensed" pitchFamily="34" charset="0"/>
              </a:rPr>
              <a:t>	</a:t>
            </a:r>
            <a:r>
              <a:rPr lang="en-US" dirty="0" err="1">
                <a:latin typeface="Gill Sans Ultra Bold Condensed" pitchFamily="34" charset="0"/>
              </a:rPr>
              <a:t>Pada</a:t>
            </a:r>
            <a:r>
              <a:rPr lang="en-US" dirty="0">
                <a:latin typeface="Gill Sans Ultra Bold Condensed" pitchFamily="34" charset="0"/>
              </a:rPr>
              <a:t> </a:t>
            </a:r>
            <a:r>
              <a:rPr lang="en-US" dirty="0" err="1">
                <a:latin typeface="Gill Sans Ultra Bold Condensed" pitchFamily="34" charset="0"/>
              </a:rPr>
              <a:t>akhirnya</a:t>
            </a:r>
            <a:r>
              <a:rPr lang="en-US" dirty="0">
                <a:latin typeface="Gill Sans Ultra Bold Condensed" pitchFamily="34" charset="0"/>
              </a:rPr>
              <a:t>, </a:t>
            </a:r>
            <a:r>
              <a:rPr lang="en-US" dirty="0" err="1">
                <a:latin typeface="Gill Sans Ultra Bold Condensed" pitchFamily="34" charset="0"/>
              </a:rPr>
              <a:t>Tuhan</a:t>
            </a:r>
            <a:r>
              <a:rPr lang="en-US" dirty="0">
                <a:latin typeface="Gill Sans Ultra Bold Condensed" pitchFamily="34" charset="0"/>
              </a:rPr>
              <a:t> </a:t>
            </a:r>
            <a:r>
              <a:rPr lang="en-US" dirty="0" err="1">
                <a:latin typeface="Gill Sans Ultra Bold Condensed" pitchFamily="34" charset="0"/>
              </a:rPr>
              <a:t>tetap</a:t>
            </a:r>
            <a:r>
              <a:rPr lang="en-US" dirty="0">
                <a:latin typeface="Gill Sans Ultra Bold Condensed" pitchFamily="34" charset="0"/>
              </a:rPr>
              <a:t> </a:t>
            </a:r>
            <a:r>
              <a:rPr lang="en-US" dirty="0" err="1">
                <a:latin typeface="Gill Sans Ultra Bold Condensed" pitchFamily="34" charset="0"/>
              </a:rPr>
              <a:t>setia</a:t>
            </a:r>
            <a:r>
              <a:rPr lang="en-US" dirty="0">
                <a:latin typeface="Gill Sans Ultra Bold Condensed" pitchFamily="34" charset="0"/>
              </a:rPr>
              <a:t> </a:t>
            </a:r>
            <a:r>
              <a:rPr lang="en-US" dirty="0" err="1">
                <a:latin typeface="Gill Sans Ultra Bold Condensed" pitchFamily="34" charset="0"/>
              </a:rPr>
              <a:t>pada</a:t>
            </a:r>
            <a:r>
              <a:rPr lang="en-US" dirty="0">
                <a:latin typeface="Gill Sans Ultra Bold Condensed" pitchFamily="34" charset="0"/>
              </a:rPr>
              <a:t> </a:t>
            </a:r>
            <a:r>
              <a:rPr lang="en-US" dirty="0" err="1">
                <a:latin typeface="Gill Sans Ultra Bold Condensed" pitchFamily="34" charset="0"/>
              </a:rPr>
              <a:t>janji</a:t>
            </a:r>
            <a:r>
              <a:rPr lang="en-US" dirty="0">
                <a:latin typeface="Gill Sans Ultra Bold Condensed" pitchFamily="34" charset="0"/>
              </a:rPr>
              <a:t> </a:t>
            </a:r>
            <a:r>
              <a:rPr lang="en-US" dirty="0" err="1">
                <a:latin typeface="Gill Sans Ultra Bold Condensed" pitchFamily="34" charset="0"/>
              </a:rPr>
              <a:t>anugerah-Nya</a:t>
            </a:r>
            <a:r>
              <a:rPr lang="en-US" dirty="0">
                <a:latin typeface="Gill Sans Ultra Bold Condensed" pitchFamily="34" charset="0"/>
              </a:rPr>
              <a:t> </a:t>
            </a:r>
            <a:r>
              <a:rPr lang="en-US" dirty="0" err="1">
                <a:latin typeface="Gill Sans Ultra Bold Condensed" pitchFamily="34" charset="0"/>
              </a:rPr>
              <a:t>kepada</a:t>
            </a:r>
            <a:r>
              <a:rPr lang="en-US" dirty="0">
                <a:latin typeface="Gill Sans Ultra Bold Condensed" pitchFamily="34" charset="0"/>
              </a:rPr>
              <a:t> </a:t>
            </a:r>
            <a:r>
              <a:rPr lang="en-US" dirty="0" err="1">
                <a:latin typeface="Gill Sans Ultra Bold Condensed" pitchFamily="34" charset="0"/>
              </a:rPr>
              <a:t>hamba-Nya</a:t>
            </a:r>
            <a:r>
              <a:rPr lang="en-US" dirty="0">
                <a:latin typeface="Gill Sans Ultra Bold Condensed" pitchFamily="34" charset="0"/>
              </a:rPr>
              <a:t> yang </a:t>
            </a:r>
            <a:r>
              <a:rPr lang="en-US" dirty="0" err="1">
                <a:latin typeface="Gill Sans Ultra Bold Condensed" pitchFamily="34" charset="0"/>
              </a:rPr>
              <a:t>setia</a:t>
            </a:r>
            <a:r>
              <a:rPr lang="en-US" dirty="0">
                <a:latin typeface="Gill Sans Ultra Bold Condensed" pitchFamily="34" charset="0"/>
              </a:rPr>
              <a:t>, Abraham, yang </a:t>
            </a:r>
            <a:r>
              <a:rPr lang="en-US" dirty="0" err="1">
                <a:latin typeface="Gill Sans Ultra Bold Condensed" pitchFamily="34" charset="0"/>
              </a:rPr>
              <a:t>imannya</a:t>
            </a:r>
            <a:r>
              <a:rPr lang="en-US" dirty="0">
                <a:latin typeface="Gill Sans Ultra Bold Condensed" pitchFamily="34" charset="0"/>
              </a:rPr>
              <a:t> </a:t>
            </a:r>
            <a:r>
              <a:rPr lang="en-US" dirty="0" err="1">
                <a:latin typeface="Gill Sans Ultra Bold Condensed" pitchFamily="34" charset="0"/>
              </a:rPr>
              <a:t>digambarkan</a:t>
            </a:r>
            <a:r>
              <a:rPr lang="en-US" dirty="0">
                <a:latin typeface="Gill Sans Ultra Bold Condensed" pitchFamily="34" charset="0"/>
              </a:rPr>
              <a:t> </a:t>
            </a:r>
            <a:r>
              <a:rPr lang="en-US" dirty="0" err="1">
                <a:latin typeface="Gill Sans Ultra Bold Condensed" pitchFamily="34" charset="0"/>
              </a:rPr>
              <a:t>dalam</a:t>
            </a:r>
            <a:r>
              <a:rPr lang="en-US" dirty="0">
                <a:latin typeface="Gill Sans Ultra Bold Condensed" pitchFamily="34" charset="0"/>
              </a:rPr>
              <a:t> </a:t>
            </a:r>
            <a:r>
              <a:rPr lang="en-US" dirty="0" err="1">
                <a:latin typeface="Gill Sans Ultra Bold Condensed" pitchFamily="34" charset="0"/>
              </a:rPr>
              <a:t>Kitab</a:t>
            </a:r>
            <a:r>
              <a:rPr lang="en-US" dirty="0">
                <a:latin typeface="Gill Sans Ultra Bold Condensed" pitchFamily="34" charset="0"/>
              </a:rPr>
              <a:t> </a:t>
            </a:r>
            <a:r>
              <a:rPr lang="en-US" dirty="0" err="1">
                <a:latin typeface="Gill Sans Ultra Bold Condensed" pitchFamily="34" charset="0"/>
              </a:rPr>
              <a:t>Suci</a:t>
            </a:r>
            <a:r>
              <a:rPr lang="en-US" dirty="0">
                <a:latin typeface="Gill Sans Ultra Bold Condensed" pitchFamily="34" charset="0"/>
              </a:rPr>
              <a:t> </a:t>
            </a:r>
            <a:r>
              <a:rPr lang="en-US" dirty="0" err="1">
                <a:latin typeface="Gill Sans Ultra Bold Condensed" pitchFamily="34" charset="0"/>
              </a:rPr>
              <a:t>sebagai</a:t>
            </a:r>
            <a:r>
              <a:rPr lang="en-US" dirty="0">
                <a:latin typeface="Gill Sans Ultra Bold Condensed" pitchFamily="34" charset="0"/>
              </a:rPr>
              <a:t> </a:t>
            </a:r>
            <a:r>
              <a:rPr lang="en-US" dirty="0" err="1">
                <a:latin typeface="Gill Sans Ultra Bold Condensed" pitchFamily="34" charset="0"/>
              </a:rPr>
              <a:t>contoh</a:t>
            </a:r>
            <a:r>
              <a:rPr lang="en-US" dirty="0">
                <a:latin typeface="Gill Sans Ultra Bold Condensed" pitchFamily="34" charset="0"/>
              </a:rPr>
              <a:t> </a:t>
            </a:r>
            <a:r>
              <a:rPr lang="en-US" dirty="0" err="1">
                <a:latin typeface="Gill Sans Ultra Bold Condensed" pitchFamily="34" charset="0"/>
              </a:rPr>
              <a:t>terbaik</a:t>
            </a:r>
            <a:r>
              <a:rPr lang="en-US" dirty="0">
                <a:latin typeface="Gill Sans Ultra Bold Condensed" pitchFamily="34" charset="0"/>
              </a:rPr>
              <a:t> </a:t>
            </a:r>
            <a:r>
              <a:rPr lang="en-US" dirty="0" err="1">
                <a:latin typeface="Gill Sans Ultra Bold Condensed" pitchFamily="34" charset="0"/>
              </a:rPr>
              <a:t>dalam</a:t>
            </a:r>
            <a:r>
              <a:rPr lang="en-US" dirty="0">
                <a:latin typeface="Gill Sans Ultra Bold Condensed" pitchFamily="34" charset="0"/>
              </a:rPr>
              <a:t> </a:t>
            </a:r>
            <a:r>
              <a:rPr lang="en-US" dirty="0" err="1">
                <a:latin typeface="Gill Sans Ultra Bold Condensed" pitchFamily="34" charset="0"/>
              </a:rPr>
              <a:t>Perjanjian</a:t>
            </a:r>
            <a:r>
              <a:rPr lang="en-US" dirty="0">
                <a:latin typeface="Gill Sans Ultra Bold Condensed" pitchFamily="34" charset="0"/>
              </a:rPr>
              <a:t> Lama </a:t>
            </a:r>
            <a:r>
              <a:rPr lang="en-US" dirty="0" err="1">
                <a:latin typeface="Gill Sans Ultra Bold Condensed" pitchFamily="34" charset="0"/>
              </a:rPr>
              <a:t>tentang</a:t>
            </a:r>
            <a:r>
              <a:rPr lang="en-US" dirty="0">
                <a:latin typeface="Gill Sans Ultra Bold Condensed" pitchFamily="34" charset="0"/>
              </a:rPr>
              <a:t> </a:t>
            </a:r>
            <a:r>
              <a:rPr lang="en-US" dirty="0" err="1">
                <a:latin typeface="Gill Sans Ultra Bold Condensed" pitchFamily="34" charset="0"/>
              </a:rPr>
              <a:t>keselamatan</a:t>
            </a:r>
            <a:r>
              <a:rPr lang="en-US" dirty="0">
                <a:latin typeface="Gill Sans Ultra Bold Condensed" pitchFamily="34" charset="0"/>
              </a:rPr>
              <a:t> </a:t>
            </a:r>
            <a:r>
              <a:rPr lang="en-US" dirty="0" err="1">
                <a:latin typeface="Gill Sans Ultra Bold Condensed" pitchFamily="34" charset="0"/>
              </a:rPr>
              <a:t>oleh</a:t>
            </a:r>
            <a:r>
              <a:rPr lang="en-US" dirty="0">
                <a:latin typeface="Gill Sans Ultra Bold Condensed" pitchFamily="34" charset="0"/>
              </a:rPr>
              <a:t> </a:t>
            </a:r>
            <a:r>
              <a:rPr lang="en-US" dirty="0" err="1">
                <a:latin typeface="Gill Sans Ultra Bold Condensed" pitchFamily="34" charset="0"/>
              </a:rPr>
              <a:t>iman</a:t>
            </a:r>
            <a:r>
              <a:rPr lang="en-US" dirty="0">
                <a:latin typeface="Gill Sans Ultra Bold Condensed" pitchFamily="34" charset="0"/>
              </a:rPr>
              <a:t> [Roma 4:1-12].</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97536"/>
            <a:ext cx="9144000" cy="6955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571604" y="857232"/>
            <a:ext cx="7215238" cy="1107996"/>
          </a:xfrm>
          <a:prstGeom prst="rect">
            <a:avLst/>
          </a:prstGeom>
          <a:solidFill>
            <a:schemeClr val="accent6">
              <a:lumMod val="20000"/>
              <a:lumOff val="80000"/>
            </a:schemeClr>
          </a:solidFill>
        </p:spPr>
        <p:txBody>
          <a:bodyPr wrap="square">
            <a:spAutoFit/>
          </a:bodyPr>
          <a:lstStyle/>
          <a:p>
            <a:r>
              <a:rPr lang="en-US" sz="2200" dirty="0" err="1">
                <a:solidFill>
                  <a:srgbClr val="C00000"/>
                </a:solidFill>
                <a:latin typeface="Gill Sans Ultra Bold Condensed" pitchFamily="34" charset="0"/>
              </a:rPr>
              <a:t>Iman</a:t>
            </a:r>
            <a:r>
              <a:rPr lang="en-US" sz="2200" dirty="0">
                <a:solidFill>
                  <a:srgbClr val="C00000"/>
                </a:solidFill>
                <a:latin typeface="Gill Sans Ultra Bold Condensed" pitchFamily="34" charset="0"/>
              </a:rPr>
              <a:t> </a:t>
            </a:r>
            <a:r>
              <a:rPr lang="en-US" sz="2200" dirty="0" err="1">
                <a:solidFill>
                  <a:srgbClr val="C00000"/>
                </a:solidFill>
                <a:latin typeface="Gill Sans Ultra Bold Condensed" pitchFamily="34" charset="0"/>
              </a:rPr>
              <a:t>Abrahan</a:t>
            </a:r>
            <a:r>
              <a:rPr lang="en-US" sz="2200" dirty="0">
                <a:solidFill>
                  <a:srgbClr val="C00000"/>
                </a:solidFill>
                <a:latin typeface="Gill Sans Ultra Bold Condensed" pitchFamily="34" charset="0"/>
              </a:rPr>
              <a:t> </a:t>
            </a:r>
            <a:r>
              <a:rPr lang="en-US" sz="2200" dirty="0" err="1">
                <a:solidFill>
                  <a:srgbClr val="C00000"/>
                </a:solidFill>
                <a:latin typeface="Gill Sans Ultra Bold Condensed" pitchFamily="34" charset="0"/>
              </a:rPr>
              <a:t>adalah</a:t>
            </a:r>
            <a:r>
              <a:rPr lang="en-US" sz="2200" dirty="0">
                <a:solidFill>
                  <a:srgbClr val="C00000"/>
                </a:solidFill>
                <a:latin typeface="Gill Sans Ultra Bold Condensed" pitchFamily="34" charset="0"/>
              </a:rPr>
              <a:t> IMAN yang </a:t>
            </a:r>
            <a:r>
              <a:rPr lang="en-US" sz="2200" dirty="0" err="1">
                <a:solidFill>
                  <a:srgbClr val="C00000"/>
                </a:solidFill>
                <a:latin typeface="Gill Sans Ultra Bold Condensed" pitchFamily="34" charset="0"/>
              </a:rPr>
              <a:t>mengabaikan</a:t>
            </a:r>
            <a:r>
              <a:rPr lang="en-US" sz="2200" dirty="0">
                <a:solidFill>
                  <a:srgbClr val="C00000"/>
                </a:solidFill>
                <a:latin typeface="Gill Sans Ultra Bold Condensed" pitchFamily="34" charset="0"/>
              </a:rPr>
              <a:t> </a:t>
            </a:r>
            <a:r>
              <a:rPr lang="en-US" sz="2200" dirty="0" err="1">
                <a:solidFill>
                  <a:srgbClr val="C00000"/>
                </a:solidFill>
                <a:latin typeface="Gill Sans Ultra Bold Condensed" pitchFamily="34" charset="0"/>
              </a:rPr>
              <a:t>diri</a:t>
            </a:r>
            <a:r>
              <a:rPr lang="en-US" sz="2200" dirty="0">
                <a:solidFill>
                  <a:srgbClr val="C00000"/>
                </a:solidFill>
                <a:latin typeface="Gill Sans Ultra Bold Condensed" pitchFamily="34" charset="0"/>
              </a:rPr>
              <a:t>, </a:t>
            </a:r>
            <a:r>
              <a:rPr lang="en-US" sz="2200" dirty="0" err="1">
                <a:solidFill>
                  <a:srgbClr val="C00000"/>
                </a:solidFill>
                <a:latin typeface="Gill Sans Ultra Bold Condensed" pitchFamily="34" charset="0"/>
              </a:rPr>
              <a:t>memberi</a:t>
            </a:r>
            <a:r>
              <a:rPr lang="en-US" sz="2200" dirty="0">
                <a:solidFill>
                  <a:srgbClr val="C00000"/>
                </a:solidFill>
                <a:latin typeface="Gill Sans Ultra Bold Condensed" pitchFamily="34" charset="0"/>
              </a:rPr>
              <a:t> yang </a:t>
            </a:r>
            <a:r>
              <a:rPr lang="en-US" sz="2200" dirty="0" err="1">
                <a:solidFill>
                  <a:srgbClr val="C00000"/>
                </a:solidFill>
                <a:latin typeface="Gill Sans Ultra Bold Condensed" pitchFamily="34" charset="0"/>
              </a:rPr>
              <a:t>terbaik</a:t>
            </a:r>
            <a:r>
              <a:rPr lang="en-US" sz="2200" dirty="0">
                <a:solidFill>
                  <a:srgbClr val="C00000"/>
                </a:solidFill>
                <a:latin typeface="Gill Sans Ultra Bold Condensed" pitchFamily="34" charset="0"/>
              </a:rPr>
              <a:t>, </a:t>
            </a:r>
            <a:r>
              <a:rPr lang="en-US" sz="2200" dirty="0" err="1">
                <a:solidFill>
                  <a:srgbClr val="C00000"/>
                </a:solidFill>
                <a:latin typeface="Gill Sans Ultra Bold Condensed" pitchFamily="34" charset="0"/>
              </a:rPr>
              <a:t>dan</a:t>
            </a:r>
            <a:r>
              <a:rPr lang="en-US" sz="2200" dirty="0">
                <a:solidFill>
                  <a:srgbClr val="C00000"/>
                </a:solidFill>
                <a:latin typeface="Gill Sans Ultra Bold Condensed" pitchFamily="34" charset="0"/>
              </a:rPr>
              <a:t> </a:t>
            </a:r>
            <a:r>
              <a:rPr lang="en-US" sz="2200" dirty="0" err="1">
                <a:solidFill>
                  <a:srgbClr val="C00000"/>
                </a:solidFill>
                <a:latin typeface="Gill Sans Ultra Bold Condensed" pitchFamily="34" charset="0"/>
              </a:rPr>
              <a:t>mewujudkan</a:t>
            </a:r>
            <a:r>
              <a:rPr lang="en-US" sz="2200" dirty="0">
                <a:solidFill>
                  <a:srgbClr val="C00000"/>
                </a:solidFill>
                <a:latin typeface="Gill Sans Ultra Bold Condensed" pitchFamily="34" charset="0"/>
              </a:rPr>
              <a:t> </a:t>
            </a:r>
            <a:r>
              <a:rPr lang="en-US" sz="2200" dirty="0" err="1">
                <a:solidFill>
                  <a:srgbClr val="C00000"/>
                </a:solidFill>
                <a:latin typeface="Gill Sans Ultra Bold Condensed" pitchFamily="34" charset="0"/>
              </a:rPr>
              <a:t>dengan</a:t>
            </a:r>
            <a:r>
              <a:rPr lang="en-US" sz="2200" dirty="0">
                <a:solidFill>
                  <a:srgbClr val="C00000"/>
                </a:solidFill>
                <a:latin typeface="Gill Sans Ultra Bold Condensed" pitchFamily="34" charset="0"/>
              </a:rPr>
              <a:t> </a:t>
            </a:r>
            <a:r>
              <a:rPr lang="en-US" sz="2200" dirty="0" err="1">
                <a:solidFill>
                  <a:srgbClr val="C00000"/>
                </a:solidFill>
                <a:latin typeface="Gill Sans Ultra Bold Condensed" pitchFamily="34" charset="0"/>
              </a:rPr>
              <a:t>sekuat</a:t>
            </a:r>
            <a:r>
              <a:rPr lang="en-US" sz="2200" dirty="0">
                <a:solidFill>
                  <a:srgbClr val="C00000"/>
                </a:solidFill>
                <a:latin typeface="Gill Sans Ultra Bold Condensed" pitchFamily="34" charset="0"/>
              </a:rPr>
              <a:t> </a:t>
            </a:r>
            <a:r>
              <a:rPr lang="en-US" sz="2200" dirty="0" err="1">
                <a:solidFill>
                  <a:srgbClr val="C00000"/>
                </a:solidFill>
                <a:latin typeface="Gill Sans Ultra Bold Condensed" pitchFamily="34" charset="0"/>
              </a:rPr>
              <a:t>tenaga</a:t>
            </a:r>
            <a:r>
              <a:rPr lang="en-US" sz="2200" dirty="0">
                <a:solidFill>
                  <a:srgbClr val="C00000"/>
                </a:solidFill>
                <a:latin typeface="Gill Sans Ultra Bold Condensed" pitchFamily="34" charset="0"/>
              </a:rPr>
              <a:t>.</a:t>
            </a:r>
          </a:p>
        </p:txBody>
      </p:sp>
      <p:sp>
        <p:nvSpPr>
          <p:cNvPr id="6" name="Rectangle 5"/>
          <p:cNvSpPr/>
          <p:nvPr/>
        </p:nvSpPr>
        <p:spPr>
          <a:xfrm>
            <a:off x="1571604" y="5786454"/>
            <a:ext cx="7215238" cy="830997"/>
          </a:xfrm>
          <a:prstGeom prst="rect">
            <a:avLst/>
          </a:prstGeom>
          <a:solidFill>
            <a:schemeClr val="accent2">
              <a:lumMod val="50000"/>
            </a:schemeClr>
          </a:solidFill>
        </p:spPr>
        <p:txBody>
          <a:bodyPr wrap="square">
            <a:spAutoFit/>
          </a:bodyPr>
          <a:lstStyle/>
          <a:p>
            <a:r>
              <a:rPr lang="en-US" sz="2400" dirty="0" err="1">
                <a:solidFill>
                  <a:schemeClr val="bg1"/>
                </a:solidFill>
                <a:latin typeface="Gill Sans Ultra Bold Condensed" pitchFamily="34" charset="0"/>
              </a:rPr>
              <a:t>Tuhan</a:t>
            </a:r>
            <a:r>
              <a:rPr lang="en-US" sz="2400" dirty="0">
                <a:solidFill>
                  <a:schemeClr val="bg1"/>
                </a:solidFill>
                <a:latin typeface="Gill Sans Ultra Bold Condensed" pitchFamily="34" charset="0"/>
              </a:rPr>
              <a:t> </a:t>
            </a:r>
            <a:r>
              <a:rPr lang="en-US" sz="2400" dirty="0" err="1">
                <a:solidFill>
                  <a:schemeClr val="bg1"/>
                </a:solidFill>
                <a:latin typeface="Gill Sans Ultra Bold Condensed" pitchFamily="34" charset="0"/>
              </a:rPr>
              <a:t>tetap</a:t>
            </a:r>
            <a:r>
              <a:rPr lang="en-US" sz="2400" dirty="0">
                <a:solidFill>
                  <a:schemeClr val="bg1"/>
                </a:solidFill>
                <a:latin typeface="Gill Sans Ultra Bold Condensed" pitchFamily="34" charset="0"/>
              </a:rPr>
              <a:t> </a:t>
            </a:r>
            <a:r>
              <a:rPr lang="en-US" sz="2400" dirty="0" err="1">
                <a:solidFill>
                  <a:schemeClr val="bg1"/>
                </a:solidFill>
                <a:latin typeface="Gill Sans Ultra Bold Condensed" pitchFamily="34" charset="0"/>
              </a:rPr>
              <a:t>setia</a:t>
            </a:r>
            <a:r>
              <a:rPr lang="en-US" sz="2400" dirty="0">
                <a:solidFill>
                  <a:schemeClr val="bg1"/>
                </a:solidFill>
                <a:latin typeface="Gill Sans Ultra Bold Condensed" pitchFamily="34" charset="0"/>
              </a:rPr>
              <a:t> </a:t>
            </a:r>
            <a:r>
              <a:rPr lang="en-US" sz="2400" dirty="0" err="1">
                <a:solidFill>
                  <a:schemeClr val="bg1"/>
                </a:solidFill>
                <a:latin typeface="Gill Sans Ultra Bold Condensed" pitchFamily="34" charset="0"/>
              </a:rPr>
              <a:t>pada</a:t>
            </a:r>
            <a:r>
              <a:rPr lang="en-US" sz="2400" dirty="0">
                <a:solidFill>
                  <a:schemeClr val="bg1"/>
                </a:solidFill>
                <a:latin typeface="Gill Sans Ultra Bold Condensed" pitchFamily="34" charset="0"/>
              </a:rPr>
              <a:t> </a:t>
            </a:r>
            <a:r>
              <a:rPr lang="en-US" sz="2400" dirty="0" err="1">
                <a:solidFill>
                  <a:schemeClr val="bg1"/>
                </a:solidFill>
                <a:latin typeface="Gill Sans Ultra Bold Condensed" pitchFamily="34" charset="0"/>
              </a:rPr>
              <a:t>janji</a:t>
            </a:r>
            <a:r>
              <a:rPr lang="en-US" sz="2400" dirty="0">
                <a:solidFill>
                  <a:schemeClr val="bg1"/>
                </a:solidFill>
                <a:latin typeface="Gill Sans Ultra Bold Condensed" pitchFamily="34" charset="0"/>
              </a:rPr>
              <a:t> </a:t>
            </a:r>
            <a:r>
              <a:rPr lang="en-US" sz="2400" dirty="0" err="1">
                <a:solidFill>
                  <a:schemeClr val="bg1"/>
                </a:solidFill>
                <a:latin typeface="Gill Sans Ultra Bold Condensed" pitchFamily="34" charset="0"/>
              </a:rPr>
              <a:t>anugerah-Nya</a:t>
            </a:r>
            <a:r>
              <a:rPr lang="en-US" sz="2400" dirty="0">
                <a:solidFill>
                  <a:schemeClr val="bg1"/>
                </a:solidFill>
                <a:latin typeface="Gill Sans Ultra Bold Condensed" pitchFamily="34" charset="0"/>
              </a:rPr>
              <a:t> </a:t>
            </a:r>
            <a:r>
              <a:rPr lang="en-US" sz="2400" dirty="0" err="1">
                <a:solidFill>
                  <a:schemeClr val="bg1"/>
                </a:solidFill>
                <a:latin typeface="Gill Sans Ultra Bold Condensed" pitchFamily="34" charset="0"/>
              </a:rPr>
              <a:t>kepada</a:t>
            </a:r>
            <a:r>
              <a:rPr lang="en-US" sz="2400" dirty="0">
                <a:solidFill>
                  <a:schemeClr val="bg1"/>
                </a:solidFill>
                <a:latin typeface="Gill Sans Ultra Bold Condensed" pitchFamily="34" charset="0"/>
              </a:rPr>
              <a:t> </a:t>
            </a:r>
            <a:r>
              <a:rPr lang="en-US" sz="2400" dirty="0" err="1">
                <a:solidFill>
                  <a:schemeClr val="bg1"/>
                </a:solidFill>
                <a:latin typeface="Gill Sans Ultra Bold Condensed" pitchFamily="34" charset="0"/>
              </a:rPr>
              <a:t>hamba-Nya</a:t>
            </a:r>
            <a:r>
              <a:rPr lang="en-US" sz="2400" dirty="0">
                <a:solidFill>
                  <a:schemeClr val="bg1"/>
                </a:solidFill>
                <a:latin typeface="Gill Sans Ultra Bold Condensed" pitchFamily="34" charset="0"/>
              </a:rPr>
              <a:t> yang </a:t>
            </a:r>
            <a:r>
              <a:rPr lang="en-US" sz="2400" dirty="0" err="1">
                <a:solidFill>
                  <a:schemeClr val="bg1"/>
                </a:solidFill>
                <a:latin typeface="Gill Sans Ultra Bold Condensed" pitchFamily="34" charset="0"/>
              </a:rPr>
              <a:t>setia</a:t>
            </a:r>
            <a:endParaRPr lang="en-US" sz="2400" dirty="0">
              <a:solidFill>
                <a:schemeClr val="bg1"/>
              </a:solidFill>
            </a:endParaRPr>
          </a:p>
        </p:txBody>
      </p:sp>
      <p:sp>
        <p:nvSpPr>
          <p:cNvPr id="7" name="Rectangle 6"/>
          <p:cNvSpPr/>
          <p:nvPr/>
        </p:nvSpPr>
        <p:spPr>
          <a:xfrm>
            <a:off x="1571604" y="4429132"/>
            <a:ext cx="7215238" cy="1200329"/>
          </a:xfrm>
          <a:prstGeom prst="rect">
            <a:avLst/>
          </a:prstGeom>
          <a:solidFill>
            <a:schemeClr val="accent3">
              <a:lumMod val="40000"/>
              <a:lumOff val="60000"/>
            </a:schemeClr>
          </a:solidFill>
        </p:spPr>
        <p:txBody>
          <a:bodyPr wrap="square">
            <a:spAutoFit/>
          </a:bodyPr>
          <a:lstStyle/>
          <a:p>
            <a:pPr>
              <a:buNone/>
            </a:pPr>
            <a:r>
              <a:rPr lang="en-US" sz="2400" dirty="0" err="1">
                <a:latin typeface="Franklin Gothic Demi Cond" pitchFamily="34" charset="0"/>
              </a:rPr>
              <a:t>Komitmen</a:t>
            </a:r>
            <a:r>
              <a:rPr lang="en-US" sz="2400" dirty="0">
                <a:latin typeface="Franklin Gothic Demi Cond" pitchFamily="34" charset="0"/>
              </a:rPr>
              <a:t> Abraham </a:t>
            </a:r>
            <a:r>
              <a:rPr lang="en-US" sz="2400" dirty="0" err="1">
                <a:latin typeface="Franklin Gothic Demi Cond" pitchFamily="34" charset="0"/>
              </a:rPr>
              <a:t>dalam</a:t>
            </a:r>
            <a:r>
              <a:rPr lang="en-US" sz="2400" dirty="0">
                <a:latin typeface="Franklin Gothic Demi Cond" pitchFamily="34" charset="0"/>
              </a:rPr>
              <a:t> </a:t>
            </a:r>
            <a:r>
              <a:rPr lang="en-US" sz="2400" dirty="0" err="1">
                <a:latin typeface="Franklin Gothic Demi Cond" pitchFamily="34" charset="0"/>
              </a:rPr>
              <a:t>upaya</a:t>
            </a:r>
            <a:r>
              <a:rPr lang="en-US" sz="2400" dirty="0">
                <a:latin typeface="Franklin Gothic Demi Cond" pitchFamily="34" charset="0"/>
              </a:rPr>
              <a:t> </a:t>
            </a:r>
            <a:r>
              <a:rPr lang="en-US" sz="2400" dirty="0" err="1">
                <a:latin typeface="Franklin Gothic Demi Cond" pitchFamily="34" charset="0"/>
              </a:rPr>
              <a:t>untuk</a:t>
            </a:r>
            <a:r>
              <a:rPr lang="en-US" sz="2400" dirty="0">
                <a:latin typeface="Franklin Gothic Demi Cond" pitchFamily="34" charset="0"/>
              </a:rPr>
              <a:t> </a:t>
            </a:r>
            <a:r>
              <a:rPr lang="en-US" sz="2400" dirty="0" err="1">
                <a:latin typeface="Franklin Gothic Demi Cond" pitchFamily="34" charset="0"/>
              </a:rPr>
              <a:t>mencari</a:t>
            </a:r>
            <a:r>
              <a:rPr lang="en-US" sz="2400" dirty="0">
                <a:latin typeface="Franklin Gothic Demi Cond" pitchFamily="34" charset="0"/>
              </a:rPr>
              <a:t> </a:t>
            </a:r>
            <a:r>
              <a:rPr lang="en-US" sz="2400" dirty="0" err="1">
                <a:latin typeface="Franklin Gothic Demi Cond" pitchFamily="34" charset="0"/>
              </a:rPr>
              <a:t>seorang</a:t>
            </a:r>
            <a:r>
              <a:rPr lang="en-US" sz="2400" dirty="0">
                <a:latin typeface="Franklin Gothic Demi Cond" pitchFamily="34" charset="0"/>
              </a:rPr>
              <a:t> </a:t>
            </a:r>
            <a:r>
              <a:rPr lang="en-US" sz="2400" dirty="0" err="1">
                <a:latin typeface="Franklin Gothic Demi Cond" pitchFamily="34" charset="0"/>
              </a:rPr>
              <a:t>istri</a:t>
            </a:r>
            <a:r>
              <a:rPr lang="en-US" sz="2400" dirty="0">
                <a:latin typeface="Franklin Gothic Demi Cond" pitchFamily="34" charset="0"/>
              </a:rPr>
              <a:t> </a:t>
            </a:r>
            <a:r>
              <a:rPr lang="en-US" sz="2400" dirty="0" err="1">
                <a:latin typeface="Franklin Gothic Demi Cond" pitchFamily="34" charset="0"/>
              </a:rPr>
              <a:t>bagi</a:t>
            </a:r>
            <a:r>
              <a:rPr lang="en-US" sz="2400" dirty="0">
                <a:latin typeface="Franklin Gothic Demi Cond" pitchFamily="34" charset="0"/>
              </a:rPr>
              <a:t> </a:t>
            </a:r>
            <a:r>
              <a:rPr lang="en-US" sz="2400" dirty="0" err="1">
                <a:latin typeface="Franklin Gothic Demi Cond" pitchFamily="34" charset="0"/>
              </a:rPr>
              <a:t>Ishak</a:t>
            </a:r>
            <a:r>
              <a:rPr lang="en-US" sz="2400" dirty="0">
                <a:latin typeface="Franklin Gothic Demi Cond" pitchFamily="34" charset="0"/>
              </a:rPr>
              <a:t> </a:t>
            </a:r>
            <a:r>
              <a:rPr lang="en-US" sz="2400" dirty="0" err="1">
                <a:latin typeface="Franklin Gothic Demi Cond" pitchFamily="34" charset="0"/>
              </a:rPr>
              <a:t>menunjukkan</a:t>
            </a:r>
            <a:r>
              <a:rPr lang="en-US" sz="2400" dirty="0">
                <a:latin typeface="Franklin Gothic Demi Cond" pitchFamily="34" charset="0"/>
              </a:rPr>
              <a:t> </a:t>
            </a:r>
            <a:r>
              <a:rPr lang="en-US" sz="2400" dirty="0" err="1">
                <a:latin typeface="Franklin Gothic Demi Cond" pitchFamily="34" charset="0"/>
              </a:rPr>
              <a:t>akan</a:t>
            </a:r>
            <a:r>
              <a:rPr lang="en-US" sz="2400" dirty="0">
                <a:latin typeface="Franklin Gothic Demi Cond" pitchFamily="34" charset="0"/>
              </a:rPr>
              <a:t> </a:t>
            </a:r>
            <a:r>
              <a:rPr lang="en-US" sz="2400" dirty="0" err="1">
                <a:solidFill>
                  <a:srgbClr val="C00000"/>
                </a:solidFill>
                <a:latin typeface="Franklin Gothic Demi Cond" pitchFamily="34" charset="0"/>
              </a:rPr>
              <a:t>pentingnya</a:t>
            </a:r>
            <a:r>
              <a:rPr lang="en-US" sz="2400" dirty="0">
                <a:solidFill>
                  <a:srgbClr val="C00000"/>
                </a:solidFill>
                <a:latin typeface="Franklin Gothic Demi Cond" pitchFamily="34" charset="0"/>
              </a:rPr>
              <a:t> </a:t>
            </a:r>
            <a:r>
              <a:rPr lang="en-US" sz="2400" dirty="0" err="1">
                <a:solidFill>
                  <a:srgbClr val="C00000"/>
                </a:solidFill>
                <a:latin typeface="Franklin Gothic Demi Cond" pitchFamily="34" charset="0"/>
              </a:rPr>
              <a:t>dan</a:t>
            </a:r>
            <a:r>
              <a:rPr lang="en-US" sz="2400" dirty="0">
                <a:solidFill>
                  <a:srgbClr val="C00000"/>
                </a:solidFill>
                <a:latin typeface="Franklin Gothic Demi Cond" pitchFamily="34" charset="0"/>
              </a:rPr>
              <a:t> </a:t>
            </a:r>
            <a:r>
              <a:rPr lang="en-US" sz="2400" dirty="0" err="1">
                <a:solidFill>
                  <a:srgbClr val="C00000"/>
                </a:solidFill>
                <a:latin typeface="Franklin Gothic Demi Cond" pitchFamily="34" charset="0"/>
              </a:rPr>
              <a:t>betapa</a:t>
            </a:r>
            <a:r>
              <a:rPr lang="en-US" sz="2400" dirty="0">
                <a:solidFill>
                  <a:srgbClr val="C00000"/>
                </a:solidFill>
                <a:latin typeface="Franklin Gothic Demi Cond" pitchFamily="34" charset="0"/>
              </a:rPr>
              <a:t> </a:t>
            </a:r>
            <a:r>
              <a:rPr lang="en-US" sz="2400" dirty="0" err="1">
                <a:solidFill>
                  <a:srgbClr val="C00000"/>
                </a:solidFill>
                <a:latin typeface="Franklin Gothic Demi Cond" pitchFamily="34" charset="0"/>
              </a:rPr>
              <a:t>seriusnya</a:t>
            </a:r>
            <a:r>
              <a:rPr lang="en-US" sz="2400" dirty="0">
                <a:solidFill>
                  <a:srgbClr val="C00000"/>
                </a:solidFill>
                <a:latin typeface="Franklin Gothic Demi Cond" pitchFamily="34" charset="0"/>
              </a:rPr>
              <a:t> </a:t>
            </a:r>
            <a:r>
              <a:rPr lang="en-US" sz="2400" dirty="0" err="1">
                <a:solidFill>
                  <a:srgbClr val="C00000"/>
                </a:solidFill>
                <a:latin typeface="Franklin Gothic Demi Cond" pitchFamily="34" charset="0"/>
              </a:rPr>
              <a:t>memilih</a:t>
            </a:r>
            <a:r>
              <a:rPr lang="en-US" sz="2400" dirty="0">
                <a:solidFill>
                  <a:srgbClr val="C00000"/>
                </a:solidFill>
                <a:latin typeface="Franklin Gothic Demi Cond" pitchFamily="34" charset="0"/>
              </a:rPr>
              <a:t> </a:t>
            </a:r>
            <a:r>
              <a:rPr lang="en-US" sz="2400" dirty="0" err="1">
                <a:solidFill>
                  <a:srgbClr val="C00000"/>
                </a:solidFill>
                <a:latin typeface="Franklin Gothic Demi Cond" pitchFamily="34" charset="0"/>
              </a:rPr>
              <a:t>pasangan</a:t>
            </a:r>
            <a:r>
              <a:rPr lang="en-US" sz="2400" dirty="0">
                <a:solidFill>
                  <a:srgbClr val="C00000"/>
                </a:solidFill>
                <a:latin typeface="Franklin Gothic Demi Cond" pitchFamily="34" charset="0"/>
              </a:rPr>
              <a:t> </a:t>
            </a:r>
            <a:r>
              <a:rPr lang="en-US" sz="2400" dirty="0" err="1">
                <a:solidFill>
                  <a:srgbClr val="C00000"/>
                </a:solidFill>
                <a:latin typeface="Franklin Gothic Demi Cond" pitchFamily="34" charset="0"/>
              </a:rPr>
              <a:t>hidup</a:t>
            </a:r>
            <a:r>
              <a:rPr lang="en-US" sz="2400" dirty="0">
                <a:solidFill>
                  <a:srgbClr val="C00000"/>
                </a:solidFill>
                <a:latin typeface="Franklin Gothic Demi Cond" pitchFamily="34" charset="0"/>
              </a:rPr>
              <a:t>.</a:t>
            </a:r>
          </a:p>
        </p:txBody>
      </p:sp>
      <p:sp>
        <p:nvSpPr>
          <p:cNvPr id="8" name="Rectangle 7"/>
          <p:cNvSpPr/>
          <p:nvPr/>
        </p:nvSpPr>
        <p:spPr>
          <a:xfrm>
            <a:off x="1571604" y="2071678"/>
            <a:ext cx="7215238" cy="1200329"/>
          </a:xfrm>
          <a:prstGeom prst="rect">
            <a:avLst/>
          </a:prstGeom>
          <a:solidFill>
            <a:schemeClr val="accent1">
              <a:lumMod val="20000"/>
              <a:lumOff val="80000"/>
            </a:schemeClr>
          </a:solidFill>
        </p:spPr>
        <p:txBody>
          <a:bodyPr wrap="square">
            <a:spAutoFit/>
          </a:bodyPr>
          <a:lstStyle/>
          <a:p>
            <a:pPr>
              <a:buNone/>
            </a:pPr>
            <a:r>
              <a:rPr lang="en-US" sz="2400" dirty="0">
                <a:latin typeface="Franklin Gothic Demi Cond" pitchFamily="34" charset="0"/>
              </a:rPr>
              <a:t>TUHAN </a:t>
            </a:r>
            <a:r>
              <a:rPr lang="en-US" sz="2400" dirty="0" err="1">
                <a:latin typeface="Franklin Gothic Demi Cond" pitchFamily="34" charset="0"/>
              </a:rPr>
              <a:t>memberikan</a:t>
            </a:r>
            <a:r>
              <a:rPr lang="en-US" sz="2400" dirty="0">
                <a:latin typeface="Franklin Gothic Demi Cond" pitchFamily="34" charset="0"/>
              </a:rPr>
              <a:t> </a:t>
            </a:r>
            <a:r>
              <a:rPr lang="en-US" sz="2400" dirty="0" err="1">
                <a:latin typeface="Franklin Gothic Demi Cond" pitchFamily="34" charset="0"/>
              </a:rPr>
              <a:t>kepada</a:t>
            </a:r>
            <a:r>
              <a:rPr lang="en-US" sz="2400" dirty="0">
                <a:latin typeface="Franklin Gothic Demi Cond" pitchFamily="34" charset="0"/>
              </a:rPr>
              <a:t> </a:t>
            </a:r>
            <a:r>
              <a:rPr lang="en-US" sz="2400" dirty="0" err="1">
                <a:latin typeface="Franklin Gothic Demi Cond" pitchFamily="34" charset="0"/>
              </a:rPr>
              <a:t>manusia</a:t>
            </a:r>
            <a:r>
              <a:rPr lang="en-US" sz="2400" dirty="0">
                <a:latin typeface="Franklin Gothic Demi Cond" pitchFamily="34" charset="0"/>
              </a:rPr>
              <a:t> </a:t>
            </a:r>
            <a:r>
              <a:rPr lang="en-US" sz="2400" dirty="0" err="1">
                <a:latin typeface="Franklin Gothic Demi Cond" pitchFamily="34" charset="0"/>
              </a:rPr>
              <a:t>kebebasan</a:t>
            </a:r>
            <a:r>
              <a:rPr lang="en-US" sz="2400" dirty="0">
                <a:latin typeface="Franklin Gothic Demi Cond" pitchFamily="34" charset="0"/>
              </a:rPr>
              <a:t> </a:t>
            </a:r>
            <a:r>
              <a:rPr lang="en-US" sz="2400" dirty="0" err="1">
                <a:latin typeface="Franklin Gothic Demi Cond" pitchFamily="34" charset="0"/>
              </a:rPr>
              <a:t>untuk</a:t>
            </a:r>
            <a:r>
              <a:rPr lang="en-US" sz="2400" dirty="0">
                <a:latin typeface="Franklin Gothic Demi Cond" pitchFamily="34" charset="0"/>
              </a:rPr>
              <a:t> </a:t>
            </a:r>
            <a:r>
              <a:rPr lang="en-US" sz="2400" dirty="0" err="1">
                <a:latin typeface="Franklin Gothic Demi Cond" pitchFamily="34" charset="0"/>
              </a:rPr>
              <a:t>berkehendak</a:t>
            </a:r>
            <a:r>
              <a:rPr lang="en-US" sz="2400" dirty="0">
                <a:latin typeface="Franklin Gothic Demi Cond" pitchFamily="34" charset="0"/>
              </a:rPr>
              <a:t> </a:t>
            </a:r>
            <a:r>
              <a:rPr lang="en-US" sz="2400" dirty="0" err="1">
                <a:latin typeface="Franklin Gothic Demi Cond" pitchFamily="34" charset="0"/>
              </a:rPr>
              <a:t>dan</a:t>
            </a:r>
            <a:r>
              <a:rPr lang="en-US" sz="2400" dirty="0">
                <a:latin typeface="Franklin Gothic Demi Cond" pitchFamily="34" charset="0"/>
              </a:rPr>
              <a:t> </a:t>
            </a:r>
            <a:r>
              <a:rPr lang="en-US" sz="2400" dirty="0" err="1">
                <a:latin typeface="Franklin Gothic Demi Cond" pitchFamily="34" charset="0"/>
              </a:rPr>
              <a:t>memilih</a:t>
            </a:r>
            <a:r>
              <a:rPr lang="en-US" sz="2400" dirty="0">
                <a:latin typeface="Franklin Gothic Demi Cond" pitchFamily="34" charset="0"/>
              </a:rPr>
              <a:t>, yang </a:t>
            </a:r>
            <a:r>
              <a:rPr lang="en-US" sz="2400" dirty="0" err="1">
                <a:solidFill>
                  <a:srgbClr val="C00000"/>
                </a:solidFill>
                <a:latin typeface="Franklin Gothic Demi Cond" pitchFamily="34" charset="0"/>
              </a:rPr>
              <a:t>pada</a:t>
            </a:r>
            <a:r>
              <a:rPr lang="en-US" sz="2400" dirty="0">
                <a:solidFill>
                  <a:srgbClr val="C00000"/>
                </a:solidFill>
                <a:latin typeface="Franklin Gothic Demi Cond" pitchFamily="34" charset="0"/>
              </a:rPr>
              <a:t> </a:t>
            </a:r>
            <a:r>
              <a:rPr lang="en-US" sz="2400" dirty="0" err="1">
                <a:solidFill>
                  <a:srgbClr val="C00000"/>
                </a:solidFill>
                <a:latin typeface="Franklin Gothic Demi Cond" pitchFamily="34" charset="0"/>
              </a:rPr>
              <a:t>akhirnya</a:t>
            </a:r>
            <a:r>
              <a:rPr lang="en-US" sz="2400" dirty="0">
                <a:solidFill>
                  <a:srgbClr val="C00000"/>
                </a:solidFill>
                <a:latin typeface="Franklin Gothic Demi Cond" pitchFamily="34" charset="0"/>
              </a:rPr>
              <a:t> </a:t>
            </a:r>
            <a:r>
              <a:rPr lang="en-US" sz="2400" dirty="0" err="1">
                <a:solidFill>
                  <a:srgbClr val="C00000"/>
                </a:solidFill>
                <a:latin typeface="Franklin Gothic Demi Cond" pitchFamily="34" charset="0"/>
              </a:rPr>
              <a:t>kasih</a:t>
            </a:r>
            <a:r>
              <a:rPr lang="en-US" sz="2400" dirty="0">
                <a:solidFill>
                  <a:srgbClr val="C00000"/>
                </a:solidFill>
                <a:latin typeface="Franklin Gothic Demi Cond" pitchFamily="34" charset="0"/>
              </a:rPr>
              <a:t> </a:t>
            </a:r>
            <a:r>
              <a:rPr lang="en-US" sz="2400" dirty="0" err="1">
                <a:solidFill>
                  <a:srgbClr val="C00000"/>
                </a:solidFill>
                <a:latin typeface="Franklin Gothic Demi Cond" pitchFamily="34" charset="0"/>
              </a:rPr>
              <a:t>dan</a:t>
            </a:r>
            <a:r>
              <a:rPr lang="en-US" sz="2400" dirty="0">
                <a:solidFill>
                  <a:srgbClr val="C00000"/>
                </a:solidFill>
                <a:latin typeface="Franklin Gothic Demi Cond" pitchFamily="34" charset="0"/>
              </a:rPr>
              <a:t> </a:t>
            </a:r>
            <a:r>
              <a:rPr lang="en-US" sz="2400" dirty="0" err="1">
                <a:solidFill>
                  <a:srgbClr val="C00000"/>
                </a:solidFill>
                <a:latin typeface="Franklin Gothic Demi Cond" pitchFamily="34" charset="0"/>
              </a:rPr>
              <a:t>kebaikanlah</a:t>
            </a:r>
            <a:r>
              <a:rPr lang="en-US" sz="2400" dirty="0">
                <a:solidFill>
                  <a:srgbClr val="C00000"/>
                </a:solidFill>
                <a:latin typeface="Franklin Gothic Demi Cond" pitchFamily="34" charset="0"/>
              </a:rPr>
              <a:t> yang </a:t>
            </a:r>
            <a:r>
              <a:rPr lang="en-US" sz="2400" dirty="0" err="1">
                <a:solidFill>
                  <a:srgbClr val="C00000"/>
                </a:solidFill>
                <a:latin typeface="Franklin Gothic Demi Cond" pitchFamily="34" charset="0"/>
              </a:rPr>
              <a:t>menang</a:t>
            </a:r>
            <a:r>
              <a:rPr lang="en-US" sz="2400" dirty="0">
                <a:solidFill>
                  <a:srgbClr val="C00000"/>
                </a:solidFill>
                <a:latin typeface="Franklin Gothic Demi Cond" pitchFamily="34" charset="0"/>
              </a:rPr>
              <a:t>.</a:t>
            </a:r>
          </a:p>
        </p:txBody>
      </p:sp>
      <p:sp>
        <p:nvSpPr>
          <p:cNvPr id="9" name="Rectangle 8"/>
          <p:cNvSpPr/>
          <p:nvPr/>
        </p:nvSpPr>
        <p:spPr>
          <a:xfrm>
            <a:off x="1571604" y="3429000"/>
            <a:ext cx="7215238" cy="830997"/>
          </a:xfrm>
          <a:prstGeom prst="rect">
            <a:avLst/>
          </a:prstGeom>
          <a:solidFill>
            <a:schemeClr val="accent4">
              <a:lumMod val="40000"/>
              <a:lumOff val="60000"/>
            </a:schemeClr>
          </a:solidFill>
        </p:spPr>
        <p:txBody>
          <a:bodyPr wrap="square">
            <a:spAutoFit/>
          </a:bodyPr>
          <a:lstStyle/>
          <a:p>
            <a:r>
              <a:rPr lang="en-US" sz="2400" dirty="0">
                <a:solidFill>
                  <a:srgbClr val="C00000"/>
                </a:solidFill>
                <a:latin typeface="Impact" pitchFamily="34" charset="0"/>
              </a:rPr>
              <a:t>"</a:t>
            </a:r>
            <a:r>
              <a:rPr lang="en-US" sz="2400" dirty="0" err="1">
                <a:solidFill>
                  <a:srgbClr val="C00000"/>
                </a:solidFill>
                <a:latin typeface="Impact" pitchFamily="34" charset="0"/>
              </a:rPr>
              <a:t>Nama</a:t>
            </a:r>
            <a:r>
              <a:rPr lang="en-US" sz="2400" dirty="0">
                <a:solidFill>
                  <a:srgbClr val="C00000"/>
                </a:solidFill>
                <a:latin typeface="Impact" pitchFamily="34" charset="0"/>
              </a:rPr>
              <a:t> </a:t>
            </a:r>
            <a:r>
              <a:rPr lang="en-US" sz="2400" dirty="0" err="1">
                <a:solidFill>
                  <a:srgbClr val="C00000"/>
                </a:solidFill>
                <a:latin typeface="Impact" pitchFamily="34" charset="0"/>
              </a:rPr>
              <a:t>baik</a:t>
            </a:r>
            <a:r>
              <a:rPr lang="en-US" sz="2400" dirty="0">
                <a:solidFill>
                  <a:srgbClr val="C00000"/>
                </a:solidFill>
                <a:latin typeface="Impact" pitchFamily="34" charset="0"/>
              </a:rPr>
              <a:t> </a:t>
            </a:r>
            <a:r>
              <a:rPr lang="en-US" sz="2400" dirty="0" err="1">
                <a:solidFill>
                  <a:srgbClr val="C00000"/>
                </a:solidFill>
                <a:latin typeface="Impact" pitchFamily="34" charset="0"/>
              </a:rPr>
              <a:t>lebih</a:t>
            </a:r>
            <a:r>
              <a:rPr lang="en-US" sz="2400" dirty="0">
                <a:solidFill>
                  <a:srgbClr val="C00000"/>
                </a:solidFill>
                <a:latin typeface="Impact" pitchFamily="34" charset="0"/>
              </a:rPr>
              <a:t> </a:t>
            </a:r>
            <a:r>
              <a:rPr lang="en-US" sz="2400" dirty="0" err="1">
                <a:solidFill>
                  <a:srgbClr val="C00000"/>
                </a:solidFill>
                <a:latin typeface="Impact" pitchFamily="34" charset="0"/>
              </a:rPr>
              <a:t>berharga</a:t>
            </a:r>
            <a:r>
              <a:rPr lang="en-US" sz="2400" dirty="0">
                <a:solidFill>
                  <a:srgbClr val="C00000"/>
                </a:solidFill>
                <a:latin typeface="Impact" pitchFamily="34" charset="0"/>
              </a:rPr>
              <a:t> </a:t>
            </a:r>
            <a:r>
              <a:rPr lang="en-US" sz="2400" dirty="0" err="1">
                <a:solidFill>
                  <a:srgbClr val="C00000"/>
                </a:solidFill>
                <a:latin typeface="Impact" pitchFamily="34" charset="0"/>
              </a:rPr>
              <a:t>dari</a:t>
            </a:r>
            <a:r>
              <a:rPr lang="en-US" sz="2400" dirty="0">
                <a:solidFill>
                  <a:srgbClr val="C00000"/>
                </a:solidFill>
                <a:latin typeface="Impact" pitchFamily="34" charset="0"/>
              </a:rPr>
              <a:t> </a:t>
            </a:r>
            <a:r>
              <a:rPr lang="en-US" sz="2400" dirty="0" err="1">
                <a:solidFill>
                  <a:srgbClr val="C00000"/>
                </a:solidFill>
                <a:latin typeface="Impact" pitchFamily="34" charset="0"/>
              </a:rPr>
              <a:t>pada</a:t>
            </a:r>
            <a:r>
              <a:rPr lang="en-US" sz="2400" dirty="0">
                <a:solidFill>
                  <a:srgbClr val="C00000"/>
                </a:solidFill>
                <a:latin typeface="Impact" pitchFamily="34" charset="0"/>
              </a:rPr>
              <a:t> </a:t>
            </a:r>
            <a:r>
              <a:rPr lang="en-US" sz="2400" dirty="0" err="1">
                <a:solidFill>
                  <a:srgbClr val="C00000"/>
                </a:solidFill>
                <a:latin typeface="Impact" pitchFamily="34" charset="0"/>
              </a:rPr>
              <a:t>kekayaan</a:t>
            </a:r>
            <a:r>
              <a:rPr lang="en-US" sz="2400" dirty="0">
                <a:solidFill>
                  <a:srgbClr val="C00000"/>
                </a:solidFill>
                <a:latin typeface="Impact" pitchFamily="34" charset="0"/>
              </a:rPr>
              <a:t> </a:t>
            </a:r>
            <a:r>
              <a:rPr lang="en-US" sz="2400" dirty="0" err="1">
                <a:solidFill>
                  <a:srgbClr val="C00000"/>
                </a:solidFill>
                <a:latin typeface="Impact" pitchFamily="34" charset="0"/>
              </a:rPr>
              <a:t>besar</a:t>
            </a:r>
            <a:r>
              <a:rPr lang="en-US" sz="2400" dirty="0">
                <a:solidFill>
                  <a:srgbClr val="C00000"/>
                </a:solidFill>
                <a:latin typeface="Impact" pitchFamily="34" charset="0"/>
              </a:rPr>
              <a:t>, </a:t>
            </a:r>
            <a:r>
              <a:rPr lang="en-US" sz="2400" dirty="0" err="1">
                <a:solidFill>
                  <a:srgbClr val="C00000"/>
                </a:solidFill>
                <a:latin typeface="Impact" pitchFamily="34" charset="0"/>
              </a:rPr>
              <a:t>dikasihi</a:t>
            </a:r>
            <a:r>
              <a:rPr lang="en-US" sz="2400" dirty="0">
                <a:solidFill>
                  <a:srgbClr val="C00000"/>
                </a:solidFill>
                <a:latin typeface="Impact" pitchFamily="34" charset="0"/>
              </a:rPr>
              <a:t> </a:t>
            </a:r>
            <a:r>
              <a:rPr lang="en-US" sz="2400" dirty="0" err="1">
                <a:solidFill>
                  <a:srgbClr val="C00000"/>
                </a:solidFill>
                <a:latin typeface="Impact" pitchFamily="34" charset="0"/>
              </a:rPr>
              <a:t>orang</a:t>
            </a:r>
            <a:r>
              <a:rPr lang="en-US" sz="2400" dirty="0">
                <a:solidFill>
                  <a:srgbClr val="C00000"/>
                </a:solidFill>
                <a:latin typeface="Impact" pitchFamily="34" charset="0"/>
              </a:rPr>
              <a:t> </a:t>
            </a:r>
            <a:r>
              <a:rPr lang="en-US" sz="2400" dirty="0" err="1">
                <a:solidFill>
                  <a:srgbClr val="C00000"/>
                </a:solidFill>
                <a:latin typeface="Impact" pitchFamily="34" charset="0"/>
              </a:rPr>
              <a:t>lebih</a:t>
            </a:r>
            <a:r>
              <a:rPr lang="en-US" sz="2400" dirty="0">
                <a:solidFill>
                  <a:srgbClr val="C00000"/>
                </a:solidFill>
                <a:latin typeface="Impact" pitchFamily="34" charset="0"/>
              </a:rPr>
              <a:t> </a:t>
            </a:r>
            <a:r>
              <a:rPr lang="en-US" sz="2400" dirty="0" err="1">
                <a:solidFill>
                  <a:srgbClr val="C00000"/>
                </a:solidFill>
                <a:latin typeface="Impact" pitchFamily="34" charset="0"/>
              </a:rPr>
              <a:t>baik</a:t>
            </a:r>
            <a:r>
              <a:rPr lang="en-US" sz="2400" dirty="0">
                <a:solidFill>
                  <a:srgbClr val="C00000"/>
                </a:solidFill>
                <a:latin typeface="Impact" pitchFamily="34" charset="0"/>
              </a:rPr>
              <a:t> </a:t>
            </a:r>
            <a:r>
              <a:rPr lang="en-US" sz="2400" dirty="0" err="1">
                <a:solidFill>
                  <a:srgbClr val="C00000"/>
                </a:solidFill>
                <a:latin typeface="Impact" pitchFamily="34" charset="0"/>
              </a:rPr>
              <a:t>dari</a:t>
            </a:r>
            <a:r>
              <a:rPr lang="en-US" sz="2400" dirty="0">
                <a:solidFill>
                  <a:srgbClr val="C00000"/>
                </a:solidFill>
                <a:latin typeface="Impact" pitchFamily="34" charset="0"/>
              </a:rPr>
              <a:t> </a:t>
            </a:r>
            <a:r>
              <a:rPr lang="en-US" sz="2400" dirty="0" err="1">
                <a:solidFill>
                  <a:srgbClr val="C00000"/>
                </a:solidFill>
                <a:latin typeface="Impact" pitchFamily="34" charset="0"/>
              </a:rPr>
              <a:t>pada</a:t>
            </a:r>
            <a:r>
              <a:rPr lang="en-US" sz="2400" dirty="0">
                <a:solidFill>
                  <a:srgbClr val="C00000"/>
                </a:solidFill>
                <a:latin typeface="Impact" pitchFamily="34" charset="0"/>
              </a:rPr>
              <a:t> </a:t>
            </a:r>
            <a:r>
              <a:rPr lang="en-US" sz="2400" dirty="0" err="1">
                <a:solidFill>
                  <a:srgbClr val="C00000"/>
                </a:solidFill>
                <a:latin typeface="Impact" pitchFamily="34" charset="0"/>
              </a:rPr>
              <a:t>perak</a:t>
            </a:r>
            <a:r>
              <a:rPr lang="en-US" sz="2400" dirty="0">
                <a:solidFill>
                  <a:srgbClr val="C00000"/>
                </a:solidFill>
                <a:latin typeface="Impact" pitchFamily="34" charset="0"/>
              </a:rPr>
              <a:t> </a:t>
            </a:r>
            <a:r>
              <a:rPr lang="en-US" sz="2400" dirty="0" err="1">
                <a:solidFill>
                  <a:srgbClr val="C00000"/>
                </a:solidFill>
                <a:latin typeface="Impact" pitchFamily="34" charset="0"/>
              </a:rPr>
              <a:t>dan</a:t>
            </a:r>
            <a:r>
              <a:rPr lang="en-US" sz="2400" dirty="0">
                <a:solidFill>
                  <a:srgbClr val="C00000"/>
                </a:solidFill>
                <a:latin typeface="Impact" pitchFamily="34" charset="0"/>
              </a:rPr>
              <a:t> </a:t>
            </a:r>
            <a:r>
              <a:rPr lang="en-US" sz="2400" dirty="0" err="1">
                <a:solidFill>
                  <a:srgbClr val="C00000"/>
                </a:solidFill>
                <a:latin typeface="Impact" pitchFamily="34" charset="0"/>
              </a:rPr>
              <a:t>emas</a:t>
            </a:r>
            <a:r>
              <a:rPr lang="en-US" sz="2400" dirty="0">
                <a:solidFill>
                  <a:srgbClr val="C00000"/>
                </a:solidFill>
                <a:latin typeface="Impact" pitchFamily="34"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7D57E1C-95C7-8360-02C5-29ADF0FF9914}"/>
              </a:ext>
            </a:extLst>
          </p:cNvPr>
          <p:cNvSpPr/>
          <p:nvPr/>
        </p:nvSpPr>
        <p:spPr>
          <a:xfrm>
            <a:off x="0" y="0"/>
            <a:ext cx="9144000" cy="6957392"/>
          </a:xfrm>
          <a:prstGeom prst="rect">
            <a:avLst/>
          </a:prstGeom>
          <a:solidFill>
            <a:srgbClr val="4D34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Content Placeholder 2">
            <a:extLst>
              <a:ext uri="{FF2B5EF4-FFF2-40B4-BE49-F238E27FC236}">
                <a16:creationId xmlns:a16="http://schemas.microsoft.com/office/drawing/2014/main" id="{583E0EE4-1156-5F3B-14C9-40DF9ECEDAA3}"/>
              </a:ext>
            </a:extLst>
          </p:cNvPr>
          <p:cNvSpPr>
            <a:spLocks noGrp="1"/>
          </p:cNvSpPr>
          <p:nvPr>
            <p:ph idx="1"/>
          </p:nvPr>
        </p:nvSpPr>
        <p:spPr>
          <a:xfrm>
            <a:off x="2833464" y="764704"/>
            <a:ext cx="6059016" cy="5616624"/>
          </a:xfrm>
        </p:spPr>
        <p:txBody>
          <a:bodyPr>
            <a:normAutofit fontScale="70000" lnSpcReduction="20000"/>
          </a:bodyPr>
          <a:lstStyle/>
          <a:p>
            <a:pPr marL="0" indent="0">
              <a:buNone/>
            </a:pPr>
            <a:r>
              <a:rPr lang="en-ID" dirty="0" err="1">
                <a:solidFill>
                  <a:schemeClr val="bg1"/>
                </a:solidFill>
              </a:rPr>
              <a:t>Akhirnya</a:t>
            </a:r>
            <a:r>
              <a:rPr lang="en-ID" dirty="0">
                <a:solidFill>
                  <a:schemeClr val="bg1"/>
                </a:solidFill>
              </a:rPr>
              <a:t>, </a:t>
            </a:r>
            <a:r>
              <a:rPr lang="en-ID" dirty="0" err="1">
                <a:solidFill>
                  <a:schemeClr val="bg1"/>
                </a:solidFill>
              </a:rPr>
              <a:t>seperti</a:t>
            </a:r>
            <a:r>
              <a:rPr lang="en-ID" dirty="0">
                <a:solidFill>
                  <a:schemeClr val="bg1"/>
                </a:solidFill>
              </a:rPr>
              <a:t> yang Allah </a:t>
            </a:r>
            <a:r>
              <a:rPr lang="en-ID" dirty="0" err="1">
                <a:solidFill>
                  <a:schemeClr val="bg1"/>
                </a:solidFill>
              </a:rPr>
              <a:t>janjikan</a:t>
            </a:r>
            <a:r>
              <a:rPr lang="en-ID" dirty="0">
                <a:solidFill>
                  <a:schemeClr val="bg1"/>
                </a:solidFill>
              </a:rPr>
              <a:t>, Sara </a:t>
            </a:r>
            <a:r>
              <a:rPr lang="en-ID" dirty="0" err="1">
                <a:solidFill>
                  <a:schemeClr val="bg1"/>
                </a:solidFill>
              </a:rPr>
              <a:t>melahirkan</a:t>
            </a:r>
            <a:r>
              <a:rPr lang="en-ID" dirty="0">
                <a:solidFill>
                  <a:schemeClr val="bg1"/>
                </a:solidFill>
              </a:rPr>
              <a:t> </a:t>
            </a:r>
            <a:r>
              <a:rPr lang="en-ID" dirty="0" err="1">
                <a:solidFill>
                  <a:schemeClr val="bg1"/>
                </a:solidFill>
              </a:rPr>
              <a:t>bagi</a:t>
            </a:r>
            <a:r>
              <a:rPr lang="en-ID" dirty="0">
                <a:solidFill>
                  <a:schemeClr val="bg1"/>
                </a:solidFill>
              </a:rPr>
              <a:t> Abraham </a:t>
            </a:r>
            <a:r>
              <a:rPr lang="en-ID" dirty="0" err="1">
                <a:solidFill>
                  <a:schemeClr val="bg1"/>
                </a:solidFill>
              </a:rPr>
              <a:t>seorang</a:t>
            </a:r>
            <a:r>
              <a:rPr lang="en-ID" dirty="0">
                <a:solidFill>
                  <a:schemeClr val="bg1"/>
                </a:solidFill>
              </a:rPr>
              <a:t> </a:t>
            </a:r>
            <a:r>
              <a:rPr lang="en-ID" dirty="0" err="1">
                <a:solidFill>
                  <a:schemeClr val="bg1"/>
                </a:solidFill>
              </a:rPr>
              <a:t>putra</a:t>
            </a:r>
            <a:r>
              <a:rPr lang="en-ID" dirty="0">
                <a:solidFill>
                  <a:schemeClr val="bg1"/>
                </a:solidFill>
              </a:rPr>
              <a:t>, “</a:t>
            </a:r>
            <a:r>
              <a:rPr lang="en-ID" dirty="0" err="1">
                <a:solidFill>
                  <a:schemeClr val="bg1"/>
                </a:solidFill>
              </a:rPr>
              <a:t>dalam</a:t>
            </a:r>
            <a:r>
              <a:rPr lang="en-ID" dirty="0">
                <a:solidFill>
                  <a:schemeClr val="bg1"/>
                </a:solidFill>
              </a:rPr>
              <a:t> masa </a:t>
            </a:r>
            <a:r>
              <a:rPr lang="en-ID" dirty="0" err="1">
                <a:solidFill>
                  <a:schemeClr val="bg1"/>
                </a:solidFill>
              </a:rPr>
              <a:t>tuanya</a:t>
            </a:r>
            <a:r>
              <a:rPr lang="en-ID" dirty="0">
                <a:solidFill>
                  <a:schemeClr val="bg1"/>
                </a:solidFill>
              </a:rPr>
              <a:t>” </a:t>
            </a:r>
            <a:r>
              <a:rPr lang="en-ID" i="1" dirty="0">
                <a:solidFill>
                  <a:schemeClr val="bg1"/>
                </a:solidFill>
              </a:rPr>
              <a:t>(</a:t>
            </a:r>
            <a:r>
              <a:rPr lang="en-ID" i="1" dirty="0" err="1">
                <a:solidFill>
                  <a:schemeClr val="bg1"/>
                </a:solidFill>
              </a:rPr>
              <a:t>Kej</a:t>
            </a:r>
            <a:r>
              <a:rPr lang="en-ID" i="1" dirty="0">
                <a:solidFill>
                  <a:schemeClr val="bg1"/>
                </a:solidFill>
              </a:rPr>
              <a:t>. 21: 2)</a:t>
            </a:r>
            <a:r>
              <a:rPr lang="en-ID" dirty="0">
                <a:solidFill>
                  <a:schemeClr val="bg1"/>
                </a:solidFill>
              </a:rPr>
              <a:t> dan </a:t>
            </a:r>
            <a:r>
              <a:rPr lang="en-ID" dirty="0" err="1">
                <a:solidFill>
                  <a:schemeClr val="bg1"/>
                </a:solidFill>
              </a:rPr>
              <a:t>dia</a:t>
            </a:r>
            <a:r>
              <a:rPr lang="en-ID" dirty="0">
                <a:solidFill>
                  <a:schemeClr val="bg1"/>
                </a:solidFill>
              </a:rPr>
              <a:t> </a:t>
            </a:r>
            <a:r>
              <a:rPr lang="en-ID" dirty="0" err="1">
                <a:solidFill>
                  <a:schemeClr val="bg1"/>
                </a:solidFill>
              </a:rPr>
              <a:t>menamai</a:t>
            </a:r>
            <a:r>
              <a:rPr lang="en-ID" dirty="0">
                <a:solidFill>
                  <a:schemeClr val="bg1"/>
                </a:solidFill>
              </a:rPr>
              <a:t> </a:t>
            </a:r>
            <a:r>
              <a:rPr lang="en-ID" dirty="0" err="1">
                <a:solidFill>
                  <a:schemeClr val="bg1"/>
                </a:solidFill>
              </a:rPr>
              <a:t>bayi</a:t>
            </a:r>
            <a:r>
              <a:rPr lang="en-ID" dirty="0">
                <a:solidFill>
                  <a:schemeClr val="bg1"/>
                </a:solidFill>
              </a:rPr>
              <a:t> </a:t>
            </a:r>
            <a:r>
              <a:rPr lang="en-ID" dirty="0" err="1">
                <a:solidFill>
                  <a:schemeClr val="bg1"/>
                </a:solidFill>
              </a:rPr>
              <a:t>tersebut</a:t>
            </a:r>
            <a:r>
              <a:rPr lang="en-ID" dirty="0">
                <a:solidFill>
                  <a:schemeClr val="bg1"/>
                </a:solidFill>
              </a:rPr>
              <a:t> Ishak </a:t>
            </a:r>
            <a:r>
              <a:rPr lang="en-ID" i="1" dirty="0">
                <a:solidFill>
                  <a:schemeClr val="bg1"/>
                </a:solidFill>
              </a:rPr>
              <a:t>(</a:t>
            </a:r>
            <a:r>
              <a:rPr lang="en-ID" i="1" dirty="0" err="1">
                <a:solidFill>
                  <a:schemeClr val="bg1"/>
                </a:solidFill>
              </a:rPr>
              <a:t>lihat</a:t>
            </a:r>
            <a:r>
              <a:rPr lang="en-ID" i="1" dirty="0">
                <a:solidFill>
                  <a:schemeClr val="bg1"/>
                </a:solidFill>
              </a:rPr>
              <a:t> </a:t>
            </a:r>
            <a:r>
              <a:rPr lang="en-ID" i="1" dirty="0" err="1">
                <a:solidFill>
                  <a:schemeClr val="bg1"/>
                </a:solidFill>
              </a:rPr>
              <a:t>Kej</a:t>
            </a:r>
            <a:r>
              <a:rPr lang="en-ID" i="1" dirty="0">
                <a:solidFill>
                  <a:schemeClr val="bg1"/>
                </a:solidFill>
              </a:rPr>
              <a:t>. 21: 1-5)</a:t>
            </a:r>
            <a:r>
              <a:rPr lang="en-ID" dirty="0">
                <a:solidFill>
                  <a:schemeClr val="bg1"/>
                </a:solidFill>
              </a:rPr>
              <a:t>. </a:t>
            </a:r>
            <a:r>
              <a:rPr lang="en-ID" dirty="0" err="1">
                <a:solidFill>
                  <a:schemeClr val="bg1"/>
                </a:solidFill>
              </a:rPr>
              <a:t>Puncak</a:t>
            </a:r>
            <a:r>
              <a:rPr lang="en-ID" dirty="0">
                <a:solidFill>
                  <a:schemeClr val="bg1"/>
                </a:solidFill>
              </a:rPr>
              <a:t> </a:t>
            </a:r>
            <a:r>
              <a:rPr lang="en-ID" dirty="0" err="1">
                <a:solidFill>
                  <a:schemeClr val="bg1"/>
                </a:solidFill>
              </a:rPr>
              <a:t>dari</a:t>
            </a:r>
            <a:r>
              <a:rPr lang="en-ID" dirty="0">
                <a:solidFill>
                  <a:schemeClr val="bg1"/>
                </a:solidFill>
              </a:rPr>
              <a:t> </a:t>
            </a:r>
            <a:r>
              <a:rPr lang="en-ID" dirty="0" err="1">
                <a:solidFill>
                  <a:schemeClr val="bg1"/>
                </a:solidFill>
              </a:rPr>
              <a:t>kisah</a:t>
            </a:r>
            <a:r>
              <a:rPr lang="en-ID" dirty="0">
                <a:solidFill>
                  <a:schemeClr val="bg1"/>
                </a:solidFill>
              </a:rPr>
              <a:t> </a:t>
            </a:r>
            <a:r>
              <a:rPr lang="en-ID" dirty="0" err="1">
                <a:solidFill>
                  <a:schemeClr val="bg1"/>
                </a:solidFill>
              </a:rPr>
              <a:t>hidup</a:t>
            </a:r>
            <a:r>
              <a:rPr lang="en-ID" dirty="0">
                <a:solidFill>
                  <a:schemeClr val="bg1"/>
                </a:solidFill>
              </a:rPr>
              <a:t> Abraham </a:t>
            </a:r>
            <a:r>
              <a:rPr lang="en-ID" dirty="0" err="1">
                <a:solidFill>
                  <a:schemeClr val="bg1"/>
                </a:solidFill>
              </a:rPr>
              <a:t>adalah</a:t>
            </a:r>
            <a:r>
              <a:rPr lang="en-ID" dirty="0">
                <a:solidFill>
                  <a:schemeClr val="bg1"/>
                </a:solidFill>
              </a:rPr>
              <a:t> </a:t>
            </a:r>
            <a:r>
              <a:rPr lang="en-ID" dirty="0" err="1">
                <a:solidFill>
                  <a:schemeClr val="bg1"/>
                </a:solidFill>
              </a:rPr>
              <a:t>pengorbanan</a:t>
            </a:r>
            <a:r>
              <a:rPr lang="en-ID" dirty="0">
                <a:solidFill>
                  <a:schemeClr val="bg1"/>
                </a:solidFill>
              </a:rPr>
              <a:t> </a:t>
            </a:r>
            <a:r>
              <a:rPr lang="en-ID" dirty="0" err="1">
                <a:solidFill>
                  <a:schemeClr val="bg1"/>
                </a:solidFill>
              </a:rPr>
              <a:t>anak</a:t>
            </a:r>
            <a:r>
              <a:rPr lang="en-ID" dirty="0">
                <a:solidFill>
                  <a:schemeClr val="bg1"/>
                </a:solidFill>
              </a:rPr>
              <a:t> yang </a:t>
            </a:r>
            <a:r>
              <a:rPr lang="en-ID" dirty="0" err="1">
                <a:solidFill>
                  <a:schemeClr val="bg1"/>
                </a:solidFill>
              </a:rPr>
              <a:t>dijanjikan</a:t>
            </a:r>
            <a:r>
              <a:rPr lang="en-ID" dirty="0">
                <a:solidFill>
                  <a:schemeClr val="bg1"/>
                </a:solidFill>
              </a:rPr>
              <a:t> </a:t>
            </a:r>
            <a:r>
              <a:rPr lang="en-ID" dirty="0" err="1">
                <a:solidFill>
                  <a:schemeClr val="bg1"/>
                </a:solidFill>
              </a:rPr>
              <a:t>itu</a:t>
            </a:r>
            <a:r>
              <a:rPr lang="en-ID" dirty="0">
                <a:solidFill>
                  <a:schemeClr val="bg1"/>
                </a:solidFill>
              </a:rPr>
              <a:t> di </a:t>
            </a:r>
            <a:r>
              <a:rPr lang="en-ID" dirty="0" err="1">
                <a:solidFill>
                  <a:schemeClr val="bg1"/>
                </a:solidFill>
              </a:rPr>
              <a:t>Gunung</a:t>
            </a:r>
            <a:r>
              <a:rPr lang="en-ID" dirty="0">
                <a:solidFill>
                  <a:schemeClr val="bg1"/>
                </a:solidFill>
              </a:rPr>
              <a:t> </a:t>
            </a:r>
            <a:r>
              <a:rPr lang="en-ID" dirty="0" err="1">
                <a:solidFill>
                  <a:schemeClr val="bg1"/>
                </a:solidFill>
              </a:rPr>
              <a:t>Moria</a:t>
            </a:r>
            <a:r>
              <a:rPr lang="en-ID" dirty="0">
                <a:solidFill>
                  <a:schemeClr val="bg1"/>
                </a:solidFill>
              </a:rPr>
              <a:t>.</a:t>
            </a:r>
          </a:p>
          <a:p>
            <a:pPr marL="0" indent="0">
              <a:buNone/>
            </a:pPr>
            <a:endParaRPr lang="en-ID" dirty="0">
              <a:solidFill>
                <a:schemeClr val="bg1"/>
              </a:solidFill>
            </a:endParaRPr>
          </a:p>
          <a:p>
            <a:pPr marL="0" indent="0">
              <a:buNone/>
            </a:pPr>
            <a:r>
              <a:rPr lang="en-ID" dirty="0" err="1">
                <a:solidFill>
                  <a:schemeClr val="bg1"/>
                </a:solidFill>
              </a:rPr>
              <a:t>Sejumlah</a:t>
            </a:r>
            <a:r>
              <a:rPr lang="en-ID" dirty="0">
                <a:solidFill>
                  <a:schemeClr val="bg1"/>
                </a:solidFill>
              </a:rPr>
              <a:t> </a:t>
            </a:r>
            <a:r>
              <a:rPr lang="en-ID" dirty="0" err="1">
                <a:solidFill>
                  <a:schemeClr val="bg1"/>
                </a:solidFill>
              </a:rPr>
              <a:t>pertanyaan</a:t>
            </a:r>
            <a:r>
              <a:rPr lang="en-ID" dirty="0">
                <a:solidFill>
                  <a:schemeClr val="bg1"/>
                </a:solidFill>
              </a:rPr>
              <a:t> </a:t>
            </a:r>
            <a:r>
              <a:rPr lang="en-ID" dirty="0" err="1">
                <a:solidFill>
                  <a:schemeClr val="bg1"/>
                </a:solidFill>
              </a:rPr>
              <a:t>perlu</a:t>
            </a:r>
            <a:r>
              <a:rPr lang="en-ID" dirty="0">
                <a:solidFill>
                  <a:schemeClr val="bg1"/>
                </a:solidFill>
              </a:rPr>
              <a:t> di </a:t>
            </a:r>
            <a:r>
              <a:rPr lang="en-ID" dirty="0" err="1">
                <a:solidFill>
                  <a:schemeClr val="bg1"/>
                </a:solidFill>
              </a:rPr>
              <a:t>renungkan</a:t>
            </a:r>
            <a:r>
              <a:rPr lang="en-ID" dirty="0">
                <a:solidFill>
                  <a:schemeClr val="bg1"/>
                </a:solidFill>
              </a:rPr>
              <a:t> : </a:t>
            </a:r>
          </a:p>
          <a:p>
            <a:pPr marL="0" indent="0">
              <a:buNone/>
            </a:pPr>
            <a:r>
              <a:rPr lang="en-ID" dirty="0" err="1">
                <a:solidFill>
                  <a:schemeClr val="bg1"/>
                </a:solidFill>
                <a:latin typeface="Bahnschrift Condensed" panose="020B0502040204020203" pitchFamily="34" charset="0"/>
              </a:rPr>
              <a:t>Apakah</a:t>
            </a:r>
            <a:r>
              <a:rPr lang="en-ID" dirty="0">
                <a:solidFill>
                  <a:schemeClr val="bg1"/>
                </a:solidFill>
                <a:latin typeface="Bahnschrift Condensed" panose="020B0502040204020203" pitchFamily="34" charset="0"/>
              </a:rPr>
              <a:t> arti </a:t>
            </a:r>
            <a:r>
              <a:rPr lang="en-ID" dirty="0" err="1">
                <a:solidFill>
                  <a:schemeClr val="bg1"/>
                </a:solidFill>
                <a:latin typeface="Bahnschrift Condensed" panose="020B0502040204020203" pitchFamily="34" charset="0"/>
              </a:rPr>
              <a:t>dari</a:t>
            </a:r>
            <a:r>
              <a:rPr lang="en-ID" dirty="0">
                <a:solidFill>
                  <a:schemeClr val="bg1"/>
                </a:solidFill>
                <a:latin typeface="Bahnschrift Condensed" panose="020B0502040204020203" pitchFamily="34" charset="0"/>
              </a:rPr>
              <a:t> </a:t>
            </a:r>
            <a:r>
              <a:rPr lang="en-ID" dirty="0" err="1">
                <a:solidFill>
                  <a:schemeClr val="bg1"/>
                </a:solidFill>
                <a:latin typeface="Bahnschrift Condensed" panose="020B0502040204020203" pitchFamily="34" charset="0"/>
              </a:rPr>
              <a:t>tes</a:t>
            </a:r>
            <a:r>
              <a:rPr lang="en-ID" dirty="0">
                <a:solidFill>
                  <a:schemeClr val="bg1"/>
                </a:solidFill>
                <a:latin typeface="Bahnschrift Condensed" panose="020B0502040204020203" pitchFamily="34" charset="0"/>
              </a:rPr>
              <a:t> </a:t>
            </a:r>
            <a:r>
              <a:rPr lang="en-ID" dirty="0" err="1">
                <a:solidFill>
                  <a:schemeClr val="bg1"/>
                </a:solidFill>
                <a:latin typeface="Bahnschrift Condensed" panose="020B0502040204020203" pitchFamily="34" charset="0"/>
              </a:rPr>
              <a:t>ini</a:t>
            </a:r>
            <a:r>
              <a:rPr lang="en-ID" dirty="0">
                <a:solidFill>
                  <a:schemeClr val="bg1"/>
                </a:solidFill>
                <a:latin typeface="Bahnschrift Condensed" panose="020B0502040204020203" pitchFamily="34" charset="0"/>
              </a:rPr>
              <a:t>? </a:t>
            </a:r>
          </a:p>
          <a:p>
            <a:pPr marL="0" indent="0">
              <a:buNone/>
            </a:pPr>
            <a:r>
              <a:rPr lang="en-ID" dirty="0" err="1">
                <a:solidFill>
                  <a:schemeClr val="bg1"/>
                </a:solidFill>
                <a:latin typeface="Bahnschrift Condensed" panose="020B0502040204020203" pitchFamily="34" charset="0"/>
              </a:rPr>
              <a:t>Mengapakah</a:t>
            </a:r>
            <a:r>
              <a:rPr lang="en-ID" dirty="0">
                <a:solidFill>
                  <a:schemeClr val="bg1"/>
                </a:solidFill>
                <a:latin typeface="Bahnschrift Condensed" panose="020B0502040204020203" pitchFamily="34" charset="0"/>
              </a:rPr>
              <a:t> Allah </a:t>
            </a:r>
            <a:r>
              <a:rPr lang="en-ID" dirty="0" err="1">
                <a:solidFill>
                  <a:schemeClr val="bg1"/>
                </a:solidFill>
                <a:latin typeface="Bahnschrift Condensed" panose="020B0502040204020203" pitchFamily="34" charset="0"/>
              </a:rPr>
              <a:t>meminta</a:t>
            </a:r>
            <a:r>
              <a:rPr lang="en-ID" dirty="0">
                <a:solidFill>
                  <a:schemeClr val="bg1"/>
                </a:solidFill>
                <a:latin typeface="Bahnschrift Condensed" panose="020B0502040204020203" pitchFamily="34" charset="0"/>
              </a:rPr>
              <a:t> Abraham </a:t>
            </a:r>
            <a:r>
              <a:rPr lang="en-ID" dirty="0" err="1">
                <a:solidFill>
                  <a:schemeClr val="bg1"/>
                </a:solidFill>
                <a:latin typeface="Bahnschrift Condensed" panose="020B0502040204020203" pitchFamily="34" charset="0"/>
              </a:rPr>
              <a:t>untuk</a:t>
            </a:r>
            <a:r>
              <a:rPr lang="en-ID" dirty="0">
                <a:solidFill>
                  <a:schemeClr val="bg1"/>
                </a:solidFill>
                <a:latin typeface="Bahnschrift Condensed" panose="020B0502040204020203" pitchFamily="34" charset="0"/>
              </a:rPr>
              <a:t> </a:t>
            </a:r>
            <a:r>
              <a:rPr lang="en-ID" dirty="0" err="1">
                <a:solidFill>
                  <a:schemeClr val="bg1"/>
                </a:solidFill>
                <a:latin typeface="Bahnschrift Condensed" panose="020B0502040204020203" pitchFamily="34" charset="0"/>
              </a:rPr>
              <a:t>mengorbankan</a:t>
            </a:r>
            <a:r>
              <a:rPr lang="en-ID" dirty="0">
                <a:solidFill>
                  <a:schemeClr val="bg1"/>
                </a:solidFill>
                <a:latin typeface="Bahnschrift Condensed" panose="020B0502040204020203" pitchFamily="34" charset="0"/>
              </a:rPr>
              <a:t> </a:t>
            </a:r>
            <a:r>
              <a:rPr lang="en-ID" dirty="0" err="1">
                <a:solidFill>
                  <a:schemeClr val="bg1"/>
                </a:solidFill>
                <a:latin typeface="Bahnschrift Condensed" panose="020B0502040204020203" pitchFamily="34" charset="0"/>
              </a:rPr>
              <a:t>putranya</a:t>
            </a:r>
            <a:r>
              <a:rPr lang="en-ID" dirty="0">
                <a:solidFill>
                  <a:schemeClr val="bg1"/>
                </a:solidFill>
                <a:latin typeface="Bahnschrift Condensed" panose="020B0502040204020203" pitchFamily="34" charset="0"/>
              </a:rPr>
              <a:t> </a:t>
            </a:r>
            <a:r>
              <a:rPr lang="en-ID" dirty="0" err="1">
                <a:solidFill>
                  <a:schemeClr val="bg1"/>
                </a:solidFill>
                <a:latin typeface="Bahnschrift Condensed" panose="020B0502040204020203" pitchFamily="34" charset="0"/>
              </a:rPr>
              <a:t>sementara</a:t>
            </a:r>
            <a:r>
              <a:rPr lang="en-ID" dirty="0">
                <a:solidFill>
                  <a:schemeClr val="bg1"/>
                </a:solidFill>
                <a:latin typeface="Bahnschrift Condensed" panose="020B0502040204020203" pitchFamily="34" charset="0"/>
              </a:rPr>
              <a:t> </a:t>
            </a:r>
            <a:r>
              <a:rPr lang="en-ID" dirty="0" err="1">
                <a:solidFill>
                  <a:schemeClr val="bg1"/>
                </a:solidFill>
                <a:latin typeface="Bahnschrift Condensed" panose="020B0502040204020203" pitchFamily="34" charset="0"/>
              </a:rPr>
              <a:t>bertentangan</a:t>
            </a:r>
            <a:r>
              <a:rPr lang="en-ID" dirty="0">
                <a:solidFill>
                  <a:schemeClr val="bg1"/>
                </a:solidFill>
                <a:latin typeface="Bahnschrift Condensed" panose="020B0502040204020203" pitchFamily="34" charset="0"/>
              </a:rPr>
              <a:t> </a:t>
            </a:r>
            <a:r>
              <a:rPr lang="en-ID" dirty="0" err="1">
                <a:solidFill>
                  <a:schemeClr val="bg1"/>
                </a:solidFill>
                <a:latin typeface="Bahnschrift Condensed" panose="020B0502040204020203" pitchFamily="34" charset="0"/>
              </a:rPr>
              <a:t>dengan</a:t>
            </a:r>
            <a:r>
              <a:rPr lang="en-ID" dirty="0">
                <a:solidFill>
                  <a:schemeClr val="bg1"/>
                </a:solidFill>
                <a:latin typeface="Bahnschrift Condensed" panose="020B0502040204020203" pitchFamily="34" charset="0"/>
              </a:rPr>
              <a:t> </a:t>
            </a:r>
            <a:r>
              <a:rPr lang="en-ID" dirty="0" err="1">
                <a:solidFill>
                  <a:schemeClr val="bg1"/>
                </a:solidFill>
                <a:latin typeface="Bahnschrift Condensed" panose="020B0502040204020203" pitchFamily="34" charset="0"/>
              </a:rPr>
              <a:t>janji</a:t>
            </a:r>
            <a:r>
              <a:rPr lang="en-ID" dirty="0">
                <a:solidFill>
                  <a:schemeClr val="bg1"/>
                </a:solidFill>
                <a:latin typeface="Bahnschrift Condensed" panose="020B0502040204020203" pitchFamily="34" charset="0"/>
              </a:rPr>
              <a:t>-Nya? </a:t>
            </a:r>
          </a:p>
          <a:p>
            <a:pPr marL="0" indent="0">
              <a:buNone/>
            </a:pPr>
            <a:r>
              <a:rPr lang="en-ID" dirty="0" err="1">
                <a:solidFill>
                  <a:schemeClr val="bg1"/>
                </a:solidFill>
                <a:latin typeface="Bahnschrift Condensed" panose="020B0502040204020203" pitchFamily="34" charset="0"/>
              </a:rPr>
              <a:t>Bagaimanakah</a:t>
            </a:r>
            <a:r>
              <a:rPr lang="en-ID" dirty="0">
                <a:solidFill>
                  <a:schemeClr val="bg1"/>
                </a:solidFill>
                <a:latin typeface="Bahnschrift Condensed" panose="020B0502040204020203" pitchFamily="34" charset="0"/>
              </a:rPr>
              <a:t> </a:t>
            </a:r>
            <a:r>
              <a:rPr lang="en-ID" dirty="0" err="1">
                <a:solidFill>
                  <a:schemeClr val="bg1"/>
                </a:solidFill>
                <a:latin typeface="Bahnschrift Condensed" panose="020B0502040204020203" pitchFamily="34" charset="0"/>
              </a:rPr>
              <a:t>Tuhan</a:t>
            </a:r>
            <a:r>
              <a:rPr lang="en-ID" dirty="0">
                <a:solidFill>
                  <a:schemeClr val="bg1"/>
                </a:solidFill>
                <a:latin typeface="Bahnschrift Condensed" panose="020B0502040204020203" pitchFamily="34" charset="0"/>
              </a:rPr>
              <a:t> </a:t>
            </a:r>
            <a:r>
              <a:rPr lang="en-ID" dirty="0" err="1">
                <a:solidFill>
                  <a:schemeClr val="bg1"/>
                </a:solidFill>
                <a:latin typeface="Bahnschrift Condensed" panose="020B0502040204020203" pitchFamily="34" charset="0"/>
              </a:rPr>
              <a:t>akan</a:t>
            </a:r>
            <a:r>
              <a:rPr lang="en-ID" dirty="0">
                <a:solidFill>
                  <a:schemeClr val="bg1"/>
                </a:solidFill>
                <a:latin typeface="Bahnschrift Condensed" panose="020B0502040204020203" pitchFamily="34" charset="0"/>
              </a:rPr>
              <a:t> </a:t>
            </a:r>
            <a:r>
              <a:rPr lang="en-ID" dirty="0" err="1">
                <a:solidFill>
                  <a:schemeClr val="bg1"/>
                </a:solidFill>
                <a:latin typeface="Bahnschrift Condensed" panose="020B0502040204020203" pitchFamily="34" charset="0"/>
              </a:rPr>
              <a:t>menyediakan</a:t>
            </a:r>
            <a:r>
              <a:rPr lang="en-ID" dirty="0">
                <a:solidFill>
                  <a:schemeClr val="bg1"/>
                </a:solidFill>
                <a:latin typeface="Bahnschrift Condensed" panose="020B0502040204020203" pitchFamily="34" charset="0"/>
              </a:rPr>
              <a:t>? </a:t>
            </a:r>
          </a:p>
          <a:p>
            <a:pPr marL="0" indent="0">
              <a:buNone/>
            </a:pPr>
            <a:r>
              <a:rPr lang="en-ID" dirty="0" err="1">
                <a:solidFill>
                  <a:schemeClr val="bg1"/>
                </a:solidFill>
                <a:latin typeface="Bahnschrift Condensed" panose="020B0502040204020203" pitchFamily="34" charset="0"/>
              </a:rPr>
              <a:t>Mengapakah</a:t>
            </a:r>
            <a:r>
              <a:rPr lang="en-ID" dirty="0">
                <a:solidFill>
                  <a:schemeClr val="bg1"/>
                </a:solidFill>
                <a:latin typeface="Bahnschrift Condensed" panose="020B0502040204020203" pitchFamily="34" charset="0"/>
              </a:rPr>
              <a:t> </a:t>
            </a:r>
            <a:r>
              <a:rPr lang="en-ID" dirty="0" err="1">
                <a:solidFill>
                  <a:schemeClr val="bg1"/>
                </a:solidFill>
                <a:latin typeface="Bahnschrift Condensed" panose="020B0502040204020203" pitchFamily="34" charset="0"/>
              </a:rPr>
              <a:t>pengorbanan</a:t>
            </a:r>
            <a:r>
              <a:rPr lang="en-ID" dirty="0">
                <a:solidFill>
                  <a:schemeClr val="bg1"/>
                </a:solidFill>
                <a:latin typeface="Bahnschrift Condensed" panose="020B0502040204020203" pitchFamily="34" charset="0"/>
              </a:rPr>
              <a:t> </a:t>
            </a:r>
            <a:r>
              <a:rPr lang="en-ID" dirty="0" err="1">
                <a:solidFill>
                  <a:schemeClr val="bg1"/>
                </a:solidFill>
                <a:latin typeface="Bahnschrift Condensed" panose="020B0502040204020203" pitchFamily="34" charset="0"/>
              </a:rPr>
              <a:t>berubah</a:t>
            </a:r>
            <a:r>
              <a:rPr lang="en-ID" dirty="0">
                <a:solidFill>
                  <a:schemeClr val="bg1"/>
                </a:solidFill>
                <a:latin typeface="Bahnschrift Condensed" panose="020B0502040204020203" pitchFamily="34" charset="0"/>
              </a:rPr>
              <a:t> </a:t>
            </a:r>
            <a:r>
              <a:rPr lang="en-ID" dirty="0" err="1">
                <a:solidFill>
                  <a:schemeClr val="bg1"/>
                </a:solidFill>
                <a:latin typeface="Bahnschrift Condensed" panose="020B0502040204020203" pitchFamily="34" charset="0"/>
              </a:rPr>
              <a:t>dari</a:t>
            </a:r>
            <a:r>
              <a:rPr lang="en-ID" dirty="0">
                <a:solidFill>
                  <a:schemeClr val="bg1"/>
                </a:solidFill>
                <a:latin typeface="Bahnschrift Condensed" panose="020B0502040204020203" pitchFamily="34" charset="0"/>
              </a:rPr>
              <a:t> Ishak </a:t>
            </a:r>
            <a:r>
              <a:rPr lang="en-ID" dirty="0" err="1">
                <a:solidFill>
                  <a:schemeClr val="bg1"/>
                </a:solidFill>
                <a:latin typeface="Bahnschrift Condensed" panose="020B0502040204020203" pitchFamily="34" charset="0"/>
              </a:rPr>
              <a:t>kepada</a:t>
            </a:r>
            <a:r>
              <a:rPr lang="en-ID" dirty="0">
                <a:solidFill>
                  <a:schemeClr val="bg1"/>
                </a:solidFill>
                <a:latin typeface="Bahnschrift Condensed" panose="020B0502040204020203" pitchFamily="34" charset="0"/>
              </a:rPr>
              <a:t> </a:t>
            </a:r>
            <a:r>
              <a:rPr lang="en-ID" dirty="0" err="1">
                <a:solidFill>
                  <a:schemeClr val="bg1"/>
                </a:solidFill>
                <a:latin typeface="Bahnschrift Condensed" panose="020B0502040204020203" pitchFamily="34" charset="0"/>
              </a:rPr>
              <a:t>penantian</a:t>
            </a:r>
            <a:r>
              <a:rPr lang="en-ID" dirty="0">
                <a:solidFill>
                  <a:schemeClr val="bg1"/>
                </a:solidFill>
                <a:latin typeface="Bahnschrift Condensed" panose="020B0502040204020203" pitchFamily="34" charset="0"/>
              </a:rPr>
              <a:t> </a:t>
            </a:r>
            <a:r>
              <a:rPr lang="en-ID" dirty="0" err="1">
                <a:solidFill>
                  <a:schemeClr val="bg1"/>
                </a:solidFill>
                <a:latin typeface="Bahnschrift Condensed" panose="020B0502040204020203" pitchFamily="34" charset="0"/>
              </a:rPr>
              <a:t>akan</a:t>
            </a:r>
            <a:r>
              <a:rPr lang="en-ID" dirty="0">
                <a:solidFill>
                  <a:schemeClr val="bg1"/>
                </a:solidFill>
                <a:latin typeface="Bahnschrift Condensed" panose="020B0502040204020203" pitchFamily="34" charset="0"/>
              </a:rPr>
              <a:t> </a:t>
            </a:r>
            <a:r>
              <a:rPr lang="en-ID" dirty="0" err="1">
                <a:solidFill>
                  <a:schemeClr val="bg1"/>
                </a:solidFill>
                <a:latin typeface="Bahnschrift Condensed" panose="020B0502040204020203" pitchFamily="34" charset="0"/>
              </a:rPr>
              <a:t>seekor</a:t>
            </a:r>
            <a:r>
              <a:rPr lang="en-ID" dirty="0">
                <a:solidFill>
                  <a:schemeClr val="bg1"/>
                </a:solidFill>
                <a:latin typeface="Bahnschrift Condensed" panose="020B0502040204020203" pitchFamily="34" charset="0"/>
              </a:rPr>
              <a:t> </a:t>
            </a:r>
            <a:r>
              <a:rPr lang="en-ID" dirty="0" err="1">
                <a:solidFill>
                  <a:schemeClr val="bg1"/>
                </a:solidFill>
                <a:latin typeface="Bahnschrift Condensed" panose="020B0502040204020203" pitchFamily="34" charset="0"/>
              </a:rPr>
              <a:t>anak</a:t>
            </a:r>
            <a:r>
              <a:rPr lang="en-ID" dirty="0">
                <a:solidFill>
                  <a:schemeClr val="bg1"/>
                </a:solidFill>
                <a:latin typeface="Bahnschrift Condensed" panose="020B0502040204020203" pitchFamily="34" charset="0"/>
              </a:rPr>
              <a:t> </a:t>
            </a:r>
            <a:r>
              <a:rPr lang="en-ID" dirty="0" err="1">
                <a:solidFill>
                  <a:schemeClr val="bg1"/>
                </a:solidFill>
                <a:latin typeface="Bahnschrift Condensed" panose="020B0502040204020203" pitchFamily="34" charset="0"/>
              </a:rPr>
              <a:t>domba</a:t>
            </a:r>
            <a:r>
              <a:rPr lang="en-ID" dirty="0">
                <a:solidFill>
                  <a:schemeClr val="bg1"/>
                </a:solidFill>
                <a:latin typeface="Bahnschrift Condensed" panose="020B0502040204020203" pitchFamily="34" charset="0"/>
              </a:rPr>
              <a:t> dan </a:t>
            </a:r>
            <a:r>
              <a:rPr lang="en-ID" dirty="0" err="1">
                <a:solidFill>
                  <a:schemeClr val="bg1"/>
                </a:solidFill>
                <a:latin typeface="Bahnschrift Condensed" panose="020B0502040204020203" pitchFamily="34" charset="0"/>
              </a:rPr>
              <a:t>akhirnya</a:t>
            </a:r>
            <a:r>
              <a:rPr lang="en-ID" dirty="0">
                <a:solidFill>
                  <a:schemeClr val="bg1"/>
                </a:solidFill>
                <a:latin typeface="Bahnschrift Condensed" panose="020B0502040204020203" pitchFamily="34" charset="0"/>
              </a:rPr>
              <a:t> </a:t>
            </a:r>
            <a:r>
              <a:rPr lang="en-ID" dirty="0" err="1">
                <a:solidFill>
                  <a:schemeClr val="bg1"/>
                </a:solidFill>
                <a:latin typeface="Bahnschrift Condensed" panose="020B0502040204020203" pitchFamily="34" charset="0"/>
              </a:rPr>
              <a:t>kepada</a:t>
            </a:r>
            <a:r>
              <a:rPr lang="en-ID" dirty="0">
                <a:solidFill>
                  <a:schemeClr val="bg1"/>
                </a:solidFill>
                <a:latin typeface="Bahnschrift Condensed" panose="020B0502040204020203" pitchFamily="34" charset="0"/>
              </a:rPr>
              <a:t> </a:t>
            </a:r>
            <a:r>
              <a:rPr lang="en-ID" dirty="0" err="1">
                <a:solidFill>
                  <a:schemeClr val="bg1"/>
                </a:solidFill>
                <a:latin typeface="Bahnschrift Condensed" panose="020B0502040204020203" pitchFamily="34" charset="0"/>
              </a:rPr>
              <a:t>domba</a:t>
            </a:r>
            <a:r>
              <a:rPr lang="en-ID" dirty="0">
                <a:solidFill>
                  <a:schemeClr val="bg1"/>
                </a:solidFill>
                <a:latin typeface="Bahnschrift Condensed" panose="020B0502040204020203" pitchFamily="34" charset="0"/>
              </a:rPr>
              <a:t> </a:t>
            </a:r>
            <a:r>
              <a:rPr lang="en-ID" dirty="0" err="1">
                <a:solidFill>
                  <a:schemeClr val="bg1"/>
                </a:solidFill>
                <a:latin typeface="Bahnschrift Condensed" panose="020B0502040204020203" pitchFamily="34" charset="0"/>
              </a:rPr>
              <a:t>jantan</a:t>
            </a:r>
            <a:r>
              <a:rPr lang="en-ID" dirty="0">
                <a:solidFill>
                  <a:schemeClr val="bg1"/>
                </a:solidFill>
                <a:latin typeface="Bahnschrift Condensed" panose="020B0502040204020203" pitchFamily="34" charset="0"/>
              </a:rPr>
              <a:t>? </a:t>
            </a:r>
          </a:p>
          <a:p>
            <a:pPr marL="0" indent="0">
              <a:buNone/>
            </a:pPr>
            <a:r>
              <a:rPr lang="en-ID" dirty="0" err="1">
                <a:solidFill>
                  <a:schemeClr val="bg1"/>
                </a:solidFill>
                <a:latin typeface="Bahnschrift Condensed" panose="020B0502040204020203" pitchFamily="34" charset="0"/>
              </a:rPr>
              <a:t>Apakah</a:t>
            </a:r>
            <a:r>
              <a:rPr lang="en-ID" dirty="0">
                <a:solidFill>
                  <a:schemeClr val="bg1"/>
                </a:solidFill>
                <a:latin typeface="Bahnschrift Condensed" panose="020B0502040204020203" pitchFamily="34" charset="0"/>
              </a:rPr>
              <a:t> </a:t>
            </a:r>
            <a:r>
              <a:rPr lang="en-ID" dirty="0" err="1">
                <a:solidFill>
                  <a:schemeClr val="bg1"/>
                </a:solidFill>
                <a:latin typeface="Bahnschrift Condensed" panose="020B0502040204020203" pitchFamily="34" charset="0"/>
              </a:rPr>
              <a:t>signifikansi</a:t>
            </a:r>
            <a:r>
              <a:rPr lang="en-ID" dirty="0">
                <a:solidFill>
                  <a:schemeClr val="bg1"/>
                </a:solidFill>
                <a:latin typeface="Bahnschrift Condensed" panose="020B0502040204020203" pitchFamily="34" charset="0"/>
              </a:rPr>
              <a:t> </a:t>
            </a:r>
            <a:r>
              <a:rPr lang="en-ID" dirty="0" err="1">
                <a:solidFill>
                  <a:schemeClr val="bg1"/>
                </a:solidFill>
                <a:latin typeface="Bahnschrift Condensed" panose="020B0502040204020203" pitchFamily="34" charset="0"/>
              </a:rPr>
              <a:t>teologis</a:t>
            </a:r>
            <a:r>
              <a:rPr lang="en-ID" dirty="0">
                <a:solidFill>
                  <a:schemeClr val="bg1"/>
                </a:solidFill>
                <a:latin typeface="Bahnschrift Condensed" panose="020B0502040204020203" pitchFamily="34" charset="0"/>
              </a:rPr>
              <a:t> dan </a:t>
            </a:r>
            <a:r>
              <a:rPr lang="en-ID" dirty="0" err="1">
                <a:solidFill>
                  <a:schemeClr val="bg1"/>
                </a:solidFill>
                <a:latin typeface="Bahnschrift Condensed" panose="020B0502040204020203" pitchFamily="34" charset="0"/>
              </a:rPr>
              <a:t>nubuatan</a:t>
            </a:r>
            <a:r>
              <a:rPr lang="en-ID" dirty="0">
                <a:solidFill>
                  <a:schemeClr val="bg1"/>
                </a:solidFill>
                <a:latin typeface="Bahnschrift Condensed" panose="020B0502040204020203" pitchFamily="34" charset="0"/>
              </a:rPr>
              <a:t> </a:t>
            </a:r>
            <a:r>
              <a:rPr lang="en-ID" dirty="0" err="1">
                <a:solidFill>
                  <a:schemeClr val="bg1"/>
                </a:solidFill>
                <a:latin typeface="Bahnschrift Condensed" panose="020B0502040204020203" pitchFamily="34" charset="0"/>
              </a:rPr>
              <a:t>dari</a:t>
            </a:r>
            <a:r>
              <a:rPr lang="en-ID" dirty="0">
                <a:solidFill>
                  <a:schemeClr val="bg1"/>
                </a:solidFill>
                <a:latin typeface="Bahnschrift Condensed" panose="020B0502040204020203" pitchFamily="34" charset="0"/>
              </a:rPr>
              <a:t> </a:t>
            </a:r>
            <a:r>
              <a:rPr lang="en-ID" dirty="0" err="1">
                <a:solidFill>
                  <a:schemeClr val="bg1"/>
                </a:solidFill>
                <a:latin typeface="Bahnschrift Condensed" panose="020B0502040204020203" pitchFamily="34" charset="0"/>
              </a:rPr>
              <a:t>pengorbanan</a:t>
            </a:r>
            <a:r>
              <a:rPr lang="en-ID" dirty="0">
                <a:solidFill>
                  <a:schemeClr val="bg1"/>
                </a:solidFill>
                <a:latin typeface="Bahnschrift Condensed" panose="020B0502040204020203" pitchFamily="34" charset="0"/>
              </a:rPr>
              <a:t> yang </a:t>
            </a:r>
            <a:r>
              <a:rPr lang="en-ID" dirty="0" err="1">
                <a:solidFill>
                  <a:schemeClr val="bg1"/>
                </a:solidFill>
                <a:latin typeface="Bahnschrift Condensed" panose="020B0502040204020203" pitchFamily="34" charset="0"/>
              </a:rPr>
              <a:t>gagal</a:t>
            </a:r>
            <a:r>
              <a:rPr lang="en-ID" dirty="0">
                <a:solidFill>
                  <a:schemeClr val="bg1"/>
                </a:solidFill>
                <a:latin typeface="Bahnschrift Condensed" panose="020B0502040204020203" pitchFamily="34" charset="0"/>
              </a:rPr>
              <a:t>?</a:t>
            </a:r>
          </a:p>
        </p:txBody>
      </p:sp>
      <p:pic>
        <p:nvPicPr>
          <p:cNvPr id="4" name="Picture 3">
            <a:extLst>
              <a:ext uri="{FF2B5EF4-FFF2-40B4-BE49-F238E27FC236}">
                <a16:creationId xmlns:a16="http://schemas.microsoft.com/office/drawing/2014/main" id="{B08E6670-AD06-AD8E-FAC8-096BE256E95B}"/>
              </a:ext>
            </a:extLst>
          </p:cNvPr>
          <p:cNvPicPr>
            <a:picLocks noChangeAspect="1"/>
          </p:cNvPicPr>
          <p:nvPr/>
        </p:nvPicPr>
        <p:blipFill>
          <a:blip r:embed="rId2"/>
          <a:stretch>
            <a:fillRect/>
          </a:stretch>
        </p:blipFill>
        <p:spPr>
          <a:xfrm>
            <a:off x="251520" y="4000078"/>
            <a:ext cx="2237234" cy="2237234"/>
          </a:xfrm>
          <a:prstGeom prst="rect">
            <a:avLst/>
          </a:prstGeom>
        </p:spPr>
      </p:pic>
      <p:pic>
        <p:nvPicPr>
          <p:cNvPr id="5" name="Picture 4">
            <a:extLst>
              <a:ext uri="{FF2B5EF4-FFF2-40B4-BE49-F238E27FC236}">
                <a16:creationId xmlns:a16="http://schemas.microsoft.com/office/drawing/2014/main" id="{69321566-CB0F-637E-67B8-1C7E2F5491E6}"/>
              </a:ext>
            </a:extLst>
          </p:cNvPr>
          <p:cNvPicPr>
            <a:picLocks noChangeAspect="1"/>
          </p:cNvPicPr>
          <p:nvPr/>
        </p:nvPicPr>
        <p:blipFill>
          <a:blip r:embed="rId3"/>
          <a:stretch>
            <a:fillRect/>
          </a:stretch>
        </p:blipFill>
        <p:spPr>
          <a:xfrm>
            <a:off x="264209" y="260301"/>
            <a:ext cx="2247900" cy="3371850"/>
          </a:xfrm>
          <a:prstGeom prst="rect">
            <a:avLst/>
          </a:prstGeom>
        </p:spPr>
      </p:pic>
    </p:spTree>
    <p:extLst>
      <p:ext uri="{BB962C8B-B14F-4D97-AF65-F5344CB8AC3E}">
        <p14:creationId xmlns:p14="http://schemas.microsoft.com/office/powerpoint/2010/main" val="2714069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588"/>
            <a:ext cx="916732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2588"/>
            <a:ext cx="6008712" cy="1698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sz="3200" dirty="0">
                <a:solidFill>
                  <a:srgbClr val="FFFF00"/>
                </a:solidFill>
                <a:latin typeface="Impact" pitchFamily="34" charset="0"/>
              </a:rPr>
              <a:t>BUKIT MORIA</a:t>
            </a:r>
            <a:br>
              <a:rPr lang="en-US" sz="3200" dirty="0"/>
            </a:br>
            <a:r>
              <a:rPr lang="en-US" sz="2800" dirty="0" err="1">
                <a:solidFill>
                  <a:schemeClr val="bg1"/>
                </a:solidFill>
                <a:latin typeface="Bernard MT Condensed" pitchFamily="18" charset="0"/>
              </a:rPr>
              <a:t>Minggu</a:t>
            </a:r>
            <a:r>
              <a:rPr lang="en-US" sz="2800" dirty="0">
                <a:solidFill>
                  <a:schemeClr val="bg1"/>
                </a:solidFill>
                <a:latin typeface="Bernard MT Condensed" pitchFamily="18" charset="0"/>
              </a:rPr>
              <a:t>, 15 Mei 2022</a:t>
            </a:r>
          </a:p>
        </p:txBody>
      </p:sp>
      <p:sp>
        <p:nvSpPr>
          <p:cNvPr id="3" name="Content Placeholder 2"/>
          <p:cNvSpPr>
            <a:spLocks noGrp="1"/>
          </p:cNvSpPr>
          <p:nvPr>
            <p:ph idx="1"/>
          </p:nvPr>
        </p:nvSpPr>
        <p:spPr>
          <a:xfrm>
            <a:off x="214282" y="1885928"/>
            <a:ext cx="8643998" cy="4972072"/>
          </a:xfrm>
        </p:spPr>
        <p:txBody>
          <a:bodyPr>
            <a:normAutofit/>
          </a:bodyPr>
          <a:lstStyle/>
          <a:p>
            <a:pPr algn="r">
              <a:buNone/>
            </a:pPr>
            <a:r>
              <a:rPr lang="en-US" sz="2600" dirty="0"/>
              <a:t>	</a:t>
            </a:r>
            <a:r>
              <a:rPr lang="en-US" sz="2600" dirty="0" err="1">
                <a:latin typeface="Eras Bold ITC" pitchFamily="34" charset="0"/>
              </a:rPr>
              <a:t>Kejadian</a:t>
            </a:r>
            <a:r>
              <a:rPr lang="en-US" sz="2600" dirty="0">
                <a:latin typeface="Eras Bold ITC" pitchFamily="34" charset="0"/>
              </a:rPr>
              <a:t> 22:1-3 </a:t>
            </a:r>
          </a:p>
          <a:p>
            <a:pPr>
              <a:buNone/>
            </a:pPr>
            <a:r>
              <a:rPr lang="en-US" sz="2600" dirty="0"/>
              <a:t>	</a:t>
            </a:r>
            <a:r>
              <a:rPr lang="en-US" sz="2600" dirty="0" err="1">
                <a:latin typeface="Franklin Gothic Demi Cond" pitchFamily="34" charset="0"/>
              </a:rPr>
              <a:t>Setelah</a:t>
            </a:r>
            <a:r>
              <a:rPr lang="en-US" sz="2600" dirty="0">
                <a:latin typeface="Franklin Gothic Demi Cond" pitchFamily="34" charset="0"/>
              </a:rPr>
              <a:t> </a:t>
            </a:r>
            <a:r>
              <a:rPr lang="en-US" sz="2600" dirty="0" err="1">
                <a:latin typeface="Franklin Gothic Demi Cond" pitchFamily="34" charset="0"/>
              </a:rPr>
              <a:t>semuanya</a:t>
            </a:r>
            <a:r>
              <a:rPr lang="en-US" sz="2600" dirty="0">
                <a:latin typeface="Franklin Gothic Demi Cond" pitchFamily="34" charset="0"/>
              </a:rPr>
              <a:t> </a:t>
            </a:r>
            <a:r>
              <a:rPr lang="en-US" sz="2600" dirty="0" err="1">
                <a:latin typeface="Franklin Gothic Demi Cond" pitchFamily="34" charset="0"/>
              </a:rPr>
              <a:t>itu</a:t>
            </a:r>
            <a:r>
              <a:rPr lang="en-US" sz="2600" dirty="0">
                <a:latin typeface="Franklin Gothic Demi Cond" pitchFamily="34" charset="0"/>
              </a:rPr>
              <a:t> Allah </a:t>
            </a:r>
            <a:r>
              <a:rPr lang="en-US" sz="2600" dirty="0" err="1">
                <a:latin typeface="Franklin Gothic Demi Cond" pitchFamily="34" charset="0"/>
              </a:rPr>
              <a:t>mencoba</a:t>
            </a:r>
            <a:r>
              <a:rPr lang="en-US" sz="2600" dirty="0">
                <a:latin typeface="Franklin Gothic Demi Cond" pitchFamily="34" charset="0"/>
              </a:rPr>
              <a:t> Abraham. </a:t>
            </a:r>
            <a:r>
              <a:rPr lang="en-US" sz="2600" dirty="0" err="1">
                <a:latin typeface="Franklin Gothic Demi Cond" pitchFamily="34" charset="0"/>
              </a:rPr>
              <a:t>Ia</a:t>
            </a:r>
            <a:r>
              <a:rPr lang="en-US" sz="2600" dirty="0">
                <a:latin typeface="Franklin Gothic Demi Cond" pitchFamily="34" charset="0"/>
              </a:rPr>
              <a:t> </a:t>
            </a:r>
            <a:r>
              <a:rPr lang="en-US" sz="2600" dirty="0" err="1">
                <a:latin typeface="Franklin Gothic Demi Cond" pitchFamily="34" charset="0"/>
              </a:rPr>
              <a:t>berfirman</a:t>
            </a:r>
            <a:r>
              <a:rPr lang="en-US" sz="2600" dirty="0">
                <a:latin typeface="Franklin Gothic Demi Cond" pitchFamily="34" charset="0"/>
              </a:rPr>
              <a:t> </a:t>
            </a:r>
            <a:r>
              <a:rPr lang="en-US" sz="2600" dirty="0" err="1">
                <a:latin typeface="Franklin Gothic Demi Cond" pitchFamily="34" charset="0"/>
              </a:rPr>
              <a:t>kepadanya</a:t>
            </a:r>
            <a:r>
              <a:rPr lang="en-US" sz="2600" dirty="0">
                <a:latin typeface="Franklin Gothic Demi Cond" pitchFamily="34" charset="0"/>
              </a:rPr>
              <a:t>: "Abraham," </a:t>
            </a:r>
            <a:r>
              <a:rPr lang="en-US" sz="2600" dirty="0" err="1">
                <a:latin typeface="Franklin Gothic Demi Cond" pitchFamily="34" charset="0"/>
              </a:rPr>
              <a:t>lalu</a:t>
            </a:r>
            <a:r>
              <a:rPr lang="en-US" sz="2600" dirty="0">
                <a:latin typeface="Franklin Gothic Demi Cond" pitchFamily="34" charset="0"/>
              </a:rPr>
              <a:t> </a:t>
            </a:r>
            <a:r>
              <a:rPr lang="en-US" sz="2600" dirty="0" err="1">
                <a:latin typeface="Franklin Gothic Demi Cond" pitchFamily="34" charset="0"/>
              </a:rPr>
              <a:t>sahutnya</a:t>
            </a:r>
            <a:r>
              <a:rPr lang="en-US" sz="2600" dirty="0">
                <a:latin typeface="Franklin Gothic Demi Cond" pitchFamily="34" charset="0"/>
              </a:rPr>
              <a:t>: "</a:t>
            </a:r>
            <a:r>
              <a:rPr lang="en-US" sz="2600" dirty="0" err="1">
                <a:latin typeface="Franklin Gothic Demi Cond" pitchFamily="34" charset="0"/>
              </a:rPr>
              <a:t>Ya</a:t>
            </a:r>
            <a:r>
              <a:rPr lang="en-US" sz="2600" dirty="0">
                <a:latin typeface="Franklin Gothic Demi Cond" pitchFamily="34" charset="0"/>
              </a:rPr>
              <a:t>, </a:t>
            </a:r>
            <a:r>
              <a:rPr lang="en-US" sz="2600" dirty="0" err="1">
                <a:latin typeface="Franklin Gothic Demi Cond" pitchFamily="34" charset="0"/>
              </a:rPr>
              <a:t>Tuhan</a:t>
            </a:r>
            <a:r>
              <a:rPr lang="en-US" sz="2600" dirty="0">
                <a:latin typeface="Franklin Gothic Demi Cond" pitchFamily="34" charset="0"/>
              </a:rPr>
              <a:t>."</a:t>
            </a:r>
            <a:r>
              <a:rPr lang="en-US" sz="2600" dirty="0" err="1">
                <a:latin typeface="Franklin Gothic Demi Cond" pitchFamily="34" charset="0"/>
              </a:rPr>
              <a:t>Firman-Nya</a:t>
            </a:r>
            <a:r>
              <a:rPr lang="en-US" sz="2600" dirty="0">
                <a:latin typeface="Franklin Gothic Demi Cond" pitchFamily="34" charset="0"/>
              </a:rPr>
              <a:t>: "</a:t>
            </a:r>
            <a:r>
              <a:rPr lang="en-US" sz="2600" dirty="0" err="1">
                <a:latin typeface="Franklin Gothic Demi Cond" pitchFamily="34" charset="0"/>
              </a:rPr>
              <a:t>Ambillah</a:t>
            </a:r>
            <a:r>
              <a:rPr lang="en-US" sz="2600" dirty="0">
                <a:latin typeface="Franklin Gothic Demi Cond" pitchFamily="34" charset="0"/>
              </a:rPr>
              <a:t> </a:t>
            </a:r>
            <a:r>
              <a:rPr lang="en-US" sz="2600" dirty="0" err="1">
                <a:latin typeface="Franklin Gothic Demi Cond" pitchFamily="34" charset="0"/>
              </a:rPr>
              <a:t>anakmu</a:t>
            </a:r>
            <a:r>
              <a:rPr lang="en-US" sz="2600" dirty="0">
                <a:latin typeface="Franklin Gothic Demi Cond" pitchFamily="34" charset="0"/>
              </a:rPr>
              <a:t> yang </a:t>
            </a:r>
            <a:r>
              <a:rPr lang="en-US" sz="2600" dirty="0" err="1">
                <a:latin typeface="Franklin Gothic Demi Cond" pitchFamily="34" charset="0"/>
              </a:rPr>
              <a:t>tunggal</a:t>
            </a:r>
            <a:r>
              <a:rPr lang="en-US" sz="2600" dirty="0">
                <a:latin typeface="Franklin Gothic Demi Cond" pitchFamily="34" charset="0"/>
              </a:rPr>
              <a:t> </a:t>
            </a:r>
            <a:r>
              <a:rPr lang="en-US" sz="2600" dirty="0" err="1">
                <a:latin typeface="Franklin Gothic Demi Cond" pitchFamily="34" charset="0"/>
              </a:rPr>
              <a:t>itu</a:t>
            </a:r>
            <a:r>
              <a:rPr lang="en-US" sz="2600" dirty="0">
                <a:latin typeface="Franklin Gothic Demi Cond" pitchFamily="34" charset="0"/>
              </a:rPr>
              <a:t>, yang </a:t>
            </a:r>
            <a:r>
              <a:rPr lang="en-US" sz="2600" dirty="0" err="1">
                <a:latin typeface="Franklin Gothic Demi Cond" pitchFamily="34" charset="0"/>
              </a:rPr>
              <a:t>engkau</a:t>
            </a:r>
            <a:r>
              <a:rPr lang="en-US" sz="2600" dirty="0">
                <a:latin typeface="Franklin Gothic Demi Cond" pitchFamily="34" charset="0"/>
              </a:rPr>
              <a:t> </a:t>
            </a:r>
            <a:r>
              <a:rPr lang="en-US" sz="2600" dirty="0" err="1">
                <a:latin typeface="Franklin Gothic Demi Cond" pitchFamily="34" charset="0"/>
              </a:rPr>
              <a:t>kasihi</a:t>
            </a:r>
            <a:r>
              <a:rPr lang="en-US" sz="2600" dirty="0">
                <a:latin typeface="Franklin Gothic Demi Cond" pitchFamily="34" charset="0"/>
              </a:rPr>
              <a:t>, </a:t>
            </a:r>
            <a:r>
              <a:rPr lang="en-US" sz="2600" dirty="0" err="1">
                <a:latin typeface="Franklin Gothic Demi Cond" pitchFamily="34" charset="0"/>
              </a:rPr>
              <a:t>yakni</a:t>
            </a:r>
            <a:r>
              <a:rPr lang="en-US" sz="2600" dirty="0">
                <a:latin typeface="Franklin Gothic Demi Cond" pitchFamily="34" charset="0"/>
              </a:rPr>
              <a:t> </a:t>
            </a:r>
            <a:r>
              <a:rPr lang="en-US" sz="2600" dirty="0" err="1">
                <a:latin typeface="Franklin Gothic Demi Cond" pitchFamily="34" charset="0"/>
              </a:rPr>
              <a:t>Ishak</a:t>
            </a:r>
            <a:r>
              <a:rPr lang="en-US" sz="2600" dirty="0">
                <a:latin typeface="Franklin Gothic Demi Cond" pitchFamily="34" charset="0"/>
              </a:rPr>
              <a:t>, </a:t>
            </a:r>
            <a:r>
              <a:rPr lang="en-US" sz="2600" dirty="0" err="1">
                <a:latin typeface="Franklin Gothic Demi Cond" pitchFamily="34" charset="0"/>
              </a:rPr>
              <a:t>pergilah</a:t>
            </a:r>
            <a:r>
              <a:rPr lang="en-US" sz="2600" dirty="0">
                <a:latin typeface="Franklin Gothic Demi Cond" pitchFamily="34" charset="0"/>
              </a:rPr>
              <a:t> </a:t>
            </a:r>
            <a:r>
              <a:rPr lang="en-US" sz="2600" dirty="0" err="1">
                <a:latin typeface="Franklin Gothic Demi Cond" pitchFamily="34" charset="0"/>
              </a:rPr>
              <a:t>ke</a:t>
            </a:r>
            <a:r>
              <a:rPr lang="en-US" sz="2600" dirty="0">
                <a:latin typeface="Franklin Gothic Demi Cond" pitchFamily="34" charset="0"/>
              </a:rPr>
              <a:t> </a:t>
            </a:r>
            <a:r>
              <a:rPr lang="en-US" sz="2600" dirty="0" err="1">
                <a:latin typeface="Franklin Gothic Demi Cond" pitchFamily="34" charset="0"/>
              </a:rPr>
              <a:t>tanah</a:t>
            </a:r>
            <a:r>
              <a:rPr lang="en-US" sz="2600" dirty="0">
                <a:latin typeface="Franklin Gothic Demi Cond" pitchFamily="34" charset="0"/>
              </a:rPr>
              <a:t> </a:t>
            </a:r>
            <a:r>
              <a:rPr lang="en-US" sz="2600" dirty="0" err="1">
                <a:latin typeface="Franklin Gothic Demi Cond" pitchFamily="34" charset="0"/>
              </a:rPr>
              <a:t>Moria</a:t>
            </a:r>
            <a:r>
              <a:rPr lang="en-US" sz="2600" dirty="0">
                <a:latin typeface="Franklin Gothic Demi Cond" pitchFamily="34" charset="0"/>
              </a:rPr>
              <a:t> </a:t>
            </a:r>
            <a:r>
              <a:rPr lang="en-US" sz="2600" dirty="0" err="1">
                <a:latin typeface="Franklin Gothic Demi Cond" pitchFamily="34" charset="0"/>
              </a:rPr>
              <a:t>dan</a:t>
            </a:r>
            <a:r>
              <a:rPr lang="en-US" sz="2600" dirty="0">
                <a:latin typeface="Franklin Gothic Demi Cond" pitchFamily="34" charset="0"/>
              </a:rPr>
              <a:t> </a:t>
            </a:r>
            <a:r>
              <a:rPr lang="en-US" sz="2600" dirty="0" err="1">
                <a:latin typeface="Franklin Gothic Demi Cond" pitchFamily="34" charset="0"/>
              </a:rPr>
              <a:t>persembahkanlah</a:t>
            </a:r>
            <a:r>
              <a:rPr lang="en-US" sz="2600" dirty="0">
                <a:latin typeface="Franklin Gothic Demi Cond" pitchFamily="34" charset="0"/>
              </a:rPr>
              <a:t> </a:t>
            </a:r>
            <a:r>
              <a:rPr lang="en-US" sz="2600" dirty="0" err="1">
                <a:latin typeface="Franklin Gothic Demi Cond" pitchFamily="34" charset="0"/>
              </a:rPr>
              <a:t>dia</a:t>
            </a:r>
            <a:r>
              <a:rPr lang="en-US" sz="2600" dirty="0">
                <a:latin typeface="Franklin Gothic Demi Cond" pitchFamily="34" charset="0"/>
              </a:rPr>
              <a:t> </a:t>
            </a:r>
            <a:r>
              <a:rPr lang="en-US" sz="2600" dirty="0" err="1">
                <a:latin typeface="Franklin Gothic Demi Cond" pitchFamily="34" charset="0"/>
              </a:rPr>
              <a:t>di</a:t>
            </a:r>
            <a:r>
              <a:rPr lang="en-US" sz="2600" dirty="0">
                <a:latin typeface="Franklin Gothic Demi Cond" pitchFamily="34" charset="0"/>
              </a:rPr>
              <a:t> </a:t>
            </a:r>
            <a:r>
              <a:rPr lang="en-US" sz="2600" dirty="0" err="1">
                <a:latin typeface="Franklin Gothic Demi Cond" pitchFamily="34" charset="0"/>
              </a:rPr>
              <a:t>sana</a:t>
            </a:r>
            <a:r>
              <a:rPr lang="en-US" sz="2600" dirty="0">
                <a:latin typeface="Franklin Gothic Demi Cond" pitchFamily="34" charset="0"/>
              </a:rPr>
              <a:t> </a:t>
            </a:r>
            <a:r>
              <a:rPr lang="en-US" sz="2600" dirty="0" err="1">
                <a:latin typeface="Franklin Gothic Demi Cond" pitchFamily="34" charset="0"/>
              </a:rPr>
              <a:t>sebagai</a:t>
            </a:r>
            <a:r>
              <a:rPr lang="en-US" sz="2600" dirty="0">
                <a:latin typeface="Franklin Gothic Demi Cond" pitchFamily="34" charset="0"/>
              </a:rPr>
              <a:t> </a:t>
            </a:r>
            <a:r>
              <a:rPr lang="en-US" sz="2600" dirty="0" err="1">
                <a:latin typeface="Franklin Gothic Demi Cond" pitchFamily="34" charset="0"/>
              </a:rPr>
              <a:t>korban</a:t>
            </a:r>
            <a:r>
              <a:rPr lang="en-US" sz="2600" dirty="0">
                <a:latin typeface="Franklin Gothic Demi Cond" pitchFamily="34" charset="0"/>
              </a:rPr>
              <a:t> </a:t>
            </a:r>
            <a:r>
              <a:rPr lang="en-US" sz="2600" dirty="0" err="1">
                <a:latin typeface="Franklin Gothic Demi Cond" pitchFamily="34" charset="0"/>
              </a:rPr>
              <a:t>bakaran</a:t>
            </a:r>
            <a:r>
              <a:rPr lang="en-US" sz="2600" dirty="0">
                <a:latin typeface="Franklin Gothic Demi Cond" pitchFamily="34" charset="0"/>
              </a:rPr>
              <a:t> </a:t>
            </a:r>
            <a:r>
              <a:rPr lang="en-US" sz="2600" dirty="0" err="1">
                <a:latin typeface="Franklin Gothic Demi Cond" pitchFamily="34" charset="0"/>
              </a:rPr>
              <a:t>pada</a:t>
            </a:r>
            <a:r>
              <a:rPr lang="en-US" sz="2600" dirty="0">
                <a:latin typeface="Franklin Gothic Demi Cond" pitchFamily="34" charset="0"/>
              </a:rPr>
              <a:t> </a:t>
            </a:r>
            <a:r>
              <a:rPr lang="en-US" sz="2600" dirty="0" err="1">
                <a:latin typeface="Franklin Gothic Demi Cond" pitchFamily="34" charset="0"/>
              </a:rPr>
              <a:t>salah</a:t>
            </a:r>
            <a:r>
              <a:rPr lang="en-US" sz="2600" dirty="0">
                <a:latin typeface="Franklin Gothic Demi Cond" pitchFamily="34" charset="0"/>
              </a:rPr>
              <a:t> </a:t>
            </a:r>
            <a:r>
              <a:rPr lang="en-US" sz="2600" dirty="0" err="1">
                <a:latin typeface="Franklin Gothic Demi Cond" pitchFamily="34" charset="0"/>
              </a:rPr>
              <a:t>satu</a:t>
            </a:r>
            <a:r>
              <a:rPr lang="en-US" sz="2600" dirty="0">
                <a:latin typeface="Franklin Gothic Demi Cond" pitchFamily="34" charset="0"/>
              </a:rPr>
              <a:t> </a:t>
            </a:r>
            <a:r>
              <a:rPr lang="en-US" sz="2600" dirty="0" err="1">
                <a:latin typeface="Franklin Gothic Demi Cond" pitchFamily="34" charset="0"/>
              </a:rPr>
              <a:t>gunung</a:t>
            </a:r>
            <a:r>
              <a:rPr lang="en-US" sz="2600" dirty="0">
                <a:latin typeface="Franklin Gothic Demi Cond" pitchFamily="34" charset="0"/>
              </a:rPr>
              <a:t> yang </a:t>
            </a:r>
            <a:r>
              <a:rPr lang="en-US" sz="2600" dirty="0" err="1">
                <a:latin typeface="Franklin Gothic Demi Cond" pitchFamily="34" charset="0"/>
              </a:rPr>
              <a:t>akan</a:t>
            </a:r>
            <a:r>
              <a:rPr lang="en-US" sz="2600" dirty="0">
                <a:latin typeface="Franklin Gothic Demi Cond" pitchFamily="34" charset="0"/>
              </a:rPr>
              <a:t> </a:t>
            </a:r>
            <a:r>
              <a:rPr lang="en-US" sz="2600" dirty="0" err="1">
                <a:latin typeface="Franklin Gothic Demi Cond" pitchFamily="34" charset="0"/>
              </a:rPr>
              <a:t>Kukatakan</a:t>
            </a:r>
            <a:r>
              <a:rPr lang="en-US" sz="2600" dirty="0">
                <a:latin typeface="Franklin Gothic Demi Cond" pitchFamily="34" charset="0"/>
              </a:rPr>
              <a:t> </a:t>
            </a:r>
            <a:r>
              <a:rPr lang="en-US" sz="2600" dirty="0" err="1">
                <a:latin typeface="Franklin Gothic Demi Cond" pitchFamily="34" charset="0"/>
              </a:rPr>
              <a:t>kepadamu</a:t>
            </a:r>
            <a:r>
              <a:rPr lang="en-US" sz="2600" dirty="0">
                <a:latin typeface="Franklin Gothic Demi Cond" pitchFamily="34" charset="0"/>
              </a:rPr>
              <a:t>."</a:t>
            </a:r>
            <a:r>
              <a:rPr lang="en-US" sz="2600" dirty="0" err="1">
                <a:latin typeface="Franklin Gothic Demi Cond" pitchFamily="34" charset="0"/>
              </a:rPr>
              <a:t>Keesokan</a:t>
            </a:r>
            <a:r>
              <a:rPr lang="en-US" sz="2600" dirty="0">
                <a:latin typeface="Franklin Gothic Demi Cond" pitchFamily="34" charset="0"/>
              </a:rPr>
              <a:t> </a:t>
            </a:r>
            <a:r>
              <a:rPr lang="en-US" sz="2600" dirty="0" err="1">
                <a:latin typeface="Franklin Gothic Demi Cond" pitchFamily="34" charset="0"/>
              </a:rPr>
              <a:t>harinya</a:t>
            </a:r>
            <a:r>
              <a:rPr lang="en-US" sz="2600" dirty="0">
                <a:latin typeface="Franklin Gothic Demi Cond" pitchFamily="34" charset="0"/>
              </a:rPr>
              <a:t> </a:t>
            </a:r>
            <a:r>
              <a:rPr lang="en-US" sz="2600" dirty="0" err="1">
                <a:latin typeface="Franklin Gothic Demi Cond" pitchFamily="34" charset="0"/>
              </a:rPr>
              <a:t>pagi-pagi</a:t>
            </a:r>
            <a:r>
              <a:rPr lang="en-US" sz="2600" dirty="0">
                <a:latin typeface="Franklin Gothic Demi Cond" pitchFamily="34" charset="0"/>
              </a:rPr>
              <a:t> </a:t>
            </a:r>
            <a:r>
              <a:rPr lang="en-US" sz="2600" dirty="0" err="1">
                <a:latin typeface="Franklin Gothic Demi Cond" pitchFamily="34" charset="0"/>
              </a:rPr>
              <a:t>bangunlah</a:t>
            </a:r>
            <a:r>
              <a:rPr lang="en-US" sz="2600" dirty="0">
                <a:latin typeface="Franklin Gothic Demi Cond" pitchFamily="34" charset="0"/>
              </a:rPr>
              <a:t> Abraham, </a:t>
            </a:r>
            <a:r>
              <a:rPr lang="en-US" sz="2600" dirty="0" err="1">
                <a:latin typeface="Franklin Gothic Demi Cond" pitchFamily="34" charset="0"/>
              </a:rPr>
              <a:t>ia</a:t>
            </a:r>
            <a:r>
              <a:rPr lang="en-US" sz="2600" dirty="0">
                <a:latin typeface="Franklin Gothic Demi Cond" pitchFamily="34" charset="0"/>
              </a:rPr>
              <a:t> </a:t>
            </a:r>
            <a:r>
              <a:rPr lang="en-US" sz="2600" dirty="0" err="1">
                <a:latin typeface="Franklin Gothic Demi Cond" pitchFamily="34" charset="0"/>
              </a:rPr>
              <a:t>memasang</a:t>
            </a:r>
            <a:r>
              <a:rPr lang="en-US" sz="2600" dirty="0">
                <a:latin typeface="Franklin Gothic Demi Cond" pitchFamily="34" charset="0"/>
              </a:rPr>
              <a:t> </a:t>
            </a:r>
            <a:r>
              <a:rPr lang="en-US" sz="2600" dirty="0" err="1">
                <a:latin typeface="Franklin Gothic Demi Cond" pitchFamily="34" charset="0"/>
              </a:rPr>
              <a:t>pelana</a:t>
            </a:r>
            <a:r>
              <a:rPr lang="en-US" sz="2600" dirty="0">
                <a:latin typeface="Franklin Gothic Demi Cond" pitchFamily="34" charset="0"/>
              </a:rPr>
              <a:t> </a:t>
            </a:r>
            <a:r>
              <a:rPr lang="en-US" sz="2600" dirty="0" err="1">
                <a:latin typeface="Franklin Gothic Demi Cond" pitchFamily="34" charset="0"/>
              </a:rPr>
              <a:t>keledainya</a:t>
            </a:r>
            <a:r>
              <a:rPr lang="en-US" sz="2600" dirty="0">
                <a:latin typeface="Franklin Gothic Demi Cond" pitchFamily="34" charset="0"/>
              </a:rPr>
              <a:t> </a:t>
            </a:r>
            <a:r>
              <a:rPr lang="en-US" sz="2600" dirty="0" err="1">
                <a:latin typeface="Franklin Gothic Demi Cond" pitchFamily="34" charset="0"/>
              </a:rPr>
              <a:t>dan</a:t>
            </a:r>
            <a:r>
              <a:rPr lang="en-US" sz="2600" dirty="0">
                <a:latin typeface="Franklin Gothic Demi Cond" pitchFamily="34" charset="0"/>
              </a:rPr>
              <a:t> </a:t>
            </a:r>
            <a:r>
              <a:rPr lang="en-US" sz="2600" dirty="0" err="1">
                <a:latin typeface="Franklin Gothic Demi Cond" pitchFamily="34" charset="0"/>
              </a:rPr>
              <a:t>memanggil</a:t>
            </a:r>
            <a:r>
              <a:rPr lang="en-US" sz="2600" dirty="0">
                <a:latin typeface="Franklin Gothic Demi Cond" pitchFamily="34" charset="0"/>
              </a:rPr>
              <a:t> </a:t>
            </a:r>
            <a:r>
              <a:rPr lang="en-US" sz="2600" dirty="0" err="1">
                <a:latin typeface="Franklin Gothic Demi Cond" pitchFamily="34" charset="0"/>
              </a:rPr>
              <a:t>dua</a:t>
            </a:r>
            <a:r>
              <a:rPr lang="en-US" sz="2600" dirty="0">
                <a:latin typeface="Franklin Gothic Demi Cond" pitchFamily="34" charset="0"/>
              </a:rPr>
              <a:t> </a:t>
            </a:r>
            <a:r>
              <a:rPr lang="en-US" sz="2600" dirty="0" err="1">
                <a:latin typeface="Franklin Gothic Demi Cond" pitchFamily="34" charset="0"/>
              </a:rPr>
              <a:t>orang</a:t>
            </a:r>
            <a:r>
              <a:rPr lang="en-US" sz="2600" dirty="0">
                <a:latin typeface="Franklin Gothic Demi Cond" pitchFamily="34" charset="0"/>
              </a:rPr>
              <a:t> </a:t>
            </a:r>
            <a:r>
              <a:rPr lang="en-US" sz="2600" dirty="0" err="1">
                <a:latin typeface="Franklin Gothic Demi Cond" pitchFamily="34" charset="0"/>
              </a:rPr>
              <a:t>bujangnya</a:t>
            </a:r>
            <a:r>
              <a:rPr lang="en-US" sz="2600" dirty="0">
                <a:latin typeface="Franklin Gothic Demi Cond" pitchFamily="34" charset="0"/>
              </a:rPr>
              <a:t> </a:t>
            </a:r>
            <a:r>
              <a:rPr lang="en-US" sz="2600" dirty="0" err="1">
                <a:latin typeface="Franklin Gothic Demi Cond" pitchFamily="34" charset="0"/>
              </a:rPr>
              <a:t>beserta</a:t>
            </a:r>
            <a:r>
              <a:rPr lang="en-US" sz="2600" dirty="0">
                <a:latin typeface="Franklin Gothic Demi Cond" pitchFamily="34" charset="0"/>
              </a:rPr>
              <a:t> </a:t>
            </a:r>
            <a:r>
              <a:rPr lang="en-US" sz="2600" dirty="0" err="1">
                <a:latin typeface="Franklin Gothic Demi Cond" pitchFamily="34" charset="0"/>
              </a:rPr>
              <a:t>Ishak</a:t>
            </a:r>
            <a:r>
              <a:rPr lang="en-US" sz="2600" dirty="0">
                <a:latin typeface="Franklin Gothic Demi Cond" pitchFamily="34" charset="0"/>
              </a:rPr>
              <a:t>, </a:t>
            </a:r>
            <a:r>
              <a:rPr lang="en-US" sz="2600" dirty="0" err="1">
                <a:latin typeface="Franklin Gothic Demi Cond" pitchFamily="34" charset="0"/>
              </a:rPr>
              <a:t>anaknya</a:t>
            </a:r>
            <a:r>
              <a:rPr lang="en-US" sz="2600" dirty="0">
                <a:latin typeface="Franklin Gothic Demi Cond" pitchFamily="34" charset="0"/>
              </a:rPr>
              <a:t>; </a:t>
            </a:r>
            <a:r>
              <a:rPr lang="en-US" sz="2600" dirty="0" err="1">
                <a:latin typeface="Franklin Gothic Demi Cond" pitchFamily="34" charset="0"/>
              </a:rPr>
              <a:t>ia</a:t>
            </a:r>
            <a:r>
              <a:rPr lang="en-US" sz="2600" dirty="0">
                <a:latin typeface="Franklin Gothic Demi Cond" pitchFamily="34" charset="0"/>
              </a:rPr>
              <a:t> </a:t>
            </a:r>
            <a:r>
              <a:rPr lang="en-US" sz="2600" dirty="0" err="1">
                <a:latin typeface="Franklin Gothic Demi Cond" pitchFamily="34" charset="0"/>
              </a:rPr>
              <a:t>membelah</a:t>
            </a:r>
            <a:r>
              <a:rPr lang="en-US" sz="2600" dirty="0">
                <a:latin typeface="Franklin Gothic Demi Cond" pitchFamily="34" charset="0"/>
              </a:rPr>
              <a:t> </a:t>
            </a:r>
            <a:r>
              <a:rPr lang="en-US" sz="2600" dirty="0" err="1">
                <a:latin typeface="Franklin Gothic Demi Cond" pitchFamily="34" charset="0"/>
              </a:rPr>
              <a:t>juga</a:t>
            </a:r>
            <a:r>
              <a:rPr lang="en-US" sz="2600" dirty="0">
                <a:latin typeface="Franklin Gothic Demi Cond" pitchFamily="34" charset="0"/>
              </a:rPr>
              <a:t> </a:t>
            </a:r>
            <a:r>
              <a:rPr lang="en-US" sz="2600" dirty="0" err="1">
                <a:latin typeface="Franklin Gothic Demi Cond" pitchFamily="34" charset="0"/>
              </a:rPr>
              <a:t>kayu</a:t>
            </a:r>
            <a:r>
              <a:rPr lang="en-US" sz="2600" dirty="0">
                <a:latin typeface="Franklin Gothic Demi Cond" pitchFamily="34" charset="0"/>
              </a:rPr>
              <a:t> </a:t>
            </a:r>
            <a:r>
              <a:rPr lang="en-US" sz="2600" dirty="0" err="1">
                <a:latin typeface="Franklin Gothic Demi Cond" pitchFamily="34" charset="0"/>
              </a:rPr>
              <a:t>untuk</a:t>
            </a:r>
            <a:r>
              <a:rPr lang="en-US" sz="2600" dirty="0">
                <a:latin typeface="Franklin Gothic Demi Cond" pitchFamily="34" charset="0"/>
              </a:rPr>
              <a:t> </a:t>
            </a:r>
            <a:r>
              <a:rPr lang="en-US" sz="2600" dirty="0" err="1">
                <a:latin typeface="Franklin Gothic Demi Cond" pitchFamily="34" charset="0"/>
              </a:rPr>
              <a:t>korban</a:t>
            </a:r>
            <a:r>
              <a:rPr lang="en-US" sz="2600" dirty="0">
                <a:latin typeface="Franklin Gothic Demi Cond" pitchFamily="34" charset="0"/>
              </a:rPr>
              <a:t> </a:t>
            </a:r>
            <a:r>
              <a:rPr lang="en-US" sz="2600" dirty="0" err="1">
                <a:latin typeface="Franklin Gothic Demi Cond" pitchFamily="34" charset="0"/>
              </a:rPr>
              <a:t>bakaran</a:t>
            </a:r>
            <a:r>
              <a:rPr lang="en-US" sz="2600" dirty="0">
                <a:latin typeface="Franklin Gothic Demi Cond" pitchFamily="34" charset="0"/>
              </a:rPr>
              <a:t> </a:t>
            </a:r>
            <a:r>
              <a:rPr lang="en-US" sz="2600" dirty="0" err="1">
                <a:latin typeface="Franklin Gothic Demi Cond" pitchFamily="34" charset="0"/>
              </a:rPr>
              <a:t>itu</a:t>
            </a:r>
            <a:r>
              <a:rPr lang="en-US" sz="2600" dirty="0">
                <a:latin typeface="Franklin Gothic Demi Cond" pitchFamily="34" charset="0"/>
              </a:rPr>
              <a:t>, </a:t>
            </a:r>
            <a:r>
              <a:rPr lang="en-US" sz="2600" dirty="0" err="1">
                <a:latin typeface="Franklin Gothic Demi Cond" pitchFamily="34" charset="0"/>
              </a:rPr>
              <a:t>lalu</a:t>
            </a:r>
            <a:r>
              <a:rPr lang="en-US" sz="2600" dirty="0">
                <a:latin typeface="Franklin Gothic Demi Cond" pitchFamily="34" charset="0"/>
              </a:rPr>
              <a:t> </a:t>
            </a:r>
            <a:r>
              <a:rPr lang="en-US" sz="2600" dirty="0" err="1">
                <a:latin typeface="Franklin Gothic Demi Cond" pitchFamily="34" charset="0"/>
              </a:rPr>
              <a:t>berangkatlah</a:t>
            </a:r>
            <a:r>
              <a:rPr lang="en-US" sz="2600" dirty="0">
                <a:latin typeface="Franklin Gothic Demi Cond" pitchFamily="34" charset="0"/>
              </a:rPr>
              <a:t> </a:t>
            </a:r>
            <a:r>
              <a:rPr lang="en-US" sz="2600" dirty="0" err="1">
                <a:latin typeface="Franklin Gothic Demi Cond" pitchFamily="34" charset="0"/>
              </a:rPr>
              <a:t>ia</a:t>
            </a:r>
            <a:r>
              <a:rPr lang="en-US" sz="2600" dirty="0">
                <a:latin typeface="Franklin Gothic Demi Cond" pitchFamily="34" charset="0"/>
              </a:rPr>
              <a:t> </a:t>
            </a:r>
            <a:r>
              <a:rPr lang="en-US" sz="2600" dirty="0" err="1">
                <a:latin typeface="Franklin Gothic Demi Cond" pitchFamily="34" charset="0"/>
              </a:rPr>
              <a:t>dan</a:t>
            </a:r>
            <a:r>
              <a:rPr lang="en-US" sz="2600" dirty="0">
                <a:latin typeface="Franklin Gothic Demi Cond" pitchFamily="34" charset="0"/>
              </a:rPr>
              <a:t> </a:t>
            </a:r>
            <a:r>
              <a:rPr lang="en-US" sz="2600" dirty="0" err="1">
                <a:latin typeface="Franklin Gothic Demi Cond" pitchFamily="34" charset="0"/>
              </a:rPr>
              <a:t>pergi</a:t>
            </a:r>
            <a:r>
              <a:rPr lang="en-US" sz="2600" dirty="0">
                <a:latin typeface="Franklin Gothic Demi Cond" pitchFamily="34" charset="0"/>
              </a:rPr>
              <a:t> </a:t>
            </a:r>
            <a:r>
              <a:rPr lang="en-US" sz="2600" dirty="0" err="1">
                <a:latin typeface="Franklin Gothic Demi Cond" pitchFamily="34" charset="0"/>
              </a:rPr>
              <a:t>ke</a:t>
            </a:r>
            <a:r>
              <a:rPr lang="en-US" sz="2600" dirty="0">
                <a:latin typeface="Franklin Gothic Demi Cond" pitchFamily="34" charset="0"/>
              </a:rPr>
              <a:t> </a:t>
            </a:r>
            <a:r>
              <a:rPr lang="en-US" sz="2600" dirty="0" err="1">
                <a:latin typeface="Franklin Gothic Demi Cond" pitchFamily="34" charset="0"/>
              </a:rPr>
              <a:t>tempat</a:t>
            </a:r>
            <a:r>
              <a:rPr lang="en-US" sz="2600" dirty="0">
                <a:latin typeface="Franklin Gothic Demi Cond" pitchFamily="34" charset="0"/>
              </a:rPr>
              <a:t> yang </a:t>
            </a:r>
            <a:r>
              <a:rPr lang="en-US" sz="2600" dirty="0" err="1">
                <a:latin typeface="Franklin Gothic Demi Cond" pitchFamily="34" charset="0"/>
              </a:rPr>
              <a:t>dikatakan</a:t>
            </a:r>
            <a:r>
              <a:rPr lang="en-US" sz="2600" dirty="0">
                <a:latin typeface="Franklin Gothic Demi Cond" pitchFamily="34" charset="0"/>
              </a:rPr>
              <a:t> Allah </a:t>
            </a:r>
            <a:r>
              <a:rPr lang="en-US" sz="2600" dirty="0" err="1">
                <a:latin typeface="Franklin Gothic Demi Cond" pitchFamily="34" charset="0"/>
              </a:rPr>
              <a:t>kepadanya</a:t>
            </a:r>
            <a:r>
              <a:rPr lang="en-US" sz="2600" dirty="0">
                <a:latin typeface="Franklin Gothic Demi Cond" pitchFamily="34" charset="0"/>
              </a:rPr>
              <a:t>.</a:t>
            </a:r>
          </a:p>
        </p:txBody>
      </p:sp>
      <p:pic>
        <p:nvPicPr>
          <p:cNvPr id="7"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931" r="6517"/>
          <a:stretch/>
        </p:blipFill>
        <p:spPr bwMode="auto">
          <a:xfrm>
            <a:off x="0" y="571480"/>
            <a:ext cx="1857356" cy="166724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1C3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274638"/>
            <a:ext cx="9144000" cy="1439850"/>
          </a:xfrm>
          <a:solidFill>
            <a:schemeClr val="tx2">
              <a:lumMod val="40000"/>
              <a:lumOff val="60000"/>
            </a:schemeClr>
          </a:solidFill>
        </p:spPr>
        <p:txBody>
          <a:bodyPr>
            <a:noAutofit/>
          </a:bodyPr>
          <a:lstStyle/>
          <a:p>
            <a:r>
              <a:rPr lang="en-US" sz="4000" dirty="0" err="1">
                <a:latin typeface="Bernard MT Condensed" pitchFamily="18" charset="0"/>
              </a:rPr>
              <a:t>Mengapa</a:t>
            </a:r>
            <a:r>
              <a:rPr lang="en-US" sz="4000" dirty="0">
                <a:latin typeface="Bernard MT Condensed" pitchFamily="18" charset="0"/>
              </a:rPr>
              <a:t> </a:t>
            </a:r>
            <a:r>
              <a:rPr lang="en-US" sz="4000" dirty="0" err="1">
                <a:latin typeface="Bernard MT Condensed" pitchFamily="18" charset="0"/>
              </a:rPr>
              <a:t>ujian</a:t>
            </a:r>
            <a:r>
              <a:rPr lang="en-US" sz="4000" dirty="0">
                <a:latin typeface="Bernard MT Condensed" pitchFamily="18" charset="0"/>
              </a:rPr>
              <a:t> </a:t>
            </a:r>
            <a:r>
              <a:rPr lang="en-US" sz="4000" dirty="0" err="1">
                <a:latin typeface="Bernard MT Condensed" pitchFamily="18" charset="0"/>
              </a:rPr>
              <a:t>Tuhan</a:t>
            </a:r>
            <a:r>
              <a:rPr lang="en-US" sz="4000" dirty="0">
                <a:latin typeface="Bernard MT Condensed" pitchFamily="18" charset="0"/>
              </a:rPr>
              <a:t> </a:t>
            </a:r>
            <a:r>
              <a:rPr lang="en-US" sz="4000" dirty="0" err="1">
                <a:latin typeface="Bernard MT Condensed" pitchFamily="18" charset="0"/>
              </a:rPr>
              <a:t>kepada</a:t>
            </a:r>
            <a:r>
              <a:rPr lang="en-US" sz="4000" dirty="0">
                <a:latin typeface="Bernard MT Condensed" pitchFamily="18" charset="0"/>
              </a:rPr>
              <a:t> Abraham </a:t>
            </a:r>
            <a:br>
              <a:rPr lang="en-US" sz="4000" dirty="0">
                <a:latin typeface="Bernard MT Condensed" pitchFamily="18" charset="0"/>
              </a:rPr>
            </a:br>
            <a:r>
              <a:rPr lang="en-US" sz="4000" dirty="0" err="1">
                <a:latin typeface="Bernard MT Condensed" pitchFamily="18" charset="0"/>
              </a:rPr>
              <a:t>sulit</a:t>
            </a:r>
            <a:r>
              <a:rPr lang="en-US" sz="4000" dirty="0">
                <a:latin typeface="Bernard MT Condensed" pitchFamily="18" charset="0"/>
              </a:rPr>
              <a:t> </a:t>
            </a:r>
            <a:r>
              <a:rPr lang="en-US" sz="4000" dirty="0" err="1">
                <a:latin typeface="Bernard MT Condensed" pitchFamily="18" charset="0"/>
              </a:rPr>
              <a:t>untuk</a:t>
            </a:r>
            <a:r>
              <a:rPr lang="en-US" sz="4000" dirty="0">
                <a:latin typeface="Bernard MT Condensed" pitchFamily="18" charset="0"/>
              </a:rPr>
              <a:t> </a:t>
            </a:r>
            <a:r>
              <a:rPr lang="en-US" sz="4000" dirty="0" err="1">
                <a:latin typeface="Bernard MT Condensed" pitchFamily="18" charset="0"/>
              </a:rPr>
              <a:t>dipahami</a:t>
            </a:r>
            <a:r>
              <a:rPr lang="en-US" sz="4000" dirty="0">
                <a:latin typeface="Bernard MT Condensed" pitchFamily="18" charset="0"/>
              </a:rPr>
              <a:t>?</a:t>
            </a:r>
          </a:p>
        </p:txBody>
      </p:sp>
      <p:sp>
        <p:nvSpPr>
          <p:cNvPr id="3" name="Content Placeholder 2"/>
          <p:cNvSpPr>
            <a:spLocks noGrp="1"/>
          </p:cNvSpPr>
          <p:nvPr>
            <p:ph idx="1"/>
          </p:nvPr>
        </p:nvSpPr>
        <p:spPr>
          <a:xfrm>
            <a:off x="428596" y="2000240"/>
            <a:ext cx="8229600" cy="4614882"/>
          </a:xfrm>
        </p:spPr>
        <p:txBody>
          <a:bodyPr>
            <a:normAutofit/>
          </a:bodyPr>
          <a:lstStyle/>
          <a:p>
            <a:pPr marL="514350" indent="-514350">
              <a:buFont typeface="Wingdings" pitchFamily="2" charset="2"/>
              <a:buChar char="q"/>
            </a:pPr>
            <a:r>
              <a:rPr lang="en-US" sz="3600" dirty="0" err="1">
                <a:solidFill>
                  <a:schemeClr val="bg1"/>
                </a:solidFill>
                <a:latin typeface="Berlin Sans FB" pitchFamily="34" charset="0"/>
              </a:rPr>
              <a:t>Perintah</a:t>
            </a:r>
            <a:r>
              <a:rPr lang="en-US" sz="3600" dirty="0">
                <a:solidFill>
                  <a:schemeClr val="bg1"/>
                </a:solidFill>
                <a:latin typeface="Berlin Sans FB" pitchFamily="34" charset="0"/>
              </a:rPr>
              <a:t> </a:t>
            </a:r>
            <a:r>
              <a:rPr lang="en-US" sz="3600" dirty="0" err="1">
                <a:solidFill>
                  <a:schemeClr val="bg1"/>
                </a:solidFill>
                <a:latin typeface="Berlin Sans FB" pitchFamily="34" charset="0"/>
              </a:rPr>
              <a:t>Ilahi</a:t>
            </a:r>
            <a:r>
              <a:rPr lang="en-US" sz="3600" dirty="0">
                <a:solidFill>
                  <a:schemeClr val="bg1"/>
                </a:solidFill>
                <a:latin typeface="Berlin Sans FB" pitchFamily="34" charset="0"/>
              </a:rPr>
              <a:t> </a:t>
            </a:r>
            <a:r>
              <a:rPr lang="en-US" sz="3600" dirty="0" err="1">
                <a:solidFill>
                  <a:schemeClr val="bg1"/>
                </a:solidFill>
                <a:latin typeface="Berlin Sans FB" pitchFamily="34" charset="0"/>
              </a:rPr>
              <a:t>ini</a:t>
            </a:r>
            <a:r>
              <a:rPr lang="en-US" sz="3600" dirty="0">
                <a:solidFill>
                  <a:schemeClr val="bg1"/>
                </a:solidFill>
                <a:latin typeface="Berlin Sans FB" pitchFamily="34" charset="0"/>
              </a:rPr>
              <a:t> </a:t>
            </a:r>
            <a:r>
              <a:rPr lang="en-US" sz="3600" dirty="0" err="1">
                <a:solidFill>
                  <a:schemeClr val="bg1"/>
                </a:solidFill>
                <a:latin typeface="Berlin Sans FB" pitchFamily="34" charset="0"/>
              </a:rPr>
              <a:t>bertentangan</a:t>
            </a:r>
            <a:r>
              <a:rPr lang="en-US" sz="3600" dirty="0">
                <a:solidFill>
                  <a:schemeClr val="bg1"/>
                </a:solidFill>
                <a:latin typeface="Berlin Sans FB" pitchFamily="34" charset="0"/>
              </a:rPr>
              <a:t> </a:t>
            </a:r>
            <a:r>
              <a:rPr lang="en-US" sz="3600" dirty="0" err="1">
                <a:solidFill>
                  <a:schemeClr val="bg1"/>
                </a:solidFill>
                <a:latin typeface="Berlin Sans FB" pitchFamily="34" charset="0"/>
              </a:rPr>
              <a:t>dengan</a:t>
            </a:r>
            <a:r>
              <a:rPr lang="en-US" sz="3600" dirty="0">
                <a:solidFill>
                  <a:schemeClr val="bg1"/>
                </a:solidFill>
                <a:latin typeface="Berlin Sans FB" pitchFamily="34" charset="0"/>
              </a:rPr>
              <a:t> </a:t>
            </a:r>
            <a:r>
              <a:rPr lang="en-US" sz="3600" dirty="0" err="1">
                <a:solidFill>
                  <a:schemeClr val="bg1"/>
                </a:solidFill>
                <a:latin typeface="Berlin Sans FB" pitchFamily="34" charset="0"/>
              </a:rPr>
              <a:t>larangan</a:t>
            </a:r>
            <a:r>
              <a:rPr lang="en-US" sz="3600" dirty="0">
                <a:solidFill>
                  <a:schemeClr val="bg1"/>
                </a:solidFill>
                <a:latin typeface="Berlin Sans FB" pitchFamily="34" charset="0"/>
              </a:rPr>
              <a:t> </a:t>
            </a:r>
            <a:r>
              <a:rPr lang="en-US" sz="3600" dirty="0" err="1">
                <a:solidFill>
                  <a:schemeClr val="bg1"/>
                </a:solidFill>
                <a:latin typeface="Berlin Sans FB" pitchFamily="34" charset="0"/>
              </a:rPr>
              <a:t>Alkitabiah</a:t>
            </a:r>
            <a:r>
              <a:rPr lang="en-US" sz="3600" dirty="0">
                <a:solidFill>
                  <a:schemeClr val="bg1"/>
                </a:solidFill>
                <a:latin typeface="Berlin Sans FB" pitchFamily="34" charset="0"/>
              </a:rPr>
              <a:t> </a:t>
            </a:r>
            <a:r>
              <a:rPr lang="en-US" sz="3600" dirty="0" err="1">
                <a:solidFill>
                  <a:schemeClr val="bg1"/>
                </a:solidFill>
                <a:latin typeface="Berlin Sans FB" pitchFamily="34" charset="0"/>
              </a:rPr>
              <a:t>di</a:t>
            </a:r>
            <a:r>
              <a:rPr lang="en-US" sz="3600" dirty="0">
                <a:solidFill>
                  <a:schemeClr val="bg1"/>
                </a:solidFill>
                <a:latin typeface="Berlin Sans FB" pitchFamily="34" charset="0"/>
              </a:rPr>
              <a:t> </a:t>
            </a:r>
            <a:r>
              <a:rPr lang="en-US" sz="3600" dirty="0" err="1">
                <a:solidFill>
                  <a:schemeClr val="bg1"/>
                </a:solidFill>
                <a:latin typeface="Berlin Sans FB" pitchFamily="34" charset="0"/>
              </a:rPr>
              <a:t>kemudian</a:t>
            </a:r>
            <a:r>
              <a:rPr lang="en-US" sz="3600" dirty="0">
                <a:solidFill>
                  <a:schemeClr val="bg1"/>
                </a:solidFill>
                <a:latin typeface="Berlin Sans FB" pitchFamily="34" charset="0"/>
              </a:rPr>
              <a:t> </a:t>
            </a:r>
            <a:r>
              <a:rPr lang="en-US" sz="3600" dirty="0" err="1">
                <a:solidFill>
                  <a:schemeClr val="bg1"/>
                </a:solidFill>
                <a:latin typeface="Berlin Sans FB" pitchFamily="34" charset="0"/>
              </a:rPr>
              <a:t>hari</a:t>
            </a:r>
            <a:r>
              <a:rPr lang="en-US" sz="3600" dirty="0">
                <a:solidFill>
                  <a:schemeClr val="bg1"/>
                </a:solidFill>
                <a:latin typeface="Berlin Sans FB" pitchFamily="34" charset="0"/>
              </a:rPr>
              <a:t> </a:t>
            </a:r>
            <a:r>
              <a:rPr lang="en-US" sz="3600" dirty="0" err="1">
                <a:solidFill>
                  <a:schemeClr val="bg1"/>
                </a:solidFill>
                <a:latin typeface="Berlin Sans FB" pitchFamily="34" charset="0"/>
              </a:rPr>
              <a:t>terhadap</a:t>
            </a:r>
            <a:r>
              <a:rPr lang="en-US" sz="3600" dirty="0">
                <a:solidFill>
                  <a:schemeClr val="bg1"/>
                </a:solidFill>
                <a:latin typeface="Berlin Sans FB" pitchFamily="34" charset="0"/>
              </a:rPr>
              <a:t> </a:t>
            </a:r>
            <a:r>
              <a:rPr lang="en-US" sz="3600" dirty="0" err="1">
                <a:solidFill>
                  <a:schemeClr val="bg1"/>
                </a:solidFill>
                <a:latin typeface="Berlin Sans FB" pitchFamily="34" charset="0"/>
              </a:rPr>
              <a:t>pengorbanan</a:t>
            </a:r>
            <a:r>
              <a:rPr lang="en-US" sz="3600" dirty="0">
                <a:solidFill>
                  <a:schemeClr val="bg1"/>
                </a:solidFill>
                <a:latin typeface="Berlin Sans FB" pitchFamily="34" charset="0"/>
              </a:rPr>
              <a:t> </a:t>
            </a:r>
            <a:r>
              <a:rPr lang="en-US" sz="3600" dirty="0" err="1">
                <a:solidFill>
                  <a:schemeClr val="bg1"/>
                </a:solidFill>
                <a:latin typeface="Berlin Sans FB" pitchFamily="34" charset="0"/>
              </a:rPr>
              <a:t>manusia</a:t>
            </a:r>
            <a:r>
              <a:rPr lang="en-US" sz="3600" dirty="0">
                <a:solidFill>
                  <a:schemeClr val="bg1"/>
                </a:solidFill>
                <a:latin typeface="Berlin Sans FB" pitchFamily="34" charset="0"/>
              </a:rPr>
              <a:t> [</a:t>
            </a:r>
            <a:r>
              <a:rPr lang="en-US" sz="3600" dirty="0" err="1">
                <a:solidFill>
                  <a:schemeClr val="bg1"/>
                </a:solidFill>
                <a:latin typeface="Berlin Sans FB" pitchFamily="34" charset="0"/>
              </a:rPr>
              <a:t>Imamat</a:t>
            </a:r>
            <a:r>
              <a:rPr lang="en-US" sz="3600" dirty="0">
                <a:solidFill>
                  <a:schemeClr val="bg1"/>
                </a:solidFill>
                <a:latin typeface="Berlin Sans FB" pitchFamily="34" charset="0"/>
              </a:rPr>
              <a:t> 18: 21].   </a:t>
            </a:r>
          </a:p>
          <a:p>
            <a:pPr marL="514350" indent="-514350">
              <a:buFont typeface="Wingdings" pitchFamily="2" charset="2"/>
              <a:buChar char="q"/>
            </a:pPr>
            <a:r>
              <a:rPr lang="en-US" sz="3600" dirty="0" err="1">
                <a:solidFill>
                  <a:schemeClr val="bg1"/>
                </a:solidFill>
                <a:latin typeface="Berlin Sans FB" pitchFamily="34" charset="0"/>
              </a:rPr>
              <a:t>Perintah</a:t>
            </a:r>
            <a:r>
              <a:rPr lang="en-US" sz="3600" dirty="0">
                <a:solidFill>
                  <a:schemeClr val="bg1"/>
                </a:solidFill>
                <a:latin typeface="Berlin Sans FB" pitchFamily="34" charset="0"/>
              </a:rPr>
              <a:t> </a:t>
            </a:r>
            <a:r>
              <a:rPr lang="en-US" sz="3600" dirty="0" err="1">
                <a:solidFill>
                  <a:schemeClr val="bg1"/>
                </a:solidFill>
                <a:latin typeface="Berlin Sans FB" pitchFamily="34" charset="0"/>
              </a:rPr>
              <a:t>ini</a:t>
            </a:r>
            <a:r>
              <a:rPr lang="en-US" sz="3600" dirty="0">
                <a:solidFill>
                  <a:schemeClr val="bg1"/>
                </a:solidFill>
                <a:latin typeface="Berlin Sans FB" pitchFamily="34" charset="0"/>
              </a:rPr>
              <a:t> </a:t>
            </a:r>
            <a:r>
              <a:rPr lang="en-US" sz="3600" dirty="0" err="1">
                <a:solidFill>
                  <a:schemeClr val="bg1"/>
                </a:solidFill>
                <a:latin typeface="Berlin Sans FB" pitchFamily="34" charset="0"/>
              </a:rPr>
              <a:t>juga</a:t>
            </a:r>
            <a:r>
              <a:rPr lang="en-US" sz="3600" dirty="0">
                <a:solidFill>
                  <a:schemeClr val="bg1"/>
                </a:solidFill>
                <a:latin typeface="Berlin Sans FB" pitchFamily="34" charset="0"/>
              </a:rPr>
              <a:t> </a:t>
            </a:r>
            <a:r>
              <a:rPr lang="en-US" sz="3600" dirty="0" err="1">
                <a:solidFill>
                  <a:schemeClr val="bg1"/>
                </a:solidFill>
                <a:latin typeface="Berlin Sans FB" pitchFamily="34" charset="0"/>
              </a:rPr>
              <a:t>bertentangan</a:t>
            </a:r>
            <a:r>
              <a:rPr lang="en-US" sz="3600" dirty="0">
                <a:solidFill>
                  <a:schemeClr val="bg1"/>
                </a:solidFill>
                <a:latin typeface="Berlin Sans FB" pitchFamily="34" charset="0"/>
              </a:rPr>
              <a:t> </a:t>
            </a:r>
            <a:r>
              <a:rPr lang="en-US" sz="3600" dirty="0" err="1">
                <a:solidFill>
                  <a:schemeClr val="bg1"/>
                </a:solidFill>
                <a:latin typeface="Berlin Sans FB" pitchFamily="34" charset="0"/>
              </a:rPr>
              <a:t>dengan</a:t>
            </a:r>
            <a:r>
              <a:rPr lang="en-US" sz="3600" dirty="0">
                <a:solidFill>
                  <a:schemeClr val="bg1"/>
                </a:solidFill>
                <a:latin typeface="Berlin Sans FB" pitchFamily="34" charset="0"/>
              </a:rPr>
              <a:t> </a:t>
            </a:r>
            <a:r>
              <a:rPr lang="en-US" sz="3600" dirty="0" err="1">
                <a:solidFill>
                  <a:schemeClr val="bg1"/>
                </a:solidFill>
                <a:latin typeface="Berlin Sans FB" pitchFamily="34" charset="0"/>
              </a:rPr>
              <a:t>janji</a:t>
            </a:r>
            <a:r>
              <a:rPr lang="en-US" sz="3600" dirty="0">
                <a:solidFill>
                  <a:schemeClr val="bg1"/>
                </a:solidFill>
                <a:latin typeface="Berlin Sans FB" pitchFamily="34" charset="0"/>
              </a:rPr>
              <a:t> Allah </a:t>
            </a:r>
            <a:r>
              <a:rPr lang="en-US" sz="3600" dirty="0" err="1">
                <a:solidFill>
                  <a:schemeClr val="bg1"/>
                </a:solidFill>
                <a:latin typeface="Berlin Sans FB" pitchFamily="34" charset="0"/>
              </a:rPr>
              <a:t>tentang</a:t>
            </a:r>
            <a:r>
              <a:rPr lang="en-US" sz="3600" dirty="0">
                <a:solidFill>
                  <a:schemeClr val="bg1"/>
                </a:solidFill>
                <a:latin typeface="Berlin Sans FB" pitchFamily="34" charset="0"/>
              </a:rPr>
              <a:t> </a:t>
            </a:r>
            <a:r>
              <a:rPr lang="en-US" sz="3600" dirty="0" err="1">
                <a:solidFill>
                  <a:schemeClr val="bg1"/>
                </a:solidFill>
                <a:latin typeface="Berlin Sans FB" pitchFamily="34" charset="0"/>
              </a:rPr>
              <a:t>perjanjian</a:t>
            </a:r>
            <a:r>
              <a:rPr lang="en-US" sz="3600" dirty="0">
                <a:solidFill>
                  <a:schemeClr val="bg1"/>
                </a:solidFill>
                <a:latin typeface="Berlin Sans FB" pitchFamily="34" charset="0"/>
              </a:rPr>
              <a:t> </a:t>
            </a:r>
            <a:r>
              <a:rPr lang="en-US" sz="3600" dirty="0" err="1">
                <a:solidFill>
                  <a:schemeClr val="bg1"/>
                </a:solidFill>
                <a:latin typeface="Berlin Sans FB" pitchFamily="34" charset="0"/>
              </a:rPr>
              <a:t>kekal</a:t>
            </a:r>
            <a:r>
              <a:rPr lang="en-US" sz="3600" dirty="0">
                <a:solidFill>
                  <a:schemeClr val="bg1"/>
                </a:solidFill>
                <a:latin typeface="Berlin Sans FB" pitchFamily="34" charset="0"/>
              </a:rPr>
              <a:t> </a:t>
            </a:r>
            <a:r>
              <a:rPr lang="en-US" sz="3600" dirty="0" err="1">
                <a:solidFill>
                  <a:schemeClr val="bg1"/>
                </a:solidFill>
                <a:latin typeface="Berlin Sans FB" pitchFamily="34" charset="0"/>
              </a:rPr>
              <a:t>melalui</a:t>
            </a:r>
            <a:r>
              <a:rPr lang="en-US" sz="3600" dirty="0">
                <a:solidFill>
                  <a:schemeClr val="bg1"/>
                </a:solidFill>
                <a:latin typeface="Berlin Sans FB" pitchFamily="34" charset="0"/>
              </a:rPr>
              <a:t> </a:t>
            </a:r>
            <a:r>
              <a:rPr lang="en-US" sz="3600" dirty="0" err="1">
                <a:solidFill>
                  <a:schemeClr val="bg1"/>
                </a:solidFill>
                <a:latin typeface="Berlin Sans FB" pitchFamily="34" charset="0"/>
              </a:rPr>
              <a:t>Ishak</a:t>
            </a:r>
            <a:r>
              <a:rPr lang="en-US" sz="3600" dirty="0">
                <a:solidFill>
                  <a:schemeClr val="bg1"/>
                </a:solidFill>
                <a:latin typeface="Berlin Sans FB" pitchFamily="34" charset="0"/>
              </a:rPr>
              <a:t> [</a:t>
            </a:r>
            <a:r>
              <a:rPr lang="en-US" sz="3600" dirty="0" err="1">
                <a:solidFill>
                  <a:schemeClr val="bg1"/>
                </a:solidFill>
                <a:latin typeface="Berlin Sans FB" pitchFamily="34" charset="0"/>
              </a:rPr>
              <a:t>Kejadian</a:t>
            </a:r>
            <a:r>
              <a:rPr lang="en-US" sz="3600" dirty="0">
                <a:solidFill>
                  <a:schemeClr val="bg1"/>
                </a:solidFill>
                <a:latin typeface="Berlin Sans FB" pitchFamily="34" charset="0"/>
              </a:rPr>
              <a:t> 15:5].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15 Ayat Alkitab tentang Kekuatan dan Pengharapan | Popmama.com"/>
          <p:cNvPicPr>
            <a:picLocks noChangeAspect="1" noChangeArrowheads="1"/>
          </p:cNvPicPr>
          <p:nvPr/>
        </p:nvPicPr>
        <p:blipFill>
          <a:blip r:embed="rId2"/>
          <a:srcRect l="29144"/>
          <a:stretch>
            <a:fillRect/>
          </a:stretch>
        </p:blipFill>
        <p:spPr bwMode="auto">
          <a:xfrm>
            <a:off x="0" y="0"/>
            <a:ext cx="9144000" cy="6858000"/>
          </a:xfrm>
          <a:prstGeom prst="rect">
            <a:avLst/>
          </a:prstGeom>
          <a:noFill/>
        </p:spPr>
      </p:pic>
      <p:sp>
        <p:nvSpPr>
          <p:cNvPr id="3" name="Content Placeholder 2"/>
          <p:cNvSpPr>
            <a:spLocks noGrp="1"/>
          </p:cNvSpPr>
          <p:nvPr>
            <p:ph idx="1"/>
          </p:nvPr>
        </p:nvSpPr>
        <p:spPr>
          <a:xfrm>
            <a:off x="2743184" y="1071546"/>
            <a:ext cx="6400816" cy="5429288"/>
          </a:xfrm>
        </p:spPr>
        <p:txBody>
          <a:bodyPr>
            <a:normAutofit/>
          </a:bodyPr>
          <a:lstStyle/>
          <a:p>
            <a:pPr>
              <a:buNone/>
            </a:pPr>
            <a:r>
              <a:rPr lang="en-US" sz="3000" dirty="0">
                <a:solidFill>
                  <a:schemeClr val="bg1"/>
                </a:solidFill>
                <a:latin typeface="Eras Bold ITC" pitchFamily="34" charset="0"/>
              </a:rPr>
              <a:t>	</a:t>
            </a:r>
            <a:r>
              <a:rPr lang="en-US" sz="3000" dirty="0" err="1">
                <a:solidFill>
                  <a:schemeClr val="bg1"/>
                </a:solidFill>
                <a:latin typeface="Eras Bold ITC" pitchFamily="34" charset="0"/>
              </a:rPr>
              <a:t>Gagasan</a:t>
            </a:r>
            <a:r>
              <a:rPr lang="en-US" sz="3000" dirty="0">
                <a:solidFill>
                  <a:schemeClr val="bg1"/>
                </a:solidFill>
                <a:latin typeface="Eras Bold ITC" pitchFamily="34" charset="0"/>
              </a:rPr>
              <a:t> </a:t>
            </a:r>
            <a:r>
              <a:rPr lang="en-US" sz="3000" dirty="0" err="1">
                <a:solidFill>
                  <a:schemeClr val="bg1"/>
                </a:solidFill>
                <a:latin typeface="Eras Bold ITC" pitchFamily="34" charset="0"/>
              </a:rPr>
              <a:t>Alkitabiah</a:t>
            </a:r>
            <a:r>
              <a:rPr lang="en-US" sz="3000" dirty="0">
                <a:solidFill>
                  <a:schemeClr val="bg1"/>
                </a:solidFill>
                <a:latin typeface="Eras Bold ITC" pitchFamily="34" charset="0"/>
              </a:rPr>
              <a:t> </a:t>
            </a:r>
            <a:r>
              <a:rPr lang="en-US" sz="3000" dirty="0" err="1">
                <a:solidFill>
                  <a:schemeClr val="bg1"/>
                </a:solidFill>
                <a:latin typeface="Eras Bold ITC" pitchFamily="34" charset="0"/>
              </a:rPr>
              <a:t>tentang</a:t>
            </a:r>
            <a:r>
              <a:rPr lang="en-US" sz="3000" dirty="0">
                <a:solidFill>
                  <a:schemeClr val="bg1"/>
                </a:solidFill>
                <a:latin typeface="Eras Bold ITC" pitchFamily="34" charset="0"/>
              </a:rPr>
              <a:t> "</a:t>
            </a:r>
            <a:r>
              <a:rPr lang="en-US" sz="3000" dirty="0" err="1">
                <a:solidFill>
                  <a:schemeClr val="bg1"/>
                </a:solidFill>
                <a:latin typeface="Eras Bold ITC" pitchFamily="34" charset="0"/>
              </a:rPr>
              <a:t>ujian</a:t>
            </a:r>
            <a:r>
              <a:rPr lang="en-US" sz="3000" dirty="0">
                <a:solidFill>
                  <a:schemeClr val="bg1"/>
                </a:solidFill>
                <a:latin typeface="Eras Bold ITC" pitchFamily="34" charset="0"/>
              </a:rPr>
              <a:t>" </a:t>
            </a:r>
            <a:r>
              <a:rPr lang="en-US" sz="3000" dirty="0" err="1">
                <a:solidFill>
                  <a:schemeClr val="bg1"/>
                </a:solidFill>
                <a:latin typeface="Eras Bold ITC" pitchFamily="34" charset="0"/>
              </a:rPr>
              <a:t>mencakup</a:t>
            </a:r>
            <a:r>
              <a:rPr lang="en-US" sz="3000" dirty="0">
                <a:solidFill>
                  <a:schemeClr val="bg1"/>
                </a:solidFill>
                <a:latin typeface="Eras Bold ITC" pitchFamily="34" charset="0"/>
              </a:rPr>
              <a:t> </a:t>
            </a:r>
            <a:r>
              <a:rPr lang="en-US" sz="3000" dirty="0" err="1">
                <a:solidFill>
                  <a:schemeClr val="bg1"/>
                </a:solidFill>
                <a:latin typeface="Eras Bold ITC" pitchFamily="34" charset="0"/>
              </a:rPr>
              <a:t>dua</a:t>
            </a:r>
            <a:r>
              <a:rPr lang="en-US" sz="3000" dirty="0">
                <a:solidFill>
                  <a:schemeClr val="bg1"/>
                </a:solidFill>
                <a:latin typeface="Eras Bold ITC" pitchFamily="34" charset="0"/>
              </a:rPr>
              <a:t> </a:t>
            </a:r>
            <a:r>
              <a:rPr lang="en-US" sz="3000" dirty="0" err="1">
                <a:solidFill>
                  <a:schemeClr val="bg1"/>
                </a:solidFill>
                <a:latin typeface="Eras Bold ITC" pitchFamily="34" charset="0"/>
              </a:rPr>
              <a:t>hal</a:t>
            </a:r>
            <a:r>
              <a:rPr lang="en-US" sz="3000" dirty="0">
                <a:solidFill>
                  <a:schemeClr val="bg1"/>
                </a:solidFill>
                <a:latin typeface="Eras Bold ITC" pitchFamily="34" charset="0"/>
              </a:rPr>
              <a:t> yang </a:t>
            </a:r>
            <a:r>
              <a:rPr lang="en-US" sz="3000" dirty="0" err="1">
                <a:solidFill>
                  <a:schemeClr val="bg1"/>
                </a:solidFill>
                <a:latin typeface="Eras Bold ITC" pitchFamily="34" charset="0"/>
              </a:rPr>
              <a:t>berlawanan</a:t>
            </a:r>
            <a:r>
              <a:rPr lang="en-US" sz="3000" dirty="0">
                <a:solidFill>
                  <a:schemeClr val="bg1"/>
                </a:solidFill>
                <a:latin typeface="Eras Bold ITC" pitchFamily="34" charset="0"/>
              </a:rPr>
              <a:t>, </a:t>
            </a:r>
            <a:r>
              <a:rPr lang="en-US" sz="3000" dirty="0" err="1">
                <a:solidFill>
                  <a:schemeClr val="bg1"/>
                </a:solidFill>
                <a:latin typeface="Eras Bold ITC" pitchFamily="34" charset="0"/>
              </a:rPr>
              <a:t>yaitu</a:t>
            </a:r>
            <a:r>
              <a:rPr lang="en-US" sz="3000" dirty="0">
                <a:solidFill>
                  <a:schemeClr val="bg1"/>
                </a:solidFill>
                <a:latin typeface="Eras Bold ITC" pitchFamily="34" charset="0"/>
              </a:rPr>
              <a:t> </a:t>
            </a:r>
            <a:r>
              <a:rPr lang="en-US" sz="3000" dirty="0" err="1">
                <a:solidFill>
                  <a:srgbClr val="FFC000"/>
                </a:solidFill>
                <a:latin typeface="Eras Bold ITC" pitchFamily="34" charset="0"/>
              </a:rPr>
              <a:t>penghakiman</a:t>
            </a:r>
            <a:r>
              <a:rPr lang="en-US" sz="3000" dirty="0">
                <a:solidFill>
                  <a:srgbClr val="FFC000"/>
                </a:solidFill>
                <a:latin typeface="Eras Bold ITC" pitchFamily="34" charset="0"/>
              </a:rPr>
              <a:t> </a:t>
            </a:r>
            <a:r>
              <a:rPr lang="en-US" sz="3000" dirty="0" err="1">
                <a:solidFill>
                  <a:srgbClr val="FFC000"/>
                </a:solidFill>
                <a:latin typeface="Eras Bold ITC" pitchFamily="34" charset="0"/>
              </a:rPr>
              <a:t>untuk</a:t>
            </a:r>
            <a:r>
              <a:rPr lang="en-US" sz="3000" dirty="0">
                <a:solidFill>
                  <a:srgbClr val="FFC000"/>
                </a:solidFill>
                <a:latin typeface="Eras Bold ITC" pitchFamily="34" charset="0"/>
              </a:rPr>
              <a:t> </a:t>
            </a:r>
            <a:r>
              <a:rPr lang="en-US" sz="3000" dirty="0" err="1">
                <a:solidFill>
                  <a:srgbClr val="FFC000"/>
                </a:solidFill>
                <a:latin typeface="Eras Bold ITC" pitchFamily="34" charset="0"/>
              </a:rPr>
              <a:t>mengetahui</a:t>
            </a:r>
            <a:r>
              <a:rPr lang="en-US" sz="3000" dirty="0">
                <a:solidFill>
                  <a:srgbClr val="FFC000"/>
                </a:solidFill>
                <a:latin typeface="Eras Bold ITC" pitchFamily="34" charset="0"/>
              </a:rPr>
              <a:t> </a:t>
            </a:r>
            <a:r>
              <a:rPr lang="en-US" sz="3000" dirty="0" err="1">
                <a:solidFill>
                  <a:srgbClr val="FFC000"/>
                </a:solidFill>
                <a:latin typeface="Eras Bold ITC" pitchFamily="34" charset="0"/>
              </a:rPr>
              <a:t>apa</a:t>
            </a:r>
            <a:r>
              <a:rPr lang="en-US" sz="3000" dirty="0">
                <a:solidFill>
                  <a:srgbClr val="FFC000"/>
                </a:solidFill>
                <a:latin typeface="Eras Bold ITC" pitchFamily="34" charset="0"/>
              </a:rPr>
              <a:t> yang </a:t>
            </a:r>
            <a:r>
              <a:rPr lang="en-US" sz="3000" dirty="0" err="1">
                <a:solidFill>
                  <a:srgbClr val="FFC000"/>
                </a:solidFill>
                <a:latin typeface="Eras Bold ITC" pitchFamily="34" charset="0"/>
              </a:rPr>
              <a:t>ada</a:t>
            </a:r>
            <a:r>
              <a:rPr lang="en-US" sz="3000" dirty="0">
                <a:solidFill>
                  <a:srgbClr val="FFC000"/>
                </a:solidFill>
                <a:latin typeface="Eras Bold ITC" pitchFamily="34" charset="0"/>
              </a:rPr>
              <a:t> </a:t>
            </a:r>
            <a:r>
              <a:rPr lang="en-US" sz="3000" dirty="0" err="1">
                <a:solidFill>
                  <a:srgbClr val="FFC000"/>
                </a:solidFill>
                <a:latin typeface="Eras Bold ITC" pitchFamily="34" charset="0"/>
              </a:rPr>
              <a:t>di</a:t>
            </a:r>
            <a:r>
              <a:rPr lang="en-US" sz="3000" dirty="0">
                <a:solidFill>
                  <a:srgbClr val="FFC000"/>
                </a:solidFill>
                <a:latin typeface="Eras Bold ITC" pitchFamily="34" charset="0"/>
              </a:rPr>
              <a:t> </a:t>
            </a:r>
            <a:r>
              <a:rPr lang="en-US" sz="3000" dirty="0" err="1">
                <a:solidFill>
                  <a:srgbClr val="FFC000"/>
                </a:solidFill>
                <a:latin typeface="Eras Bold ITC" pitchFamily="34" charset="0"/>
              </a:rPr>
              <a:t>hati</a:t>
            </a:r>
            <a:r>
              <a:rPr lang="en-US" sz="3000" dirty="0">
                <a:solidFill>
                  <a:srgbClr val="FFC000"/>
                </a:solidFill>
                <a:latin typeface="Eras Bold ITC" pitchFamily="34" charset="0"/>
              </a:rPr>
              <a:t> </a:t>
            </a:r>
            <a:r>
              <a:rPr lang="en-US" sz="3000" dirty="0" err="1">
                <a:solidFill>
                  <a:srgbClr val="FFC000"/>
                </a:solidFill>
                <a:latin typeface="Eras Bold ITC" pitchFamily="34" charset="0"/>
              </a:rPr>
              <a:t>orang</a:t>
            </a:r>
            <a:r>
              <a:rPr lang="en-US" sz="3000" dirty="0">
                <a:solidFill>
                  <a:srgbClr val="FFC000"/>
                </a:solidFill>
                <a:latin typeface="Eras Bold ITC" pitchFamily="34" charset="0"/>
              </a:rPr>
              <a:t> yang </a:t>
            </a:r>
            <a:r>
              <a:rPr lang="en-US" sz="3000" dirty="0" err="1">
                <a:solidFill>
                  <a:srgbClr val="FFC000"/>
                </a:solidFill>
                <a:latin typeface="Eras Bold ITC" pitchFamily="34" charset="0"/>
              </a:rPr>
              <a:t>diuji</a:t>
            </a:r>
            <a:r>
              <a:rPr lang="en-US" sz="3000" dirty="0">
                <a:solidFill>
                  <a:srgbClr val="FFC000"/>
                </a:solidFill>
                <a:latin typeface="Eras Bold ITC" pitchFamily="34" charset="0"/>
              </a:rPr>
              <a:t> </a:t>
            </a:r>
            <a:r>
              <a:rPr lang="en-US" sz="3000" dirty="0">
                <a:solidFill>
                  <a:schemeClr val="bg1"/>
                </a:solidFill>
                <a:latin typeface="Eras Bold ITC" pitchFamily="34" charset="0"/>
              </a:rPr>
              <a:t>[</a:t>
            </a:r>
            <a:r>
              <a:rPr lang="en-US" sz="3000" dirty="0" err="1">
                <a:solidFill>
                  <a:schemeClr val="bg1"/>
                </a:solidFill>
                <a:latin typeface="Eras Bold ITC" pitchFamily="34" charset="0"/>
              </a:rPr>
              <a:t>Kejadian</a:t>
            </a:r>
            <a:r>
              <a:rPr lang="en-US" sz="3000" dirty="0">
                <a:solidFill>
                  <a:schemeClr val="bg1"/>
                </a:solidFill>
                <a:latin typeface="Eras Bold ITC" pitchFamily="34" charset="0"/>
              </a:rPr>
              <a:t> 22:12, </a:t>
            </a:r>
            <a:r>
              <a:rPr lang="en-US" sz="3000" dirty="0" err="1">
                <a:solidFill>
                  <a:schemeClr val="bg1"/>
                </a:solidFill>
                <a:latin typeface="Eras Bold ITC" pitchFamily="34" charset="0"/>
              </a:rPr>
              <a:t>Ulangan</a:t>
            </a:r>
            <a:r>
              <a:rPr lang="en-US" sz="3000" dirty="0">
                <a:solidFill>
                  <a:schemeClr val="bg1"/>
                </a:solidFill>
                <a:latin typeface="Eras Bold ITC" pitchFamily="34" charset="0"/>
              </a:rPr>
              <a:t> 8:2], </a:t>
            </a:r>
            <a:r>
              <a:rPr lang="en-US" sz="3000" dirty="0" err="1">
                <a:solidFill>
                  <a:srgbClr val="FFFF00"/>
                </a:solidFill>
                <a:latin typeface="Eras Bold ITC" pitchFamily="34" charset="0"/>
              </a:rPr>
              <a:t>dan</a:t>
            </a:r>
            <a:r>
              <a:rPr lang="en-US" sz="3000" dirty="0">
                <a:solidFill>
                  <a:srgbClr val="FFFF00"/>
                </a:solidFill>
                <a:latin typeface="Eras Bold ITC" pitchFamily="34" charset="0"/>
              </a:rPr>
              <a:t> </a:t>
            </a:r>
            <a:r>
              <a:rPr lang="en-US" sz="3000" dirty="0" err="1">
                <a:solidFill>
                  <a:srgbClr val="FFFF00"/>
                </a:solidFill>
                <a:latin typeface="Eras Bold ITC" pitchFamily="34" charset="0"/>
              </a:rPr>
              <a:t>membawa</a:t>
            </a:r>
            <a:r>
              <a:rPr lang="en-US" sz="3000" dirty="0">
                <a:solidFill>
                  <a:srgbClr val="FFFF00"/>
                </a:solidFill>
                <a:latin typeface="Eras Bold ITC" pitchFamily="34" charset="0"/>
              </a:rPr>
              <a:t> </a:t>
            </a:r>
            <a:r>
              <a:rPr lang="en-US" sz="3000" dirty="0" err="1">
                <a:solidFill>
                  <a:srgbClr val="FFFF00"/>
                </a:solidFill>
                <a:latin typeface="Eras Bold ITC" pitchFamily="34" charset="0"/>
              </a:rPr>
              <a:t>jaminan</a:t>
            </a:r>
            <a:r>
              <a:rPr lang="en-US" sz="3000" dirty="0">
                <a:solidFill>
                  <a:srgbClr val="FFFF00"/>
                </a:solidFill>
                <a:latin typeface="Eras Bold ITC" pitchFamily="34" charset="0"/>
              </a:rPr>
              <a:t> </a:t>
            </a:r>
            <a:r>
              <a:rPr lang="en-US" sz="3000" dirty="0" err="1">
                <a:solidFill>
                  <a:srgbClr val="FFFF00"/>
                </a:solidFill>
                <a:latin typeface="Eras Bold ITC" pitchFamily="34" charset="0"/>
              </a:rPr>
              <a:t>kasih</a:t>
            </a:r>
            <a:r>
              <a:rPr lang="en-US" sz="3000" dirty="0">
                <a:solidFill>
                  <a:srgbClr val="FFFF00"/>
                </a:solidFill>
                <a:latin typeface="Eras Bold ITC" pitchFamily="34" charset="0"/>
              </a:rPr>
              <a:t> </a:t>
            </a:r>
            <a:r>
              <a:rPr lang="en-US" sz="3000" dirty="0" err="1">
                <a:solidFill>
                  <a:srgbClr val="FFFF00"/>
                </a:solidFill>
                <a:latin typeface="Eras Bold ITC" pitchFamily="34" charset="0"/>
              </a:rPr>
              <a:t>karunia</a:t>
            </a:r>
            <a:r>
              <a:rPr lang="en-US" sz="3000" dirty="0">
                <a:solidFill>
                  <a:srgbClr val="FFFF00"/>
                </a:solidFill>
                <a:latin typeface="Eras Bold ITC" pitchFamily="34" charset="0"/>
              </a:rPr>
              <a:t> Allah </a:t>
            </a:r>
            <a:r>
              <a:rPr lang="en-US" sz="3000" dirty="0" err="1">
                <a:solidFill>
                  <a:srgbClr val="FFFF00"/>
                </a:solidFill>
                <a:latin typeface="Eras Bold ITC" pitchFamily="34" charset="0"/>
              </a:rPr>
              <a:t>atas</a:t>
            </a:r>
            <a:r>
              <a:rPr lang="en-US" sz="3000" dirty="0">
                <a:solidFill>
                  <a:srgbClr val="FFFF00"/>
                </a:solidFill>
                <a:latin typeface="Eras Bold ITC" pitchFamily="34" charset="0"/>
              </a:rPr>
              <a:t> </a:t>
            </a:r>
            <a:r>
              <a:rPr lang="en-US" sz="3000" dirty="0" err="1">
                <a:solidFill>
                  <a:srgbClr val="FFFF00"/>
                </a:solidFill>
                <a:latin typeface="Eras Bold ITC" pitchFamily="34" charset="0"/>
              </a:rPr>
              <a:t>nama</a:t>
            </a:r>
            <a:r>
              <a:rPr lang="en-US" sz="3000" dirty="0">
                <a:solidFill>
                  <a:srgbClr val="FFFF00"/>
                </a:solidFill>
                <a:latin typeface="Eras Bold ITC" pitchFamily="34" charset="0"/>
              </a:rPr>
              <a:t> yang </a:t>
            </a:r>
            <a:r>
              <a:rPr lang="en-US" sz="3000" dirty="0" err="1">
                <a:solidFill>
                  <a:srgbClr val="FFFF00"/>
                </a:solidFill>
                <a:latin typeface="Eras Bold ITC" pitchFamily="34" charset="0"/>
              </a:rPr>
              <a:t>diuji</a:t>
            </a:r>
            <a:r>
              <a:rPr lang="en-US" sz="3000" dirty="0">
                <a:solidFill>
                  <a:schemeClr val="bg1"/>
                </a:solidFill>
                <a:latin typeface="Eras Bold ITC" pitchFamily="34" charset="0"/>
              </a:rPr>
              <a:t> [</a:t>
            </a:r>
            <a:r>
              <a:rPr lang="en-US" sz="3000" dirty="0" err="1">
                <a:solidFill>
                  <a:schemeClr val="bg1"/>
                </a:solidFill>
                <a:latin typeface="Eras Bold ITC" pitchFamily="34" charset="0"/>
              </a:rPr>
              <a:t>Keluaran</a:t>
            </a:r>
            <a:r>
              <a:rPr lang="en-US" sz="3000" dirty="0">
                <a:solidFill>
                  <a:schemeClr val="bg1"/>
                </a:solidFill>
                <a:latin typeface="Eras Bold ITC" pitchFamily="34" charset="0"/>
              </a:rPr>
              <a:t> 20:18-20].</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Maroon Background Vector Art, Icons, and Graphics for Fre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744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214290"/>
            <a:ext cx="9144000" cy="1582726"/>
          </a:xfrm>
          <a:solidFill>
            <a:schemeClr val="accent4">
              <a:lumMod val="50000"/>
            </a:schemeClr>
          </a:solidFill>
        </p:spPr>
        <p:txBody>
          <a:bodyPr>
            <a:noAutofit/>
          </a:bodyPr>
          <a:lstStyle/>
          <a:p>
            <a:r>
              <a:rPr lang="en-US" sz="2400" dirty="0" err="1">
                <a:solidFill>
                  <a:srgbClr val="FFFF00"/>
                </a:solidFill>
                <a:latin typeface="Eras Bold ITC" pitchFamily="34" charset="0"/>
              </a:rPr>
              <a:t>Apa</a:t>
            </a:r>
            <a:r>
              <a:rPr lang="en-US" sz="2400" dirty="0">
                <a:solidFill>
                  <a:srgbClr val="FFFF00"/>
                </a:solidFill>
                <a:latin typeface="Eras Bold ITC" pitchFamily="34" charset="0"/>
              </a:rPr>
              <a:t> yang </a:t>
            </a:r>
            <a:r>
              <a:rPr lang="en-US" sz="2400" dirty="0" err="1">
                <a:solidFill>
                  <a:srgbClr val="FFFF00"/>
                </a:solidFill>
                <a:latin typeface="Eras Bold ITC" pitchFamily="34" charset="0"/>
              </a:rPr>
              <a:t>dapat</a:t>
            </a:r>
            <a:r>
              <a:rPr lang="en-US" sz="2400" dirty="0">
                <a:solidFill>
                  <a:srgbClr val="FFFF00"/>
                </a:solidFill>
                <a:latin typeface="Eras Bold ITC" pitchFamily="34" charset="0"/>
              </a:rPr>
              <a:t> </a:t>
            </a:r>
            <a:r>
              <a:rPr lang="en-US" sz="2400" dirty="0" err="1">
                <a:solidFill>
                  <a:srgbClr val="FFFF00"/>
                </a:solidFill>
                <a:latin typeface="Eras Bold ITC" pitchFamily="34" charset="0"/>
              </a:rPr>
              <a:t>kita</a:t>
            </a:r>
            <a:r>
              <a:rPr lang="en-US" sz="2400" dirty="0">
                <a:solidFill>
                  <a:srgbClr val="FFFF00"/>
                </a:solidFill>
                <a:latin typeface="Eras Bold ITC" pitchFamily="34" charset="0"/>
              </a:rPr>
              <a:t> </a:t>
            </a:r>
            <a:r>
              <a:rPr lang="en-US" sz="2400" dirty="0" err="1">
                <a:solidFill>
                  <a:srgbClr val="FFFF00"/>
                </a:solidFill>
                <a:latin typeface="Eras Bold ITC" pitchFamily="34" charset="0"/>
              </a:rPr>
              <a:t>pahami</a:t>
            </a:r>
            <a:r>
              <a:rPr lang="en-US" sz="2400" dirty="0">
                <a:solidFill>
                  <a:srgbClr val="FFFF00"/>
                </a:solidFill>
                <a:latin typeface="Eras Bold ITC" pitchFamily="34" charset="0"/>
              </a:rPr>
              <a:t> </a:t>
            </a:r>
            <a:r>
              <a:rPr lang="en-US" sz="2400" dirty="0" err="1">
                <a:solidFill>
                  <a:srgbClr val="FFFF00"/>
                </a:solidFill>
                <a:latin typeface="Eras Bold ITC" pitchFamily="34" charset="0"/>
              </a:rPr>
              <a:t>tentang</a:t>
            </a:r>
            <a:r>
              <a:rPr lang="en-US" sz="2400" dirty="0">
                <a:solidFill>
                  <a:srgbClr val="FFFF00"/>
                </a:solidFill>
                <a:latin typeface="Eras Bold ITC" pitchFamily="34" charset="0"/>
              </a:rPr>
              <a:t> </a:t>
            </a:r>
            <a:r>
              <a:rPr lang="en-US" sz="2400" dirty="0" err="1">
                <a:solidFill>
                  <a:srgbClr val="FFFF00"/>
                </a:solidFill>
                <a:latin typeface="Eras Bold ITC" pitchFamily="34" charset="0"/>
              </a:rPr>
              <a:t>iman</a:t>
            </a:r>
            <a:r>
              <a:rPr lang="en-US" sz="2400" dirty="0">
                <a:solidFill>
                  <a:srgbClr val="FFFF00"/>
                </a:solidFill>
                <a:latin typeface="Eras Bold ITC" pitchFamily="34" charset="0"/>
              </a:rPr>
              <a:t> Abraham </a:t>
            </a:r>
            <a:br>
              <a:rPr lang="en-US" sz="2400" dirty="0">
                <a:solidFill>
                  <a:srgbClr val="FFFF00"/>
                </a:solidFill>
                <a:latin typeface="Eras Bold ITC" pitchFamily="34" charset="0"/>
              </a:rPr>
            </a:br>
            <a:r>
              <a:rPr lang="en-US" sz="2400" dirty="0" err="1">
                <a:solidFill>
                  <a:srgbClr val="FFFF00"/>
                </a:solidFill>
                <a:latin typeface="Eras Bold ITC" pitchFamily="34" charset="0"/>
              </a:rPr>
              <a:t>saat</a:t>
            </a:r>
            <a:r>
              <a:rPr lang="en-US" sz="2400" dirty="0">
                <a:solidFill>
                  <a:srgbClr val="FFFF00"/>
                </a:solidFill>
                <a:latin typeface="Eras Bold ITC" pitchFamily="34" charset="0"/>
              </a:rPr>
              <a:t> </a:t>
            </a:r>
            <a:r>
              <a:rPr lang="en-US" sz="2400" dirty="0" err="1">
                <a:solidFill>
                  <a:srgbClr val="FFFF00"/>
                </a:solidFill>
                <a:latin typeface="Eras Bold ITC" pitchFamily="34" charset="0"/>
              </a:rPr>
              <a:t>mentaati</a:t>
            </a:r>
            <a:r>
              <a:rPr lang="en-US" sz="2400" dirty="0">
                <a:solidFill>
                  <a:srgbClr val="FFFF00"/>
                </a:solidFill>
                <a:latin typeface="Eras Bold ITC" pitchFamily="34" charset="0"/>
              </a:rPr>
              <a:t> </a:t>
            </a:r>
            <a:r>
              <a:rPr lang="en-US" sz="2400" dirty="0" err="1">
                <a:solidFill>
                  <a:srgbClr val="FFFF00"/>
                </a:solidFill>
                <a:latin typeface="Eras Bold ITC" pitchFamily="34" charset="0"/>
              </a:rPr>
              <a:t>perintah</a:t>
            </a:r>
            <a:r>
              <a:rPr lang="en-US" sz="2400" dirty="0">
                <a:solidFill>
                  <a:srgbClr val="FFFF00"/>
                </a:solidFill>
                <a:latin typeface="Eras Bold ITC" pitchFamily="34" charset="0"/>
              </a:rPr>
              <a:t> </a:t>
            </a:r>
            <a:r>
              <a:rPr lang="en-US" sz="2400" dirty="0" err="1">
                <a:solidFill>
                  <a:srgbClr val="FFFF00"/>
                </a:solidFill>
                <a:latin typeface="Eras Bold ITC" pitchFamily="34" charset="0"/>
              </a:rPr>
              <a:t>Tuhan</a:t>
            </a:r>
            <a:r>
              <a:rPr lang="en-US" sz="2400" dirty="0">
                <a:solidFill>
                  <a:srgbClr val="FFFF00"/>
                </a:solidFill>
                <a:latin typeface="Eras Bold ITC" pitchFamily="34" charset="0"/>
              </a:rPr>
              <a:t> </a:t>
            </a:r>
            <a:r>
              <a:rPr lang="en-US" sz="2400" dirty="0" err="1">
                <a:solidFill>
                  <a:srgbClr val="FFFF00"/>
                </a:solidFill>
                <a:latin typeface="Eras Bold ITC" pitchFamily="34" charset="0"/>
              </a:rPr>
              <a:t>untuk</a:t>
            </a:r>
            <a:r>
              <a:rPr lang="en-US" sz="2400" dirty="0">
                <a:solidFill>
                  <a:srgbClr val="FFFF00"/>
                </a:solidFill>
                <a:latin typeface="Eras Bold ITC" pitchFamily="34" charset="0"/>
              </a:rPr>
              <a:t> </a:t>
            </a:r>
            <a:br>
              <a:rPr lang="en-US" sz="2400" dirty="0">
                <a:solidFill>
                  <a:srgbClr val="FFFF00"/>
                </a:solidFill>
                <a:latin typeface="Eras Bold ITC" pitchFamily="34" charset="0"/>
              </a:rPr>
            </a:br>
            <a:r>
              <a:rPr lang="en-US" sz="2400" dirty="0" err="1">
                <a:solidFill>
                  <a:srgbClr val="FFFF00"/>
                </a:solidFill>
                <a:latin typeface="Eras Bold ITC" pitchFamily="34" charset="0"/>
              </a:rPr>
              <a:t>mempersembahkan</a:t>
            </a:r>
            <a:r>
              <a:rPr lang="en-US" sz="2400" dirty="0">
                <a:solidFill>
                  <a:srgbClr val="FFFF00"/>
                </a:solidFill>
                <a:latin typeface="Eras Bold ITC" pitchFamily="34" charset="0"/>
              </a:rPr>
              <a:t> </a:t>
            </a:r>
            <a:r>
              <a:rPr lang="en-US" sz="2400" dirty="0" err="1">
                <a:solidFill>
                  <a:srgbClr val="FFFF00"/>
                </a:solidFill>
                <a:latin typeface="Eras Bold ITC" pitchFamily="34" charset="0"/>
              </a:rPr>
              <a:t>Ishak</a:t>
            </a:r>
            <a:r>
              <a:rPr lang="en-US" sz="2400" dirty="0">
                <a:solidFill>
                  <a:srgbClr val="FFFF00"/>
                </a:solidFill>
                <a:latin typeface="Eras Bold ITC" pitchFamily="34" charset="0"/>
              </a:rPr>
              <a:t> </a:t>
            </a:r>
            <a:r>
              <a:rPr lang="en-US" sz="2400" dirty="0" err="1">
                <a:solidFill>
                  <a:srgbClr val="FFFF00"/>
                </a:solidFill>
                <a:latin typeface="Eras Bold ITC" pitchFamily="34" charset="0"/>
              </a:rPr>
              <a:t>dan</a:t>
            </a:r>
            <a:r>
              <a:rPr lang="en-US" sz="2400" dirty="0">
                <a:solidFill>
                  <a:srgbClr val="FFFF00"/>
                </a:solidFill>
                <a:latin typeface="Eras Bold ITC" pitchFamily="34" charset="0"/>
              </a:rPr>
              <a:t> </a:t>
            </a:r>
            <a:r>
              <a:rPr lang="en-US" sz="2400" dirty="0" err="1">
                <a:solidFill>
                  <a:srgbClr val="FFFF00"/>
                </a:solidFill>
                <a:latin typeface="Eras Bold ITC" pitchFamily="34" charset="0"/>
              </a:rPr>
              <a:t>bagaimana</a:t>
            </a:r>
            <a:r>
              <a:rPr lang="en-US" sz="2400" dirty="0">
                <a:solidFill>
                  <a:srgbClr val="FFFF00"/>
                </a:solidFill>
                <a:latin typeface="Eras Bold ITC" pitchFamily="34" charset="0"/>
              </a:rPr>
              <a:t> </a:t>
            </a:r>
            <a:r>
              <a:rPr lang="en-US" sz="2400" dirty="0" err="1">
                <a:solidFill>
                  <a:srgbClr val="FFFF00"/>
                </a:solidFill>
                <a:latin typeface="Eras Bold ITC" pitchFamily="34" charset="0"/>
              </a:rPr>
              <a:t>kita</a:t>
            </a:r>
            <a:r>
              <a:rPr lang="en-US" sz="2400" dirty="0">
                <a:solidFill>
                  <a:srgbClr val="FFFF00"/>
                </a:solidFill>
                <a:latin typeface="Eras Bold ITC" pitchFamily="34" charset="0"/>
              </a:rPr>
              <a:t> </a:t>
            </a:r>
            <a:r>
              <a:rPr lang="en-US" sz="2400" dirty="0" err="1">
                <a:solidFill>
                  <a:srgbClr val="FFFF00"/>
                </a:solidFill>
                <a:latin typeface="Eras Bold ITC" pitchFamily="34" charset="0"/>
              </a:rPr>
              <a:t>mengerti</a:t>
            </a:r>
            <a:r>
              <a:rPr lang="en-US" sz="2400" dirty="0">
                <a:solidFill>
                  <a:srgbClr val="FFFF00"/>
                </a:solidFill>
                <a:latin typeface="Eras Bold ITC" pitchFamily="34" charset="0"/>
              </a:rPr>
              <a:t> </a:t>
            </a:r>
            <a:r>
              <a:rPr lang="en-US" sz="2400" dirty="0" err="1">
                <a:solidFill>
                  <a:srgbClr val="FFFF00"/>
                </a:solidFill>
                <a:latin typeface="Eras Bold ITC" pitchFamily="34" charset="0"/>
              </a:rPr>
              <a:t>tentang</a:t>
            </a:r>
            <a:r>
              <a:rPr lang="en-US" sz="2400" dirty="0">
                <a:solidFill>
                  <a:srgbClr val="FFFF00"/>
                </a:solidFill>
                <a:latin typeface="Eras Bold ITC" pitchFamily="34" charset="0"/>
              </a:rPr>
              <a:t> </a:t>
            </a:r>
            <a:r>
              <a:rPr lang="en-US" sz="2400" dirty="0" err="1">
                <a:solidFill>
                  <a:srgbClr val="FFFF00"/>
                </a:solidFill>
                <a:latin typeface="Eras Bold ITC" pitchFamily="34" charset="0"/>
              </a:rPr>
              <a:t>kasih</a:t>
            </a:r>
            <a:r>
              <a:rPr lang="en-US" sz="2400" dirty="0">
                <a:solidFill>
                  <a:srgbClr val="FFFF00"/>
                </a:solidFill>
                <a:latin typeface="Eras Bold ITC" pitchFamily="34" charset="0"/>
              </a:rPr>
              <a:t> </a:t>
            </a:r>
            <a:r>
              <a:rPr lang="en-US" sz="2400" dirty="0" err="1">
                <a:solidFill>
                  <a:srgbClr val="FFFF00"/>
                </a:solidFill>
                <a:latin typeface="Eras Bold ITC" pitchFamily="34" charset="0"/>
              </a:rPr>
              <a:t>karunia</a:t>
            </a:r>
            <a:r>
              <a:rPr lang="en-US" sz="2400" dirty="0">
                <a:solidFill>
                  <a:srgbClr val="FFFF00"/>
                </a:solidFill>
                <a:latin typeface="Eras Bold ITC" pitchFamily="34" charset="0"/>
              </a:rPr>
              <a:t> Allah?</a:t>
            </a:r>
          </a:p>
        </p:txBody>
      </p:sp>
      <p:sp>
        <p:nvSpPr>
          <p:cNvPr id="5" name="Rectangle 4"/>
          <p:cNvSpPr/>
          <p:nvPr/>
        </p:nvSpPr>
        <p:spPr>
          <a:xfrm>
            <a:off x="1285852" y="1928802"/>
            <a:ext cx="7643866" cy="2092881"/>
          </a:xfrm>
          <a:prstGeom prst="rect">
            <a:avLst/>
          </a:prstGeom>
          <a:solidFill>
            <a:schemeClr val="accent4">
              <a:lumMod val="40000"/>
              <a:lumOff val="60000"/>
            </a:schemeClr>
          </a:solidFill>
        </p:spPr>
        <p:txBody>
          <a:bodyPr wrap="square">
            <a:spAutoFit/>
          </a:bodyPr>
          <a:lstStyle/>
          <a:p>
            <a:r>
              <a:rPr lang="en-US" sz="2600" dirty="0" err="1">
                <a:solidFill>
                  <a:srgbClr val="002060"/>
                </a:solidFill>
                <a:latin typeface="Franklin Gothic Demi Cond" pitchFamily="34" charset="0"/>
              </a:rPr>
              <a:t>Nampaknya</a:t>
            </a:r>
            <a:r>
              <a:rPr lang="en-US" sz="2600" dirty="0">
                <a:solidFill>
                  <a:srgbClr val="002060"/>
                </a:solidFill>
                <a:latin typeface="Franklin Gothic Demi Cond" pitchFamily="34" charset="0"/>
              </a:rPr>
              <a:t>, </a:t>
            </a:r>
            <a:r>
              <a:rPr lang="en-US" sz="2600" dirty="0" err="1">
                <a:solidFill>
                  <a:srgbClr val="002060"/>
                </a:solidFill>
                <a:latin typeface="Franklin Gothic Demi Cond" pitchFamily="34" charset="0"/>
              </a:rPr>
              <a:t>penurutan</a:t>
            </a:r>
            <a:r>
              <a:rPr lang="en-US" sz="2600" dirty="0">
                <a:solidFill>
                  <a:srgbClr val="002060"/>
                </a:solidFill>
                <a:latin typeface="Franklin Gothic Demi Cond" pitchFamily="34" charset="0"/>
              </a:rPr>
              <a:t> Abraham </a:t>
            </a:r>
            <a:r>
              <a:rPr lang="en-US" sz="2600" dirty="0" err="1">
                <a:solidFill>
                  <a:srgbClr val="002060"/>
                </a:solidFill>
                <a:latin typeface="Franklin Gothic Demi Cond" pitchFamily="34" charset="0"/>
              </a:rPr>
              <a:t>dapat</a:t>
            </a:r>
            <a:r>
              <a:rPr lang="en-US" sz="2600" dirty="0">
                <a:solidFill>
                  <a:srgbClr val="002060"/>
                </a:solidFill>
                <a:latin typeface="Franklin Gothic Demi Cond" pitchFamily="34" charset="0"/>
              </a:rPr>
              <a:t> </a:t>
            </a:r>
            <a:r>
              <a:rPr lang="en-US" sz="2600" dirty="0" err="1">
                <a:solidFill>
                  <a:srgbClr val="002060"/>
                </a:solidFill>
                <a:latin typeface="Franklin Gothic Demi Cond" pitchFamily="34" charset="0"/>
              </a:rPr>
              <a:t>membawa</a:t>
            </a:r>
            <a:r>
              <a:rPr lang="en-US" sz="2600" dirty="0">
                <a:solidFill>
                  <a:srgbClr val="002060"/>
                </a:solidFill>
                <a:latin typeface="Franklin Gothic Demi Cond" pitchFamily="34" charset="0"/>
              </a:rPr>
              <a:t> </a:t>
            </a:r>
            <a:r>
              <a:rPr lang="en-US" sz="2600" dirty="0" err="1">
                <a:solidFill>
                  <a:srgbClr val="002060"/>
                </a:solidFill>
                <a:latin typeface="Franklin Gothic Demi Cond" pitchFamily="34" charset="0"/>
              </a:rPr>
              <a:t>dia</a:t>
            </a:r>
            <a:r>
              <a:rPr lang="en-US" sz="2600" dirty="0">
                <a:solidFill>
                  <a:srgbClr val="002060"/>
                </a:solidFill>
                <a:latin typeface="Franklin Gothic Demi Cond" pitchFamily="34" charset="0"/>
              </a:rPr>
              <a:t> </a:t>
            </a:r>
            <a:r>
              <a:rPr lang="en-US" sz="2600" dirty="0" err="1">
                <a:solidFill>
                  <a:srgbClr val="002060"/>
                </a:solidFill>
                <a:latin typeface="Franklin Gothic Demi Cond" pitchFamily="34" charset="0"/>
              </a:rPr>
              <a:t>kepada</a:t>
            </a:r>
            <a:r>
              <a:rPr lang="en-US" sz="2600" dirty="0">
                <a:solidFill>
                  <a:srgbClr val="002060"/>
                </a:solidFill>
                <a:latin typeface="Franklin Gothic Demi Cond" pitchFamily="34" charset="0"/>
              </a:rPr>
              <a:t> </a:t>
            </a:r>
            <a:r>
              <a:rPr lang="en-US" sz="2600" dirty="0" err="1">
                <a:solidFill>
                  <a:srgbClr val="002060"/>
                </a:solidFill>
                <a:latin typeface="Franklin Gothic Demi Cond" pitchFamily="34" charset="0"/>
              </a:rPr>
              <a:t>resiko</a:t>
            </a:r>
            <a:r>
              <a:rPr lang="en-US" sz="2600" dirty="0">
                <a:solidFill>
                  <a:srgbClr val="002060"/>
                </a:solidFill>
                <a:latin typeface="Franklin Gothic Demi Cond" pitchFamily="34" charset="0"/>
              </a:rPr>
              <a:t> </a:t>
            </a:r>
            <a:r>
              <a:rPr lang="en-US" sz="2600" dirty="0" err="1">
                <a:solidFill>
                  <a:srgbClr val="002060"/>
                </a:solidFill>
                <a:latin typeface="Franklin Gothic Demi Cond" pitchFamily="34" charset="0"/>
              </a:rPr>
              <a:t>kehilangan</a:t>
            </a:r>
            <a:r>
              <a:rPr lang="en-US" sz="2600" dirty="0">
                <a:solidFill>
                  <a:srgbClr val="002060"/>
                </a:solidFill>
                <a:latin typeface="Franklin Gothic Demi Cond" pitchFamily="34" charset="0"/>
              </a:rPr>
              <a:t> '</a:t>
            </a:r>
            <a:r>
              <a:rPr lang="en-US" sz="2600" dirty="0" err="1">
                <a:solidFill>
                  <a:srgbClr val="002060"/>
                </a:solidFill>
                <a:latin typeface="Franklin Gothic Demi Cond" pitchFamily="34" charset="0"/>
              </a:rPr>
              <a:t>masa</a:t>
            </a:r>
            <a:r>
              <a:rPr lang="en-US" sz="2600" dirty="0">
                <a:solidFill>
                  <a:srgbClr val="002060"/>
                </a:solidFill>
                <a:latin typeface="Franklin Gothic Demi Cond" pitchFamily="34" charset="0"/>
              </a:rPr>
              <a:t> </a:t>
            </a:r>
            <a:r>
              <a:rPr lang="en-US" sz="2600" dirty="0" err="1">
                <a:solidFill>
                  <a:srgbClr val="002060"/>
                </a:solidFill>
                <a:latin typeface="Franklin Gothic Demi Cond" pitchFamily="34" charset="0"/>
              </a:rPr>
              <a:t>depan</a:t>
            </a:r>
            <a:r>
              <a:rPr lang="en-US" sz="2600" dirty="0">
                <a:solidFill>
                  <a:srgbClr val="002060"/>
                </a:solidFill>
                <a:latin typeface="Franklin Gothic Demi Cond" pitchFamily="34" charset="0"/>
              </a:rPr>
              <a:t>'. </a:t>
            </a:r>
            <a:r>
              <a:rPr lang="en-US" sz="2600" dirty="0" err="1">
                <a:solidFill>
                  <a:srgbClr val="002060"/>
                </a:solidFill>
                <a:latin typeface="Franklin Gothic Demi Cond" pitchFamily="34" charset="0"/>
              </a:rPr>
              <a:t>Namun</a:t>
            </a:r>
            <a:r>
              <a:rPr lang="en-US" sz="2600" dirty="0">
                <a:solidFill>
                  <a:srgbClr val="002060"/>
                </a:solidFill>
                <a:latin typeface="Franklin Gothic Demi Cond" pitchFamily="34" charset="0"/>
              </a:rPr>
              <a:t>, </a:t>
            </a:r>
            <a:r>
              <a:rPr lang="en-US" sz="2600" dirty="0" err="1">
                <a:solidFill>
                  <a:srgbClr val="002060"/>
                </a:solidFill>
                <a:latin typeface="Franklin Gothic Demi Cond" pitchFamily="34" charset="0"/>
              </a:rPr>
              <a:t>karena</a:t>
            </a:r>
            <a:r>
              <a:rPr lang="en-US" sz="2600" dirty="0">
                <a:solidFill>
                  <a:srgbClr val="002060"/>
                </a:solidFill>
                <a:latin typeface="Franklin Gothic Demi Cond" pitchFamily="34" charset="0"/>
              </a:rPr>
              <a:t> </a:t>
            </a:r>
            <a:r>
              <a:rPr lang="en-US" sz="2600" dirty="0" err="1">
                <a:solidFill>
                  <a:srgbClr val="002060"/>
                </a:solidFill>
                <a:latin typeface="Franklin Gothic Demi Cond" pitchFamily="34" charset="0"/>
              </a:rPr>
              <a:t>dia</a:t>
            </a:r>
            <a:r>
              <a:rPr lang="en-US" sz="2600" dirty="0">
                <a:solidFill>
                  <a:srgbClr val="002060"/>
                </a:solidFill>
                <a:latin typeface="Franklin Gothic Demi Cond" pitchFamily="34" charset="0"/>
              </a:rPr>
              <a:t> </a:t>
            </a:r>
            <a:r>
              <a:rPr lang="en-US" sz="2600" dirty="0" err="1">
                <a:solidFill>
                  <a:srgbClr val="002060"/>
                </a:solidFill>
                <a:latin typeface="Franklin Gothic Demi Cond" pitchFamily="34" charset="0"/>
              </a:rPr>
              <a:t>percaya</a:t>
            </a:r>
            <a:r>
              <a:rPr lang="en-US" sz="2600" dirty="0">
                <a:solidFill>
                  <a:srgbClr val="002060"/>
                </a:solidFill>
                <a:latin typeface="Franklin Gothic Demi Cond" pitchFamily="34" charset="0"/>
              </a:rPr>
              <a:t> </a:t>
            </a:r>
            <a:r>
              <a:rPr lang="en-US" sz="2600" dirty="0" err="1">
                <a:solidFill>
                  <a:srgbClr val="002060"/>
                </a:solidFill>
                <a:latin typeface="Franklin Gothic Demi Cond" pitchFamily="34" charset="0"/>
              </a:rPr>
              <a:t>kepada</a:t>
            </a:r>
            <a:r>
              <a:rPr lang="en-US" sz="2600" dirty="0">
                <a:solidFill>
                  <a:srgbClr val="002060"/>
                </a:solidFill>
                <a:latin typeface="Franklin Gothic Demi Cond" pitchFamily="34" charset="0"/>
              </a:rPr>
              <a:t> </a:t>
            </a:r>
            <a:r>
              <a:rPr lang="en-US" sz="2600" dirty="0" err="1">
                <a:solidFill>
                  <a:srgbClr val="002060"/>
                </a:solidFill>
                <a:latin typeface="Franklin Gothic Demi Cond" pitchFamily="34" charset="0"/>
              </a:rPr>
              <a:t>Tuhan</a:t>
            </a:r>
            <a:r>
              <a:rPr lang="en-US" sz="2600" dirty="0">
                <a:solidFill>
                  <a:srgbClr val="002060"/>
                </a:solidFill>
                <a:latin typeface="Franklin Gothic Demi Cond" pitchFamily="34" charset="0"/>
              </a:rPr>
              <a:t>, </a:t>
            </a:r>
            <a:r>
              <a:rPr lang="en-US" sz="2600" dirty="0" err="1">
                <a:solidFill>
                  <a:srgbClr val="002060"/>
                </a:solidFill>
                <a:latin typeface="Franklin Gothic Demi Cond" pitchFamily="34" charset="0"/>
              </a:rPr>
              <a:t>dia</a:t>
            </a:r>
            <a:r>
              <a:rPr lang="en-US" sz="2600" dirty="0">
                <a:solidFill>
                  <a:srgbClr val="002060"/>
                </a:solidFill>
                <a:latin typeface="Franklin Gothic Demi Cond" pitchFamily="34" charset="0"/>
              </a:rPr>
              <a:t> </a:t>
            </a:r>
            <a:r>
              <a:rPr lang="en-US" sz="2600" dirty="0" err="1">
                <a:solidFill>
                  <a:srgbClr val="002060"/>
                </a:solidFill>
                <a:latin typeface="Franklin Gothic Demi Cond" pitchFamily="34" charset="0"/>
              </a:rPr>
              <a:t>akan</a:t>
            </a:r>
            <a:r>
              <a:rPr lang="en-US" sz="2600" dirty="0">
                <a:solidFill>
                  <a:srgbClr val="002060"/>
                </a:solidFill>
                <a:latin typeface="Franklin Gothic Demi Cond" pitchFamily="34" charset="0"/>
              </a:rPr>
              <a:t> </a:t>
            </a:r>
            <a:r>
              <a:rPr lang="en-US" sz="2600" dirty="0" err="1">
                <a:solidFill>
                  <a:srgbClr val="002060"/>
                </a:solidFill>
                <a:latin typeface="Franklin Gothic Demi Cond" pitchFamily="34" charset="0"/>
              </a:rPr>
              <a:t>melakukan</a:t>
            </a:r>
            <a:r>
              <a:rPr lang="en-US" sz="2600" dirty="0">
                <a:solidFill>
                  <a:srgbClr val="002060"/>
                </a:solidFill>
                <a:latin typeface="Franklin Gothic Demi Cond" pitchFamily="34" charset="0"/>
              </a:rPr>
              <a:t> </a:t>
            </a:r>
            <a:r>
              <a:rPr lang="en-US" sz="2600" dirty="0" err="1">
                <a:solidFill>
                  <a:srgbClr val="002060"/>
                </a:solidFill>
                <a:latin typeface="Franklin Gothic Demi Cond" pitchFamily="34" charset="0"/>
              </a:rPr>
              <a:t>apa</a:t>
            </a:r>
            <a:r>
              <a:rPr lang="en-US" sz="2600" dirty="0">
                <a:solidFill>
                  <a:srgbClr val="002060"/>
                </a:solidFill>
                <a:latin typeface="Franklin Gothic Demi Cond" pitchFamily="34" charset="0"/>
              </a:rPr>
              <a:t> yang </a:t>
            </a:r>
            <a:r>
              <a:rPr lang="en-US" sz="2600" dirty="0" err="1">
                <a:solidFill>
                  <a:srgbClr val="002060"/>
                </a:solidFill>
                <a:latin typeface="Franklin Gothic Demi Cond" pitchFamily="34" charset="0"/>
              </a:rPr>
              <a:t>Tuhan</a:t>
            </a:r>
            <a:r>
              <a:rPr lang="en-US" sz="2600" dirty="0">
                <a:solidFill>
                  <a:srgbClr val="002060"/>
                </a:solidFill>
                <a:latin typeface="Franklin Gothic Demi Cond" pitchFamily="34" charset="0"/>
              </a:rPr>
              <a:t> </a:t>
            </a:r>
            <a:r>
              <a:rPr lang="en-US" sz="2600" dirty="0" err="1">
                <a:solidFill>
                  <a:srgbClr val="002060"/>
                </a:solidFill>
                <a:latin typeface="Franklin Gothic Demi Cond" pitchFamily="34" charset="0"/>
              </a:rPr>
              <a:t>minta</a:t>
            </a:r>
            <a:r>
              <a:rPr lang="en-US" sz="2600" dirty="0">
                <a:solidFill>
                  <a:srgbClr val="002060"/>
                </a:solidFill>
                <a:latin typeface="Franklin Gothic Demi Cond" pitchFamily="34" charset="0"/>
              </a:rPr>
              <a:t>, </a:t>
            </a:r>
            <a:r>
              <a:rPr lang="en-US" sz="2600" dirty="0" err="1">
                <a:solidFill>
                  <a:srgbClr val="002060"/>
                </a:solidFill>
                <a:latin typeface="Franklin Gothic Demi Cond" pitchFamily="34" charset="0"/>
              </a:rPr>
              <a:t>tidak</a:t>
            </a:r>
            <a:r>
              <a:rPr lang="en-US" sz="2600" dirty="0">
                <a:solidFill>
                  <a:srgbClr val="002060"/>
                </a:solidFill>
                <a:latin typeface="Franklin Gothic Demi Cond" pitchFamily="34" charset="0"/>
              </a:rPr>
              <a:t> </a:t>
            </a:r>
            <a:r>
              <a:rPr lang="en-US" sz="2600" dirty="0" err="1">
                <a:solidFill>
                  <a:srgbClr val="002060"/>
                </a:solidFill>
                <a:latin typeface="Franklin Gothic Demi Cond" pitchFamily="34" charset="0"/>
              </a:rPr>
              <a:t>peduli</a:t>
            </a:r>
            <a:r>
              <a:rPr lang="en-US" sz="2600" dirty="0">
                <a:solidFill>
                  <a:srgbClr val="002060"/>
                </a:solidFill>
                <a:latin typeface="Franklin Gothic Demi Cond" pitchFamily="34" charset="0"/>
              </a:rPr>
              <a:t> </a:t>
            </a:r>
            <a:r>
              <a:rPr lang="en-US" sz="2600" dirty="0" err="1">
                <a:solidFill>
                  <a:srgbClr val="002060"/>
                </a:solidFill>
                <a:latin typeface="Franklin Gothic Demi Cond" pitchFamily="34" charset="0"/>
              </a:rPr>
              <a:t>betapa</a:t>
            </a:r>
            <a:r>
              <a:rPr lang="en-US" sz="2600" dirty="0">
                <a:solidFill>
                  <a:srgbClr val="002060"/>
                </a:solidFill>
                <a:latin typeface="Franklin Gothic Demi Cond" pitchFamily="34" charset="0"/>
              </a:rPr>
              <a:t> </a:t>
            </a:r>
            <a:r>
              <a:rPr lang="en-US" sz="2600" dirty="0" err="1">
                <a:solidFill>
                  <a:srgbClr val="002060"/>
                </a:solidFill>
                <a:latin typeface="Franklin Gothic Demi Cond" pitchFamily="34" charset="0"/>
              </a:rPr>
              <a:t>sulitnya</a:t>
            </a:r>
            <a:r>
              <a:rPr lang="en-US" sz="2600" dirty="0">
                <a:solidFill>
                  <a:srgbClr val="002060"/>
                </a:solidFill>
                <a:latin typeface="Franklin Gothic Demi Cond" pitchFamily="34" charset="0"/>
              </a:rPr>
              <a:t> </a:t>
            </a:r>
            <a:r>
              <a:rPr lang="en-US" sz="2600" dirty="0" err="1">
                <a:solidFill>
                  <a:srgbClr val="002060"/>
                </a:solidFill>
                <a:latin typeface="Franklin Gothic Demi Cond" pitchFamily="34" charset="0"/>
              </a:rPr>
              <a:t>untuk</a:t>
            </a:r>
            <a:r>
              <a:rPr lang="en-US" sz="2600" dirty="0">
                <a:solidFill>
                  <a:srgbClr val="002060"/>
                </a:solidFill>
                <a:latin typeface="Franklin Gothic Demi Cond" pitchFamily="34" charset="0"/>
              </a:rPr>
              <a:t> </a:t>
            </a:r>
            <a:r>
              <a:rPr lang="en-US" sz="2600" dirty="0" err="1">
                <a:solidFill>
                  <a:srgbClr val="002060"/>
                </a:solidFill>
                <a:latin typeface="Franklin Gothic Demi Cond" pitchFamily="34" charset="0"/>
              </a:rPr>
              <a:t>memahaminya</a:t>
            </a:r>
            <a:r>
              <a:rPr lang="en-US" sz="2600" dirty="0">
                <a:solidFill>
                  <a:srgbClr val="002060"/>
                </a:solidFill>
                <a:latin typeface="Franklin Gothic Demi Cond" pitchFamily="34" charset="0"/>
              </a:rPr>
              <a:t>. </a:t>
            </a:r>
          </a:p>
        </p:txBody>
      </p:sp>
      <p:sp>
        <p:nvSpPr>
          <p:cNvPr id="6" name="Rectangle 5"/>
          <p:cNvSpPr/>
          <p:nvPr/>
        </p:nvSpPr>
        <p:spPr>
          <a:xfrm>
            <a:off x="1285852" y="4143380"/>
            <a:ext cx="7643866" cy="2492990"/>
          </a:xfrm>
          <a:prstGeom prst="rect">
            <a:avLst/>
          </a:prstGeom>
          <a:solidFill>
            <a:schemeClr val="accent4">
              <a:lumMod val="40000"/>
              <a:lumOff val="60000"/>
            </a:schemeClr>
          </a:solidFill>
        </p:spPr>
        <p:txBody>
          <a:bodyPr wrap="square">
            <a:spAutoFit/>
          </a:bodyPr>
          <a:lstStyle/>
          <a:p>
            <a:r>
              <a:rPr lang="en-US" sz="2600" dirty="0" err="1">
                <a:solidFill>
                  <a:srgbClr val="002060"/>
                </a:solidFill>
                <a:latin typeface="Franklin Gothic Demi Cond" pitchFamily="34" charset="0"/>
              </a:rPr>
              <a:t>Iman</a:t>
            </a:r>
            <a:r>
              <a:rPr lang="en-US" sz="2600" dirty="0">
                <a:solidFill>
                  <a:srgbClr val="002060"/>
                </a:solidFill>
                <a:latin typeface="Franklin Gothic Demi Cond" pitchFamily="34" charset="0"/>
              </a:rPr>
              <a:t> </a:t>
            </a:r>
            <a:r>
              <a:rPr lang="en-US" sz="2600" dirty="0" err="1">
                <a:solidFill>
                  <a:srgbClr val="002060"/>
                </a:solidFill>
                <a:latin typeface="Franklin Gothic Demi Cond" pitchFamily="34" charset="0"/>
              </a:rPr>
              <a:t>alkitabiah</a:t>
            </a:r>
            <a:r>
              <a:rPr lang="en-US" sz="2600" dirty="0">
                <a:solidFill>
                  <a:srgbClr val="002060"/>
                </a:solidFill>
                <a:latin typeface="Franklin Gothic Demi Cond" pitchFamily="34" charset="0"/>
              </a:rPr>
              <a:t> </a:t>
            </a:r>
            <a:r>
              <a:rPr lang="en-US" sz="2600" dirty="0" err="1">
                <a:solidFill>
                  <a:srgbClr val="002060"/>
                </a:solidFill>
                <a:latin typeface="Franklin Gothic Demi Cond" pitchFamily="34" charset="0"/>
              </a:rPr>
              <a:t>bukanlah</a:t>
            </a:r>
            <a:r>
              <a:rPr lang="en-US" sz="2600" dirty="0">
                <a:solidFill>
                  <a:srgbClr val="002060"/>
                </a:solidFill>
                <a:latin typeface="Franklin Gothic Demi Cond" pitchFamily="34" charset="0"/>
              </a:rPr>
              <a:t> </a:t>
            </a:r>
            <a:r>
              <a:rPr lang="en-US" sz="2600" dirty="0" err="1">
                <a:solidFill>
                  <a:srgbClr val="002060"/>
                </a:solidFill>
                <a:latin typeface="Franklin Gothic Demi Cond" pitchFamily="34" charset="0"/>
              </a:rPr>
              <a:t>tentang</a:t>
            </a:r>
            <a:r>
              <a:rPr lang="en-US" sz="2600" dirty="0">
                <a:solidFill>
                  <a:srgbClr val="002060"/>
                </a:solidFill>
                <a:latin typeface="Franklin Gothic Demi Cond" pitchFamily="34" charset="0"/>
              </a:rPr>
              <a:t> </a:t>
            </a:r>
            <a:r>
              <a:rPr lang="en-US" sz="2600" dirty="0" err="1">
                <a:solidFill>
                  <a:srgbClr val="002060"/>
                </a:solidFill>
                <a:latin typeface="Franklin Gothic Demi Cond" pitchFamily="34" charset="0"/>
              </a:rPr>
              <a:t>kapasitas</a:t>
            </a:r>
            <a:r>
              <a:rPr lang="en-US" sz="2600" dirty="0">
                <a:solidFill>
                  <a:srgbClr val="002060"/>
                </a:solidFill>
                <a:latin typeface="Franklin Gothic Demi Cond" pitchFamily="34" charset="0"/>
              </a:rPr>
              <a:t> </a:t>
            </a:r>
            <a:r>
              <a:rPr lang="en-US" sz="2600" dirty="0" err="1">
                <a:solidFill>
                  <a:srgbClr val="002060"/>
                </a:solidFill>
                <a:latin typeface="Franklin Gothic Demi Cond" pitchFamily="34" charset="0"/>
              </a:rPr>
              <a:t>kita</a:t>
            </a:r>
            <a:r>
              <a:rPr lang="en-US" sz="2600" dirty="0">
                <a:solidFill>
                  <a:srgbClr val="002060"/>
                </a:solidFill>
                <a:latin typeface="Franklin Gothic Demi Cond" pitchFamily="34" charset="0"/>
              </a:rPr>
              <a:t> </a:t>
            </a:r>
            <a:r>
              <a:rPr lang="en-US" sz="2600" dirty="0" err="1">
                <a:solidFill>
                  <a:srgbClr val="002060"/>
                </a:solidFill>
                <a:latin typeface="Franklin Gothic Demi Cond" pitchFamily="34" charset="0"/>
              </a:rPr>
              <a:t>untuk</a:t>
            </a:r>
            <a:r>
              <a:rPr lang="en-US" sz="2600" dirty="0">
                <a:solidFill>
                  <a:srgbClr val="002060"/>
                </a:solidFill>
                <a:latin typeface="Franklin Gothic Demi Cond" pitchFamily="34" charset="0"/>
              </a:rPr>
              <a:t> </a:t>
            </a:r>
            <a:r>
              <a:rPr lang="en-US" sz="2600" dirty="0" err="1">
                <a:solidFill>
                  <a:srgbClr val="002060"/>
                </a:solidFill>
                <a:latin typeface="Franklin Gothic Demi Cond" pitchFamily="34" charset="0"/>
              </a:rPr>
              <a:t>memberi</a:t>
            </a:r>
            <a:r>
              <a:rPr lang="en-US" sz="2600" dirty="0">
                <a:solidFill>
                  <a:srgbClr val="002060"/>
                </a:solidFill>
                <a:latin typeface="Franklin Gothic Demi Cond" pitchFamily="34" charset="0"/>
              </a:rPr>
              <a:t> </a:t>
            </a:r>
            <a:r>
              <a:rPr lang="en-US" sz="2600" dirty="0" err="1">
                <a:solidFill>
                  <a:srgbClr val="002060"/>
                </a:solidFill>
                <a:latin typeface="Franklin Gothic Demi Cond" pitchFamily="34" charset="0"/>
              </a:rPr>
              <a:t>kepada</a:t>
            </a:r>
            <a:r>
              <a:rPr lang="en-US" sz="2600" dirty="0">
                <a:solidFill>
                  <a:srgbClr val="002060"/>
                </a:solidFill>
                <a:latin typeface="Franklin Gothic Demi Cond" pitchFamily="34" charset="0"/>
              </a:rPr>
              <a:t> </a:t>
            </a:r>
            <a:r>
              <a:rPr lang="en-US" sz="2600" dirty="0" err="1">
                <a:solidFill>
                  <a:srgbClr val="002060"/>
                </a:solidFill>
                <a:latin typeface="Franklin Gothic Demi Cond" pitchFamily="34" charset="0"/>
              </a:rPr>
              <a:t>Tuhan</a:t>
            </a:r>
            <a:r>
              <a:rPr lang="en-US" sz="2600" dirty="0">
                <a:solidFill>
                  <a:srgbClr val="002060"/>
                </a:solidFill>
                <a:latin typeface="Franklin Gothic Demi Cond" pitchFamily="34" charset="0"/>
              </a:rPr>
              <a:t> </a:t>
            </a:r>
            <a:r>
              <a:rPr lang="en-US" sz="2600" dirty="0" err="1">
                <a:solidFill>
                  <a:srgbClr val="002060"/>
                </a:solidFill>
                <a:latin typeface="Franklin Gothic Demi Cond" pitchFamily="34" charset="0"/>
              </a:rPr>
              <a:t>dan</a:t>
            </a:r>
            <a:r>
              <a:rPr lang="en-US" sz="2600" dirty="0">
                <a:solidFill>
                  <a:srgbClr val="002060"/>
                </a:solidFill>
                <a:latin typeface="Franklin Gothic Demi Cond" pitchFamily="34" charset="0"/>
              </a:rPr>
              <a:t> </a:t>
            </a:r>
            <a:r>
              <a:rPr lang="en-US" sz="2600" dirty="0" err="1">
                <a:solidFill>
                  <a:srgbClr val="002060"/>
                </a:solidFill>
                <a:latin typeface="Franklin Gothic Demi Cond" pitchFamily="34" charset="0"/>
              </a:rPr>
              <a:t>untuk</a:t>
            </a:r>
            <a:r>
              <a:rPr lang="en-US" sz="2600" dirty="0">
                <a:solidFill>
                  <a:srgbClr val="002060"/>
                </a:solidFill>
                <a:latin typeface="Franklin Gothic Demi Cond" pitchFamily="34" charset="0"/>
              </a:rPr>
              <a:t> </a:t>
            </a:r>
            <a:r>
              <a:rPr lang="en-US" sz="2600" dirty="0" err="1">
                <a:solidFill>
                  <a:srgbClr val="002060"/>
                </a:solidFill>
                <a:latin typeface="Franklin Gothic Demi Cond" pitchFamily="34" charset="0"/>
              </a:rPr>
              <a:t>berkorban</a:t>
            </a:r>
            <a:r>
              <a:rPr lang="en-US" sz="2600" dirty="0">
                <a:solidFill>
                  <a:srgbClr val="002060"/>
                </a:solidFill>
                <a:latin typeface="Franklin Gothic Demi Cond" pitchFamily="34" charset="0"/>
              </a:rPr>
              <a:t> </a:t>
            </a:r>
            <a:r>
              <a:rPr lang="en-US" sz="2600" dirty="0" err="1">
                <a:solidFill>
                  <a:srgbClr val="002060"/>
                </a:solidFill>
                <a:latin typeface="Franklin Gothic Demi Cond" pitchFamily="34" charset="0"/>
              </a:rPr>
              <a:t>bagi-Nya</a:t>
            </a:r>
            <a:r>
              <a:rPr lang="en-US" sz="2600" dirty="0">
                <a:solidFill>
                  <a:srgbClr val="002060"/>
                </a:solidFill>
                <a:latin typeface="Franklin Gothic Demi Cond" pitchFamily="34" charset="0"/>
              </a:rPr>
              <a:t>- </a:t>
            </a:r>
            <a:r>
              <a:rPr lang="en-US" sz="2600" dirty="0" err="1">
                <a:solidFill>
                  <a:srgbClr val="002060"/>
                </a:solidFill>
                <a:latin typeface="Franklin Gothic Demi Cond" pitchFamily="34" charset="0"/>
              </a:rPr>
              <a:t>meskipun</a:t>
            </a:r>
            <a:r>
              <a:rPr lang="en-US" sz="2600" dirty="0">
                <a:solidFill>
                  <a:srgbClr val="002060"/>
                </a:solidFill>
                <a:latin typeface="Franklin Gothic Demi Cond" pitchFamily="34" charset="0"/>
              </a:rPr>
              <a:t> </a:t>
            </a:r>
            <a:r>
              <a:rPr lang="en-US" sz="2600" dirty="0" err="1">
                <a:solidFill>
                  <a:srgbClr val="002060"/>
                </a:solidFill>
                <a:latin typeface="Franklin Gothic Demi Cond" pitchFamily="34" charset="0"/>
              </a:rPr>
              <a:t>itu</a:t>
            </a:r>
            <a:r>
              <a:rPr lang="en-US" sz="2600" dirty="0">
                <a:solidFill>
                  <a:srgbClr val="002060"/>
                </a:solidFill>
                <a:latin typeface="Franklin Gothic Demi Cond" pitchFamily="34" charset="0"/>
              </a:rPr>
              <a:t> </a:t>
            </a:r>
            <a:r>
              <a:rPr lang="en-US" sz="2600" dirty="0" err="1">
                <a:solidFill>
                  <a:srgbClr val="002060"/>
                </a:solidFill>
                <a:latin typeface="Franklin Gothic Demi Cond" pitchFamily="34" charset="0"/>
              </a:rPr>
              <a:t>memiliki</a:t>
            </a:r>
            <a:r>
              <a:rPr lang="en-US" sz="2600" dirty="0">
                <a:solidFill>
                  <a:srgbClr val="002060"/>
                </a:solidFill>
                <a:latin typeface="Franklin Gothic Demi Cond" pitchFamily="34" charset="0"/>
              </a:rPr>
              <a:t> </a:t>
            </a:r>
            <a:r>
              <a:rPr lang="en-US" sz="2600" dirty="0" err="1">
                <a:solidFill>
                  <a:srgbClr val="002060"/>
                </a:solidFill>
                <a:latin typeface="Franklin Gothic Demi Cond" pitchFamily="34" charset="0"/>
              </a:rPr>
              <a:t>peran</a:t>
            </a:r>
            <a:r>
              <a:rPr lang="en-US" sz="2600" dirty="0">
                <a:solidFill>
                  <a:srgbClr val="002060"/>
                </a:solidFill>
                <a:latin typeface="Franklin Gothic Demi Cond" pitchFamily="34" charset="0"/>
              </a:rPr>
              <a:t>, </a:t>
            </a:r>
            <a:r>
              <a:rPr lang="en-US" sz="2600" dirty="0" err="1">
                <a:solidFill>
                  <a:srgbClr val="002060"/>
                </a:solidFill>
                <a:latin typeface="Franklin Gothic Demi Cond" pitchFamily="34" charset="0"/>
              </a:rPr>
              <a:t>tanpa</a:t>
            </a:r>
            <a:r>
              <a:rPr lang="en-US" sz="2600" dirty="0">
                <a:solidFill>
                  <a:srgbClr val="002060"/>
                </a:solidFill>
                <a:latin typeface="Franklin Gothic Demi Cond" pitchFamily="34" charset="0"/>
              </a:rPr>
              <a:t> </a:t>
            </a:r>
            <a:r>
              <a:rPr lang="en-US" sz="2600" dirty="0" err="1">
                <a:solidFill>
                  <a:srgbClr val="002060"/>
                </a:solidFill>
                <a:latin typeface="Franklin Gothic Demi Cond" pitchFamily="34" charset="0"/>
              </a:rPr>
              <a:t>diragukan</a:t>
            </a:r>
            <a:r>
              <a:rPr lang="en-US" sz="2600" dirty="0">
                <a:solidFill>
                  <a:srgbClr val="002060"/>
                </a:solidFill>
                <a:latin typeface="Franklin Gothic Demi Cond" pitchFamily="34" charset="0"/>
              </a:rPr>
              <a:t> [Roma 12:1]. </a:t>
            </a:r>
            <a:r>
              <a:rPr lang="en-US" sz="2600" dirty="0" err="1">
                <a:solidFill>
                  <a:srgbClr val="002060"/>
                </a:solidFill>
                <a:latin typeface="Franklin Gothic Demi Cond" pitchFamily="34" charset="0"/>
              </a:rPr>
              <a:t>Tetapi</a:t>
            </a:r>
            <a:r>
              <a:rPr lang="en-US" sz="2600" dirty="0">
                <a:solidFill>
                  <a:srgbClr val="002060"/>
                </a:solidFill>
                <a:latin typeface="Franklin Gothic Demi Cond" pitchFamily="34" charset="0"/>
              </a:rPr>
              <a:t> </a:t>
            </a:r>
            <a:r>
              <a:rPr lang="en-US" sz="2600" dirty="0" err="1">
                <a:solidFill>
                  <a:srgbClr val="002060"/>
                </a:solidFill>
                <a:latin typeface="Franklin Gothic Demi Cond" pitchFamily="34" charset="0"/>
              </a:rPr>
              <a:t>hal</a:t>
            </a:r>
            <a:r>
              <a:rPr lang="en-US" sz="2600" dirty="0">
                <a:solidFill>
                  <a:srgbClr val="002060"/>
                </a:solidFill>
                <a:latin typeface="Franklin Gothic Demi Cond" pitchFamily="34" charset="0"/>
              </a:rPr>
              <a:t> </a:t>
            </a:r>
            <a:r>
              <a:rPr lang="en-US" sz="2600" dirty="0" err="1">
                <a:solidFill>
                  <a:srgbClr val="002060"/>
                </a:solidFill>
                <a:latin typeface="Franklin Gothic Demi Cond" pitchFamily="34" charset="0"/>
              </a:rPr>
              <a:t>itu</a:t>
            </a:r>
            <a:r>
              <a:rPr lang="en-US" sz="2600" dirty="0">
                <a:solidFill>
                  <a:srgbClr val="002060"/>
                </a:solidFill>
                <a:latin typeface="Franklin Gothic Demi Cond" pitchFamily="34" charset="0"/>
              </a:rPr>
              <a:t> </a:t>
            </a:r>
            <a:r>
              <a:rPr lang="en-US" sz="2600" dirty="0" err="1">
                <a:solidFill>
                  <a:srgbClr val="002060"/>
                </a:solidFill>
                <a:latin typeface="Franklin Gothic Demi Cond" pitchFamily="34" charset="0"/>
              </a:rPr>
              <a:t>mengenai</a:t>
            </a:r>
            <a:r>
              <a:rPr lang="en-US" sz="2600" dirty="0">
                <a:solidFill>
                  <a:srgbClr val="002060"/>
                </a:solidFill>
                <a:latin typeface="Franklin Gothic Demi Cond" pitchFamily="34" charset="0"/>
              </a:rPr>
              <a:t> </a:t>
            </a:r>
            <a:r>
              <a:rPr lang="en-US" sz="2600" dirty="0" err="1">
                <a:solidFill>
                  <a:srgbClr val="002060"/>
                </a:solidFill>
                <a:latin typeface="Franklin Gothic Demi Cond" pitchFamily="34" charset="0"/>
              </a:rPr>
              <a:t>kemampuan</a:t>
            </a:r>
            <a:r>
              <a:rPr lang="en-US" sz="2600" dirty="0">
                <a:solidFill>
                  <a:srgbClr val="002060"/>
                </a:solidFill>
                <a:latin typeface="Franklin Gothic Demi Cond" pitchFamily="34" charset="0"/>
              </a:rPr>
              <a:t> </a:t>
            </a:r>
            <a:r>
              <a:rPr lang="en-US" sz="2600" dirty="0" err="1">
                <a:solidFill>
                  <a:srgbClr val="002060"/>
                </a:solidFill>
                <a:latin typeface="Franklin Gothic Demi Cond" pitchFamily="34" charset="0"/>
              </a:rPr>
              <a:t>kita</a:t>
            </a:r>
            <a:r>
              <a:rPr lang="en-US" sz="2600" dirty="0">
                <a:solidFill>
                  <a:srgbClr val="002060"/>
                </a:solidFill>
                <a:latin typeface="Franklin Gothic Demi Cond" pitchFamily="34" charset="0"/>
              </a:rPr>
              <a:t> </a:t>
            </a:r>
            <a:r>
              <a:rPr lang="en-US" sz="2600" dirty="0" err="1">
                <a:solidFill>
                  <a:srgbClr val="002060"/>
                </a:solidFill>
                <a:latin typeface="Franklin Gothic Demi Cond" pitchFamily="34" charset="0"/>
              </a:rPr>
              <a:t>untuk</a:t>
            </a:r>
            <a:r>
              <a:rPr lang="en-US" sz="2600" dirty="0">
                <a:solidFill>
                  <a:srgbClr val="002060"/>
                </a:solidFill>
                <a:latin typeface="Franklin Gothic Demi Cond" pitchFamily="34" charset="0"/>
              </a:rPr>
              <a:t> </a:t>
            </a:r>
            <a:r>
              <a:rPr lang="en-US" sz="2600" dirty="0" err="1">
                <a:solidFill>
                  <a:srgbClr val="002060"/>
                </a:solidFill>
                <a:latin typeface="Franklin Gothic Demi Cond" pitchFamily="34" charset="0"/>
              </a:rPr>
              <a:t>memercayai</a:t>
            </a:r>
            <a:r>
              <a:rPr lang="en-US" sz="2600" dirty="0">
                <a:solidFill>
                  <a:srgbClr val="002060"/>
                </a:solidFill>
                <a:latin typeface="Franklin Gothic Demi Cond" pitchFamily="34" charset="0"/>
              </a:rPr>
              <a:t> </a:t>
            </a:r>
            <a:r>
              <a:rPr lang="en-US" sz="2600" dirty="0" err="1">
                <a:solidFill>
                  <a:srgbClr val="002060"/>
                </a:solidFill>
                <a:latin typeface="Franklin Gothic Demi Cond" pitchFamily="34" charset="0"/>
              </a:rPr>
              <a:t>Tuhan</a:t>
            </a:r>
            <a:r>
              <a:rPr lang="en-US" sz="2600" dirty="0">
                <a:solidFill>
                  <a:srgbClr val="002060"/>
                </a:solidFill>
                <a:latin typeface="Franklin Gothic Demi Cond" pitchFamily="34" charset="0"/>
              </a:rPr>
              <a:t> </a:t>
            </a:r>
            <a:r>
              <a:rPr lang="en-US" sz="2600" dirty="0" err="1">
                <a:solidFill>
                  <a:srgbClr val="002060"/>
                </a:solidFill>
                <a:latin typeface="Franklin Gothic Demi Cond" pitchFamily="34" charset="0"/>
              </a:rPr>
              <a:t>dan</a:t>
            </a:r>
            <a:r>
              <a:rPr lang="en-US" sz="2600" dirty="0">
                <a:solidFill>
                  <a:srgbClr val="002060"/>
                </a:solidFill>
                <a:latin typeface="Franklin Gothic Demi Cond" pitchFamily="34" charset="0"/>
              </a:rPr>
              <a:t> </a:t>
            </a:r>
            <a:r>
              <a:rPr lang="en-US" sz="2600" dirty="0" err="1">
                <a:solidFill>
                  <a:srgbClr val="002060"/>
                </a:solidFill>
                <a:latin typeface="Franklin Gothic Demi Cond" pitchFamily="34" charset="0"/>
              </a:rPr>
              <a:t>menerima</a:t>
            </a:r>
            <a:r>
              <a:rPr lang="en-US" sz="2600" dirty="0">
                <a:solidFill>
                  <a:srgbClr val="002060"/>
                </a:solidFill>
                <a:latin typeface="Franklin Gothic Demi Cond" pitchFamily="34" charset="0"/>
              </a:rPr>
              <a:t> </a:t>
            </a:r>
            <a:r>
              <a:rPr lang="en-US" sz="2600" dirty="0" err="1">
                <a:solidFill>
                  <a:srgbClr val="002060"/>
                </a:solidFill>
                <a:latin typeface="Franklin Gothic Demi Cond" pitchFamily="34" charset="0"/>
              </a:rPr>
              <a:t>kasih</a:t>
            </a:r>
            <a:r>
              <a:rPr lang="en-US" sz="2600" dirty="0">
                <a:solidFill>
                  <a:srgbClr val="002060"/>
                </a:solidFill>
                <a:latin typeface="Franklin Gothic Demi Cond" pitchFamily="34" charset="0"/>
              </a:rPr>
              <a:t> </a:t>
            </a:r>
            <a:r>
              <a:rPr lang="en-US" sz="2600" dirty="0" err="1">
                <a:solidFill>
                  <a:srgbClr val="002060"/>
                </a:solidFill>
                <a:latin typeface="Franklin Gothic Demi Cond" pitchFamily="34" charset="0"/>
              </a:rPr>
              <a:t>karunia-Nya</a:t>
            </a:r>
            <a:r>
              <a:rPr lang="en-US" sz="2600" dirty="0">
                <a:solidFill>
                  <a:srgbClr val="002060"/>
                </a:solidFill>
                <a:latin typeface="Franklin Gothic Demi Cond" pitchFamily="34" charset="0"/>
              </a:rPr>
              <a:t> </a:t>
            </a:r>
            <a:r>
              <a:rPr lang="en-US" sz="2600" dirty="0" err="1">
                <a:solidFill>
                  <a:srgbClr val="002060"/>
                </a:solidFill>
                <a:latin typeface="Franklin Gothic Demi Cond" pitchFamily="34" charset="0"/>
              </a:rPr>
              <a:t>sementara</a:t>
            </a:r>
            <a:r>
              <a:rPr lang="en-US" sz="2600" dirty="0">
                <a:solidFill>
                  <a:srgbClr val="002060"/>
                </a:solidFill>
                <a:latin typeface="Franklin Gothic Demi Cond" pitchFamily="34" charset="0"/>
              </a:rPr>
              <a:t> </a:t>
            </a:r>
            <a:r>
              <a:rPr lang="en-US" sz="2600" dirty="0" err="1">
                <a:solidFill>
                  <a:srgbClr val="002060"/>
                </a:solidFill>
                <a:latin typeface="Franklin Gothic Demi Cond" pitchFamily="34" charset="0"/>
              </a:rPr>
              <a:t>memahami</a:t>
            </a:r>
            <a:r>
              <a:rPr lang="en-US" sz="2600" dirty="0">
                <a:solidFill>
                  <a:srgbClr val="002060"/>
                </a:solidFill>
                <a:latin typeface="Franklin Gothic Demi Cond" pitchFamily="34" charset="0"/>
              </a:rPr>
              <a:t> </a:t>
            </a:r>
            <a:r>
              <a:rPr lang="en-US" sz="2600" dirty="0" err="1">
                <a:solidFill>
                  <a:srgbClr val="002060"/>
                </a:solidFill>
                <a:latin typeface="Franklin Gothic Demi Cond" pitchFamily="34" charset="0"/>
              </a:rPr>
              <a:t>betapa</a:t>
            </a:r>
            <a:r>
              <a:rPr lang="en-US" sz="2600" dirty="0">
                <a:solidFill>
                  <a:srgbClr val="002060"/>
                </a:solidFill>
                <a:latin typeface="Franklin Gothic Demi Cond" pitchFamily="34" charset="0"/>
              </a:rPr>
              <a:t> </a:t>
            </a:r>
            <a:r>
              <a:rPr lang="en-US" sz="2600" dirty="0" err="1">
                <a:solidFill>
                  <a:srgbClr val="002060"/>
                </a:solidFill>
                <a:latin typeface="Franklin Gothic Demi Cond" pitchFamily="34" charset="0"/>
              </a:rPr>
              <a:t>tidak</a:t>
            </a:r>
            <a:r>
              <a:rPr lang="en-US" sz="2600" dirty="0">
                <a:solidFill>
                  <a:srgbClr val="002060"/>
                </a:solidFill>
                <a:latin typeface="Franklin Gothic Demi Cond" pitchFamily="34" charset="0"/>
              </a:rPr>
              <a:t> </a:t>
            </a:r>
            <a:r>
              <a:rPr lang="en-US" sz="2600" dirty="0" err="1">
                <a:solidFill>
                  <a:srgbClr val="002060"/>
                </a:solidFill>
                <a:latin typeface="Franklin Gothic Demi Cond" pitchFamily="34" charset="0"/>
              </a:rPr>
              <a:t>layaknya</a:t>
            </a:r>
            <a:r>
              <a:rPr lang="en-US" sz="2600" dirty="0">
                <a:solidFill>
                  <a:srgbClr val="002060"/>
                </a:solidFill>
                <a:latin typeface="Franklin Gothic Demi Cond" pitchFamily="34" charset="0"/>
              </a:rPr>
              <a:t> </a:t>
            </a:r>
            <a:r>
              <a:rPr lang="en-US" sz="2600" dirty="0" err="1">
                <a:solidFill>
                  <a:srgbClr val="002060"/>
                </a:solidFill>
                <a:latin typeface="Franklin Gothic Demi Cond" pitchFamily="34" charset="0"/>
              </a:rPr>
              <a:t>kita</a:t>
            </a:r>
            <a:r>
              <a:rPr lang="en-US" sz="2600" dirty="0">
                <a:solidFill>
                  <a:srgbClr val="002060"/>
                </a:solidFill>
                <a:latin typeface="Franklin Gothic Demi Cond" pitchFamily="34" charset="0"/>
              </a:rPr>
              <a:t>. </a:t>
            </a:r>
          </a:p>
        </p:txBody>
      </p:sp>
      <p:sp>
        <p:nvSpPr>
          <p:cNvPr id="8" name="Rectangle 7"/>
          <p:cNvSpPr/>
          <p:nvPr/>
        </p:nvSpPr>
        <p:spPr>
          <a:xfrm>
            <a:off x="500034" y="4572008"/>
            <a:ext cx="528638" cy="1631216"/>
          </a:xfrm>
          <a:prstGeom prst="rect">
            <a:avLst/>
          </a:prstGeom>
          <a:noFill/>
        </p:spPr>
        <p:txBody>
          <a:bodyPr wrap="square" lIns="91440" tIns="45720" rIns="91440" bIns="45720">
            <a:spAutoFit/>
          </a:bodyPr>
          <a:lstStyle/>
          <a:p>
            <a:pPr algn="ctr"/>
            <a:r>
              <a:rPr lang="en-US" sz="100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Bahnschrift SemiBold Condensed" pitchFamily="34" charset="0"/>
              </a:rPr>
              <a:t>2</a:t>
            </a:r>
          </a:p>
        </p:txBody>
      </p:sp>
      <p:sp>
        <p:nvSpPr>
          <p:cNvPr id="9" name="Rectangle 8"/>
          <p:cNvSpPr/>
          <p:nvPr/>
        </p:nvSpPr>
        <p:spPr>
          <a:xfrm>
            <a:off x="500034" y="2285992"/>
            <a:ext cx="457200" cy="1631216"/>
          </a:xfrm>
          <a:prstGeom prst="rect">
            <a:avLst/>
          </a:prstGeom>
          <a:noFill/>
        </p:spPr>
        <p:txBody>
          <a:bodyPr wrap="square" lIns="91440" tIns="45720" rIns="91440" bIns="45720">
            <a:spAutoFit/>
          </a:bodyPr>
          <a:lstStyle/>
          <a:p>
            <a:pPr algn="ctr"/>
            <a:r>
              <a:rPr lang="en-US" sz="100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Bahnschrift SemiBold Condensed" pitchFamily="34" charset="0"/>
              </a:rPr>
              <a:t>1</a:t>
            </a:r>
            <a:endParaRPr lang="en-US" sz="10000" b="1" cap="all" spc="0"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Maroon Background Vector Art, Icons, and Graphics for Fre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7444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85852" y="1785926"/>
            <a:ext cx="7643850" cy="4893647"/>
          </a:xfrm>
          <a:prstGeom prst="rect">
            <a:avLst/>
          </a:prstGeom>
          <a:solidFill>
            <a:schemeClr val="accent4">
              <a:lumMod val="40000"/>
              <a:lumOff val="60000"/>
            </a:schemeClr>
          </a:solidFill>
        </p:spPr>
        <p:txBody>
          <a:bodyPr wrap="square">
            <a:spAutoFit/>
          </a:bodyPr>
          <a:lstStyle/>
          <a:p>
            <a:r>
              <a:rPr lang="en-US" sz="2600" dirty="0" err="1">
                <a:latin typeface="Franklin Gothic Demi Cond" pitchFamily="34" charset="0"/>
              </a:rPr>
              <a:t>Semua</a:t>
            </a:r>
            <a:r>
              <a:rPr lang="en-US" sz="2600" dirty="0">
                <a:latin typeface="Franklin Gothic Demi Cond" pitchFamily="34" charset="0"/>
              </a:rPr>
              <a:t> yang Abraham </a:t>
            </a:r>
            <a:r>
              <a:rPr lang="en-US" sz="2600" dirty="0" err="1">
                <a:latin typeface="Franklin Gothic Demi Cond" pitchFamily="34" charset="0"/>
              </a:rPr>
              <a:t>lakukan</a:t>
            </a:r>
            <a:r>
              <a:rPr lang="en-US" sz="2600" dirty="0">
                <a:latin typeface="Franklin Gothic Demi Cond" pitchFamily="34" charset="0"/>
              </a:rPr>
              <a:t>, </a:t>
            </a:r>
            <a:r>
              <a:rPr lang="en-US" sz="2600" dirty="0" err="1">
                <a:latin typeface="Franklin Gothic Demi Cond" pitchFamily="34" charset="0"/>
              </a:rPr>
              <a:t>berapapun</a:t>
            </a:r>
            <a:r>
              <a:rPr lang="en-US" sz="2600" dirty="0">
                <a:latin typeface="Franklin Gothic Demi Cond" pitchFamily="34" charset="0"/>
              </a:rPr>
              <a:t> </a:t>
            </a:r>
            <a:r>
              <a:rPr lang="en-US" sz="2600" dirty="0" err="1">
                <a:latin typeface="Franklin Gothic Demi Cond" pitchFamily="34" charset="0"/>
              </a:rPr>
              <a:t>banyak</a:t>
            </a:r>
            <a:r>
              <a:rPr lang="en-US" sz="2600" dirty="0">
                <a:latin typeface="Franklin Gothic Demi Cond" pitchFamily="34" charset="0"/>
              </a:rPr>
              <a:t> </a:t>
            </a:r>
            <a:r>
              <a:rPr lang="en-US" sz="2600" dirty="0" err="1">
                <a:latin typeface="Franklin Gothic Demi Cond" pitchFamily="34" charset="0"/>
              </a:rPr>
              <a:t>aktivitasnya</a:t>
            </a:r>
            <a:r>
              <a:rPr lang="en-US" sz="2600" dirty="0">
                <a:latin typeface="Franklin Gothic Demi Cond" pitchFamily="34" charset="0"/>
              </a:rPr>
              <a:t> yang </a:t>
            </a:r>
            <a:r>
              <a:rPr lang="en-US" sz="2600" dirty="0" err="1">
                <a:latin typeface="Franklin Gothic Demi Cond" pitchFamily="34" charset="0"/>
              </a:rPr>
              <a:t>tulus</a:t>
            </a:r>
            <a:r>
              <a:rPr lang="en-US" sz="2600" dirty="0">
                <a:latin typeface="Franklin Gothic Demi Cond" pitchFamily="34" charset="0"/>
              </a:rPr>
              <a:t> </a:t>
            </a:r>
            <a:r>
              <a:rPr lang="en-US" sz="2600" dirty="0" err="1">
                <a:latin typeface="Franklin Gothic Demi Cond" pitchFamily="34" charset="0"/>
              </a:rPr>
              <a:t>dan</a:t>
            </a:r>
            <a:r>
              <a:rPr lang="en-US" sz="2600" dirty="0">
                <a:latin typeface="Franklin Gothic Demi Cond" pitchFamily="34" charset="0"/>
              </a:rPr>
              <a:t> </a:t>
            </a:r>
            <a:r>
              <a:rPr lang="en-US" sz="2600" dirty="0" err="1">
                <a:latin typeface="Franklin Gothic Demi Cond" pitchFamily="34" charset="0"/>
              </a:rPr>
              <a:t>bersemangat</a:t>
            </a:r>
            <a:r>
              <a:rPr lang="en-US" sz="2600" dirty="0">
                <a:latin typeface="Franklin Gothic Demi Cond" pitchFamily="34" charset="0"/>
              </a:rPr>
              <a:t>, </a:t>
            </a:r>
            <a:r>
              <a:rPr lang="en-US" sz="2600" dirty="0" err="1">
                <a:latin typeface="Franklin Gothic Demi Cond" pitchFamily="34" charset="0"/>
              </a:rPr>
              <a:t>perjalanannya</a:t>
            </a:r>
            <a:r>
              <a:rPr lang="en-US" sz="2600" dirty="0">
                <a:latin typeface="Franklin Gothic Demi Cond" pitchFamily="34" charset="0"/>
              </a:rPr>
              <a:t> yang </a:t>
            </a:r>
            <a:r>
              <a:rPr lang="en-US" sz="2600" dirty="0" err="1">
                <a:latin typeface="Franklin Gothic Demi Cond" pitchFamily="34" charset="0"/>
              </a:rPr>
              <a:t>menyakitkan</a:t>
            </a:r>
            <a:r>
              <a:rPr lang="en-US" sz="2600" dirty="0">
                <a:latin typeface="Franklin Gothic Demi Cond" pitchFamily="34" charset="0"/>
              </a:rPr>
              <a:t> </a:t>
            </a:r>
            <a:r>
              <a:rPr lang="en-US" sz="2600" dirty="0" err="1">
                <a:latin typeface="Franklin Gothic Demi Cond" pitchFamily="34" charset="0"/>
              </a:rPr>
              <a:t>dengan</a:t>
            </a:r>
            <a:r>
              <a:rPr lang="en-US" sz="2600" dirty="0">
                <a:latin typeface="Franklin Gothic Demi Cond" pitchFamily="34" charset="0"/>
              </a:rPr>
              <a:t> </a:t>
            </a:r>
            <a:r>
              <a:rPr lang="en-US" sz="2600" dirty="0" err="1">
                <a:latin typeface="Franklin Gothic Demi Cond" pitchFamily="34" charset="0"/>
              </a:rPr>
              <a:t>putranya</a:t>
            </a:r>
            <a:r>
              <a:rPr lang="en-US" sz="2600" dirty="0">
                <a:latin typeface="Franklin Gothic Demi Cond" pitchFamily="34" charset="0"/>
              </a:rPr>
              <a:t>, </a:t>
            </a:r>
            <a:r>
              <a:rPr lang="en-US" sz="2600" dirty="0" err="1">
                <a:latin typeface="Franklin Gothic Demi Cond" pitchFamily="34" charset="0"/>
              </a:rPr>
              <a:t>bahkan</a:t>
            </a:r>
            <a:r>
              <a:rPr lang="en-US" sz="2600" dirty="0">
                <a:latin typeface="Franklin Gothic Demi Cond" pitchFamily="34" charset="0"/>
              </a:rPr>
              <a:t> </a:t>
            </a:r>
            <a:r>
              <a:rPr lang="en-US" sz="2600" dirty="0" err="1">
                <a:latin typeface="Franklin Gothic Demi Cond" pitchFamily="34" charset="0"/>
              </a:rPr>
              <a:t>kesiapannya</a:t>
            </a:r>
            <a:r>
              <a:rPr lang="en-US" sz="2600" dirty="0">
                <a:latin typeface="Franklin Gothic Demi Cond" pitchFamily="34" charset="0"/>
              </a:rPr>
              <a:t> </a:t>
            </a:r>
            <a:r>
              <a:rPr lang="en-US" sz="2600" dirty="0" err="1">
                <a:latin typeface="Franklin Gothic Demi Cond" pitchFamily="34" charset="0"/>
              </a:rPr>
              <a:t>untuk</a:t>
            </a:r>
            <a:r>
              <a:rPr lang="en-US" sz="2600" dirty="0">
                <a:latin typeface="Franklin Gothic Demi Cond" pitchFamily="34" charset="0"/>
              </a:rPr>
              <a:t> </a:t>
            </a:r>
            <a:r>
              <a:rPr lang="en-US" sz="2600" dirty="0" err="1">
                <a:latin typeface="Franklin Gothic Demi Cond" pitchFamily="34" charset="0"/>
              </a:rPr>
              <a:t>taat</a:t>
            </a:r>
            <a:r>
              <a:rPr lang="en-US" sz="2600" dirty="0">
                <a:latin typeface="Franklin Gothic Demi Cond" pitchFamily="34" charset="0"/>
              </a:rPr>
              <a:t> </a:t>
            </a:r>
            <a:r>
              <a:rPr lang="en-US" sz="2600" dirty="0" err="1">
                <a:latin typeface="Franklin Gothic Demi Cond" pitchFamily="34" charset="0"/>
              </a:rPr>
              <a:t>dan</a:t>
            </a:r>
            <a:r>
              <a:rPr lang="en-US" sz="2600" dirty="0">
                <a:latin typeface="Franklin Gothic Demi Cond" pitchFamily="34" charset="0"/>
              </a:rPr>
              <a:t> </a:t>
            </a:r>
            <a:r>
              <a:rPr lang="en-US" sz="2600" dirty="0" err="1">
                <a:latin typeface="Franklin Gothic Demi Cond" pitchFamily="34" charset="0"/>
              </a:rPr>
              <a:t>mempersembahkan</a:t>
            </a:r>
            <a:r>
              <a:rPr lang="en-US" sz="2600" dirty="0">
                <a:latin typeface="Franklin Gothic Demi Cond" pitchFamily="34" charset="0"/>
              </a:rPr>
              <a:t> yang </a:t>
            </a:r>
            <a:r>
              <a:rPr lang="en-US" sz="2600" dirty="0" err="1">
                <a:latin typeface="Franklin Gothic Demi Cond" pitchFamily="34" charset="0"/>
              </a:rPr>
              <a:t>terbaik</a:t>
            </a:r>
            <a:r>
              <a:rPr lang="en-US" sz="2600" dirty="0">
                <a:latin typeface="Franklin Gothic Demi Cond" pitchFamily="34" charset="0"/>
              </a:rPr>
              <a:t> </a:t>
            </a:r>
            <a:r>
              <a:rPr lang="en-US" sz="2600" dirty="0" err="1">
                <a:latin typeface="Franklin Gothic Demi Cond" pitchFamily="34" charset="0"/>
              </a:rPr>
              <a:t>dari</a:t>
            </a:r>
            <a:r>
              <a:rPr lang="en-US" sz="2600" dirty="0">
                <a:latin typeface="Franklin Gothic Demi Cond" pitchFamily="34" charset="0"/>
              </a:rPr>
              <a:t> </a:t>
            </a:r>
            <a:r>
              <a:rPr lang="en-US" sz="2600" dirty="0" err="1">
                <a:latin typeface="Franklin Gothic Demi Cond" pitchFamily="34" charset="0"/>
              </a:rPr>
              <a:t>dirinya</a:t>
            </a:r>
            <a:r>
              <a:rPr lang="en-US" sz="2600" dirty="0">
                <a:latin typeface="Franklin Gothic Demi Cond" pitchFamily="34" charset="0"/>
              </a:rPr>
              <a:t> </a:t>
            </a:r>
            <a:r>
              <a:rPr lang="en-US" sz="2600" dirty="0" err="1">
                <a:latin typeface="Franklin Gothic Demi Cond" pitchFamily="34" charset="0"/>
              </a:rPr>
              <a:t>kepada</a:t>
            </a:r>
            <a:r>
              <a:rPr lang="en-US" sz="2600" dirty="0">
                <a:latin typeface="Franklin Gothic Demi Cond" pitchFamily="34" charset="0"/>
              </a:rPr>
              <a:t> </a:t>
            </a:r>
            <a:r>
              <a:rPr lang="en-US" sz="2600" dirty="0" err="1">
                <a:latin typeface="Franklin Gothic Demi Cond" pitchFamily="34" charset="0"/>
              </a:rPr>
              <a:t>Tuhan</a:t>
            </a:r>
            <a:r>
              <a:rPr lang="en-US" sz="2600" dirty="0">
                <a:latin typeface="Franklin Gothic Demi Cond" pitchFamily="34" charset="0"/>
              </a:rPr>
              <a:t>, </a:t>
            </a:r>
            <a:r>
              <a:rPr lang="en-US" sz="2600" dirty="0" err="1">
                <a:latin typeface="Franklin Gothic Demi Cond" pitchFamily="34" charset="0"/>
              </a:rPr>
              <a:t>itu</a:t>
            </a:r>
            <a:r>
              <a:rPr lang="en-US" sz="2600" dirty="0">
                <a:latin typeface="Franklin Gothic Demi Cond" pitchFamily="34" charset="0"/>
              </a:rPr>
              <a:t> </a:t>
            </a:r>
            <a:r>
              <a:rPr lang="en-US" sz="2600" dirty="0" err="1">
                <a:latin typeface="Franklin Gothic Demi Cond" pitchFamily="34" charset="0"/>
              </a:rPr>
              <a:t>semua</a:t>
            </a:r>
            <a:r>
              <a:rPr lang="en-US" sz="2600" dirty="0">
                <a:latin typeface="Franklin Gothic Demi Cond" pitchFamily="34" charset="0"/>
              </a:rPr>
              <a:t> </a:t>
            </a:r>
            <a:r>
              <a:rPr lang="en-US" sz="2600" dirty="0" err="1">
                <a:latin typeface="Franklin Gothic Demi Cond" pitchFamily="34" charset="0"/>
              </a:rPr>
              <a:t>tidak</a:t>
            </a:r>
            <a:r>
              <a:rPr lang="en-US" sz="2600" dirty="0">
                <a:latin typeface="Franklin Gothic Demi Cond" pitchFamily="34" charset="0"/>
              </a:rPr>
              <a:t> </a:t>
            </a:r>
            <a:r>
              <a:rPr lang="en-US" sz="2600" dirty="0" err="1">
                <a:latin typeface="Franklin Gothic Demi Cond" pitchFamily="34" charset="0"/>
              </a:rPr>
              <a:t>dapat</a:t>
            </a:r>
            <a:r>
              <a:rPr lang="en-US" sz="2600" dirty="0">
                <a:latin typeface="Franklin Gothic Demi Cond" pitchFamily="34" charset="0"/>
              </a:rPr>
              <a:t> </a:t>
            </a:r>
            <a:r>
              <a:rPr lang="en-US" sz="2600" dirty="0" err="1">
                <a:latin typeface="Franklin Gothic Demi Cond" pitchFamily="34" charset="0"/>
              </a:rPr>
              <a:t>menyelamatkannya</a:t>
            </a:r>
            <a:r>
              <a:rPr lang="en-US" sz="2600" dirty="0">
                <a:latin typeface="Franklin Gothic Demi Cond" pitchFamily="34" charset="0"/>
              </a:rPr>
              <a:t>. </a:t>
            </a:r>
            <a:r>
              <a:rPr lang="en-US" sz="2600" dirty="0" err="1">
                <a:latin typeface="Franklin Gothic Demi Cond" pitchFamily="34" charset="0"/>
              </a:rPr>
              <a:t>Mengapa</a:t>
            </a:r>
            <a:r>
              <a:rPr lang="en-US" sz="2600" dirty="0">
                <a:latin typeface="Franklin Gothic Demi Cond" pitchFamily="34" charset="0"/>
              </a:rPr>
              <a:t>? </a:t>
            </a:r>
            <a:r>
              <a:rPr lang="en-US" sz="2600" dirty="0" err="1">
                <a:latin typeface="Franklin Gothic Demi Cond" pitchFamily="34" charset="0"/>
              </a:rPr>
              <a:t>Karena</a:t>
            </a:r>
            <a:r>
              <a:rPr lang="en-US" sz="2600" dirty="0">
                <a:latin typeface="Franklin Gothic Demi Cond" pitchFamily="34" charset="0"/>
              </a:rPr>
              <a:t> </a:t>
            </a:r>
            <a:r>
              <a:rPr lang="en-US" sz="2600" dirty="0" err="1">
                <a:latin typeface="Franklin Gothic Demi Cond" pitchFamily="34" charset="0"/>
              </a:rPr>
              <a:t>Tuhan</a:t>
            </a:r>
            <a:r>
              <a:rPr lang="en-US" sz="2600" dirty="0">
                <a:latin typeface="Franklin Gothic Demi Cond" pitchFamily="34" charset="0"/>
              </a:rPr>
              <a:t> </a:t>
            </a:r>
            <a:r>
              <a:rPr lang="en-US" sz="2600" dirty="0" err="1">
                <a:latin typeface="Franklin Gothic Demi Cond" pitchFamily="34" charset="0"/>
              </a:rPr>
              <a:t>Sendiri</a:t>
            </a:r>
            <a:r>
              <a:rPr lang="en-US" sz="2600" dirty="0">
                <a:latin typeface="Franklin Gothic Demi Cond" pitchFamily="34" charset="0"/>
              </a:rPr>
              <a:t> </a:t>
            </a:r>
            <a:r>
              <a:rPr lang="en-US" sz="2600" dirty="0" err="1">
                <a:latin typeface="Franklin Gothic Demi Cond" pitchFamily="34" charset="0"/>
              </a:rPr>
              <a:t>telah</a:t>
            </a:r>
            <a:r>
              <a:rPr lang="en-US" sz="2600" dirty="0">
                <a:latin typeface="Franklin Gothic Demi Cond" pitchFamily="34" charset="0"/>
              </a:rPr>
              <a:t> </a:t>
            </a:r>
            <a:r>
              <a:rPr lang="en-US" sz="2600" dirty="0" err="1">
                <a:latin typeface="Franklin Gothic Demi Cond" pitchFamily="34" charset="0"/>
              </a:rPr>
              <a:t>menyediakan</a:t>
            </a:r>
            <a:r>
              <a:rPr lang="en-US" sz="2600" dirty="0">
                <a:latin typeface="Franklin Gothic Demi Cond" pitchFamily="34" charset="0"/>
              </a:rPr>
              <a:t> </a:t>
            </a:r>
            <a:r>
              <a:rPr lang="en-US" sz="2600" dirty="0" err="1">
                <a:latin typeface="Franklin Gothic Demi Cond" pitchFamily="34" charset="0"/>
              </a:rPr>
              <a:t>seekor</a:t>
            </a:r>
            <a:r>
              <a:rPr lang="en-US" sz="2600" dirty="0">
                <a:latin typeface="Franklin Gothic Demi Cond" pitchFamily="34" charset="0"/>
              </a:rPr>
              <a:t> </a:t>
            </a:r>
            <a:r>
              <a:rPr lang="en-US" sz="2600" dirty="0" err="1">
                <a:latin typeface="Franklin Gothic Demi Cond" pitchFamily="34" charset="0"/>
              </a:rPr>
              <a:t>domba</a:t>
            </a:r>
            <a:r>
              <a:rPr lang="en-US" sz="2600" dirty="0">
                <a:latin typeface="Franklin Gothic Demi Cond" pitchFamily="34" charset="0"/>
              </a:rPr>
              <a:t> </a:t>
            </a:r>
            <a:r>
              <a:rPr lang="en-US" sz="2600" dirty="0" err="1">
                <a:latin typeface="Franklin Gothic Demi Cond" pitchFamily="34" charset="0"/>
              </a:rPr>
              <a:t>jantan</a:t>
            </a:r>
            <a:r>
              <a:rPr lang="en-US" sz="2600" dirty="0">
                <a:latin typeface="Franklin Gothic Demi Cond" pitchFamily="34" charset="0"/>
              </a:rPr>
              <a:t> </a:t>
            </a:r>
            <a:r>
              <a:rPr lang="en-US" sz="2600" dirty="0" err="1">
                <a:latin typeface="Franklin Gothic Demi Cond" pitchFamily="34" charset="0"/>
              </a:rPr>
              <a:t>untuk</a:t>
            </a:r>
            <a:r>
              <a:rPr lang="en-US" sz="2600" dirty="0">
                <a:latin typeface="Franklin Gothic Demi Cond" pitchFamily="34" charset="0"/>
              </a:rPr>
              <a:t> </a:t>
            </a:r>
            <a:r>
              <a:rPr lang="en-US" sz="2600" dirty="0" err="1">
                <a:latin typeface="Franklin Gothic Demi Cond" pitchFamily="34" charset="0"/>
              </a:rPr>
              <a:t>persembahan</a:t>
            </a:r>
            <a:r>
              <a:rPr lang="en-US" sz="2600" dirty="0">
                <a:latin typeface="Franklin Gothic Demi Cond" pitchFamily="34" charset="0"/>
              </a:rPr>
              <a:t> yang </a:t>
            </a:r>
            <a:r>
              <a:rPr lang="en-US" sz="2600" dirty="0" err="1">
                <a:latin typeface="Franklin Gothic Demi Cond" pitchFamily="34" charset="0"/>
              </a:rPr>
              <a:t>dimaksudkan</a:t>
            </a:r>
            <a:r>
              <a:rPr lang="en-US" sz="2600" dirty="0">
                <a:latin typeface="Franklin Gothic Demi Cond" pitchFamily="34" charset="0"/>
              </a:rPr>
              <a:t>, yang </a:t>
            </a:r>
            <a:r>
              <a:rPr lang="en-US" sz="2600" dirty="0" err="1">
                <a:latin typeface="Franklin Gothic Demi Cond" pitchFamily="34" charset="0"/>
              </a:rPr>
              <a:t>dengan</a:t>
            </a:r>
            <a:r>
              <a:rPr lang="en-US" sz="2600" dirty="0">
                <a:latin typeface="Franklin Gothic Demi Cond" pitchFamily="34" charset="0"/>
              </a:rPr>
              <a:t> </a:t>
            </a:r>
            <a:r>
              <a:rPr lang="en-US" sz="2600" dirty="0" err="1">
                <a:latin typeface="Franklin Gothic Demi Cond" pitchFamily="34" charset="0"/>
              </a:rPr>
              <a:t>sendirinya</a:t>
            </a:r>
            <a:r>
              <a:rPr lang="en-US" sz="2600" dirty="0">
                <a:latin typeface="Franklin Gothic Demi Cond" pitchFamily="34" charset="0"/>
              </a:rPr>
              <a:t> </a:t>
            </a:r>
            <a:r>
              <a:rPr lang="en-US" sz="2600" dirty="0" err="1">
                <a:latin typeface="Franklin Gothic Demi Cond" pitchFamily="34" charset="0"/>
              </a:rPr>
              <a:t>menunjuk</a:t>
            </a:r>
            <a:r>
              <a:rPr lang="en-US" sz="2600" dirty="0">
                <a:latin typeface="Franklin Gothic Demi Cond" pitchFamily="34" charset="0"/>
              </a:rPr>
              <a:t> </a:t>
            </a:r>
            <a:r>
              <a:rPr lang="en-US" sz="2600" dirty="0" err="1">
                <a:latin typeface="Franklin Gothic Demi Cond" pitchFamily="34" charset="0"/>
              </a:rPr>
              <a:t>pada</a:t>
            </a:r>
            <a:r>
              <a:rPr lang="en-US" sz="2600" dirty="0">
                <a:latin typeface="Franklin Gothic Demi Cond" pitchFamily="34" charset="0"/>
              </a:rPr>
              <a:t> </a:t>
            </a:r>
            <a:r>
              <a:rPr lang="en-US" sz="2600" dirty="0" err="1">
                <a:latin typeface="Franklin Gothic Demi Cond" pitchFamily="34" charset="0"/>
              </a:rPr>
              <a:t>satu-satunya</a:t>
            </a:r>
            <a:r>
              <a:rPr lang="en-US" sz="2600" dirty="0">
                <a:latin typeface="Franklin Gothic Demi Cond" pitchFamily="34" charset="0"/>
              </a:rPr>
              <a:t> </a:t>
            </a:r>
            <a:r>
              <a:rPr lang="en-US" sz="2600" dirty="0" err="1">
                <a:latin typeface="Franklin Gothic Demi Cond" pitchFamily="34" charset="0"/>
              </a:rPr>
              <a:t>harapan</a:t>
            </a:r>
            <a:r>
              <a:rPr lang="en-US" sz="2600" dirty="0">
                <a:latin typeface="Franklin Gothic Demi Cond" pitchFamily="34" charset="0"/>
              </a:rPr>
              <a:t> </a:t>
            </a:r>
            <a:r>
              <a:rPr lang="en-US" sz="2600" dirty="0" err="1">
                <a:latin typeface="Franklin Gothic Demi Cond" pitchFamily="34" charset="0"/>
              </a:rPr>
              <a:t>keselamatannya</a:t>
            </a:r>
            <a:r>
              <a:rPr lang="en-US" sz="2600" dirty="0">
                <a:latin typeface="Franklin Gothic Demi Cond" pitchFamily="34" charset="0"/>
              </a:rPr>
              <a:t> </a:t>
            </a:r>
            <a:r>
              <a:rPr lang="en-US" sz="2600" dirty="0" err="1">
                <a:latin typeface="Franklin Gothic Demi Cond" pitchFamily="34" charset="0"/>
              </a:rPr>
              <a:t>yaitu</a:t>
            </a:r>
            <a:r>
              <a:rPr lang="en-US" sz="2600" dirty="0">
                <a:latin typeface="Franklin Gothic Demi Cond" pitchFamily="34" charset="0"/>
              </a:rPr>
              <a:t> </a:t>
            </a:r>
            <a:r>
              <a:rPr lang="en-US" sz="2600" dirty="0" err="1">
                <a:latin typeface="Franklin Gothic Demi Cond" pitchFamily="34" charset="0"/>
              </a:rPr>
              <a:t>Yesus</a:t>
            </a:r>
            <a:r>
              <a:rPr lang="en-US" sz="2600" dirty="0">
                <a:latin typeface="Franklin Gothic Demi Cond" pitchFamily="34" charset="0"/>
              </a:rPr>
              <a:t>. </a:t>
            </a:r>
            <a:r>
              <a:rPr lang="en-US" sz="2600" dirty="0" err="1">
                <a:latin typeface="Franklin Gothic Demi Cond" pitchFamily="34" charset="0"/>
              </a:rPr>
              <a:t>Bukan</a:t>
            </a:r>
            <a:r>
              <a:rPr lang="en-US" sz="2600" dirty="0">
                <a:latin typeface="Franklin Gothic Demi Cond" pitchFamily="34" charset="0"/>
              </a:rPr>
              <a:t> </a:t>
            </a:r>
            <a:r>
              <a:rPr lang="en-US" sz="2600" dirty="0" err="1">
                <a:latin typeface="Franklin Gothic Demi Cond" pitchFamily="34" charset="0"/>
              </a:rPr>
              <a:t>pekerjaan</a:t>
            </a:r>
            <a:r>
              <a:rPr lang="en-US" sz="2600" dirty="0">
                <a:latin typeface="Franklin Gothic Demi Cond" pitchFamily="34" charset="0"/>
              </a:rPr>
              <a:t> </a:t>
            </a:r>
            <a:r>
              <a:rPr lang="en-US" sz="2600" dirty="0" err="1">
                <a:latin typeface="Franklin Gothic Demi Cond" pitchFamily="34" charset="0"/>
              </a:rPr>
              <a:t>kita</a:t>
            </a:r>
            <a:r>
              <a:rPr lang="en-US" sz="2600" dirty="0">
                <a:latin typeface="Franklin Gothic Demi Cond" pitchFamily="34" charset="0"/>
              </a:rPr>
              <a:t> </a:t>
            </a:r>
            <a:r>
              <a:rPr lang="en-US" sz="2600" dirty="0" err="1">
                <a:latin typeface="Franklin Gothic Demi Cond" pitchFamily="34" charset="0"/>
              </a:rPr>
              <a:t>untuk</a:t>
            </a:r>
            <a:r>
              <a:rPr lang="en-US" sz="2600" dirty="0">
                <a:latin typeface="Franklin Gothic Demi Cond" pitchFamily="34" charset="0"/>
              </a:rPr>
              <a:t> </a:t>
            </a:r>
            <a:r>
              <a:rPr lang="en-US" sz="2600" dirty="0" err="1">
                <a:latin typeface="Franklin Gothic Demi Cond" pitchFamily="34" charset="0"/>
              </a:rPr>
              <a:t>Tuhan</a:t>
            </a:r>
            <a:r>
              <a:rPr lang="en-US" sz="2600" dirty="0">
                <a:latin typeface="Franklin Gothic Demi Cond" pitchFamily="34" charset="0"/>
              </a:rPr>
              <a:t> yang </a:t>
            </a:r>
            <a:r>
              <a:rPr lang="en-US" sz="2600" dirty="0" err="1">
                <a:latin typeface="Franklin Gothic Demi Cond" pitchFamily="34" charset="0"/>
              </a:rPr>
              <a:t>menyelamatkan</a:t>
            </a:r>
            <a:r>
              <a:rPr lang="en-US" sz="2600" dirty="0">
                <a:latin typeface="Franklin Gothic Demi Cond" pitchFamily="34" charset="0"/>
              </a:rPr>
              <a:t> </a:t>
            </a:r>
            <a:r>
              <a:rPr lang="en-US" sz="2600" dirty="0" err="1">
                <a:latin typeface="Franklin Gothic Demi Cond" pitchFamily="34" charset="0"/>
              </a:rPr>
              <a:t>kita</a:t>
            </a:r>
            <a:r>
              <a:rPr lang="en-US" sz="2600" dirty="0">
                <a:latin typeface="Franklin Gothic Demi Cond" pitchFamily="34" charset="0"/>
              </a:rPr>
              <a:t>, </a:t>
            </a:r>
            <a:r>
              <a:rPr lang="en-US" sz="2600" dirty="0" err="1">
                <a:latin typeface="Franklin Gothic Demi Cond" pitchFamily="34" charset="0"/>
              </a:rPr>
              <a:t>tetapi</a:t>
            </a:r>
            <a:r>
              <a:rPr lang="en-US" sz="2600" dirty="0">
                <a:latin typeface="Franklin Gothic Demi Cond" pitchFamily="34" charset="0"/>
              </a:rPr>
              <a:t> </a:t>
            </a:r>
            <a:r>
              <a:rPr lang="en-US" sz="2600" dirty="0" err="1">
                <a:latin typeface="Franklin Gothic Demi Cond" pitchFamily="34" charset="0"/>
              </a:rPr>
              <a:t>itu</a:t>
            </a:r>
            <a:r>
              <a:rPr lang="en-US" sz="2600" dirty="0">
                <a:latin typeface="Franklin Gothic Demi Cond" pitchFamily="34" charset="0"/>
              </a:rPr>
              <a:t> </a:t>
            </a:r>
            <a:r>
              <a:rPr lang="en-US" sz="2600" dirty="0" err="1">
                <a:latin typeface="Franklin Gothic Demi Cond" pitchFamily="34" charset="0"/>
              </a:rPr>
              <a:t>adalah</a:t>
            </a:r>
            <a:r>
              <a:rPr lang="en-US" sz="2600" dirty="0">
                <a:latin typeface="Franklin Gothic Demi Cond" pitchFamily="34" charset="0"/>
              </a:rPr>
              <a:t> </a:t>
            </a:r>
            <a:r>
              <a:rPr lang="en-US" sz="2600" dirty="0" err="1">
                <a:latin typeface="Franklin Gothic Demi Cond" pitchFamily="34" charset="0"/>
              </a:rPr>
              <a:t>pekerjaan</a:t>
            </a:r>
            <a:r>
              <a:rPr lang="en-US" sz="2600" dirty="0">
                <a:latin typeface="Franklin Gothic Demi Cond" pitchFamily="34" charset="0"/>
              </a:rPr>
              <a:t> </a:t>
            </a:r>
            <a:r>
              <a:rPr lang="en-US" sz="2600" dirty="0" err="1">
                <a:latin typeface="Franklin Gothic Demi Cond" pitchFamily="34" charset="0"/>
              </a:rPr>
              <a:t>Tuhan</a:t>
            </a:r>
            <a:r>
              <a:rPr lang="en-US" sz="2600" dirty="0">
                <a:latin typeface="Franklin Gothic Demi Cond" pitchFamily="34" charset="0"/>
              </a:rPr>
              <a:t> </a:t>
            </a:r>
            <a:r>
              <a:rPr lang="en-US" sz="2600" dirty="0" err="1">
                <a:latin typeface="Franklin Gothic Demi Cond" pitchFamily="34" charset="0"/>
              </a:rPr>
              <a:t>bagi</a:t>
            </a:r>
            <a:r>
              <a:rPr lang="en-US" sz="2600" dirty="0">
                <a:latin typeface="Franklin Gothic Demi Cond" pitchFamily="34" charset="0"/>
              </a:rPr>
              <a:t> </a:t>
            </a:r>
            <a:r>
              <a:rPr lang="en-US" sz="2600" dirty="0" err="1">
                <a:latin typeface="Franklin Gothic Demi Cond" pitchFamily="34" charset="0"/>
              </a:rPr>
              <a:t>kita</a:t>
            </a:r>
            <a:r>
              <a:rPr lang="en-US" sz="2600" dirty="0">
                <a:latin typeface="Franklin Gothic Demi Cond" pitchFamily="34" charset="0"/>
              </a:rPr>
              <a:t> [</a:t>
            </a:r>
            <a:r>
              <a:rPr lang="en-US" sz="2600" dirty="0" err="1">
                <a:latin typeface="Franklin Gothic Demi Cond" pitchFamily="34" charset="0"/>
              </a:rPr>
              <a:t>Efesus</a:t>
            </a:r>
            <a:r>
              <a:rPr lang="en-US" sz="2600" dirty="0">
                <a:latin typeface="Franklin Gothic Demi Cond" pitchFamily="34" charset="0"/>
              </a:rPr>
              <a:t> 2:8, 3:8; Roma 11:33].</a:t>
            </a:r>
          </a:p>
        </p:txBody>
      </p:sp>
      <p:sp>
        <p:nvSpPr>
          <p:cNvPr id="6" name="Rectangle 5"/>
          <p:cNvSpPr/>
          <p:nvPr/>
        </p:nvSpPr>
        <p:spPr>
          <a:xfrm>
            <a:off x="428596" y="3000372"/>
            <a:ext cx="457200" cy="1631216"/>
          </a:xfrm>
          <a:prstGeom prst="rect">
            <a:avLst/>
          </a:prstGeom>
          <a:noFill/>
        </p:spPr>
        <p:txBody>
          <a:bodyPr wrap="square" lIns="91440" tIns="45720" rIns="91440" bIns="45720">
            <a:spAutoFit/>
          </a:bodyPr>
          <a:lstStyle/>
          <a:p>
            <a:pPr algn="ctr"/>
            <a:r>
              <a:rPr lang="en-US" sz="100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Bahnschrift SemiBold Condensed" pitchFamily="34" charset="0"/>
              </a:rPr>
              <a:t>3</a:t>
            </a:r>
            <a:endParaRPr lang="en-US" sz="10000" b="1" cap="all" spc="0"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
        <p:nvSpPr>
          <p:cNvPr id="7" name="Title 1"/>
          <p:cNvSpPr>
            <a:spLocks noGrp="1"/>
          </p:cNvSpPr>
          <p:nvPr>
            <p:ph type="title"/>
          </p:nvPr>
        </p:nvSpPr>
        <p:spPr>
          <a:xfrm>
            <a:off x="0" y="142852"/>
            <a:ext cx="9144000" cy="1582726"/>
          </a:xfrm>
          <a:solidFill>
            <a:schemeClr val="accent4">
              <a:lumMod val="50000"/>
            </a:schemeClr>
          </a:solidFill>
        </p:spPr>
        <p:txBody>
          <a:bodyPr>
            <a:noAutofit/>
          </a:bodyPr>
          <a:lstStyle/>
          <a:p>
            <a:r>
              <a:rPr lang="en-US" sz="2400" dirty="0" err="1">
                <a:solidFill>
                  <a:srgbClr val="FFFF00"/>
                </a:solidFill>
                <a:latin typeface="Eras Bold ITC" pitchFamily="34" charset="0"/>
              </a:rPr>
              <a:t>Apa</a:t>
            </a:r>
            <a:r>
              <a:rPr lang="en-US" sz="2400" dirty="0">
                <a:solidFill>
                  <a:srgbClr val="FFFF00"/>
                </a:solidFill>
                <a:latin typeface="Eras Bold ITC" pitchFamily="34" charset="0"/>
              </a:rPr>
              <a:t> yang </a:t>
            </a:r>
            <a:r>
              <a:rPr lang="en-US" sz="2400" dirty="0" err="1">
                <a:solidFill>
                  <a:srgbClr val="FFFF00"/>
                </a:solidFill>
                <a:latin typeface="Eras Bold ITC" pitchFamily="34" charset="0"/>
              </a:rPr>
              <a:t>dapat</a:t>
            </a:r>
            <a:r>
              <a:rPr lang="en-US" sz="2400" dirty="0">
                <a:solidFill>
                  <a:srgbClr val="FFFF00"/>
                </a:solidFill>
                <a:latin typeface="Eras Bold ITC" pitchFamily="34" charset="0"/>
              </a:rPr>
              <a:t> </a:t>
            </a:r>
            <a:r>
              <a:rPr lang="en-US" sz="2400" dirty="0" err="1">
                <a:solidFill>
                  <a:srgbClr val="FFFF00"/>
                </a:solidFill>
                <a:latin typeface="Eras Bold ITC" pitchFamily="34" charset="0"/>
              </a:rPr>
              <a:t>kita</a:t>
            </a:r>
            <a:r>
              <a:rPr lang="en-US" sz="2400" dirty="0">
                <a:solidFill>
                  <a:srgbClr val="FFFF00"/>
                </a:solidFill>
                <a:latin typeface="Eras Bold ITC" pitchFamily="34" charset="0"/>
              </a:rPr>
              <a:t> </a:t>
            </a:r>
            <a:r>
              <a:rPr lang="en-US" sz="2400" dirty="0" err="1">
                <a:solidFill>
                  <a:srgbClr val="FFFF00"/>
                </a:solidFill>
                <a:latin typeface="Eras Bold ITC" pitchFamily="34" charset="0"/>
              </a:rPr>
              <a:t>pahami</a:t>
            </a:r>
            <a:r>
              <a:rPr lang="en-US" sz="2400" dirty="0">
                <a:solidFill>
                  <a:srgbClr val="FFFF00"/>
                </a:solidFill>
                <a:latin typeface="Eras Bold ITC" pitchFamily="34" charset="0"/>
              </a:rPr>
              <a:t> </a:t>
            </a:r>
            <a:r>
              <a:rPr lang="en-US" sz="2400" dirty="0" err="1">
                <a:solidFill>
                  <a:srgbClr val="FFFF00"/>
                </a:solidFill>
                <a:latin typeface="Eras Bold ITC" pitchFamily="34" charset="0"/>
              </a:rPr>
              <a:t>tentang</a:t>
            </a:r>
            <a:r>
              <a:rPr lang="en-US" sz="2400" dirty="0">
                <a:solidFill>
                  <a:srgbClr val="FFFF00"/>
                </a:solidFill>
                <a:latin typeface="Eras Bold ITC" pitchFamily="34" charset="0"/>
              </a:rPr>
              <a:t> </a:t>
            </a:r>
            <a:r>
              <a:rPr lang="en-US" sz="2400" dirty="0" err="1">
                <a:solidFill>
                  <a:srgbClr val="FFFF00"/>
                </a:solidFill>
                <a:latin typeface="Eras Bold ITC" pitchFamily="34" charset="0"/>
              </a:rPr>
              <a:t>iman</a:t>
            </a:r>
            <a:r>
              <a:rPr lang="en-US" sz="2400" dirty="0">
                <a:solidFill>
                  <a:srgbClr val="FFFF00"/>
                </a:solidFill>
                <a:latin typeface="Eras Bold ITC" pitchFamily="34" charset="0"/>
              </a:rPr>
              <a:t> Abraham </a:t>
            </a:r>
            <a:br>
              <a:rPr lang="en-US" sz="2400" dirty="0">
                <a:solidFill>
                  <a:srgbClr val="FFFF00"/>
                </a:solidFill>
                <a:latin typeface="Eras Bold ITC" pitchFamily="34" charset="0"/>
              </a:rPr>
            </a:br>
            <a:r>
              <a:rPr lang="en-US" sz="2400" dirty="0" err="1">
                <a:solidFill>
                  <a:srgbClr val="FFFF00"/>
                </a:solidFill>
                <a:latin typeface="Eras Bold ITC" pitchFamily="34" charset="0"/>
              </a:rPr>
              <a:t>saat</a:t>
            </a:r>
            <a:r>
              <a:rPr lang="en-US" sz="2400" dirty="0">
                <a:solidFill>
                  <a:srgbClr val="FFFF00"/>
                </a:solidFill>
                <a:latin typeface="Eras Bold ITC" pitchFamily="34" charset="0"/>
              </a:rPr>
              <a:t> </a:t>
            </a:r>
            <a:r>
              <a:rPr lang="en-US" sz="2400" dirty="0" err="1">
                <a:solidFill>
                  <a:srgbClr val="FFFF00"/>
                </a:solidFill>
                <a:latin typeface="Eras Bold ITC" pitchFamily="34" charset="0"/>
              </a:rPr>
              <a:t>mentaati</a:t>
            </a:r>
            <a:r>
              <a:rPr lang="en-US" sz="2400" dirty="0">
                <a:solidFill>
                  <a:srgbClr val="FFFF00"/>
                </a:solidFill>
                <a:latin typeface="Eras Bold ITC" pitchFamily="34" charset="0"/>
              </a:rPr>
              <a:t> </a:t>
            </a:r>
            <a:r>
              <a:rPr lang="en-US" sz="2400" dirty="0" err="1">
                <a:solidFill>
                  <a:srgbClr val="FFFF00"/>
                </a:solidFill>
                <a:latin typeface="Eras Bold ITC" pitchFamily="34" charset="0"/>
              </a:rPr>
              <a:t>perintah</a:t>
            </a:r>
            <a:r>
              <a:rPr lang="en-US" sz="2400" dirty="0">
                <a:solidFill>
                  <a:srgbClr val="FFFF00"/>
                </a:solidFill>
                <a:latin typeface="Eras Bold ITC" pitchFamily="34" charset="0"/>
              </a:rPr>
              <a:t> </a:t>
            </a:r>
            <a:r>
              <a:rPr lang="en-US" sz="2400" dirty="0" err="1">
                <a:solidFill>
                  <a:srgbClr val="FFFF00"/>
                </a:solidFill>
                <a:latin typeface="Eras Bold ITC" pitchFamily="34" charset="0"/>
              </a:rPr>
              <a:t>Tuhan</a:t>
            </a:r>
            <a:r>
              <a:rPr lang="en-US" sz="2400" dirty="0">
                <a:solidFill>
                  <a:srgbClr val="FFFF00"/>
                </a:solidFill>
                <a:latin typeface="Eras Bold ITC" pitchFamily="34" charset="0"/>
              </a:rPr>
              <a:t> </a:t>
            </a:r>
            <a:r>
              <a:rPr lang="en-US" sz="2400" dirty="0" err="1">
                <a:solidFill>
                  <a:srgbClr val="FFFF00"/>
                </a:solidFill>
                <a:latin typeface="Eras Bold ITC" pitchFamily="34" charset="0"/>
              </a:rPr>
              <a:t>untuk</a:t>
            </a:r>
            <a:r>
              <a:rPr lang="en-US" sz="2400" dirty="0">
                <a:solidFill>
                  <a:srgbClr val="FFFF00"/>
                </a:solidFill>
                <a:latin typeface="Eras Bold ITC" pitchFamily="34" charset="0"/>
              </a:rPr>
              <a:t> </a:t>
            </a:r>
            <a:br>
              <a:rPr lang="en-US" sz="2400" dirty="0">
                <a:solidFill>
                  <a:srgbClr val="FFFF00"/>
                </a:solidFill>
                <a:latin typeface="Eras Bold ITC" pitchFamily="34" charset="0"/>
              </a:rPr>
            </a:br>
            <a:r>
              <a:rPr lang="en-US" sz="2400" dirty="0" err="1">
                <a:solidFill>
                  <a:srgbClr val="FFFF00"/>
                </a:solidFill>
                <a:latin typeface="Eras Bold ITC" pitchFamily="34" charset="0"/>
              </a:rPr>
              <a:t>mempersembahkan</a:t>
            </a:r>
            <a:r>
              <a:rPr lang="en-US" sz="2400" dirty="0">
                <a:solidFill>
                  <a:srgbClr val="FFFF00"/>
                </a:solidFill>
                <a:latin typeface="Eras Bold ITC" pitchFamily="34" charset="0"/>
              </a:rPr>
              <a:t> </a:t>
            </a:r>
            <a:r>
              <a:rPr lang="en-US" sz="2400" dirty="0" err="1">
                <a:solidFill>
                  <a:srgbClr val="FFFF00"/>
                </a:solidFill>
                <a:latin typeface="Eras Bold ITC" pitchFamily="34" charset="0"/>
              </a:rPr>
              <a:t>Ishak</a:t>
            </a:r>
            <a:r>
              <a:rPr lang="en-US" sz="2400" dirty="0">
                <a:solidFill>
                  <a:srgbClr val="FFFF00"/>
                </a:solidFill>
                <a:latin typeface="Eras Bold ITC" pitchFamily="34" charset="0"/>
              </a:rPr>
              <a:t> </a:t>
            </a:r>
            <a:r>
              <a:rPr lang="en-US" sz="2400" dirty="0" err="1">
                <a:solidFill>
                  <a:srgbClr val="FFFF00"/>
                </a:solidFill>
                <a:latin typeface="Eras Bold ITC" pitchFamily="34" charset="0"/>
              </a:rPr>
              <a:t>dan</a:t>
            </a:r>
            <a:r>
              <a:rPr lang="en-US" sz="2400" dirty="0">
                <a:solidFill>
                  <a:srgbClr val="FFFF00"/>
                </a:solidFill>
                <a:latin typeface="Eras Bold ITC" pitchFamily="34" charset="0"/>
              </a:rPr>
              <a:t> </a:t>
            </a:r>
            <a:r>
              <a:rPr lang="en-US" sz="2400" dirty="0" err="1">
                <a:solidFill>
                  <a:srgbClr val="FFFF00"/>
                </a:solidFill>
                <a:latin typeface="Eras Bold ITC" pitchFamily="34" charset="0"/>
              </a:rPr>
              <a:t>bagaimana</a:t>
            </a:r>
            <a:r>
              <a:rPr lang="en-US" sz="2400" dirty="0">
                <a:solidFill>
                  <a:srgbClr val="FFFF00"/>
                </a:solidFill>
                <a:latin typeface="Eras Bold ITC" pitchFamily="34" charset="0"/>
              </a:rPr>
              <a:t> </a:t>
            </a:r>
            <a:r>
              <a:rPr lang="en-US" sz="2400" dirty="0" err="1">
                <a:solidFill>
                  <a:srgbClr val="FFFF00"/>
                </a:solidFill>
                <a:latin typeface="Eras Bold ITC" pitchFamily="34" charset="0"/>
              </a:rPr>
              <a:t>kita</a:t>
            </a:r>
            <a:r>
              <a:rPr lang="en-US" sz="2400" dirty="0">
                <a:solidFill>
                  <a:srgbClr val="FFFF00"/>
                </a:solidFill>
                <a:latin typeface="Eras Bold ITC" pitchFamily="34" charset="0"/>
              </a:rPr>
              <a:t> </a:t>
            </a:r>
            <a:r>
              <a:rPr lang="en-US" sz="2400" dirty="0" err="1">
                <a:solidFill>
                  <a:srgbClr val="FFFF00"/>
                </a:solidFill>
                <a:latin typeface="Eras Bold ITC" pitchFamily="34" charset="0"/>
              </a:rPr>
              <a:t>mengerti</a:t>
            </a:r>
            <a:r>
              <a:rPr lang="en-US" sz="2400" dirty="0">
                <a:solidFill>
                  <a:srgbClr val="FFFF00"/>
                </a:solidFill>
                <a:latin typeface="Eras Bold ITC" pitchFamily="34" charset="0"/>
              </a:rPr>
              <a:t> </a:t>
            </a:r>
            <a:r>
              <a:rPr lang="en-US" sz="2400" dirty="0" err="1">
                <a:solidFill>
                  <a:srgbClr val="FFFF00"/>
                </a:solidFill>
                <a:latin typeface="Eras Bold ITC" pitchFamily="34" charset="0"/>
              </a:rPr>
              <a:t>tentang</a:t>
            </a:r>
            <a:r>
              <a:rPr lang="en-US" sz="2400" dirty="0">
                <a:solidFill>
                  <a:srgbClr val="FFFF00"/>
                </a:solidFill>
                <a:latin typeface="Eras Bold ITC" pitchFamily="34" charset="0"/>
              </a:rPr>
              <a:t> </a:t>
            </a:r>
            <a:r>
              <a:rPr lang="en-US" sz="2400" dirty="0" err="1">
                <a:solidFill>
                  <a:srgbClr val="FFFF00"/>
                </a:solidFill>
                <a:latin typeface="Eras Bold ITC" pitchFamily="34" charset="0"/>
              </a:rPr>
              <a:t>kasih</a:t>
            </a:r>
            <a:r>
              <a:rPr lang="en-US" sz="2400" dirty="0">
                <a:solidFill>
                  <a:srgbClr val="FFFF00"/>
                </a:solidFill>
                <a:latin typeface="Eras Bold ITC" pitchFamily="34" charset="0"/>
              </a:rPr>
              <a:t> </a:t>
            </a:r>
            <a:r>
              <a:rPr lang="en-US" sz="2400" dirty="0" err="1">
                <a:solidFill>
                  <a:srgbClr val="FFFF00"/>
                </a:solidFill>
                <a:latin typeface="Eras Bold ITC" pitchFamily="34" charset="0"/>
              </a:rPr>
              <a:t>karunia</a:t>
            </a:r>
            <a:r>
              <a:rPr lang="en-US" sz="2400" dirty="0">
                <a:solidFill>
                  <a:srgbClr val="FFFF00"/>
                </a:solidFill>
                <a:latin typeface="Eras Bold ITC" pitchFamily="34" charset="0"/>
              </a:rPr>
              <a:t> Allah?</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0803" b="13132"/>
          <a:stretch/>
        </p:blipFill>
        <p:spPr bwMode="auto">
          <a:xfrm>
            <a:off x="-6351" y="0"/>
            <a:ext cx="9143450" cy="6858000"/>
          </a:xfrm>
          <a:prstGeom prst="rect">
            <a:avLst/>
          </a:prstGeom>
          <a:solidFill>
            <a:schemeClr val="bg1">
              <a:alpha val="76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28596" y="571480"/>
            <a:ext cx="8143932" cy="3214710"/>
          </a:xfrm>
        </p:spPr>
        <p:txBody>
          <a:bodyPr>
            <a:normAutofit/>
          </a:bodyPr>
          <a:lstStyle/>
          <a:p>
            <a:pPr algn="ctr">
              <a:buNone/>
            </a:pPr>
            <a:r>
              <a:rPr lang="en-US" dirty="0">
                <a:solidFill>
                  <a:srgbClr val="FFFF00"/>
                </a:solidFill>
                <a:latin typeface="Eras Bold ITC" pitchFamily="34" charset="0"/>
              </a:rPr>
              <a:t>	</a:t>
            </a:r>
            <a:r>
              <a:rPr lang="en-US" dirty="0" err="1">
                <a:solidFill>
                  <a:srgbClr val="FFFF00"/>
                </a:solidFill>
                <a:latin typeface="Eras Bold ITC" pitchFamily="34" charset="0"/>
              </a:rPr>
              <a:t>Ibrani</a:t>
            </a:r>
            <a:r>
              <a:rPr lang="en-US" dirty="0">
                <a:solidFill>
                  <a:srgbClr val="FFFF00"/>
                </a:solidFill>
                <a:latin typeface="Eras Bold ITC" pitchFamily="34" charset="0"/>
              </a:rPr>
              <a:t> 11:17 </a:t>
            </a:r>
          </a:p>
          <a:p>
            <a:pPr>
              <a:buNone/>
            </a:pPr>
            <a:r>
              <a:rPr lang="en-US" dirty="0">
                <a:solidFill>
                  <a:srgbClr val="FFFF00"/>
                </a:solidFill>
                <a:latin typeface="Eras Bold ITC" pitchFamily="34" charset="0"/>
              </a:rPr>
              <a:t>	</a:t>
            </a:r>
            <a:r>
              <a:rPr lang="en-US" dirty="0" err="1">
                <a:solidFill>
                  <a:srgbClr val="FFFF00"/>
                </a:solidFill>
                <a:latin typeface="Eras Bold ITC" pitchFamily="34" charset="0"/>
              </a:rPr>
              <a:t>Karena</a:t>
            </a:r>
            <a:r>
              <a:rPr lang="en-US" dirty="0">
                <a:solidFill>
                  <a:srgbClr val="FFFF00"/>
                </a:solidFill>
                <a:latin typeface="Eras Bold ITC" pitchFamily="34" charset="0"/>
              </a:rPr>
              <a:t> </a:t>
            </a:r>
            <a:r>
              <a:rPr lang="en-US" dirty="0" err="1">
                <a:solidFill>
                  <a:srgbClr val="FFFF00"/>
                </a:solidFill>
                <a:latin typeface="Eras Bold ITC" pitchFamily="34" charset="0"/>
              </a:rPr>
              <a:t>iman</a:t>
            </a:r>
            <a:r>
              <a:rPr lang="en-US" dirty="0">
                <a:solidFill>
                  <a:srgbClr val="FFFF00"/>
                </a:solidFill>
                <a:latin typeface="Eras Bold ITC" pitchFamily="34" charset="0"/>
              </a:rPr>
              <a:t> </a:t>
            </a:r>
            <a:r>
              <a:rPr lang="en-US" dirty="0" err="1">
                <a:solidFill>
                  <a:srgbClr val="FFFF00"/>
                </a:solidFill>
                <a:latin typeface="Eras Bold ITC" pitchFamily="34" charset="0"/>
              </a:rPr>
              <a:t>maka</a:t>
            </a:r>
            <a:r>
              <a:rPr lang="en-US" dirty="0">
                <a:solidFill>
                  <a:srgbClr val="FFFF00"/>
                </a:solidFill>
                <a:latin typeface="Eras Bold ITC" pitchFamily="34" charset="0"/>
              </a:rPr>
              <a:t> Abraham, </a:t>
            </a:r>
            <a:r>
              <a:rPr lang="en-US" dirty="0" err="1">
                <a:solidFill>
                  <a:srgbClr val="FFFF00"/>
                </a:solidFill>
                <a:latin typeface="Eras Bold ITC" pitchFamily="34" charset="0"/>
              </a:rPr>
              <a:t>tatkala</a:t>
            </a:r>
            <a:r>
              <a:rPr lang="en-US" dirty="0">
                <a:solidFill>
                  <a:srgbClr val="FFFF00"/>
                </a:solidFill>
                <a:latin typeface="Eras Bold ITC" pitchFamily="34" charset="0"/>
              </a:rPr>
              <a:t> </a:t>
            </a:r>
            <a:r>
              <a:rPr lang="en-US" dirty="0" err="1">
                <a:solidFill>
                  <a:srgbClr val="FFFF00"/>
                </a:solidFill>
                <a:latin typeface="Eras Bold ITC" pitchFamily="34" charset="0"/>
              </a:rPr>
              <a:t>ia</a:t>
            </a:r>
            <a:r>
              <a:rPr lang="en-US" dirty="0">
                <a:solidFill>
                  <a:srgbClr val="FFFF00"/>
                </a:solidFill>
                <a:latin typeface="Eras Bold ITC" pitchFamily="34" charset="0"/>
              </a:rPr>
              <a:t> </a:t>
            </a:r>
            <a:r>
              <a:rPr lang="en-US" dirty="0" err="1">
                <a:solidFill>
                  <a:srgbClr val="FFFF00"/>
                </a:solidFill>
                <a:latin typeface="Eras Bold ITC" pitchFamily="34" charset="0"/>
              </a:rPr>
              <a:t>dicobai</a:t>
            </a:r>
            <a:r>
              <a:rPr lang="en-US" dirty="0">
                <a:solidFill>
                  <a:srgbClr val="FFFF00"/>
                </a:solidFill>
                <a:latin typeface="Eras Bold ITC" pitchFamily="34" charset="0"/>
              </a:rPr>
              <a:t>, </a:t>
            </a:r>
            <a:r>
              <a:rPr lang="en-US" dirty="0" err="1">
                <a:solidFill>
                  <a:srgbClr val="FFFF00"/>
                </a:solidFill>
                <a:latin typeface="Eras Bold ITC" pitchFamily="34" charset="0"/>
              </a:rPr>
              <a:t>mempersembahkan</a:t>
            </a:r>
            <a:r>
              <a:rPr lang="en-US" dirty="0">
                <a:solidFill>
                  <a:srgbClr val="FFFF00"/>
                </a:solidFill>
                <a:latin typeface="Eras Bold ITC" pitchFamily="34" charset="0"/>
              </a:rPr>
              <a:t> </a:t>
            </a:r>
            <a:r>
              <a:rPr lang="en-US" dirty="0" err="1">
                <a:solidFill>
                  <a:srgbClr val="FFFF00"/>
                </a:solidFill>
                <a:latin typeface="Eras Bold ITC" pitchFamily="34" charset="0"/>
              </a:rPr>
              <a:t>Ishak</a:t>
            </a:r>
            <a:r>
              <a:rPr lang="en-US" dirty="0">
                <a:solidFill>
                  <a:srgbClr val="FFFF00"/>
                </a:solidFill>
                <a:latin typeface="Eras Bold ITC" pitchFamily="34" charset="0"/>
              </a:rPr>
              <a:t>. </a:t>
            </a:r>
            <a:r>
              <a:rPr lang="en-US" dirty="0" err="1">
                <a:solidFill>
                  <a:srgbClr val="FFFF00"/>
                </a:solidFill>
                <a:latin typeface="Eras Bold ITC" pitchFamily="34" charset="0"/>
              </a:rPr>
              <a:t>Ia</a:t>
            </a:r>
            <a:r>
              <a:rPr lang="en-US" dirty="0">
                <a:solidFill>
                  <a:srgbClr val="FFFF00"/>
                </a:solidFill>
                <a:latin typeface="Eras Bold ITC" pitchFamily="34" charset="0"/>
              </a:rPr>
              <a:t>, yang </a:t>
            </a:r>
            <a:r>
              <a:rPr lang="en-US" dirty="0" err="1">
                <a:solidFill>
                  <a:srgbClr val="FFFF00"/>
                </a:solidFill>
                <a:latin typeface="Eras Bold ITC" pitchFamily="34" charset="0"/>
              </a:rPr>
              <a:t>telah</a:t>
            </a:r>
            <a:r>
              <a:rPr lang="en-US" dirty="0">
                <a:solidFill>
                  <a:srgbClr val="FFFF00"/>
                </a:solidFill>
                <a:latin typeface="Eras Bold ITC" pitchFamily="34" charset="0"/>
              </a:rPr>
              <a:t> </a:t>
            </a:r>
            <a:r>
              <a:rPr lang="en-US" dirty="0" err="1">
                <a:solidFill>
                  <a:srgbClr val="FFFF00"/>
                </a:solidFill>
                <a:latin typeface="Eras Bold ITC" pitchFamily="34" charset="0"/>
              </a:rPr>
              <a:t>menerima</a:t>
            </a:r>
            <a:r>
              <a:rPr lang="en-US" dirty="0">
                <a:solidFill>
                  <a:srgbClr val="FFFF00"/>
                </a:solidFill>
                <a:latin typeface="Eras Bold ITC" pitchFamily="34" charset="0"/>
              </a:rPr>
              <a:t> </a:t>
            </a:r>
            <a:r>
              <a:rPr lang="en-US" dirty="0" err="1">
                <a:solidFill>
                  <a:srgbClr val="FFFF00"/>
                </a:solidFill>
                <a:latin typeface="Eras Bold ITC" pitchFamily="34" charset="0"/>
              </a:rPr>
              <a:t>janji</a:t>
            </a:r>
            <a:r>
              <a:rPr lang="en-US" dirty="0">
                <a:solidFill>
                  <a:srgbClr val="FFFF00"/>
                </a:solidFill>
                <a:latin typeface="Eras Bold ITC" pitchFamily="34" charset="0"/>
              </a:rPr>
              <a:t> </a:t>
            </a:r>
            <a:r>
              <a:rPr lang="en-US" dirty="0" err="1">
                <a:solidFill>
                  <a:srgbClr val="FFFF00"/>
                </a:solidFill>
                <a:latin typeface="Eras Bold ITC" pitchFamily="34" charset="0"/>
              </a:rPr>
              <a:t>itu</a:t>
            </a:r>
            <a:r>
              <a:rPr lang="en-US" dirty="0">
                <a:solidFill>
                  <a:srgbClr val="FFFF00"/>
                </a:solidFill>
                <a:latin typeface="Eras Bold ITC" pitchFamily="34" charset="0"/>
              </a:rPr>
              <a:t>, </a:t>
            </a:r>
            <a:r>
              <a:rPr lang="en-US" dirty="0" err="1">
                <a:solidFill>
                  <a:srgbClr val="FFFF00"/>
                </a:solidFill>
                <a:latin typeface="Eras Bold ITC" pitchFamily="34" charset="0"/>
              </a:rPr>
              <a:t>rela</a:t>
            </a:r>
            <a:r>
              <a:rPr lang="en-US" dirty="0">
                <a:solidFill>
                  <a:srgbClr val="FFFF00"/>
                </a:solidFill>
                <a:latin typeface="Eras Bold ITC" pitchFamily="34" charset="0"/>
              </a:rPr>
              <a:t> </a:t>
            </a:r>
            <a:r>
              <a:rPr lang="en-US" dirty="0" err="1">
                <a:solidFill>
                  <a:srgbClr val="FFFF00"/>
                </a:solidFill>
                <a:latin typeface="Eras Bold ITC" pitchFamily="34" charset="0"/>
              </a:rPr>
              <a:t>mempersembahkan</a:t>
            </a:r>
            <a:r>
              <a:rPr lang="en-US" dirty="0">
                <a:solidFill>
                  <a:srgbClr val="FFFF00"/>
                </a:solidFill>
                <a:latin typeface="Eras Bold ITC" pitchFamily="34" charset="0"/>
              </a:rPr>
              <a:t> </a:t>
            </a:r>
            <a:r>
              <a:rPr lang="en-US" dirty="0" err="1">
                <a:solidFill>
                  <a:srgbClr val="FFFF00"/>
                </a:solidFill>
                <a:latin typeface="Eras Bold ITC" pitchFamily="34" charset="0"/>
              </a:rPr>
              <a:t>anaknya</a:t>
            </a:r>
            <a:r>
              <a:rPr lang="en-US" dirty="0">
                <a:solidFill>
                  <a:srgbClr val="FFFF00"/>
                </a:solidFill>
                <a:latin typeface="Eras Bold ITC" pitchFamily="34" charset="0"/>
              </a:rPr>
              <a:t> yang </a:t>
            </a:r>
            <a:r>
              <a:rPr lang="en-US" dirty="0" err="1">
                <a:solidFill>
                  <a:srgbClr val="FFFF00"/>
                </a:solidFill>
                <a:latin typeface="Eras Bold ITC" pitchFamily="34" charset="0"/>
              </a:rPr>
              <a:t>tunggal</a:t>
            </a:r>
            <a:r>
              <a:rPr lang="en-US" dirty="0">
                <a:solidFill>
                  <a:srgbClr val="FFFF00"/>
                </a:solidFill>
                <a:latin typeface="Eras Bold ITC" pitchFamily="34" charset="0"/>
              </a:rPr>
              <a:t>.</a:t>
            </a:r>
          </a:p>
        </p:txBody>
      </p:sp>
      <p:sp>
        <p:nvSpPr>
          <p:cNvPr id="5" name="Rectangle 4"/>
          <p:cNvSpPr/>
          <p:nvPr/>
        </p:nvSpPr>
        <p:spPr>
          <a:xfrm>
            <a:off x="857224" y="4000504"/>
            <a:ext cx="5429288" cy="1938992"/>
          </a:xfrm>
          <a:prstGeom prst="rect">
            <a:avLst/>
          </a:prstGeom>
          <a:solidFill>
            <a:schemeClr val="accent6">
              <a:lumMod val="20000"/>
              <a:lumOff val="80000"/>
            </a:schemeClr>
          </a:solidFill>
        </p:spPr>
        <p:txBody>
          <a:bodyPr wrap="square">
            <a:spAutoFit/>
          </a:bodyPr>
          <a:lstStyle/>
          <a:p>
            <a:r>
              <a:rPr lang="en-US" sz="3000" dirty="0">
                <a:solidFill>
                  <a:srgbClr val="C00000"/>
                </a:solidFill>
                <a:latin typeface="Gill Sans Ultra Bold Condensed" pitchFamily="34" charset="0"/>
              </a:rPr>
              <a:t>IMAN </a:t>
            </a:r>
            <a:r>
              <a:rPr lang="en-US" sz="3000" dirty="0" err="1">
                <a:solidFill>
                  <a:srgbClr val="C00000"/>
                </a:solidFill>
                <a:latin typeface="Gill Sans Ultra Bold Condensed" pitchFamily="34" charset="0"/>
              </a:rPr>
              <a:t>mengabaikan</a:t>
            </a:r>
            <a:r>
              <a:rPr lang="en-US" sz="3000" dirty="0">
                <a:solidFill>
                  <a:srgbClr val="C00000"/>
                </a:solidFill>
                <a:latin typeface="Gill Sans Ultra Bold Condensed" pitchFamily="34" charset="0"/>
              </a:rPr>
              <a:t> </a:t>
            </a:r>
            <a:r>
              <a:rPr lang="en-US" sz="3000" dirty="0" err="1">
                <a:solidFill>
                  <a:srgbClr val="C00000"/>
                </a:solidFill>
                <a:latin typeface="Gill Sans Ultra Bold Condensed" pitchFamily="34" charset="0"/>
              </a:rPr>
              <a:t>diri</a:t>
            </a:r>
            <a:r>
              <a:rPr lang="en-US" sz="3000" dirty="0">
                <a:solidFill>
                  <a:srgbClr val="C00000"/>
                </a:solidFill>
                <a:latin typeface="Gill Sans Ultra Bold Condensed" pitchFamily="34" charset="0"/>
              </a:rPr>
              <a:t>, </a:t>
            </a:r>
            <a:r>
              <a:rPr lang="en-US" sz="3000" dirty="0" err="1">
                <a:solidFill>
                  <a:srgbClr val="C00000"/>
                </a:solidFill>
                <a:latin typeface="Gill Sans Ultra Bold Condensed" pitchFamily="34" charset="0"/>
              </a:rPr>
              <a:t>memberi</a:t>
            </a:r>
            <a:r>
              <a:rPr lang="en-US" sz="3000" dirty="0">
                <a:solidFill>
                  <a:srgbClr val="C00000"/>
                </a:solidFill>
                <a:latin typeface="Gill Sans Ultra Bold Condensed" pitchFamily="34" charset="0"/>
              </a:rPr>
              <a:t> yang </a:t>
            </a:r>
            <a:r>
              <a:rPr lang="en-US" sz="3000" dirty="0" err="1">
                <a:solidFill>
                  <a:srgbClr val="C00000"/>
                </a:solidFill>
                <a:latin typeface="Gill Sans Ultra Bold Condensed" pitchFamily="34" charset="0"/>
              </a:rPr>
              <a:t>terbaik</a:t>
            </a:r>
            <a:r>
              <a:rPr lang="en-US" sz="3000" dirty="0">
                <a:solidFill>
                  <a:srgbClr val="C00000"/>
                </a:solidFill>
                <a:latin typeface="Gill Sans Ultra Bold Condensed" pitchFamily="34" charset="0"/>
              </a:rPr>
              <a:t>, </a:t>
            </a:r>
            <a:r>
              <a:rPr lang="en-US" sz="3000" dirty="0" err="1">
                <a:solidFill>
                  <a:srgbClr val="C00000"/>
                </a:solidFill>
                <a:latin typeface="Gill Sans Ultra Bold Condensed" pitchFamily="34" charset="0"/>
              </a:rPr>
              <a:t>dan</a:t>
            </a:r>
            <a:r>
              <a:rPr lang="en-US" sz="3000" dirty="0">
                <a:solidFill>
                  <a:srgbClr val="C00000"/>
                </a:solidFill>
                <a:latin typeface="Gill Sans Ultra Bold Condensed" pitchFamily="34" charset="0"/>
              </a:rPr>
              <a:t> </a:t>
            </a:r>
            <a:r>
              <a:rPr lang="en-US" sz="3000" dirty="0" err="1">
                <a:solidFill>
                  <a:srgbClr val="C00000"/>
                </a:solidFill>
                <a:latin typeface="Gill Sans Ultra Bold Condensed" pitchFamily="34" charset="0"/>
              </a:rPr>
              <a:t>mewujudkan</a:t>
            </a:r>
            <a:r>
              <a:rPr lang="en-US" sz="3000" dirty="0">
                <a:solidFill>
                  <a:srgbClr val="C00000"/>
                </a:solidFill>
                <a:latin typeface="Gill Sans Ultra Bold Condensed" pitchFamily="34" charset="0"/>
              </a:rPr>
              <a:t> </a:t>
            </a:r>
            <a:r>
              <a:rPr lang="en-US" sz="3000" dirty="0" err="1">
                <a:solidFill>
                  <a:srgbClr val="C00000"/>
                </a:solidFill>
                <a:latin typeface="Gill Sans Ultra Bold Condensed" pitchFamily="34" charset="0"/>
              </a:rPr>
              <a:t>dengan</a:t>
            </a:r>
            <a:r>
              <a:rPr lang="en-US" sz="3000" dirty="0">
                <a:solidFill>
                  <a:srgbClr val="C00000"/>
                </a:solidFill>
                <a:latin typeface="Gill Sans Ultra Bold Condensed" pitchFamily="34" charset="0"/>
              </a:rPr>
              <a:t> </a:t>
            </a:r>
            <a:r>
              <a:rPr lang="en-US" sz="3000" dirty="0" err="1">
                <a:solidFill>
                  <a:srgbClr val="C00000"/>
                </a:solidFill>
                <a:latin typeface="Gill Sans Ultra Bold Condensed" pitchFamily="34" charset="0"/>
              </a:rPr>
              <a:t>sekuat</a:t>
            </a:r>
            <a:r>
              <a:rPr lang="en-US" sz="3000" dirty="0">
                <a:solidFill>
                  <a:srgbClr val="C00000"/>
                </a:solidFill>
                <a:latin typeface="Gill Sans Ultra Bold Condensed" pitchFamily="34" charset="0"/>
              </a:rPr>
              <a:t> </a:t>
            </a:r>
            <a:r>
              <a:rPr lang="en-US" sz="3000" dirty="0" err="1">
                <a:solidFill>
                  <a:srgbClr val="C00000"/>
                </a:solidFill>
                <a:latin typeface="Gill Sans Ultra Bold Condensed" pitchFamily="34" charset="0"/>
              </a:rPr>
              <a:t>tenaga</a:t>
            </a:r>
            <a:r>
              <a:rPr lang="en-US" sz="3000" dirty="0">
                <a:solidFill>
                  <a:srgbClr val="C00000"/>
                </a:solidFill>
                <a:latin typeface="Gill Sans Ultra Bold Condensed" pitchFamily="34" charset="0"/>
              </a:rPr>
              <a:t>, </a:t>
            </a:r>
            <a:r>
              <a:rPr lang="en-US" sz="3000" dirty="0" err="1">
                <a:solidFill>
                  <a:srgbClr val="C00000"/>
                </a:solidFill>
                <a:latin typeface="Gill Sans Ultra Bold Condensed" pitchFamily="34" charset="0"/>
              </a:rPr>
              <a:t>inilah</a:t>
            </a:r>
            <a:r>
              <a:rPr lang="en-US" sz="3000" dirty="0">
                <a:solidFill>
                  <a:srgbClr val="C00000"/>
                </a:solidFill>
                <a:latin typeface="Gill Sans Ultra Bold Condensed" pitchFamily="34" charset="0"/>
              </a:rPr>
              <a:t> </a:t>
            </a:r>
            <a:r>
              <a:rPr lang="en-US" sz="3000" dirty="0" err="1">
                <a:solidFill>
                  <a:srgbClr val="C00000"/>
                </a:solidFill>
                <a:latin typeface="Gill Sans Ultra Bold Condensed" pitchFamily="34" charset="0"/>
              </a:rPr>
              <a:t>iman</a:t>
            </a:r>
            <a:r>
              <a:rPr lang="en-US" sz="3000" dirty="0">
                <a:solidFill>
                  <a:srgbClr val="C00000"/>
                </a:solidFill>
                <a:latin typeface="Gill Sans Ultra Bold Condensed" pitchFamily="34" charset="0"/>
              </a:rPr>
              <a:t> Abraham.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TotalTime>
  <Words>2124</Words>
  <Application>Microsoft Office PowerPoint</Application>
  <PresentationFormat>On-screen Show (4:3)</PresentationFormat>
  <Paragraphs>87</Paragraphs>
  <Slides>28</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28</vt:i4>
      </vt:variant>
    </vt:vector>
  </HeadingPairs>
  <TitlesOfParts>
    <vt:vector size="41" baseType="lpstr">
      <vt:lpstr>Arial</vt:lpstr>
      <vt:lpstr>Bahnschrift Condensed</vt:lpstr>
      <vt:lpstr>Bahnschrift SemiBold Condensed</vt:lpstr>
      <vt:lpstr>Berlin Sans FB</vt:lpstr>
      <vt:lpstr>Bernard MT Condensed</vt:lpstr>
      <vt:lpstr>Calibri</vt:lpstr>
      <vt:lpstr>Eras Bold ITC</vt:lpstr>
      <vt:lpstr>Eras Demi ITC</vt:lpstr>
      <vt:lpstr>Franklin Gothic Demi Cond</vt:lpstr>
      <vt:lpstr>Gill Sans Ultra Bold Condensed</vt:lpstr>
      <vt:lpstr>Impact</vt:lpstr>
      <vt:lpstr>Wingdings</vt:lpstr>
      <vt:lpstr>Office Theme</vt:lpstr>
      <vt:lpstr>PowerPoint Presentation</vt:lpstr>
      <vt:lpstr>KEJADIAN 24:1</vt:lpstr>
      <vt:lpstr>PowerPoint Presentation</vt:lpstr>
      <vt:lpstr>BUKIT MORIA Minggu, 15 Mei 2022</vt:lpstr>
      <vt:lpstr>Mengapa ujian Tuhan kepada Abraham  sulit untuk dipahami?</vt:lpstr>
      <vt:lpstr>PowerPoint Presentation</vt:lpstr>
      <vt:lpstr>Apa yang dapat kita pahami tentang iman Abraham  saat mentaati perintah Tuhan untuk  mempersembahkan Ishak dan bagaimana kita mengerti tentang kasih karunia Allah?</vt:lpstr>
      <vt:lpstr>Apa yang dapat kita pahami tentang iman Abraham  saat mentaati perintah Tuhan untuk  mempersembahkan Ishak dan bagaimana kita mengerti tentang kasih karunia Allah?</vt:lpstr>
      <vt:lpstr>PowerPoint Presentation</vt:lpstr>
      <vt:lpstr>TUHAN MENYEDIAKAN Senin, 16 Mei 2022</vt:lpstr>
      <vt:lpstr>PowerPoint Presentation</vt:lpstr>
      <vt:lpstr> Ellen G. White, Alfa dan Omega, jld. 1, hlm. 173. </vt:lpstr>
      <vt:lpstr>PowerPoint Presentation</vt:lpstr>
      <vt:lpstr>KEMATIAN SARA Selasa, 17 Mei 2022</vt:lpstr>
      <vt:lpstr>Sekilas tentang Sara dan perjalanan akhir hidupnya  serta hubungannya dengan Tanah Perjanjian,  dijelaskan sebagai berikut:</vt:lpstr>
      <vt:lpstr>PowerPoint Presentation</vt:lpstr>
      <vt:lpstr>PowerPoint Presentation</vt:lpstr>
      <vt:lpstr>PowerPoint Presentation</vt:lpstr>
      <vt:lpstr>ISTRI ISHAK Rabu, 18 Mei 2022</vt:lpstr>
      <vt:lpstr>Apa yang membuat Abraham tidak mengambil  calon istri bagi Ishak dari orang Kanaan?</vt:lpstr>
      <vt:lpstr>Kisah tentang mencari istri bagi Ishak, adalah cerita  yang penuh dengan doa, penggenapan doa  dan kaya dengan pelajaran tentang  pemeliharaan Tuhan dan kebebasan manusia.  Hal ini dapat dilihat dengan jelas dari Kejadian 24 :</vt:lpstr>
      <vt:lpstr>PowerPoint Presentation</vt:lpstr>
      <vt:lpstr>PowerPoint Presentation</vt:lpstr>
      <vt:lpstr>SEORANG ISTRI UNTUK ABRAHAM Kamis, 19 Mei 2022</vt:lpstr>
      <vt:lpstr>PowerPoint Presentation</vt:lpstr>
      <vt:lpstr>Apa arti catatan silsilah di Kejadian 25:1-18?</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JANJI</dc:title>
  <dc:creator>Daniel Siswanto</dc:creator>
  <cp:lastModifiedBy>daniel siswanto</cp:lastModifiedBy>
  <cp:revision>25</cp:revision>
  <dcterms:created xsi:type="dcterms:W3CDTF">2022-05-18T05:50:37Z</dcterms:created>
  <dcterms:modified xsi:type="dcterms:W3CDTF">2022-05-19T23:31:06Z</dcterms:modified>
</cp:coreProperties>
</file>