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57" r:id="rId3"/>
    <p:sldId id="287" r:id="rId4"/>
    <p:sldId id="258" r:id="rId5"/>
    <p:sldId id="268" r:id="rId6"/>
    <p:sldId id="259" r:id="rId7"/>
    <p:sldId id="269" r:id="rId8"/>
    <p:sldId id="270" r:id="rId9"/>
    <p:sldId id="260" r:id="rId10"/>
    <p:sldId id="261" r:id="rId11"/>
    <p:sldId id="271" r:id="rId12"/>
    <p:sldId id="262" r:id="rId13"/>
    <p:sldId id="272" r:id="rId14"/>
    <p:sldId id="274" r:id="rId15"/>
    <p:sldId id="263" r:id="rId16"/>
    <p:sldId id="264" r:id="rId17"/>
    <p:sldId id="265" r:id="rId18"/>
    <p:sldId id="266" r:id="rId19"/>
    <p:sldId id="267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75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BF4CB-D880-4095-9A30-A4C8B151CF2A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9B7C-1CBE-4A6B-A6CB-842F5715F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68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BF4CB-D880-4095-9A30-A4C8B151CF2A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9B7C-1CBE-4A6B-A6CB-842F5715F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33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BF4CB-D880-4095-9A30-A4C8B151CF2A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9B7C-1CBE-4A6B-A6CB-842F5715F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96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mplat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67014" y="3"/>
            <a:ext cx="4208045" cy="6905623"/>
          </a:xfrm>
          <a:custGeom>
            <a:avLst/>
            <a:gdLst>
              <a:gd name="connsiteX0" fmla="*/ 3405885 w 5610726"/>
              <a:gd name="connsiteY0" fmla="*/ 4977220 h 6905623"/>
              <a:gd name="connsiteX1" fmla="*/ 4405298 w 5610726"/>
              <a:gd name="connsiteY1" fmla="*/ 5941421 h 6905623"/>
              <a:gd name="connsiteX2" fmla="*/ 3455250 w 5610726"/>
              <a:gd name="connsiteY2" fmla="*/ 6857997 h 6905623"/>
              <a:gd name="connsiteX3" fmla="*/ 3455249 w 5610726"/>
              <a:gd name="connsiteY3" fmla="*/ 6857997 h 6905623"/>
              <a:gd name="connsiteX4" fmla="*/ 3405884 w 5610726"/>
              <a:gd name="connsiteY4" fmla="*/ 6905623 h 6905623"/>
              <a:gd name="connsiteX5" fmla="*/ 3356519 w 5610726"/>
              <a:gd name="connsiteY5" fmla="*/ 6857997 h 6905623"/>
              <a:gd name="connsiteX6" fmla="*/ 3356520 w 5610726"/>
              <a:gd name="connsiteY6" fmla="*/ 6857997 h 6905623"/>
              <a:gd name="connsiteX7" fmla="*/ 2406473 w 5610726"/>
              <a:gd name="connsiteY7" fmla="*/ 5941421 h 6905623"/>
              <a:gd name="connsiteX8" fmla="*/ 999413 w 5610726"/>
              <a:gd name="connsiteY8" fmla="*/ 4841894 h 6905623"/>
              <a:gd name="connsiteX9" fmla="*/ 1998825 w 5610726"/>
              <a:gd name="connsiteY9" fmla="*/ 5806095 h 6905623"/>
              <a:gd name="connsiteX10" fmla="*/ 999413 w 5610726"/>
              <a:gd name="connsiteY10" fmla="*/ 6770298 h 6905623"/>
              <a:gd name="connsiteX11" fmla="*/ 0 w 5610726"/>
              <a:gd name="connsiteY11" fmla="*/ 5806095 h 6905623"/>
              <a:gd name="connsiteX12" fmla="*/ 4611314 w 5610726"/>
              <a:gd name="connsiteY12" fmla="*/ 4080681 h 6905623"/>
              <a:gd name="connsiteX13" fmla="*/ 5610726 w 5610726"/>
              <a:gd name="connsiteY13" fmla="*/ 5044883 h 6905623"/>
              <a:gd name="connsiteX14" fmla="*/ 4611315 w 5610726"/>
              <a:gd name="connsiteY14" fmla="*/ 6009083 h 6905623"/>
              <a:gd name="connsiteX15" fmla="*/ 5491228 w 5610726"/>
              <a:gd name="connsiteY15" fmla="*/ 6857997 h 6905623"/>
              <a:gd name="connsiteX16" fmla="*/ 3731399 w 5610726"/>
              <a:gd name="connsiteY16" fmla="*/ 6857997 h 6905623"/>
              <a:gd name="connsiteX17" fmla="*/ 4611314 w 5610726"/>
              <a:gd name="connsiteY17" fmla="*/ 6009083 h 6905623"/>
              <a:gd name="connsiteX18" fmla="*/ 3611901 w 5610726"/>
              <a:gd name="connsiteY18" fmla="*/ 5044883 h 6905623"/>
              <a:gd name="connsiteX19" fmla="*/ 2200456 w 5610726"/>
              <a:gd name="connsiteY19" fmla="*/ 3945355 h 6905623"/>
              <a:gd name="connsiteX20" fmla="*/ 3199869 w 5610726"/>
              <a:gd name="connsiteY20" fmla="*/ 4909557 h 6905623"/>
              <a:gd name="connsiteX21" fmla="*/ 2200456 w 5610726"/>
              <a:gd name="connsiteY21" fmla="*/ 5873757 h 6905623"/>
              <a:gd name="connsiteX22" fmla="*/ 3199869 w 5610726"/>
              <a:gd name="connsiteY22" fmla="*/ 6837959 h 6905623"/>
              <a:gd name="connsiteX23" fmla="*/ 3179100 w 5610726"/>
              <a:gd name="connsiteY23" fmla="*/ 6857997 h 6905623"/>
              <a:gd name="connsiteX24" fmla="*/ 1221814 w 5610726"/>
              <a:gd name="connsiteY24" fmla="*/ 6857997 h 6905623"/>
              <a:gd name="connsiteX25" fmla="*/ 1201044 w 5610726"/>
              <a:gd name="connsiteY25" fmla="*/ 6837959 h 6905623"/>
              <a:gd name="connsiteX26" fmla="*/ 2200455 w 5610726"/>
              <a:gd name="connsiteY26" fmla="*/ 5873757 h 6905623"/>
              <a:gd name="connsiteX27" fmla="*/ 1201044 w 5610726"/>
              <a:gd name="connsiteY27" fmla="*/ 4909557 h 6905623"/>
              <a:gd name="connsiteX28" fmla="*/ 4611314 w 5610726"/>
              <a:gd name="connsiteY28" fmla="*/ 2152277 h 6905623"/>
              <a:gd name="connsiteX29" fmla="*/ 5610726 w 5610726"/>
              <a:gd name="connsiteY29" fmla="*/ 3116478 h 6905623"/>
              <a:gd name="connsiteX30" fmla="*/ 4611314 w 5610726"/>
              <a:gd name="connsiteY30" fmla="*/ 4080681 h 6905623"/>
              <a:gd name="connsiteX31" fmla="*/ 3611901 w 5610726"/>
              <a:gd name="connsiteY31" fmla="*/ 3116478 h 6905623"/>
              <a:gd name="connsiteX32" fmla="*/ 3405885 w 5610726"/>
              <a:gd name="connsiteY32" fmla="*/ 1120411 h 6905623"/>
              <a:gd name="connsiteX33" fmla="*/ 4405298 w 5610726"/>
              <a:gd name="connsiteY33" fmla="*/ 2084615 h 6905623"/>
              <a:gd name="connsiteX34" fmla="*/ 3405885 w 5610726"/>
              <a:gd name="connsiteY34" fmla="*/ 3048815 h 6905623"/>
              <a:gd name="connsiteX35" fmla="*/ 4405298 w 5610726"/>
              <a:gd name="connsiteY35" fmla="*/ 4013017 h 6905623"/>
              <a:gd name="connsiteX36" fmla="*/ 3405885 w 5610726"/>
              <a:gd name="connsiteY36" fmla="*/ 4977219 h 6905623"/>
              <a:gd name="connsiteX37" fmla="*/ 2406473 w 5610726"/>
              <a:gd name="connsiteY37" fmla="*/ 4013017 h 6905623"/>
              <a:gd name="connsiteX38" fmla="*/ 3405884 w 5610726"/>
              <a:gd name="connsiteY38" fmla="*/ 3048815 h 6905623"/>
              <a:gd name="connsiteX39" fmla="*/ 2406473 w 5610726"/>
              <a:gd name="connsiteY39" fmla="*/ 2084615 h 6905623"/>
              <a:gd name="connsiteX40" fmla="*/ 999414 w 5610726"/>
              <a:gd name="connsiteY40" fmla="*/ 985089 h 6905623"/>
              <a:gd name="connsiteX41" fmla="*/ 1998824 w 5610726"/>
              <a:gd name="connsiteY41" fmla="*/ 1949290 h 6905623"/>
              <a:gd name="connsiteX42" fmla="*/ 999414 w 5610726"/>
              <a:gd name="connsiteY42" fmla="*/ 2913490 h 6905623"/>
              <a:gd name="connsiteX43" fmla="*/ 1998824 w 5610726"/>
              <a:gd name="connsiteY43" fmla="*/ 3877693 h 6905623"/>
              <a:gd name="connsiteX44" fmla="*/ 999414 w 5610726"/>
              <a:gd name="connsiteY44" fmla="*/ 4841893 h 6905623"/>
              <a:gd name="connsiteX45" fmla="*/ 0 w 5610726"/>
              <a:gd name="connsiteY45" fmla="*/ 3877693 h 6905623"/>
              <a:gd name="connsiteX46" fmla="*/ 999413 w 5610726"/>
              <a:gd name="connsiteY46" fmla="*/ 2913490 h 6905623"/>
              <a:gd name="connsiteX47" fmla="*/ 0 w 5610726"/>
              <a:gd name="connsiteY47" fmla="*/ 1949290 h 6905623"/>
              <a:gd name="connsiteX48" fmla="*/ 2200456 w 5610726"/>
              <a:gd name="connsiteY48" fmla="*/ 88549 h 6905623"/>
              <a:gd name="connsiteX49" fmla="*/ 3199869 w 5610726"/>
              <a:gd name="connsiteY49" fmla="*/ 1052751 h 6905623"/>
              <a:gd name="connsiteX50" fmla="*/ 2200457 w 5610726"/>
              <a:gd name="connsiteY50" fmla="*/ 2016952 h 6905623"/>
              <a:gd name="connsiteX51" fmla="*/ 3199869 w 5610726"/>
              <a:gd name="connsiteY51" fmla="*/ 2981154 h 6905623"/>
              <a:gd name="connsiteX52" fmla="*/ 2200456 w 5610726"/>
              <a:gd name="connsiteY52" fmla="*/ 3945355 h 6905623"/>
              <a:gd name="connsiteX53" fmla="*/ 1201044 w 5610726"/>
              <a:gd name="connsiteY53" fmla="*/ 2981154 h 6905623"/>
              <a:gd name="connsiteX54" fmla="*/ 2200455 w 5610726"/>
              <a:gd name="connsiteY54" fmla="*/ 2016952 h 6905623"/>
              <a:gd name="connsiteX55" fmla="*/ 1201044 w 5610726"/>
              <a:gd name="connsiteY55" fmla="*/ 1052751 h 6905623"/>
              <a:gd name="connsiteX56" fmla="*/ 21649 w 5610726"/>
              <a:gd name="connsiteY56" fmla="*/ 0 h 6905623"/>
              <a:gd name="connsiteX57" fmla="*/ 1977176 w 5610726"/>
              <a:gd name="connsiteY57" fmla="*/ 0 h 6905623"/>
              <a:gd name="connsiteX58" fmla="*/ 1998824 w 5610726"/>
              <a:gd name="connsiteY58" fmla="*/ 20885 h 6905623"/>
              <a:gd name="connsiteX59" fmla="*/ 999415 w 5610726"/>
              <a:gd name="connsiteY59" fmla="*/ 985088 h 6905623"/>
              <a:gd name="connsiteX60" fmla="*/ 1 w 5610726"/>
              <a:gd name="connsiteY60" fmla="*/ 20885 h 6905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610726" h="6905623">
                <a:moveTo>
                  <a:pt x="3405885" y="4977220"/>
                </a:moveTo>
                <a:lnTo>
                  <a:pt x="4405298" y="5941421"/>
                </a:lnTo>
                <a:lnTo>
                  <a:pt x="3455250" y="6857997"/>
                </a:lnTo>
                <a:lnTo>
                  <a:pt x="3455249" y="6857997"/>
                </a:lnTo>
                <a:lnTo>
                  <a:pt x="3405884" y="6905623"/>
                </a:lnTo>
                <a:lnTo>
                  <a:pt x="3356519" y="6857997"/>
                </a:lnTo>
                <a:lnTo>
                  <a:pt x="3356520" y="6857997"/>
                </a:lnTo>
                <a:lnTo>
                  <a:pt x="2406473" y="5941421"/>
                </a:lnTo>
                <a:close/>
                <a:moveTo>
                  <a:pt x="999413" y="4841894"/>
                </a:moveTo>
                <a:lnTo>
                  <a:pt x="1998825" y="5806095"/>
                </a:lnTo>
                <a:lnTo>
                  <a:pt x="999413" y="6770298"/>
                </a:lnTo>
                <a:lnTo>
                  <a:pt x="0" y="5806095"/>
                </a:lnTo>
                <a:close/>
                <a:moveTo>
                  <a:pt x="4611314" y="4080681"/>
                </a:moveTo>
                <a:lnTo>
                  <a:pt x="5610726" y="5044883"/>
                </a:lnTo>
                <a:lnTo>
                  <a:pt x="4611315" y="6009083"/>
                </a:lnTo>
                <a:lnTo>
                  <a:pt x="5491228" y="6857997"/>
                </a:lnTo>
                <a:lnTo>
                  <a:pt x="3731399" y="6857997"/>
                </a:lnTo>
                <a:lnTo>
                  <a:pt x="4611314" y="6009083"/>
                </a:lnTo>
                <a:lnTo>
                  <a:pt x="3611901" y="5044883"/>
                </a:lnTo>
                <a:close/>
                <a:moveTo>
                  <a:pt x="2200456" y="3945355"/>
                </a:moveTo>
                <a:lnTo>
                  <a:pt x="3199869" y="4909557"/>
                </a:lnTo>
                <a:lnTo>
                  <a:pt x="2200456" y="5873757"/>
                </a:lnTo>
                <a:lnTo>
                  <a:pt x="3199869" y="6837959"/>
                </a:lnTo>
                <a:lnTo>
                  <a:pt x="3179100" y="6857997"/>
                </a:lnTo>
                <a:lnTo>
                  <a:pt x="1221814" y="6857997"/>
                </a:lnTo>
                <a:lnTo>
                  <a:pt x="1201044" y="6837959"/>
                </a:lnTo>
                <a:lnTo>
                  <a:pt x="2200455" y="5873757"/>
                </a:lnTo>
                <a:lnTo>
                  <a:pt x="1201044" y="4909557"/>
                </a:lnTo>
                <a:close/>
                <a:moveTo>
                  <a:pt x="4611314" y="2152277"/>
                </a:moveTo>
                <a:lnTo>
                  <a:pt x="5610726" y="3116478"/>
                </a:lnTo>
                <a:lnTo>
                  <a:pt x="4611314" y="4080681"/>
                </a:lnTo>
                <a:lnTo>
                  <a:pt x="3611901" y="3116478"/>
                </a:lnTo>
                <a:close/>
                <a:moveTo>
                  <a:pt x="3405885" y="1120411"/>
                </a:moveTo>
                <a:lnTo>
                  <a:pt x="4405298" y="2084615"/>
                </a:lnTo>
                <a:lnTo>
                  <a:pt x="3405885" y="3048815"/>
                </a:lnTo>
                <a:lnTo>
                  <a:pt x="4405298" y="4013017"/>
                </a:lnTo>
                <a:lnTo>
                  <a:pt x="3405885" y="4977219"/>
                </a:lnTo>
                <a:lnTo>
                  <a:pt x="2406473" y="4013017"/>
                </a:lnTo>
                <a:lnTo>
                  <a:pt x="3405884" y="3048815"/>
                </a:lnTo>
                <a:lnTo>
                  <a:pt x="2406473" y="2084615"/>
                </a:lnTo>
                <a:close/>
                <a:moveTo>
                  <a:pt x="999414" y="985089"/>
                </a:moveTo>
                <a:lnTo>
                  <a:pt x="1998824" y="1949290"/>
                </a:lnTo>
                <a:lnTo>
                  <a:pt x="999414" y="2913490"/>
                </a:lnTo>
                <a:lnTo>
                  <a:pt x="1998824" y="3877693"/>
                </a:lnTo>
                <a:lnTo>
                  <a:pt x="999414" y="4841893"/>
                </a:lnTo>
                <a:lnTo>
                  <a:pt x="0" y="3877693"/>
                </a:lnTo>
                <a:lnTo>
                  <a:pt x="999413" y="2913490"/>
                </a:lnTo>
                <a:lnTo>
                  <a:pt x="0" y="1949290"/>
                </a:lnTo>
                <a:close/>
                <a:moveTo>
                  <a:pt x="2200456" y="88549"/>
                </a:moveTo>
                <a:lnTo>
                  <a:pt x="3199869" y="1052751"/>
                </a:lnTo>
                <a:lnTo>
                  <a:pt x="2200457" y="2016952"/>
                </a:lnTo>
                <a:lnTo>
                  <a:pt x="3199869" y="2981154"/>
                </a:lnTo>
                <a:lnTo>
                  <a:pt x="2200456" y="3945355"/>
                </a:lnTo>
                <a:lnTo>
                  <a:pt x="1201044" y="2981154"/>
                </a:lnTo>
                <a:lnTo>
                  <a:pt x="2200455" y="2016952"/>
                </a:lnTo>
                <a:lnTo>
                  <a:pt x="1201044" y="1052751"/>
                </a:lnTo>
                <a:close/>
                <a:moveTo>
                  <a:pt x="21649" y="0"/>
                </a:moveTo>
                <a:lnTo>
                  <a:pt x="1977176" y="0"/>
                </a:lnTo>
                <a:lnTo>
                  <a:pt x="1998824" y="20885"/>
                </a:lnTo>
                <a:lnTo>
                  <a:pt x="999415" y="985088"/>
                </a:lnTo>
                <a:lnTo>
                  <a:pt x="1" y="20885"/>
                </a:lnTo>
                <a:close/>
              </a:path>
            </a:pathLst>
          </a:custGeom>
          <a:effectLst>
            <a:glow rad="889000">
              <a:schemeClr val="bg1">
                <a:alpha val="60000"/>
              </a:schemeClr>
            </a:glo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55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BF4CB-D880-4095-9A30-A4C8B151CF2A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9B7C-1CBE-4A6B-A6CB-842F5715F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96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BF4CB-D880-4095-9A30-A4C8B151CF2A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9B7C-1CBE-4A6B-A6CB-842F5715F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58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BF4CB-D880-4095-9A30-A4C8B151CF2A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9B7C-1CBE-4A6B-A6CB-842F5715F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62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BF4CB-D880-4095-9A30-A4C8B151CF2A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9B7C-1CBE-4A6B-A6CB-842F5715F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044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BF4CB-D880-4095-9A30-A4C8B151CF2A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9B7C-1CBE-4A6B-A6CB-842F5715F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89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BF4CB-D880-4095-9A30-A4C8B151CF2A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9B7C-1CBE-4A6B-A6CB-842F5715F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40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BF4CB-D880-4095-9A30-A4C8B151CF2A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9B7C-1CBE-4A6B-A6CB-842F5715F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91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BF4CB-D880-4095-9A30-A4C8B151CF2A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9B7C-1CBE-4A6B-A6CB-842F5715F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3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BF4CB-D880-4095-9A30-A4C8B151CF2A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89B7C-1CBE-4A6B-A6CB-842F5715F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662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9"/>
          <a:stretch/>
        </p:blipFill>
        <p:spPr>
          <a:xfrm>
            <a:off x="0" y="-1"/>
            <a:ext cx="9167905" cy="6893681"/>
          </a:xfrm>
          <a:prstGeom prst="rect">
            <a:avLst/>
          </a:prstGeom>
        </p:spPr>
      </p:pic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1" y="353909"/>
            <a:ext cx="5053863" cy="6315451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427984" y="476672"/>
            <a:ext cx="4932040" cy="370227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YESUS</a:t>
            </a:r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, </a:t>
            </a:r>
          </a:p>
          <a:p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itchFamily="34" charset="0"/>
              </a:rPr>
              <a:t>PENULIS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itchFamily="34" charset="0"/>
              </a:rPr>
              <a:t> 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</a:t>
            </a:r>
          </a:p>
          <a:p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itchFamily="34" charset="0"/>
              </a:rPr>
              <a:t>PENYEMPURNA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 </a:t>
            </a:r>
          </a:p>
          <a:p>
            <a:r>
              <a:rPr lang="en-US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IMAN KITA</a:t>
            </a:r>
            <a:endParaRPr lang="en-US" sz="4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364088" y="5589240"/>
            <a:ext cx="3528392" cy="7920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err="1" smtClean="0">
                <a:latin typeface="Bahnschrift SemiBold Condensed" pitchFamily="34" charset="0"/>
              </a:rPr>
              <a:t>Sekolah</a:t>
            </a:r>
            <a:r>
              <a:rPr lang="en-US" sz="2000" dirty="0" smtClean="0">
                <a:latin typeface="Bahnschrift SemiBold Condensed" pitchFamily="34" charset="0"/>
              </a:rPr>
              <a:t> </a:t>
            </a:r>
            <a:r>
              <a:rPr lang="en-US" sz="2000" dirty="0" err="1" smtClean="0">
                <a:latin typeface="Bahnschrift SemiBold Condensed" pitchFamily="34" charset="0"/>
              </a:rPr>
              <a:t>Sabat</a:t>
            </a:r>
            <a:r>
              <a:rPr lang="en-US" sz="2000" dirty="0" smtClean="0">
                <a:latin typeface="Bahnschrift SemiBold Condensed" pitchFamily="34" charset="0"/>
              </a:rPr>
              <a:t> </a:t>
            </a:r>
            <a:r>
              <a:rPr lang="en-US" sz="2000" dirty="0" err="1" smtClean="0">
                <a:latin typeface="Bahnschrift SemiBold Condensed" pitchFamily="34" charset="0"/>
              </a:rPr>
              <a:t>Pelajaran</a:t>
            </a:r>
            <a:r>
              <a:rPr lang="en-US" sz="2000" dirty="0" smtClean="0">
                <a:latin typeface="Bahnschrift SemiBold Condensed" pitchFamily="34" charset="0"/>
              </a:rPr>
              <a:t> ke-11, </a:t>
            </a:r>
          </a:p>
          <a:p>
            <a:pPr marL="0" indent="0" algn="ctr">
              <a:buNone/>
            </a:pPr>
            <a:r>
              <a:rPr lang="en-US" sz="2000" dirty="0" err="1" smtClean="0">
                <a:latin typeface="Bahnschrift SemiBold Condensed" pitchFamily="34" charset="0"/>
              </a:rPr>
              <a:t>Triwulan</a:t>
            </a:r>
            <a:r>
              <a:rPr lang="en-US" sz="2000" dirty="0" smtClean="0">
                <a:latin typeface="Bahnschrift SemiBold Condensed" pitchFamily="34" charset="0"/>
              </a:rPr>
              <a:t> I </a:t>
            </a:r>
            <a:r>
              <a:rPr lang="en-US" sz="2000" dirty="0" err="1" smtClean="0">
                <a:latin typeface="Bahnschrift SemiBold Condensed" pitchFamily="34" charset="0"/>
              </a:rPr>
              <a:t>Tahun</a:t>
            </a:r>
            <a:r>
              <a:rPr lang="en-US" sz="2000" dirty="0" smtClean="0">
                <a:latin typeface="Bahnschrift SemiBold Condensed" pitchFamily="34" charset="0"/>
              </a:rPr>
              <a:t> 2022</a:t>
            </a:r>
            <a:endParaRPr lang="en-US" sz="2000" dirty="0">
              <a:latin typeface="Bahnschrift Semi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75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6552728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 smtClean="0">
                <a:solidFill>
                  <a:srgbClr val="FFFF00"/>
                </a:solidFill>
                <a:latin typeface="Impact" pitchFamily="34" charset="0"/>
              </a:rPr>
              <a:t>OLEH IMAN ABRAHAM</a:t>
            </a:r>
            <a:br>
              <a:rPr lang="fi-FI" sz="3200" dirty="0" smtClean="0">
                <a:solidFill>
                  <a:srgbClr val="FFFF00"/>
                </a:solidFill>
                <a:latin typeface="Impact" pitchFamily="34" charset="0"/>
              </a:rPr>
            </a:br>
            <a:r>
              <a:rPr lang="fi-FI" sz="2800" dirty="0" smtClean="0">
                <a:solidFill>
                  <a:schemeClr val="bg1"/>
                </a:solidFill>
                <a:latin typeface="Bernard MT Condensed" pitchFamily="18" charset="0"/>
              </a:rPr>
              <a:t>Senin, 7 Maret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921" y="1700808"/>
            <a:ext cx="5770984" cy="4968552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 smtClean="0">
                <a:latin typeface="Eras Bold ITC" pitchFamily="34" charset="0"/>
              </a:rPr>
              <a:t>Ibrani</a:t>
            </a:r>
            <a:r>
              <a:rPr lang="en-US" sz="2800" dirty="0" smtClean="0">
                <a:latin typeface="Eras Bold ITC" pitchFamily="34" charset="0"/>
              </a:rPr>
              <a:t> 11:1-3 </a:t>
            </a:r>
          </a:p>
          <a:p>
            <a:pPr marL="0" indent="0">
              <a:buNone/>
            </a:pPr>
            <a:r>
              <a:rPr lang="en-US" sz="2800" dirty="0" err="1" smtClean="0">
                <a:latin typeface="Berlin Sans FB Demi" pitchFamily="34" charset="0"/>
              </a:rPr>
              <a:t>Iman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adalah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dasar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dari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segala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sesuatu</a:t>
            </a:r>
            <a:r>
              <a:rPr lang="en-US" sz="2800" dirty="0" smtClean="0">
                <a:latin typeface="Berlin Sans FB Demi" pitchFamily="34" charset="0"/>
              </a:rPr>
              <a:t> yang </a:t>
            </a:r>
            <a:r>
              <a:rPr lang="en-US" sz="2800" dirty="0" err="1" smtClean="0">
                <a:latin typeface="Berlin Sans FB Demi" pitchFamily="34" charset="0"/>
              </a:rPr>
              <a:t>kita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harapkan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dan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bukti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dari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segala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sesuatu</a:t>
            </a:r>
            <a:r>
              <a:rPr lang="en-US" sz="2800" dirty="0" smtClean="0">
                <a:latin typeface="Berlin Sans FB Demi" pitchFamily="34" charset="0"/>
              </a:rPr>
              <a:t> yang </a:t>
            </a:r>
            <a:r>
              <a:rPr lang="en-US" sz="2800" dirty="0" err="1" smtClean="0">
                <a:latin typeface="Berlin Sans FB Demi" pitchFamily="34" charset="0"/>
              </a:rPr>
              <a:t>tidak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kita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lihat</a:t>
            </a:r>
            <a:r>
              <a:rPr lang="en-US" sz="2800" dirty="0" smtClean="0"/>
              <a:t>. </a:t>
            </a:r>
            <a:r>
              <a:rPr lang="en-US" sz="2800" dirty="0" err="1" smtClean="0"/>
              <a:t>Sebab</a:t>
            </a:r>
            <a:r>
              <a:rPr lang="en-US" sz="2800" dirty="0" smtClean="0"/>
              <a:t> </a:t>
            </a:r>
            <a:r>
              <a:rPr lang="en-US" sz="2800" dirty="0" err="1" smtClean="0"/>
              <a:t>oleh</a:t>
            </a:r>
            <a:r>
              <a:rPr lang="en-US" sz="2800" dirty="0" smtClean="0"/>
              <a:t> </a:t>
            </a:r>
            <a:r>
              <a:rPr lang="en-US" sz="2800" dirty="0" err="1" smtClean="0"/>
              <a:t>imanlah</a:t>
            </a:r>
            <a:r>
              <a:rPr lang="en-US" sz="2800" dirty="0" smtClean="0"/>
              <a:t> </a:t>
            </a:r>
            <a:r>
              <a:rPr lang="en-US" sz="2800" dirty="0" err="1" smtClean="0"/>
              <a:t>telah</a:t>
            </a:r>
            <a:r>
              <a:rPr lang="en-US" sz="2800" dirty="0" smtClean="0"/>
              <a:t> </a:t>
            </a:r>
            <a:r>
              <a:rPr lang="en-US" sz="2800" dirty="0" err="1" smtClean="0"/>
              <a:t>diberikan</a:t>
            </a:r>
            <a:r>
              <a:rPr lang="en-US" sz="2800" dirty="0" smtClean="0"/>
              <a:t> </a:t>
            </a:r>
            <a:r>
              <a:rPr lang="en-US" sz="2800" dirty="0" err="1" smtClean="0"/>
              <a:t>kesaksian</a:t>
            </a:r>
            <a:r>
              <a:rPr lang="en-US" sz="2800" dirty="0" smtClean="0"/>
              <a:t> </a:t>
            </a:r>
            <a:r>
              <a:rPr lang="en-US" sz="2800" dirty="0" err="1" smtClean="0"/>
              <a:t>kepada</a:t>
            </a:r>
            <a:r>
              <a:rPr lang="en-US" sz="2800" dirty="0" smtClean="0"/>
              <a:t> </a:t>
            </a:r>
            <a:r>
              <a:rPr lang="en-US" sz="2800" dirty="0" err="1" smtClean="0"/>
              <a:t>nenek</a:t>
            </a:r>
            <a:r>
              <a:rPr lang="en-US" sz="2800" dirty="0" smtClean="0"/>
              <a:t> </a:t>
            </a:r>
            <a:r>
              <a:rPr lang="en-US" sz="2800" dirty="0" err="1" smtClean="0"/>
              <a:t>moyang</a:t>
            </a:r>
            <a:r>
              <a:rPr lang="en-US" sz="2800" dirty="0" smtClean="0"/>
              <a:t> </a:t>
            </a:r>
            <a:r>
              <a:rPr lang="en-US" sz="2800" dirty="0" err="1" smtClean="0"/>
              <a:t>kita</a:t>
            </a:r>
            <a:r>
              <a:rPr lang="en-US" sz="2800" dirty="0" smtClean="0"/>
              <a:t>.  </a:t>
            </a:r>
            <a:r>
              <a:rPr lang="en-US" sz="2800" dirty="0" err="1" smtClean="0"/>
              <a:t>Karena</a:t>
            </a:r>
            <a:r>
              <a:rPr lang="en-US" sz="2800" dirty="0" smtClean="0"/>
              <a:t> </a:t>
            </a:r>
            <a:r>
              <a:rPr lang="en-US" sz="2800" dirty="0" err="1" smtClean="0"/>
              <a:t>iman</a:t>
            </a:r>
            <a:r>
              <a:rPr lang="en-US" sz="2800" dirty="0" smtClean="0"/>
              <a:t> </a:t>
            </a:r>
            <a:r>
              <a:rPr lang="en-US" sz="2800" dirty="0" err="1" smtClean="0"/>
              <a:t>kita</a:t>
            </a:r>
            <a:r>
              <a:rPr lang="en-US" sz="2800" dirty="0" smtClean="0"/>
              <a:t> </a:t>
            </a:r>
            <a:r>
              <a:rPr lang="en-US" sz="2800" dirty="0" err="1" smtClean="0"/>
              <a:t>mengerti</a:t>
            </a:r>
            <a:r>
              <a:rPr lang="en-US" sz="2800" dirty="0" smtClean="0"/>
              <a:t>, </a:t>
            </a:r>
            <a:r>
              <a:rPr lang="en-US" sz="2800" dirty="0" err="1" smtClean="0"/>
              <a:t>bahwa</a:t>
            </a:r>
            <a:r>
              <a:rPr lang="en-US" sz="2800" dirty="0" smtClean="0"/>
              <a:t> </a:t>
            </a:r>
            <a:r>
              <a:rPr lang="en-US" sz="2800" dirty="0" err="1" smtClean="0"/>
              <a:t>alam</a:t>
            </a:r>
            <a:r>
              <a:rPr lang="en-US" sz="2800" dirty="0" smtClean="0"/>
              <a:t> </a:t>
            </a:r>
            <a:r>
              <a:rPr lang="en-US" sz="2800" dirty="0" err="1" smtClean="0"/>
              <a:t>semesta</a:t>
            </a:r>
            <a:r>
              <a:rPr lang="en-US" sz="2800" dirty="0" smtClean="0"/>
              <a:t> </a:t>
            </a:r>
            <a:r>
              <a:rPr lang="en-US" sz="2800" dirty="0" err="1" smtClean="0"/>
              <a:t>telah</a:t>
            </a:r>
            <a:r>
              <a:rPr lang="en-US" sz="2800" dirty="0" smtClean="0"/>
              <a:t> </a:t>
            </a:r>
            <a:r>
              <a:rPr lang="en-US" sz="2800" dirty="0" err="1" smtClean="0"/>
              <a:t>dijadikan</a:t>
            </a:r>
            <a:r>
              <a:rPr lang="en-US" sz="2800" dirty="0" smtClean="0"/>
              <a:t> </a:t>
            </a:r>
            <a:r>
              <a:rPr lang="en-US" sz="2800" dirty="0" err="1" smtClean="0"/>
              <a:t>oleh</a:t>
            </a:r>
            <a:r>
              <a:rPr lang="en-US" sz="2800" dirty="0" smtClean="0"/>
              <a:t> </a:t>
            </a:r>
            <a:r>
              <a:rPr lang="en-US" sz="2800" dirty="0" err="1" smtClean="0"/>
              <a:t>firman</a:t>
            </a:r>
            <a:r>
              <a:rPr lang="en-US" sz="2800" dirty="0" smtClean="0"/>
              <a:t> Allah, </a:t>
            </a:r>
            <a:r>
              <a:rPr lang="en-US" sz="2800" dirty="0" err="1" smtClean="0"/>
              <a:t>sehingga</a:t>
            </a:r>
            <a:r>
              <a:rPr lang="en-US" sz="2800" dirty="0" smtClean="0"/>
              <a:t> </a:t>
            </a:r>
            <a:r>
              <a:rPr lang="en-US" sz="2800" dirty="0" err="1" smtClean="0"/>
              <a:t>apa</a:t>
            </a:r>
            <a:r>
              <a:rPr lang="en-US" sz="2800" dirty="0" smtClean="0"/>
              <a:t> yang </a:t>
            </a:r>
            <a:r>
              <a:rPr lang="en-US" sz="2800" dirty="0" err="1" smtClean="0"/>
              <a:t>kita</a:t>
            </a:r>
            <a:r>
              <a:rPr lang="en-US" sz="2800" dirty="0" smtClean="0"/>
              <a:t> </a:t>
            </a:r>
            <a:r>
              <a:rPr lang="en-US" sz="2800" dirty="0" err="1" smtClean="0"/>
              <a:t>lihat</a:t>
            </a:r>
            <a:r>
              <a:rPr lang="en-US" sz="2800" dirty="0" smtClean="0"/>
              <a:t> </a:t>
            </a:r>
            <a:r>
              <a:rPr lang="en-US" sz="2800" dirty="0" err="1" smtClean="0"/>
              <a:t>telah</a:t>
            </a:r>
            <a:r>
              <a:rPr lang="en-US" sz="2800" dirty="0" smtClean="0"/>
              <a:t> </a:t>
            </a:r>
            <a:r>
              <a:rPr lang="en-US" sz="2800" dirty="0" err="1" smtClean="0"/>
              <a:t>terjadi</a:t>
            </a:r>
            <a:r>
              <a:rPr lang="en-US" sz="2800" dirty="0" smtClean="0"/>
              <a:t> </a:t>
            </a:r>
            <a:r>
              <a:rPr lang="en-US" sz="2800" dirty="0" err="1" smtClean="0"/>
              <a:t>dari</a:t>
            </a:r>
            <a:r>
              <a:rPr lang="en-US" sz="2800" dirty="0" smtClean="0"/>
              <a:t> </a:t>
            </a:r>
            <a:r>
              <a:rPr lang="en-US" sz="2800" dirty="0" err="1" smtClean="0"/>
              <a:t>apa</a:t>
            </a:r>
            <a:r>
              <a:rPr lang="en-US" sz="2800" dirty="0" smtClean="0"/>
              <a:t> yang </a:t>
            </a:r>
            <a:r>
              <a:rPr lang="en-US" sz="2800" dirty="0" err="1" smtClean="0"/>
              <a:t>tidak</a:t>
            </a:r>
            <a:r>
              <a:rPr lang="en-US" sz="2800" dirty="0" smtClean="0"/>
              <a:t> </a:t>
            </a:r>
            <a:r>
              <a:rPr lang="en-US" sz="2800" dirty="0" err="1" smtClean="0"/>
              <a:t>dapat</a:t>
            </a:r>
            <a:r>
              <a:rPr lang="en-US" sz="2800" dirty="0" smtClean="0"/>
              <a:t> </a:t>
            </a:r>
            <a:r>
              <a:rPr lang="en-US" sz="2800" dirty="0" err="1" smtClean="0"/>
              <a:t>kita</a:t>
            </a:r>
            <a:r>
              <a:rPr lang="en-US" sz="2800" dirty="0" smtClean="0"/>
              <a:t> </a:t>
            </a:r>
            <a:r>
              <a:rPr lang="en-US" sz="2800" dirty="0" err="1" smtClean="0"/>
              <a:t>lihat</a:t>
            </a:r>
            <a:r>
              <a:rPr lang="en-US" sz="2800" dirty="0" smtClean="0"/>
              <a:t>.</a:t>
            </a:r>
          </a:p>
        </p:txBody>
      </p:sp>
      <p:pic>
        <p:nvPicPr>
          <p:cNvPr id="3074" name="Picture 2" descr="OPINION: How the Bible works – Cranbrook Daily Townsma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r="28013" b="10505"/>
          <a:stretch/>
        </p:blipFill>
        <p:spPr bwMode="auto">
          <a:xfrm>
            <a:off x="6084168" y="2420888"/>
            <a:ext cx="2897641" cy="31856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424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692696"/>
            <a:ext cx="4320480" cy="5904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>
                <a:latin typeface="Eras Bold ITC" pitchFamily="34" charset="0"/>
              </a:rPr>
              <a:t>Tindakan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iman</a:t>
            </a:r>
            <a:r>
              <a:rPr lang="en-US" dirty="0" smtClean="0">
                <a:latin typeface="Eras Bold ITC" pitchFamily="34" charset="0"/>
              </a:rPr>
              <a:t> Abraham </a:t>
            </a:r>
            <a:r>
              <a:rPr lang="en-US" dirty="0" err="1" smtClean="0">
                <a:latin typeface="Eras Bold ITC" pitchFamily="34" charset="0"/>
              </a:rPr>
              <a:t>saat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diminta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untuk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mempersembahkan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Ishak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sebagai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korban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bakaran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secara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khusus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memberi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petunjuk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kepada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kita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tentang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sifat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iman</a:t>
            </a:r>
            <a:r>
              <a:rPr lang="en-US" dirty="0" smtClean="0">
                <a:latin typeface="Eras Bold ITC" pitchFamily="34" charset="0"/>
              </a:rPr>
              <a:t> yang </a:t>
            </a:r>
            <a:r>
              <a:rPr lang="en-US" dirty="0" err="1" smtClean="0">
                <a:latin typeface="Eras Bold ITC" pitchFamily="34" charset="0"/>
              </a:rPr>
              <a:t>sejati</a:t>
            </a:r>
            <a:r>
              <a:rPr lang="en-US" dirty="0" smtClean="0">
                <a:latin typeface="Eras Bold ITC" pitchFamily="34" charset="0"/>
              </a:rPr>
              <a:t>.</a:t>
            </a:r>
          </a:p>
          <a:p>
            <a:endParaRPr lang="en-US" dirty="0">
              <a:latin typeface="Eras Bold ITC" pitchFamily="34" charset="0"/>
            </a:endParaRPr>
          </a:p>
        </p:txBody>
      </p:sp>
      <p:pic>
        <p:nvPicPr>
          <p:cNvPr id="4100" name="Picture 4" descr="KEJADIAN 22:1-19 (KEPERCAYAAN ABRAHAM DIUJI) - TEOLOGIA REFORME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2" r="23077"/>
          <a:stretch/>
        </p:blipFill>
        <p:spPr bwMode="auto">
          <a:xfrm>
            <a:off x="4788024" y="0"/>
            <a:ext cx="43496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64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Berlin Sans FB Demi" pitchFamily="34" charset="0"/>
              </a:rPr>
              <a:t>Seperti</a:t>
            </a:r>
            <a:r>
              <a:rPr lang="en-US" sz="32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Berlin Sans FB Demi" pitchFamily="34" charset="0"/>
              </a:rPr>
              <a:t>apakah</a:t>
            </a:r>
            <a:r>
              <a:rPr lang="en-US" sz="32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Berlin Sans FB Demi" pitchFamily="34" charset="0"/>
              </a:rPr>
              <a:t>kehidupan</a:t>
            </a:r>
            <a:r>
              <a:rPr lang="en-US" sz="32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Berlin Sans FB Demi" pitchFamily="34" charset="0"/>
              </a:rPr>
              <a:t>iman</a:t>
            </a:r>
            <a:r>
              <a:rPr lang="en-US" sz="32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Berlin Sans FB Demi" pitchFamily="34" charset="0"/>
              </a:rPr>
              <a:t>sejati</a:t>
            </a:r>
            <a:r>
              <a:rPr lang="en-US" sz="3200" dirty="0" smtClean="0">
                <a:solidFill>
                  <a:schemeClr val="bg1"/>
                </a:solidFill>
                <a:latin typeface="Berlin Sans FB Demi" pitchFamily="34" charset="0"/>
              </a:rPr>
              <a:t> Abraham yang </a:t>
            </a:r>
            <a:r>
              <a:rPr lang="en-US" sz="3200" dirty="0" err="1" smtClean="0">
                <a:solidFill>
                  <a:schemeClr val="bg1"/>
                </a:solidFill>
                <a:latin typeface="Berlin Sans FB Demi" pitchFamily="34" charset="0"/>
              </a:rPr>
              <a:t>dapat</a:t>
            </a:r>
            <a:r>
              <a:rPr lang="en-US" sz="32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Berlin Sans FB Demi" pitchFamily="34" charset="0"/>
              </a:rPr>
              <a:t>kita</a:t>
            </a:r>
            <a:r>
              <a:rPr lang="en-US" sz="32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Berlin Sans FB Demi" pitchFamily="34" charset="0"/>
              </a:rPr>
              <a:t>pelajari</a:t>
            </a:r>
            <a:r>
              <a:rPr lang="en-US" sz="3200" dirty="0" smtClean="0">
                <a:solidFill>
                  <a:schemeClr val="bg1"/>
                </a:solidFill>
                <a:latin typeface="Berlin Sans FB Demi" pitchFamily="34" charset="0"/>
              </a:rPr>
              <a:t>? </a:t>
            </a:r>
            <a:r>
              <a:rPr lang="en-US" sz="3200" dirty="0" err="1" smtClean="0">
                <a:solidFill>
                  <a:schemeClr val="bg1"/>
                </a:solidFill>
                <a:latin typeface="Berlin Sans FB Demi" pitchFamily="34" charset="0"/>
              </a:rPr>
              <a:t>Ibrani</a:t>
            </a:r>
            <a:r>
              <a:rPr lang="en-US" sz="3200" dirty="0" smtClean="0">
                <a:solidFill>
                  <a:schemeClr val="bg1"/>
                </a:solidFill>
                <a:latin typeface="Berlin Sans FB Demi" pitchFamily="34" charset="0"/>
              </a:rPr>
              <a:t> 11:8-19</a:t>
            </a:r>
            <a:endParaRPr lang="en-US" sz="3200" dirty="0">
              <a:solidFill>
                <a:schemeClr val="bg1"/>
              </a:solidFill>
              <a:latin typeface="Berlin Sans FB Dem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3836" y="1740037"/>
            <a:ext cx="7416824" cy="47811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Dari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sebuah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INSTRUKSI</a:t>
            </a:r>
            <a:r>
              <a:rPr lang="en-US" sz="2800" dirty="0" smtClean="0"/>
              <a:t>: </a:t>
            </a:r>
            <a:r>
              <a:rPr lang="en-US" sz="2800" dirty="0" err="1" smtClean="0"/>
              <a:t>Tuhan</a:t>
            </a:r>
            <a:r>
              <a:rPr lang="en-US" sz="2800" dirty="0" smtClean="0"/>
              <a:t> </a:t>
            </a:r>
            <a:r>
              <a:rPr lang="en-US" sz="2800" dirty="0" err="1" smtClean="0"/>
              <a:t>meminta</a:t>
            </a:r>
            <a:r>
              <a:rPr lang="en-US" sz="2800" dirty="0" smtClean="0"/>
              <a:t> Abraham </a:t>
            </a:r>
            <a:r>
              <a:rPr lang="en-US" sz="2800" dirty="0" err="1" smtClean="0"/>
              <a:t>mempersembahkan</a:t>
            </a:r>
            <a:r>
              <a:rPr lang="en-US" sz="2800" dirty="0" smtClean="0"/>
              <a:t> </a:t>
            </a:r>
            <a:r>
              <a:rPr lang="en-US" sz="2800" dirty="0" err="1" smtClean="0"/>
              <a:t>Ishak</a:t>
            </a:r>
            <a:r>
              <a:rPr lang="en-US" sz="2800" dirty="0" smtClean="0"/>
              <a:t> </a:t>
            </a:r>
            <a:r>
              <a:rPr lang="en-US" sz="2800" dirty="0" err="1" smtClean="0"/>
              <a:t>sebagai</a:t>
            </a:r>
            <a:r>
              <a:rPr lang="en-US" sz="2800" dirty="0" smtClean="0"/>
              <a:t> </a:t>
            </a:r>
            <a:r>
              <a:rPr lang="en-US" sz="2800" dirty="0" err="1" smtClean="0"/>
              <a:t>korban</a:t>
            </a:r>
            <a:r>
              <a:rPr lang="en-US" sz="2800" dirty="0" smtClean="0"/>
              <a:t> </a:t>
            </a:r>
            <a:r>
              <a:rPr lang="en-US" sz="2800" dirty="0" err="1" smtClean="0"/>
              <a:t>bakaran</a:t>
            </a:r>
            <a:r>
              <a:rPr lang="en-US" sz="2800" dirty="0" smtClean="0"/>
              <a:t>, </a:t>
            </a:r>
            <a:r>
              <a:rPr lang="en-US" sz="2800" dirty="0" err="1" smtClean="0"/>
              <a:t>namun</a:t>
            </a:r>
            <a:r>
              <a:rPr lang="en-US" sz="2800" dirty="0" smtClean="0"/>
              <a:t> </a:t>
            </a:r>
            <a:r>
              <a:rPr lang="en-US" sz="2800" dirty="0" err="1" smtClean="0"/>
              <a:t>istruksi</a:t>
            </a:r>
            <a:r>
              <a:rPr lang="en-US" sz="2800" dirty="0" smtClean="0"/>
              <a:t> </a:t>
            </a:r>
            <a:r>
              <a:rPr lang="en-US" sz="2800" dirty="0" err="1" smtClean="0"/>
              <a:t>ini</a:t>
            </a:r>
            <a:r>
              <a:rPr lang="en-US" sz="2800" dirty="0" smtClean="0"/>
              <a:t> </a:t>
            </a:r>
            <a:r>
              <a:rPr lang="en-US" sz="2800" dirty="0" err="1" smtClean="0"/>
              <a:t>nampaknya</a:t>
            </a:r>
            <a:r>
              <a:rPr lang="en-US" sz="2800" dirty="0" smtClean="0"/>
              <a:t> </a:t>
            </a:r>
            <a:r>
              <a:rPr lang="en-US" sz="2800" dirty="0" err="1" smtClean="0"/>
              <a:t>kontradiksi</a:t>
            </a:r>
            <a:r>
              <a:rPr lang="en-US" sz="2800" dirty="0" smtClean="0"/>
              <a:t> di </a:t>
            </a:r>
            <a:r>
              <a:rPr lang="en-US" sz="2800" dirty="0" err="1" smtClean="0"/>
              <a:t>pihak</a:t>
            </a:r>
            <a:r>
              <a:rPr lang="en-US" sz="2800" dirty="0" smtClean="0"/>
              <a:t> Allah </a:t>
            </a:r>
            <a:r>
              <a:rPr lang="en-US" sz="2800" dirty="0" err="1" smtClean="0"/>
              <a:t>sebab</a:t>
            </a:r>
            <a:r>
              <a:rPr lang="en-US" sz="2800" dirty="0" smtClean="0"/>
              <a:t>, Ismael </a:t>
            </a:r>
            <a:r>
              <a:rPr lang="en-US" sz="2800" dirty="0" err="1" smtClean="0"/>
              <a:t>anak</a:t>
            </a:r>
            <a:r>
              <a:rPr lang="en-US" sz="2800" dirty="0" smtClean="0"/>
              <a:t> </a:t>
            </a:r>
            <a:r>
              <a:rPr lang="en-US" sz="2800" dirty="0" err="1" smtClean="0"/>
              <a:t>sulung</a:t>
            </a:r>
            <a:r>
              <a:rPr lang="en-US" sz="2800" dirty="0" smtClean="0"/>
              <a:t> Abraham </a:t>
            </a:r>
            <a:r>
              <a:rPr lang="en-US" sz="2800" dirty="0" err="1" smtClean="0"/>
              <a:t>dan</a:t>
            </a:r>
            <a:r>
              <a:rPr lang="en-US" sz="2800" dirty="0" smtClean="0"/>
              <a:t> </a:t>
            </a:r>
            <a:r>
              <a:rPr lang="en-US" sz="2800" dirty="0" err="1" smtClean="0"/>
              <a:t>ibunya</a:t>
            </a:r>
            <a:r>
              <a:rPr lang="en-US" sz="2800" dirty="0" smtClean="0"/>
              <a:t> </a:t>
            </a:r>
            <a:r>
              <a:rPr lang="en-US" sz="2800" dirty="0" err="1" smtClean="0"/>
              <a:t>telah</a:t>
            </a:r>
            <a:r>
              <a:rPr lang="en-US" sz="2800" dirty="0" smtClean="0"/>
              <a:t> </a:t>
            </a:r>
            <a:r>
              <a:rPr lang="en-US" sz="2800" dirty="0" err="1" smtClean="0"/>
              <a:t>diusir</a:t>
            </a:r>
            <a:r>
              <a:rPr lang="en-US" sz="2800" dirty="0" smtClean="0"/>
              <a:t> </a:t>
            </a:r>
            <a:r>
              <a:rPr lang="en-US" sz="2800" dirty="0" err="1" smtClean="0"/>
              <a:t>untuk</a:t>
            </a:r>
            <a:r>
              <a:rPr lang="en-US" sz="2800" dirty="0" smtClean="0"/>
              <a:t> </a:t>
            </a:r>
            <a:r>
              <a:rPr lang="en-US" sz="2800" dirty="0" err="1" smtClean="0"/>
              <a:t>meninggalkan</a:t>
            </a:r>
            <a:r>
              <a:rPr lang="en-US" sz="2800" dirty="0" smtClean="0"/>
              <a:t> </a:t>
            </a:r>
            <a:r>
              <a:rPr lang="en-US" sz="2800" dirty="0" err="1" smtClean="0"/>
              <a:t>rumah</a:t>
            </a:r>
            <a:r>
              <a:rPr lang="en-US" sz="2800" dirty="0" smtClean="0"/>
              <a:t> </a:t>
            </a:r>
            <a:r>
              <a:rPr lang="en-US" sz="2800" dirty="0" err="1" smtClean="0"/>
              <a:t>tangga</a:t>
            </a:r>
            <a:r>
              <a:rPr lang="en-US" sz="2800" dirty="0" smtClean="0"/>
              <a:t> Abraham. </a:t>
            </a:r>
            <a:r>
              <a:rPr lang="en-US" sz="2800" dirty="0" err="1" smtClean="0"/>
              <a:t>Kemudian</a:t>
            </a:r>
            <a:r>
              <a:rPr lang="en-US" sz="2800" dirty="0" smtClean="0"/>
              <a:t> </a:t>
            </a:r>
            <a:r>
              <a:rPr lang="en-US" sz="2800" dirty="0" err="1" smtClean="0"/>
              <a:t>dalam</a:t>
            </a:r>
            <a:r>
              <a:rPr lang="en-US" sz="2800" dirty="0" smtClean="0"/>
              <a:t> </a:t>
            </a:r>
            <a:r>
              <a:rPr lang="en-US" sz="2800" dirty="0" err="1" smtClean="0"/>
              <a:t>Kejadian</a:t>
            </a:r>
            <a:r>
              <a:rPr lang="en-US" sz="2800" dirty="0" smtClean="0"/>
              <a:t> 21:12 </a:t>
            </a:r>
            <a:r>
              <a:rPr lang="en-US" sz="2800" dirty="0" err="1" smtClean="0"/>
              <a:t>Tuhan</a:t>
            </a:r>
            <a:r>
              <a:rPr lang="en-US" sz="2800" dirty="0" smtClean="0"/>
              <a:t> </a:t>
            </a:r>
            <a:r>
              <a:rPr lang="en-US" sz="2800" dirty="0" err="1" smtClean="0"/>
              <a:t>mengatakan</a:t>
            </a:r>
            <a:r>
              <a:rPr lang="en-US" sz="2800" dirty="0" smtClean="0"/>
              <a:t> </a:t>
            </a:r>
            <a:r>
              <a:rPr lang="en-US" sz="2800" dirty="0" err="1" smtClean="0"/>
              <a:t>bahwa</a:t>
            </a:r>
            <a:r>
              <a:rPr lang="en-US" sz="2800" dirty="0" smtClean="0"/>
              <a:t> yang </a:t>
            </a:r>
            <a:r>
              <a:rPr lang="en-US" sz="2800" dirty="0" err="1" smtClean="0"/>
              <a:t>disebut</a:t>
            </a:r>
            <a:r>
              <a:rPr lang="en-US" sz="2800" dirty="0" smtClean="0"/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SemiBold SemiConden" pitchFamily="34" charset="0"/>
              </a:rPr>
              <a:t>keturunan</a:t>
            </a:r>
            <a:r>
              <a:rPr lang="en-US" sz="2800" dirty="0" smtClean="0">
                <a:solidFill>
                  <a:srgbClr val="002060"/>
                </a:solidFill>
                <a:latin typeface="Bahnschrift SemiBold SemiConden" pitchFamily="34" charset="0"/>
              </a:rPr>
              <a:t> Abraham </a:t>
            </a:r>
            <a:r>
              <a:rPr lang="en-US" sz="2800" dirty="0" err="1" smtClean="0">
                <a:solidFill>
                  <a:srgbClr val="002060"/>
                </a:solidFill>
                <a:latin typeface="Bahnschrift SemiBold SemiConden" pitchFamily="34" charset="0"/>
              </a:rPr>
              <a:t>adalah</a:t>
            </a:r>
            <a:r>
              <a:rPr lang="en-US" sz="2800" dirty="0" smtClean="0">
                <a:solidFill>
                  <a:srgbClr val="002060"/>
                </a:solidFill>
                <a:latin typeface="Bahnschrift SemiBold SemiConden" pitchFamily="34" charset="0"/>
              </a:rPr>
              <a:t> yang </a:t>
            </a:r>
            <a:r>
              <a:rPr lang="en-US" sz="2800" dirty="0" err="1" smtClean="0">
                <a:solidFill>
                  <a:srgbClr val="002060"/>
                </a:solidFill>
                <a:latin typeface="Bahnschrift SemiBold SemiConden" pitchFamily="34" charset="0"/>
              </a:rPr>
              <a:t>berasal</a:t>
            </a:r>
            <a:r>
              <a:rPr lang="en-US" sz="2800" dirty="0" smtClean="0">
                <a:solidFill>
                  <a:srgbClr val="002060"/>
                </a:solidFill>
                <a:latin typeface="Bahnschrift SemiBold SemiConden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SemiBold SemiConden" pitchFamily="34" charset="0"/>
              </a:rPr>
              <a:t>dari</a:t>
            </a:r>
            <a:r>
              <a:rPr lang="en-US" sz="2800" dirty="0" smtClean="0">
                <a:solidFill>
                  <a:srgbClr val="002060"/>
                </a:solidFill>
                <a:latin typeface="Bahnschrift SemiBold SemiConden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SemiBold SemiConden" pitchFamily="34" charset="0"/>
              </a:rPr>
              <a:t>Ishak</a:t>
            </a:r>
            <a:r>
              <a:rPr lang="en-US" sz="2800" dirty="0" smtClean="0">
                <a:solidFill>
                  <a:srgbClr val="002060"/>
                </a:solidFill>
                <a:latin typeface="Bahnschrift SemiBold SemiConden" pitchFamily="34" charset="0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Bahnschrift SemiBold SemiConden" pitchFamily="34" charset="0"/>
              </a:rPr>
              <a:t>Sementara</a:t>
            </a:r>
            <a:r>
              <a:rPr lang="en-US" sz="2800" dirty="0" smtClean="0">
                <a:solidFill>
                  <a:srgbClr val="002060"/>
                </a:solidFill>
                <a:latin typeface="Bahnschrift SemiBold SemiConden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SemiBold SemiConden" pitchFamily="34" charset="0"/>
              </a:rPr>
              <a:t>Tuhan</a:t>
            </a:r>
            <a:r>
              <a:rPr lang="en-US" sz="2800" dirty="0" smtClean="0">
                <a:solidFill>
                  <a:srgbClr val="002060"/>
                </a:solidFill>
                <a:latin typeface="Bahnschrift SemiBold SemiConden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SemiBold SemiConden" pitchFamily="34" charset="0"/>
              </a:rPr>
              <a:t>meminta</a:t>
            </a:r>
            <a:r>
              <a:rPr lang="en-US" sz="2800" dirty="0" smtClean="0">
                <a:solidFill>
                  <a:srgbClr val="002060"/>
                </a:solidFill>
                <a:latin typeface="Bahnschrift SemiBold SemiConden" pitchFamily="34" charset="0"/>
              </a:rPr>
              <a:t> Abraham </a:t>
            </a:r>
            <a:r>
              <a:rPr lang="en-US" sz="2800" dirty="0" err="1" smtClean="0">
                <a:solidFill>
                  <a:srgbClr val="002060"/>
                </a:solidFill>
                <a:latin typeface="Bahnschrift SemiBold SemiConden" pitchFamily="34" charset="0"/>
              </a:rPr>
              <a:t>mempersembahkan</a:t>
            </a:r>
            <a:r>
              <a:rPr lang="en-US" sz="2800" dirty="0" smtClean="0">
                <a:solidFill>
                  <a:srgbClr val="002060"/>
                </a:solidFill>
                <a:latin typeface="Bahnschrift SemiBold SemiConden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SemiBold SemiConden" pitchFamily="34" charset="0"/>
              </a:rPr>
              <a:t>Ishak</a:t>
            </a:r>
            <a:r>
              <a:rPr lang="en-US" sz="2800" dirty="0" smtClean="0">
                <a:solidFill>
                  <a:srgbClr val="002060"/>
                </a:solidFill>
                <a:latin typeface="Bahnschrift SemiBold SemiConden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SemiBold SemiConden" pitchFamily="34" charset="0"/>
              </a:rPr>
              <a:t>sebagai</a:t>
            </a:r>
            <a:r>
              <a:rPr lang="en-US" sz="2800" dirty="0" smtClean="0">
                <a:solidFill>
                  <a:srgbClr val="002060"/>
                </a:solidFill>
                <a:latin typeface="Bahnschrift SemiBold SemiConden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SemiBold SemiConden" pitchFamily="34" charset="0"/>
              </a:rPr>
              <a:t>korban</a:t>
            </a:r>
            <a:r>
              <a:rPr lang="en-US" sz="2800" dirty="0" smtClean="0">
                <a:solidFill>
                  <a:srgbClr val="002060"/>
                </a:solidFill>
                <a:latin typeface="Bahnschrift SemiBold SemiConden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SemiBold SemiConden" pitchFamily="34" charset="0"/>
              </a:rPr>
              <a:t>bakaran</a:t>
            </a:r>
            <a:r>
              <a:rPr lang="en-US" sz="2800" dirty="0" smtClean="0">
                <a:solidFill>
                  <a:srgbClr val="002060"/>
                </a:solidFill>
                <a:latin typeface="Bahnschrift SemiBold SemiConden" pitchFamily="34" charset="0"/>
              </a:rPr>
              <a:t>.   </a:t>
            </a:r>
            <a:endParaRPr lang="en-US" sz="2800" dirty="0">
              <a:solidFill>
                <a:srgbClr val="002060"/>
              </a:solidFill>
              <a:latin typeface="Bahnschrift SemiBold SemiConden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9204" y="2924944"/>
            <a:ext cx="702436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1</a:t>
            </a:r>
            <a:endParaRPr lang="en-US" sz="15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7024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2292" y="476672"/>
            <a:ext cx="7262959" cy="61926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 err="1" smtClean="0">
                <a:solidFill>
                  <a:srgbClr val="C00000"/>
                </a:solidFill>
                <a:latin typeface="Eras Bold ITC" pitchFamily="34" charset="0"/>
              </a:rPr>
              <a:t>Sebuah</a:t>
            </a:r>
            <a:r>
              <a:rPr lang="en-US" sz="2600" dirty="0" smtClean="0">
                <a:solidFill>
                  <a:srgbClr val="C00000"/>
                </a:solidFill>
                <a:latin typeface="Eras Bold ITC" pitchFamily="34" charset="0"/>
              </a:rPr>
              <a:t> HARAPAN TANPA DASAR</a:t>
            </a:r>
            <a:r>
              <a:rPr lang="en-US" sz="2600" dirty="0" smtClean="0"/>
              <a:t>: </a:t>
            </a:r>
            <a:r>
              <a:rPr lang="en-US" sz="2600" dirty="0" smtClean="0">
                <a:latin typeface="Berlin Sans FB" pitchFamily="34" charset="0"/>
              </a:rPr>
              <a:t>Abraham </a:t>
            </a:r>
            <a:r>
              <a:rPr lang="en-US" sz="2600" dirty="0" err="1" smtClean="0">
                <a:latin typeface="Berlin Sans FB" pitchFamily="34" charset="0"/>
              </a:rPr>
              <a:t>membuat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pilihan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untuk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menjalankan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instruksi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Tuhan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sebab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ia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berkeyakinan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bahwa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Tuhan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akan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membangkitkan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Ishak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setelah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ia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mempersembahkannya</a:t>
            </a:r>
            <a:r>
              <a:rPr lang="en-US" sz="2600" dirty="0" smtClean="0">
                <a:latin typeface="Berlin Sans FB" pitchFamily="34" charset="0"/>
              </a:rPr>
              <a:t>. </a:t>
            </a:r>
            <a:r>
              <a:rPr lang="en-US" sz="2600" dirty="0" smtClean="0"/>
              <a:t>Hal </a:t>
            </a:r>
            <a:r>
              <a:rPr lang="en-US" sz="2600" dirty="0" err="1" smtClean="0"/>
              <a:t>Ini</a:t>
            </a:r>
            <a:r>
              <a:rPr lang="en-US" sz="2600" dirty="0" smtClean="0"/>
              <a:t> </a:t>
            </a:r>
            <a:r>
              <a:rPr lang="en-US" sz="2600" dirty="0" err="1" smtClean="0"/>
              <a:t>luar</a:t>
            </a:r>
            <a:r>
              <a:rPr lang="en-US" sz="2600" dirty="0" smtClean="0"/>
              <a:t> </a:t>
            </a:r>
            <a:r>
              <a:rPr lang="en-US" sz="2600" dirty="0" err="1" smtClean="0"/>
              <a:t>biasa</a:t>
            </a:r>
            <a:r>
              <a:rPr lang="en-US" sz="2600" dirty="0" smtClean="0"/>
              <a:t> </a:t>
            </a:r>
            <a:r>
              <a:rPr lang="en-US" sz="2600" dirty="0" err="1" smtClean="0"/>
              <a:t>karena</a:t>
            </a:r>
            <a:r>
              <a:rPr lang="en-US" sz="2600" dirty="0" smtClean="0"/>
              <a:t> </a:t>
            </a:r>
            <a:r>
              <a:rPr lang="en-US" sz="2600" dirty="0" err="1" smtClean="0"/>
              <a:t>tidak</a:t>
            </a:r>
            <a:r>
              <a:rPr lang="en-US" sz="2600" dirty="0" smtClean="0"/>
              <a:t> </a:t>
            </a:r>
            <a:r>
              <a:rPr lang="en-US" sz="2600" dirty="0" err="1" smtClean="0"/>
              <a:t>ada</a:t>
            </a:r>
            <a:r>
              <a:rPr lang="en-US" sz="2600" dirty="0" smtClean="0"/>
              <a:t> </a:t>
            </a:r>
            <a:r>
              <a:rPr lang="en-US" sz="2600" dirty="0" err="1" smtClean="0"/>
              <a:t>kisah</a:t>
            </a:r>
            <a:r>
              <a:rPr lang="en-US" sz="2600" dirty="0" smtClean="0"/>
              <a:t> orang yang </a:t>
            </a:r>
            <a:r>
              <a:rPr lang="en-US" sz="2600" dirty="0" err="1" smtClean="0"/>
              <a:t>dibangkitkan</a:t>
            </a:r>
            <a:r>
              <a:rPr lang="en-US" sz="2600" dirty="0" smtClean="0"/>
              <a:t> </a:t>
            </a:r>
            <a:r>
              <a:rPr lang="en-US" sz="2600" dirty="0" err="1" smtClean="0"/>
              <a:t>sebelumnya</a:t>
            </a:r>
            <a:r>
              <a:rPr lang="en-US" sz="2600" dirty="0" smtClean="0"/>
              <a:t>. </a:t>
            </a:r>
            <a:r>
              <a:rPr lang="en-US" sz="2600" dirty="0" err="1" smtClean="0"/>
              <a:t>Disadari</a:t>
            </a:r>
            <a:r>
              <a:rPr lang="en-US" sz="2600" dirty="0" smtClean="0"/>
              <a:t> </a:t>
            </a:r>
            <a:r>
              <a:rPr lang="en-US" sz="2600" dirty="0" err="1" smtClean="0"/>
              <a:t>sepenuhnya</a:t>
            </a:r>
            <a:r>
              <a:rPr lang="en-US" sz="2600" dirty="0" smtClean="0"/>
              <a:t> </a:t>
            </a:r>
            <a:r>
              <a:rPr lang="en-US" sz="2600" dirty="0" err="1" smtClean="0"/>
              <a:t>bahwa</a:t>
            </a:r>
            <a:r>
              <a:rPr lang="en-US" sz="2600" dirty="0" smtClean="0"/>
              <a:t> </a:t>
            </a:r>
            <a:r>
              <a:rPr lang="en-US" sz="2600" dirty="0" err="1" smtClean="0"/>
              <a:t>Ishak</a:t>
            </a:r>
            <a:r>
              <a:rPr lang="en-US" sz="2600" dirty="0" smtClean="0"/>
              <a:t> </a:t>
            </a:r>
            <a:r>
              <a:rPr lang="en-US" sz="2600" dirty="0" err="1" smtClean="0"/>
              <a:t>ini</a:t>
            </a:r>
            <a:r>
              <a:rPr lang="en-US" sz="2600" dirty="0" smtClean="0"/>
              <a:t> </a:t>
            </a:r>
            <a:r>
              <a:rPr lang="en-US" sz="2600" dirty="0" err="1" smtClean="0"/>
              <a:t>lahir</a:t>
            </a:r>
            <a:r>
              <a:rPr lang="en-US" sz="2600" dirty="0" smtClean="0"/>
              <a:t> </a:t>
            </a:r>
            <a:r>
              <a:rPr lang="en-US" sz="2600" dirty="0" err="1" smtClean="0"/>
              <a:t>dari</a:t>
            </a:r>
            <a:r>
              <a:rPr lang="en-US" sz="2600" dirty="0" smtClean="0"/>
              <a:t> </a:t>
            </a:r>
            <a:r>
              <a:rPr lang="en-US" sz="2600" dirty="0" err="1" smtClean="0"/>
              <a:t>ibunya</a:t>
            </a:r>
            <a:r>
              <a:rPr lang="en-US" sz="2600" dirty="0" smtClean="0"/>
              <a:t> yang </a:t>
            </a:r>
            <a:r>
              <a:rPr lang="en-US" sz="2600" dirty="0" err="1" smtClean="0"/>
              <a:t>mandul</a:t>
            </a:r>
            <a:r>
              <a:rPr lang="en-US" sz="2600" dirty="0" smtClean="0"/>
              <a:t> </a:t>
            </a:r>
            <a:r>
              <a:rPr lang="en-US" sz="2600" dirty="0" err="1" smtClean="0"/>
              <a:t>dan</a:t>
            </a:r>
            <a:r>
              <a:rPr lang="en-US" sz="2600" dirty="0" smtClean="0"/>
              <a:t> </a:t>
            </a:r>
            <a:r>
              <a:rPr lang="en-US" sz="2600" dirty="0" err="1" smtClean="0"/>
              <a:t>sudah</a:t>
            </a:r>
            <a:r>
              <a:rPr lang="en-US" sz="2600" dirty="0" smtClean="0"/>
              <a:t> </a:t>
            </a:r>
            <a:r>
              <a:rPr lang="en-US" sz="2600" dirty="0" err="1" smtClean="0"/>
              <a:t>lanjut</a:t>
            </a:r>
            <a:r>
              <a:rPr lang="en-US" sz="2600" dirty="0" smtClean="0"/>
              <a:t> </a:t>
            </a:r>
            <a:r>
              <a:rPr lang="en-US" sz="2600" dirty="0" err="1" smtClean="0"/>
              <a:t>usia</a:t>
            </a:r>
            <a:r>
              <a:rPr lang="en-US" sz="2600" dirty="0" smtClean="0"/>
              <a:t> yang </a:t>
            </a:r>
            <a:r>
              <a:rPr lang="en-US" sz="2600" dirty="0" err="1" smtClean="0"/>
              <a:t>disebut</a:t>
            </a:r>
            <a:r>
              <a:rPr lang="en-US" sz="2600" dirty="0" smtClean="0"/>
              <a:t> "</a:t>
            </a:r>
            <a:r>
              <a:rPr lang="en-US" sz="2600" dirty="0" err="1" smtClean="0"/>
              <a:t>telah</a:t>
            </a:r>
            <a:r>
              <a:rPr lang="en-US" sz="2600" dirty="0" smtClean="0"/>
              <a:t> </a:t>
            </a:r>
            <a:r>
              <a:rPr lang="en-US" sz="2600" dirty="0" err="1" smtClean="0"/>
              <a:t>mati</a:t>
            </a:r>
            <a:r>
              <a:rPr lang="en-US" sz="2600" dirty="0" smtClean="0"/>
              <a:t> </a:t>
            </a:r>
            <a:r>
              <a:rPr lang="en-US" sz="2600" dirty="0" err="1" smtClean="0"/>
              <a:t>pucuk</a:t>
            </a:r>
            <a:r>
              <a:rPr lang="en-US" sz="2600" dirty="0" smtClean="0"/>
              <a:t>", </a:t>
            </a:r>
            <a:r>
              <a:rPr lang="en-US" sz="2600" dirty="0" err="1" smtClean="0"/>
              <a:t>namun</a:t>
            </a:r>
            <a:r>
              <a:rPr lang="en-US" sz="2600" dirty="0" smtClean="0"/>
              <a:t> Abraham </a:t>
            </a:r>
            <a:r>
              <a:rPr lang="en-US" sz="2600" dirty="0" err="1" smtClean="0"/>
              <a:t>percaya</a:t>
            </a:r>
            <a:r>
              <a:rPr lang="en-US" sz="2600" dirty="0" smtClean="0"/>
              <a:t> "</a:t>
            </a:r>
            <a:r>
              <a:rPr lang="en-US" sz="26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sekalipun</a:t>
            </a:r>
            <a:r>
              <a:rPr lang="en-US" sz="26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tidak</a:t>
            </a:r>
            <a:r>
              <a:rPr lang="en-US" sz="26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ada</a:t>
            </a:r>
            <a:r>
              <a:rPr lang="en-US" sz="26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dasar</a:t>
            </a:r>
            <a:r>
              <a:rPr lang="en-US" sz="26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untuk</a:t>
            </a:r>
            <a:r>
              <a:rPr lang="en-US" sz="26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berharap</a:t>
            </a:r>
            <a:r>
              <a:rPr lang="en-US" sz="2600" dirty="0" smtClean="0">
                <a:solidFill>
                  <a:srgbClr val="002060"/>
                </a:solidFill>
                <a:latin typeface="Bahnschrift SemiBold Condensed" pitchFamily="34" charset="0"/>
              </a:rPr>
              <a:t>, </a:t>
            </a:r>
            <a:r>
              <a:rPr lang="en-US" sz="26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namun</a:t>
            </a:r>
            <a:r>
              <a:rPr lang="en-US" sz="2600" dirty="0" smtClean="0">
                <a:solidFill>
                  <a:srgbClr val="002060"/>
                </a:solidFill>
                <a:latin typeface="Bahnschrift SemiBold Condensed" pitchFamily="34" charset="0"/>
              </a:rPr>
              <a:t> Abraham </a:t>
            </a:r>
            <a:r>
              <a:rPr lang="en-US" sz="26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berharap</a:t>
            </a:r>
            <a:r>
              <a:rPr lang="en-US" sz="26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juga</a:t>
            </a:r>
            <a:r>
              <a:rPr lang="en-US" sz="26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dan</a:t>
            </a:r>
            <a:r>
              <a:rPr lang="en-US" sz="26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percaya</a:t>
            </a:r>
            <a:r>
              <a:rPr lang="en-US" sz="2600" dirty="0" smtClean="0">
                <a:solidFill>
                  <a:srgbClr val="002060"/>
                </a:solidFill>
                <a:latin typeface="Bahnschrift SemiBold Condensed" pitchFamily="34" charset="0"/>
              </a:rPr>
              <a:t>, </a:t>
            </a:r>
            <a:r>
              <a:rPr lang="en-US" sz="26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bahwa</a:t>
            </a:r>
            <a:r>
              <a:rPr lang="en-US" sz="26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ia</a:t>
            </a:r>
            <a:r>
              <a:rPr lang="en-US" sz="26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akan</a:t>
            </a:r>
            <a:r>
              <a:rPr lang="en-US" sz="26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menjadi</a:t>
            </a:r>
            <a:r>
              <a:rPr lang="en-US" sz="26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bapa</a:t>
            </a:r>
            <a:r>
              <a:rPr lang="en-US" sz="26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banyak</a:t>
            </a:r>
            <a:r>
              <a:rPr lang="en-US" sz="26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bangsa</a:t>
            </a:r>
            <a:r>
              <a:rPr lang="en-US" sz="2600" dirty="0" smtClean="0">
                <a:solidFill>
                  <a:srgbClr val="002060"/>
                </a:solidFill>
                <a:latin typeface="Bahnschrift SemiBold Condensed" pitchFamily="34" charset="0"/>
              </a:rPr>
              <a:t>" </a:t>
            </a:r>
            <a:r>
              <a:rPr lang="en-US" sz="26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karena</a:t>
            </a:r>
            <a:r>
              <a:rPr lang="en-US" sz="26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ia</a:t>
            </a:r>
            <a:r>
              <a:rPr lang="en-US" sz="26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percaya</a:t>
            </a:r>
            <a:r>
              <a:rPr lang="en-US" sz="26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bahwa</a:t>
            </a:r>
            <a:r>
              <a:rPr lang="en-US" sz="2600" dirty="0" smtClean="0">
                <a:solidFill>
                  <a:srgbClr val="002060"/>
                </a:solidFill>
                <a:latin typeface="Bahnschrift SemiBold Condensed" pitchFamily="34" charset="0"/>
              </a:rPr>
              <a:t> Allah "</a:t>
            </a:r>
            <a:r>
              <a:rPr lang="en-US" sz="26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menghidupkan</a:t>
            </a:r>
            <a:r>
              <a:rPr lang="en-US" sz="2600" dirty="0" smtClean="0">
                <a:solidFill>
                  <a:srgbClr val="002060"/>
                </a:solidFill>
                <a:latin typeface="Bahnschrift SemiBold Condensed" pitchFamily="34" charset="0"/>
              </a:rPr>
              <a:t> orang </a:t>
            </a:r>
            <a:r>
              <a:rPr lang="en-US" sz="26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mati</a:t>
            </a:r>
            <a:r>
              <a:rPr lang="en-US" sz="26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dan</a:t>
            </a:r>
            <a:r>
              <a:rPr lang="en-US" sz="2600" dirty="0" smtClean="0">
                <a:solidFill>
                  <a:srgbClr val="002060"/>
                </a:solidFill>
                <a:latin typeface="Bahnschrift SemiBold Condensed" pitchFamily="34" charset="0"/>
              </a:rPr>
              <a:t> yang </a:t>
            </a:r>
            <a:r>
              <a:rPr lang="en-US" sz="26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menjadikan</a:t>
            </a:r>
            <a:r>
              <a:rPr lang="en-US" sz="26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dengan</a:t>
            </a:r>
            <a:r>
              <a:rPr lang="en-US" sz="26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firman-Nya</a:t>
            </a:r>
            <a:r>
              <a:rPr lang="en-US" sz="26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apa</a:t>
            </a:r>
            <a:r>
              <a:rPr lang="en-US" sz="2600" dirty="0" smtClean="0">
                <a:solidFill>
                  <a:srgbClr val="002060"/>
                </a:solidFill>
                <a:latin typeface="Bahnschrift SemiBold Condensed" pitchFamily="34" charset="0"/>
              </a:rPr>
              <a:t> yang </a:t>
            </a:r>
            <a:r>
              <a:rPr lang="en-US" sz="26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tidak</a:t>
            </a:r>
            <a:r>
              <a:rPr lang="en-US" sz="26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ada</a:t>
            </a:r>
            <a:r>
              <a:rPr lang="en-US" sz="26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menjadi</a:t>
            </a:r>
            <a:r>
              <a:rPr lang="en-US" sz="2600" dirty="0" smtClean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SemiBold Condensed" pitchFamily="34" charset="0"/>
              </a:rPr>
              <a:t>ada</a:t>
            </a:r>
            <a:r>
              <a:rPr lang="en-US" sz="2600" dirty="0" smtClean="0">
                <a:latin typeface="Bahnschrift SemiBold Condensed" pitchFamily="34" charset="0"/>
              </a:rPr>
              <a:t>" </a:t>
            </a:r>
          </a:p>
          <a:p>
            <a:pPr marL="0" indent="0">
              <a:buNone/>
            </a:pPr>
            <a:r>
              <a:rPr lang="en-US" sz="2600" dirty="0" smtClean="0"/>
              <a:t>[Roma 4:17-20].   </a:t>
            </a:r>
            <a:endParaRPr lang="en-US" sz="2600" dirty="0"/>
          </a:p>
        </p:txBody>
      </p:sp>
      <p:sp>
        <p:nvSpPr>
          <p:cNvPr id="6" name="Rectangle 5"/>
          <p:cNvSpPr/>
          <p:nvPr/>
        </p:nvSpPr>
        <p:spPr>
          <a:xfrm>
            <a:off x="503369" y="2348880"/>
            <a:ext cx="954107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2</a:t>
            </a:r>
            <a:endParaRPr lang="en-US" sz="15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5480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3728" y="1050679"/>
            <a:ext cx="6779096" cy="52929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>
                <a:solidFill>
                  <a:srgbClr val="C00000"/>
                </a:solidFill>
                <a:latin typeface="Eras Bold ITC" pitchFamily="34" charset="0"/>
              </a:rPr>
              <a:t>Melihat</a:t>
            </a:r>
            <a:r>
              <a:rPr lang="en-US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Eras Bold ITC" pitchFamily="34" charset="0"/>
              </a:rPr>
              <a:t>sebuah</a:t>
            </a:r>
            <a:r>
              <a:rPr lang="en-US" dirty="0" smtClean="0">
                <a:solidFill>
                  <a:srgbClr val="C00000"/>
                </a:solidFill>
                <a:latin typeface="Eras Bold ITC" pitchFamily="34" charset="0"/>
              </a:rPr>
              <a:t> ISYARAT</a:t>
            </a:r>
            <a:r>
              <a:rPr lang="en-US" dirty="0" smtClean="0"/>
              <a:t>: Abraham </a:t>
            </a:r>
            <a:r>
              <a:rPr lang="en-US" dirty="0" err="1" smtClean="0"/>
              <a:t>pastilah</a:t>
            </a:r>
            <a:r>
              <a:rPr lang="en-US" dirty="0" smtClean="0"/>
              <a:t> </a:t>
            </a:r>
            <a:r>
              <a:rPr lang="en-US" dirty="0" err="1" smtClean="0"/>
              <a:t>sampai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kesimpulan</a:t>
            </a:r>
            <a:r>
              <a:rPr lang="en-US" dirty="0" smtClean="0"/>
              <a:t> </a:t>
            </a:r>
            <a:r>
              <a:rPr lang="en-US" dirty="0" err="1" smtClean="0"/>
              <a:t>bahwa</a:t>
            </a:r>
            <a:r>
              <a:rPr lang="en-US" dirty="0" smtClean="0"/>
              <a:t> </a:t>
            </a:r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Tuhan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arti</a:t>
            </a:r>
            <a:r>
              <a:rPr lang="en-US" dirty="0" smtClean="0"/>
              <a:t> </a:t>
            </a:r>
            <a:r>
              <a:rPr lang="en-US" dirty="0" err="1" smtClean="0"/>
              <a:t>tertentu</a:t>
            </a:r>
            <a:r>
              <a:rPr lang="en-US" dirty="0" smtClean="0"/>
              <a:t> </a:t>
            </a:r>
            <a:r>
              <a:rPr lang="en-US" dirty="0" err="1" smtClean="0"/>
              <a:t>telah</a:t>
            </a:r>
            <a:r>
              <a:rPr lang="en-US" dirty="0" smtClean="0"/>
              <a:t> </a:t>
            </a:r>
            <a:r>
              <a:rPr lang="en-US" dirty="0" err="1" smtClean="0"/>
              <a:t>memberikan</a:t>
            </a:r>
            <a:r>
              <a:rPr lang="en-US" dirty="0" smtClean="0"/>
              <a:t> </a:t>
            </a:r>
            <a:r>
              <a:rPr lang="en-US" dirty="0" err="1" smtClean="0"/>
              <a:t>hidup</a:t>
            </a:r>
            <a:r>
              <a:rPr lang="en-US" dirty="0" smtClean="0"/>
              <a:t> </a:t>
            </a:r>
            <a:r>
              <a:rPr lang="en-US" dirty="0" err="1" smtClean="0"/>
              <a:t>kepada</a:t>
            </a:r>
            <a:r>
              <a:rPr lang="en-US" dirty="0" smtClean="0"/>
              <a:t> </a:t>
            </a:r>
            <a:r>
              <a:rPr lang="en-US" dirty="0" err="1" smtClean="0"/>
              <a:t>Ishak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antara</a:t>
            </a:r>
            <a:r>
              <a:rPr lang="en-US" dirty="0" smtClean="0"/>
              <a:t> orang </a:t>
            </a:r>
            <a:r>
              <a:rPr lang="en-US" dirty="0" err="1" smtClean="0"/>
              <a:t>mati</a:t>
            </a:r>
            <a:r>
              <a:rPr lang="en-US" dirty="0" smtClean="0"/>
              <a:t>, </a:t>
            </a:r>
            <a:r>
              <a:rPr lang="en-US" dirty="0" err="1" smtClean="0"/>
              <a:t>maka</a:t>
            </a:r>
            <a:r>
              <a:rPr lang="en-US" dirty="0" smtClean="0"/>
              <a:t> </a:t>
            </a:r>
            <a:r>
              <a:rPr lang="en-US" dirty="0" err="1" smtClean="0"/>
              <a:t>Tuhan</a:t>
            </a:r>
            <a:r>
              <a:rPr lang="en-US" dirty="0" smtClean="0"/>
              <a:t> </a:t>
            </a:r>
            <a:r>
              <a:rPr lang="en-US" dirty="0" err="1" smtClean="0"/>
              <a:t>pasti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melakukannya</a:t>
            </a:r>
            <a:r>
              <a:rPr lang="en-US" dirty="0" smtClean="0"/>
              <a:t> </a:t>
            </a:r>
            <a:r>
              <a:rPr lang="en-US" dirty="0" err="1" smtClean="0"/>
              <a:t>lagi</a:t>
            </a:r>
            <a:r>
              <a:rPr lang="en-US" dirty="0" smtClean="0"/>
              <a:t>. </a:t>
            </a:r>
            <a:r>
              <a:rPr lang="en-US" dirty="0" smtClean="0">
                <a:solidFill>
                  <a:srgbClr val="002060"/>
                </a:solidFill>
                <a:latin typeface="Gill Sans Ultra Bold Condensed" pitchFamily="34" charset="0"/>
              </a:rPr>
              <a:t>Dari </a:t>
            </a:r>
            <a:r>
              <a:rPr lang="en-US" dirty="0" err="1" smtClean="0">
                <a:solidFill>
                  <a:srgbClr val="002060"/>
                </a:solidFill>
                <a:latin typeface="Gill Sans Ultra Bold Condensed" pitchFamily="34" charset="0"/>
              </a:rPr>
              <a:t>pimpinan</a:t>
            </a:r>
            <a:r>
              <a:rPr lang="en-US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Gill Sans Ultra Bold Condensed" pitchFamily="34" charset="0"/>
              </a:rPr>
              <a:t>Tuhan</a:t>
            </a:r>
            <a:r>
              <a:rPr lang="en-US" dirty="0" smtClean="0">
                <a:solidFill>
                  <a:srgbClr val="002060"/>
                </a:solidFill>
                <a:latin typeface="Gill Sans Ultra Bold Condensed" pitchFamily="34" charset="0"/>
              </a:rPr>
              <a:t> di </a:t>
            </a:r>
            <a:r>
              <a:rPr lang="en-US" dirty="0" err="1" smtClean="0">
                <a:solidFill>
                  <a:srgbClr val="002060"/>
                </a:solidFill>
                <a:latin typeface="Gill Sans Ultra Bold Condensed" pitchFamily="34" charset="0"/>
              </a:rPr>
              <a:t>masa</a:t>
            </a:r>
            <a:r>
              <a:rPr lang="en-US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Gill Sans Ultra Bold Condensed" pitchFamily="34" charset="0"/>
              </a:rPr>
              <a:t>lalu</a:t>
            </a:r>
            <a:r>
              <a:rPr lang="en-US" dirty="0" smtClean="0">
                <a:solidFill>
                  <a:srgbClr val="002060"/>
                </a:solidFill>
                <a:latin typeface="Gill Sans Ultra Bold Condensed" pitchFamily="34" charset="0"/>
              </a:rPr>
              <a:t>, Abraham </a:t>
            </a:r>
            <a:r>
              <a:rPr lang="en-US" dirty="0" err="1" smtClean="0">
                <a:solidFill>
                  <a:srgbClr val="002060"/>
                </a:solidFill>
                <a:latin typeface="Gill Sans Ultra Bold Condensed" pitchFamily="34" charset="0"/>
              </a:rPr>
              <a:t>melihat</a:t>
            </a:r>
            <a:r>
              <a:rPr lang="en-US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Gill Sans Ultra Bold Condensed" pitchFamily="34" charset="0"/>
              </a:rPr>
              <a:t>isyarat</a:t>
            </a:r>
            <a:r>
              <a:rPr lang="en-US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Gill Sans Ultra Bold Condensed" pitchFamily="34" charset="0"/>
              </a:rPr>
              <a:t>tentang</a:t>
            </a:r>
            <a:r>
              <a:rPr lang="en-US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Gill Sans Ultra Bold Condensed" pitchFamily="34" charset="0"/>
              </a:rPr>
              <a:t>apa</a:t>
            </a:r>
            <a:r>
              <a:rPr lang="en-US" dirty="0" smtClean="0">
                <a:solidFill>
                  <a:srgbClr val="002060"/>
                </a:solidFill>
                <a:latin typeface="Gill Sans Ultra Bold Condensed" pitchFamily="34" charset="0"/>
              </a:rPr>
              <a:t> yang </a:t>
            </a:r>
            <a:r>
              <a:rPr lang="en-US" dirty="0" err="1" smtClean="0">
                <a:solidFill>
                  <a:srgbClr val="002060"/>
                </a:solidFill>
                <a:latin typeface="Gill Sans Ultra Bold Condensed" pitchFamily="34" charset="0"/>
              </a:rPr>
              <a:t>Tuhan</a:t>
            </a:r>
            <a:r>
              <a:rPr lang="en-US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Gill Sans Ultra Bold Condensed" pitchFamily="34" charset="0"/>
              </a:rPr>
              <a:t>dapat</a:t>
            </a:r>
            <a:r>
              <a:rPr lang="en-US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Gill Sans Ultra Bold Condensed" pitchFamily="34" charset="0"/>
              </a:rPr>
              <a:t>lakukan</a:t>
            </a:r>
            <a:r>
              <a:rPr lang="en-US" dirty="0" smtClean="0">
                <a:solidFill>
                  <a:srgbClr val="002060"/>
                </a:solidFill>
                <a:latin typeface="Gill Sans Ultra Bold Condensed" pitchFamily="34" charset="0"/>
              </a:rPr>
              <a:t> di </a:t>
            </a:r>
            <a:r>
              <a:rPr lang="en-US" dirty="0" err="1" smtClean="0">
                <a:solidFill>
                  <a:srgbClr val="002060"/>
                </a:solidFill>
                <a:latin typeface="Gill Sans Ultra Bold Condensed" pitchFamily="34" charset="0"/>
              </a:rPr>
              <a:t>masa</a:t>
            </a:r>
            <a:r>
              <a:rPr lang="en-US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Gill Sans Ultra Bold Condensed" pitchFamily="34" charset="0"/>
              </a:rPr>
              <a:t>depan</a:t>
            </a:r>
            <a:r>
              <a:rPr lang="en-US" dirty="0" smtClean="0">
                <a:solidFill>
                  <a:srgbClr val="002060"/>
                </a:solidFill>
                <a:latin typeface="Gill Sans Ultra Bold Condensed" pitchFamily="34" charset="0"/>
              </a:rPr>
              <a:t>.</a:t>
            </a:r>
            <a:endParaRPr lang="en-US" dirty="0">
              <a:solidFill>
                <a:srgbClr val="002060"/>
              </a:solidFill>
              <a:latin typeface="Gill Sans Ultra Bold Condens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7584" y="2492895"/>
            <a:ext cx="947695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3</a:t>
            </a:r>
            <a:endParaRPr lang="en-US" sz="15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2152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nda Merenung? Ini Caranya! Halaman 1 - Kompasiana.c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76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836712"/>
            <a:ext cx="6491064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400" dirty="0" err="1" smtClean="0">
                <a:latin typeface="Stabillo Medium" pitchFamily="2" charset="0"/>
              </a:rPr>
              <a:t>Bila</a:t>
            </a:r>
            <a:r>
              <a:rPr lang="en-US" sz="4400" dirty="0" smtClean="0">
                <a:latin typeface="Stabillo Medium" pitchFamily="2" charset="0"/>
              </a:rPr>
              <a:t> </a:t>
            </a:r>
            <a:r>
              <a:rPr lang="en-US" sz="4400" dirty="0" err="1" smtClean="0">
                <a:latin typeface="Stabillo Medium" pitchFamily="2" charset="0"/>
              </a:rPr>
              <a:t>kita</a:t>
            </a:r>
            <a:r>
              <a:rPr lang="en-US" sz="4400" dirty="0" smtClean="0">
                <a:latin typeface="Stabillo Medium" pitchFamily="2" charset="0"/>
              </a:rPr>
              <a:t> </a:t>
            </a:r>
            <a:r>
              <a:rPr lang="en-US" sz="4400" dirty="0" err="1" smtClean="0">
                <a:latin typeface="Stabillo Medium" pitchFamily="2" charset="0"/>
              </a:rPr>
              <a:t>merenungkan</a:t>
            </a:r>
            <a:r>
              <a:rPr lang="en-US" sz="4400" dirty="0" smtClean="0">
                <a:latin typeface="Stabillo Medium" pitchFamily="2" charset="0"/>
              </a:rPr>
              <a:t> </a:t>
            </a:r>
            <a:r>
              <a:rPr lang="en-US" sz="4400" dirty="0" err="1" smtClean="0">
                <a:latin typeface="Stabillo Medium" pitchFamily="2" charset="0"/>
              </a:rPr>
              <a:t>bagaimana</a:t>
            </a:r>
            <a:r>
              <a:rPr lang="en-US" sz="4400" dirty="0" smtClean="0">
                <a:latin typeface="Stabillo Medium" pitchFamily="2" charset="0"/>
              </a:rPr>
              <a:t> </a:t>
            </a:r>
            <a:r>
              <a:rPr lang="en-US" sz="4400" dirty="0" err="1" smtClean="0">
                <a:latin typeface="Stabillo Medium" pitchFamily="2" charset="0"/>
              </a:rPr>
              <a:t>Tuhan</a:t>
            </a:r>
            <a:r>
              <a:rPr lang="en-US" sz="4400" dirty="0" smtClean="0">
                <a:latin typeface="Stabillo Medium" pitchFamily="2" charset="0"/>
              </a:rPr>
              <a:t> </a:t>
            </a:r>
            <a:r>
              <a:rPr lang="en-US" sz="4400" dirty="0" err="1" smtClean="0">
                <a:latin typeface="Stabillo Medium" pitchFamily="2" charset="0"/>
              </a:rPr>
              <a:t>telah</a:t>
            </a:r>
            <a:r>
              <a:rPr lang="en-US" sz="4400" dirty="0" smtClean="0">
                <a:latin typeface="Stabillo Medium" pitchFamily="2" charset="0"/>
              </a:rPr>
              <a:t> </a:t>
            </a:r>
            <a:r>
              <a:rPr lang="en-US" sz="4400" dirty="0" err="1" smtClean="0">
                <a:latin typeface="Stabillo Medium" pitchFamily="2" charset="0"/>
              </a:rPr>
              <a:t>memimpin</a:t>
            </a:r>
            <a:r>
              <a:rPr lang="en-US" sz="4400" dirty="0" smtClean="0">
                <a:latin typeface="Stabillo Medium" pitchFamily="2" charset="0"/>
              </a:rPr>
              <a:t> </a:t>
            </a:r>
            <a:r>
              <a:rPr lang="en-US" sz="4400" dirty="0" err="1" smtClean="0">
                <a:latin typeface="Stabillo Medium" pitchFamily="2" charset="0"/>
              </a:rPr>
              <a:t>hidup</a:t>
            </a:r>
            <a:r>
              <a:rPr lang="en-US" sz="4400" dirty="0" smtClean="0">
                <a:latin typeface="Stabillo Medium" pitchFamily="2" charset="0"/>
              </a:rPr>
              <a:t> </a:t>
            </a:r>
            <a:r>
              <a:rPr lang="en-US" sz="4400" dirty="0" err="1" smtClean="0">
                <a:latin typeface="Stabillo Medium" pitchFamily="2" charset="0"/>
              </a:rPr>
              <a:t>kita</a:t>
            </a:r>
            <a:r>
              <a:rPr lang="en-US" sz="4400" dirty="0" smtClean="0">
                <a:latin typeface="Stabillo Medium" pitchFamily="2" charset="0"/>
              </a:rPr>
              <a:t> di </a:t>
            </a:r>
            <a:r>
              <a:rPr lang="en-US" sz="4400" dirty="0" err="1" smtClean="0">
                <a:latin typeface="Stabillo Medium" pitchFamily="2" charset="0"/>
              </a:rPr>
              <a:t>masa</a:t>
            </a:r>
            <a:r>
              <a:rPr lang="en-US" sz="4400" dirty="0" smtClean="0">
                <a:latin typeface="Stabillo Medium" pitchFamily="2" charset="0"/>
              </a:rPr>
              <a:t> </a:t>
            </a:r>
            <a:r>
              <a:rPr lang="en-US" sz="4400" dirty="0" err="1" smtClean="0">
                <a:latin typeface="Stabillo Medium" pitchFamily="2" charset="0"/>
              </a:rPr>
              <a:t>lalu</a:t>
            </a:r>
            <a:r>
              <a:rPr lang="en-US" sz="4400" dirty="0" smtClean="0">
                <a:latin typeface="Stabillo Medium" pitchFamily="2" charset="0"/>
              </a:rPr>
              <a:t>, </a:t>
            </a:r>
            <a:r>
              <a:rPr lang="en-US" sz="4400" dirty="0" err="1" smtClean="0">
                <a:latin typeface="Stabillo Medium" pitchFamily="2" charset="0"/>
              </a:rPr>
              <a:t>maka</a:t>
            </a:r>
            <a:r>
              <a:rPr lang="en-US" sz="4400" dirty="0" smtClean="0">
                <a:latin typeface="Stabillo Medium" pitchFamily="2" charset="0"/>
              </a:rPr>
              <a:t> </a:t>
            </a:r>
            <a:r>
              <a:rPr lang="en-US" sz="4400" dirty="0" err="1" smtClean="0">
                <a:latin typeface="Stabillo Medium" pitchFamily="2" charset="0"/>
              </a:rPr>
              <a:t>itu</a:t>
            </a:r>
            <a:r>
              <a:rPr lang="en-US" sz="4400" dirty="0" smtClean="0">
                <a:latin typeface="Stabillo Medium" pitchFamily="2" charset="0"/>
              </a:rPr>
              <a:t> </a:t>
            </a:r>
            <a:r>
              <a:rPr lang="en-US" sz="4400" dirty="0" err="1" smtClean="0">
                <a:latin typeface="Stabillo Medium" pitchFamily="2" charset="0"/>
              </a:rPr>
              <a:t>akan</a:t>
            </a:r>
            <a:r>
              <a:rPr lang="en-US" sz="4400" dirty="0" smtClean="0">
                <a:latin typeface="Stabillo Medium" pitchFamily="2" charset="0"/>
              </a:rPr>
              <a:t> </a:t>
            </a:r>
            <a:r>
              <a:rPr lang="en-US" sz="4400" dirty="0" err="1" smtClean="0">
                <a:latin typeface="Stabillo Medium" pitchFamily="2" charset="0"/>
              </a:rPr>
              <a:t>sangat</a:t>
            </a:r>
            <a:r>
              <a:rPr lang="en-US" sz="4400" dirty="0" smtClean="0">
                <a:latin typeface="Stabillo Medium" pitchFamily="2" charset="0"/>
              </a:rPr>
              <a:t> </a:t>
            </a:r>
            <a:r>
              <a:rPr lang="en-US" sz="4400" dirty="0" err="1" smtClean="0">
                <a:latin typeface="Stabillo Medium" pitchFamily="2" charset="0"/>
              </a:rPr>
              <a:t>menolong</a:t>
            </a:r>
            <a:r>
              <a:rPr lang="en-US" sz="4400" dirty="0" smtClean="0">
                <a:latin typeface="Stabillo Medium" pitchFamily="2" charset="0"/>
              </a:rPr>
              <a:t> </a:t>
            </a:r>
            <a:r>
              <a:rPr lang="en-US" sz="4400" dirty="0" err="1" smtClean="0">
                <a:latin typeface="Stabillo Medium" pitchFamily="2" charset="0"/>
              </a:rPr>
              <a:t>kita</a:t>
            </a:r>
            <a:r>
              <a:rPr lang="en-US" sz="4400" dirty="0" smtClean="0">
                <a:latin typeface="Stabillo Medium" pitchFamily="2" charset="0"/>
              </a:rPr>
              <a:t> </a:t>
            </a:r>
            <a:r>
              <a:rPr lang="en-US" sz="4400" dirty="0" err="1" smtClean="0">
                <a:latin typeface="Stabillo Medium" pitchFamily="2" charset="0"/>
              </a:rPr>
              <a:t>dalam</a:t>
            </a:r>
            <a:r>
              <a:rPr lang="en-US" sz="4400" dirty="0" smtClean="0">
                <a:latin typeface="Stabillo Medium" pitchFamily="2" charset="0"/>
              </a:rPr>
              <a:t> </a:t>
            </a:r>
            <a:r>
              <a:rPr lang="en-US" sz="4400" dirty="0" err="1" smtClean="0">
                <a:latin typeface="Stabillo Medium" pitchFamily="2" charset="0"/>
              </a:rPr>
              <a:t>mempertahankan</a:t>
            </a:r>
            <a:r>
              <a:rPr lang="en-US" sz="4400" dirty="0" smtClean="0">
                <a:latin typeface="Stabillo Medium" pitchFamily="2" charset="0"/>
              </a:rPr>
              <a:t> </a:t>
            </a:r>
            <a:r>
              <a:rPr lang="en-US" sz="4400" dirty="0" err="1" smtClean="0">
                <a:latin typeface="Stabillo Medium" pitchFamily="2" charset="0"/>
              </a:rPr>
              <a:t>iman</a:t>
            </a:r>
            <a:r>
              <a:rPr lang="en-US" sz="4400" dirty="0" smtClean="0">
                <a:latin typeface="Stabillo Medium" pitchFamily="2" charset="0"/>
              </a:rPr>
              <a:t> </a:t>
            </a:r>
            <a:r>
              <a:rPr lang="en-US" sz="4400" dirty="0" err="1" smtClean="0">
                <a:latin typeface="Stabillo Medium" pitchFamily="2" charset="0"/>
              </a:rPr>
              <a:t>dan</a:t>
            </a:r>
            <a:r>
              <a:rPr lang="en-US" sz="4400" dirty="0" smtClean="0">
                <a:latin typeface="Stabillo Medium" pitchFamily="2" charset="0"/>
              </a:rPr>
              <a:t> </a:t>
            </a:r>
            <a:r>
              <a:rPr lang="en-US" sz="4400" dirty="0" err="1" smtClean="0">
                <a:latin typeface="Stabillo Medium" pitchFamily="2" charset="0"/>
              </a:rPr>
              <a:t>kepercayaan</a:t>
            </a:r>
            <a:r>
              <a:rPr lang="en-US" sz="4400" dirty="0" smtClean="0">
                <a:latin typeface="Stabillo Medium" pitchFamily="2" charset="0"/>
              </a:rPr>
              <a:t> </a:t>
            </a:r>
            <a:r>
              <a:rPr lang="en-US" sz="4400" dirty="0" err="1" smtClean="0">
                <a:latin typeface="Stabillo Medium" pitchFamily="2" charset="0"/>
              </a:rPr>
              <a:t>kita</a:t>
            </a:r>
            <a:r>
              <a:rPr lang="en-US" sz="4400" dirty="0" smtClean="0">
                <a:latin typeface="Stabillo Medium" pitchFamily="2" charset="0"/>
              </a:rPr>
              <a:t> </a:t>
            </a:r>
            <a:r>
              <a:rPr lang="en-US" sz="4400" dirty="0" err="1" smtClean="0">
                <a:latin typeface="Stabillo Medium" pitchFamily="2" charset="0"/>
              </a:rPr>
              <a:t>kepada-Nya</a:t>
            </a:r>
            <a:r>
              <a:rPr lang="en-US" sz="4400" dirty="0" smtClean="0">
                <a:latin typeface="Stabillo Medium" pitchFamily="2" charset="0"/>
              </a:rPr>
              <a:t> di </a:t>
            </a:r>
            <a:r>
              <a:rPr lang="en-US" sz="4400" dirty="0" err="1" smtClean="0">
                <a:latin typeface="Stabillo Medium" pitchFamily="2" charset="0"/>
              </a:rPr>
              <a:t>masa</a:t>
            </a:r>
            <a:r>
              <a:rPr lang="en-US" sz="4400" dirty="0" smtClean="0">
                <a:latin typeface="Stabillo Medium" pitchFamily="2" charset="0"/>
              </a:rPr>
              <a:t> </a:t>
            </a:r>
            <a:r>
              <a:rPr lang="en-US" sz="4400" dirty="0" err="1" smtClean="0">
                <a:latin typeface="Stabillo Medium" pitchFamily="2" charset="0"/>
              </a:rPr>
              <a:t>kini</a:t>
            </a:r>
            <a:r>
              <a:rPr lang="en-US" sz="4400" dirty="0" smtClean="0">
                <a:latin typeface="Stabillo Medium" pitchFamily="2" charset="0"/>
              </a:rPr>
              <a:t>.</a:t>
            </a:r>
            <a:endParaRPr lang="en-US" sz="4400" dirty="0">
              <a:latin typeface="Stabillo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755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88"/>
            <a:ext cx="8820472" cy="162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MUSA : PERCAYA PADA YANG TIDAK KELIHATAN</a:t>
            </a:r>
            <a:r>
              <a:rPr lang="en-US" sz="3200" dirty="0" smtClean="0">
                <a:latin typeface="Impact" pitchFamily="34" charset="0"/>
              </a:rPr>
              <a:t/>
            </a:r>
            <a:br>
              <a:rPr lang="en-US" sz="3200" dirty="0" smtClean="0">
                <a:latin typeface="Impact" pitchFamily="34" charset="0"/>
              </a:rPr>
            </a:b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Selasa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, 8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Maret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783296"/>
            <a:ext cx="6696744" cy="4781128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 err="1" smtClean="0">
                <a:latin typeface="Eras Bold ITC" pitchFamily="34" charset="0"/>
              </a:rPr>
              <a:t>Kehidupan</a:t>
            </a:r>
            <a:r>
              <a:rPr lang="en-US" sz="2400" dirty="0" smtClean="0">
                <a:latin typeface="Eras Bold ITC" pitchFamily="34" charset="0"/>
              </a:rPr>
              <a:t> Musa </a:t>
            </a:r>
            <a:r>
              <a:rPr lang="en-US" sz="2400" dirty="0" err="1" smtClean="0">
                <a:latin typeface="Eras Bold ITC" pitchFamily="34" charset="0"/>
              </a:rPr>
              <a:t>diperkenalkan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dan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diakhiri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dengan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dua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tindakan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iman</a:t>
            </a:r>
            <a:r>
              <a:rPr lang="en-US" sz="2400" dirty="0" smtClean="0">
                <a:latin typeface="Eras Bold ITC" pitchFamily="34" charset="0"/>
              </a:rPr>
              <a:t> yang </a:t>
            </a:r>
            <a:r>
              <a:rPr lang="en-US" sz="2400" dirty="0" err="1" smtClean="0">
                <a:latin typeface="Eras Bold ITC" pitchFamily="34" charset="0"/>
              </a:rPr>
              <a:t>besar</a:t>
            </a:r>
            <a:r>
              <a:rPr lang="en-US" sz="2400" dirty="0" smtClean="0">
                <a:latin typeface="Eras Bold ITC" pitchFamily="34" charset="0"/>
              </a:rPr>
              <a:t>: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 smtClean="0">
                <a:latin typeface="Bahnschrift SemiBold SemiConden" pitchFamily="34" charset="0"/>
              </a:rPr>
              <a:t>Tindakan</a:t>
            </a:r>
            <a:r>
              <a:rPr lang="en-US" sz="2400" dirty="0" smtClean="0">
                <a:latin typeface="Bahnschrift SemiBold SemiConden" pitchFamily="34" charset="0"/>
              </a:rPr>
              <a:t> orang </a:t>
            </a:r>
            <a:r>
              <a:rPr lang="en-US" sz="2400" dirty="0" err="1" smtClean="0">
                <a:latin typeface="Bahnschrift SemiBold SemiConden" pitchFamily="34" charset="0"/>
              </a:rPr>
              <a:t>tuanya</a:t>
            </a:r>
            <a:r>
              <a:rPr lang="en-US" sz="2400" dirty="0" smtClean="0">
                <a:latin typeface="Bahnschrift SemiBold SemiConden" pitchFamily="34" charset="0"/>
              </a:rPr>
              <a:t> </a:t>
            </a:r>
            <a:r>
              <a:rPr lang="en-US" sz="2400" dirty="0" err="1" smtClean="0">
                <a:latin typeface="Bahnschrift SemiBold SemiConden" pitchFamily="34" charset="0"/>
              </a:rPr>
              <a:t>menyembunyikan</a:t>
            </a:r>
            <a:r>
              <a:rPr lang="en-US" sz="2400" dirty="0" smtClean="0">
                <a:latin typeface="Bahnschrift SemiBold SemiConden" pitchFamily="34" charset="0"/>
              </a:rPr>
              <a:t> Musa </a:t>
            </a:r>
            <a:r>
              <a:rPr lang="en-US" sz="2400" dirty="0" err="1" smtClean="0">
                <a:latin typeface="Bahnschrift SemiBold SemiConden" pitchFamily="34" charset="0"/>
              </a:rPr>
              <a:t>ketika</a:t>
            </a:r>
            <a:r>
              <a:rPr lang="en-US" sz="2400" dirty="0" smtClean="0">
                <a:latin typeface="Bahnschrift SemiBold SemiConden" pitchFamily="34" charset="0"/>
              </a:rPr>
              <a:t> </a:t>
            </a:r>
            <a:r>
              <a:rPr lang="en-US" sz="2400" dirty="0" err="1" smtClean="0">
                <a:latin typeface="Bahnschrift SemiBold SemiConden" pitchFamily="34" charset="0"/>
              </a:rPr>
              <a:t>dia</a:t>
            </a:r>
            <a:r>
              <a:rPr lang="en-US" sz="2400" dirty="0" smtClean="0">
                <a:latin typeface="Bahnschrift SemiBold SemiConden" pitchFamily="34" charset="0"/>
              </a:rPr>
              <a:t> </a:t>
            </a:r>
            <a:r>
              <a:rPr lang="en-US" sz="2400" dirty="0" err="1" smtClean="0">
                <a:latin typeface="Bahnschrift SemiBold SemiConden" pitchFamily="34" charset="0"/>
              </a:rPr>
              <a:t>lahir</a:t>
            </a:r>
            <a:r>
              <a:rPr lang="en-US" sz="2400" dirty="0" smtClean="0">
                <a:latin typeface="Bahnschrift SemiBold SemiConden" pitchFamily="34" charset="0"/>
              </a:rPr>
              <a:t>, </a:t>
            </a:r>
            <a:r>
              <a:rPr lang="en-US" sz="2400" dirty="0" err="1" smtClean="0">
                <a:latin typeface="Bahnschrift SemiBold SemiConden" pitchFamily="34" charset="0"/>
              </a:rPr>
              <a:t>karena</a:t>
            </a:r>
            <a:r>
              <a:rPr lang="en-US" sz="2400" dirty="0" smtClean="0">
                <a:latin typeface="Bahnschrift SemiBold SemiConden" pitchFamily="34" charset="0"/>
              </a:rPr>
              <a:t> "</a:t>
            </a:r>
            <a:r>
              <a:rPr lang="en-US" sz="2400" dirty="0" err="1" smtClean="0">
                <a:latin typeface="Bahnschrift SemiBold SemiConden" pitchFamily="34" charset="0"/>
              </a:rPr>
              <a:t>mereka</a:t>
            </a:r>
            <a:r>
              <a:rPr lang="en-US" sz="2400" dirty="0" smtClean="0">
                <a:latin typeface="Bahnschrift SemiBold SemiConden" pitchFamily="34" charset="0"/>
              </a:rPr>
              <a:t> </a:t>
            </a:r>
            <a:r>
              <a:rPr lang="en-US" sz="2400" dirty="0" err="1" smtClean="0">
                <a:latin typeface="Bahnschrift SemiBold SemiConden" pitchFamily="34" charset="0"/>
              </a:rPr>
              <a:t>tidak</a:t>
            </a:r>
            <a:r>
              <a:rPr lang="en-US" sz="2400" dirty="0" smtClean="0">
                <a:latin typeface="Bahnschrift SemiBold SemiConden" pitchFamily="34" charset="0"/>
              </a:rPr>
              <a:t> </a:t>
            </a:r>
            <a:r>
              <a:rPr lang="en-US" sz="2400" dirty="0" err="1" smtClean="0">
                <a:latin typeface="Bahnschrift SemiBold SemiConden" pitchFamily="34" charset="0"/>
              </a:rPr>
              <a:t>takut</a:t>
            </a:r>
            <a:r>
              <a:rPr lang="en-US" sz="2400" dirty="0" smtClean="0">
                <a:latin typeface="Bahnschrift SemiBold SemiConden" pitchFamily="34" charset="0"/>
              </a:rPr>
              <a:t> </a:t>
            </a:r>
            <a:r>
              <a:rPr lang="en-US" sz="2400" dirty="0" err="1" smtClean="0">
                <a:latin typeface="Bahnschrift SemiBold SemiConden" pitchFamily="34" charset="0"/>
              </a:rPr>
              <a:t>akan</a:t>
            </a:r>
            <a:r>
              <a:rPr lang="en-US" sz="2400" dirty="0" smtClean="0">
                <a:latin typeface="Bahnschrift SemiBold SemiConden" pitchFamily="34" charset="0"/>
              </a:rPr>
              <a:t> </a:t>
            </a:r>
            <a:r>
              <a:rPr lang="en-US" sz="2400" dirty="0" err="1" smtClean="0">
                <a:latin typeface="Bahnschrift SemiBold SemiConden" pitchFamily="34" charset="0"/>
              </a:rPr>
              <a:t>perintah</a:t>
            </a:r>
            <a:r>
              <a:rPr lang="en-US" sz="2400" dirty="0" smtClean="0">
                <a:latin typeface="Bahnschrift SemiBold SemiConden" pitchFamily="34" charset="0"/>
              </a:rPr>
              <a:t> raja" [</a:t>
            </a:r>
            <a:r>
              <a:rPr lang="en-US" sz="2400" dirty="0" err="1" smtClean="0">
                <a:latin typeface="Bahnschrift SemiBold SemiConden" pitchFamily="34" charset="0"/>
              </a:rPr>
              <a:t>Ibrani</a:t>
            </a:r>
            <a:r>
              <a:rPr lang="en-US" sz="2400" dirty="0" smtClean="0">
                <a:latin typeface="Bahnschrift SemiBold SemiConden" pitchFamily="34" charset="0"/>
              </a:rPr>
              <a:t> 11: 2 3].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 smtClean="0">
                <a:latin typeface="Bahnschrift SemiBold SemiConden" pitchFamily="34" charset="0"/>
              </a:rPr>
              <a:t>Tindakan</a:t>
            </a:r>
            <a:r>
              <a:rPr lang="en-US" sz="2400" dirty="0" smtClean="0">
                <a:latin typeface="Bahnschrift SemiBold SemiConden" pitchFamily="34" charset="0"/>
              </a:rPr>
              <a:t> Musa yang paling </a:t>
            </a:r>
            <a:r>
              <a:rPr lang="en-US" sz="2400" dirty="0" err="1" smtClean="0">
                <a:latin typeface="Bahnschrift SemiBold SemiConden" pitchFamily="34" charset="0"/>
              </a:rPr>
              <a:t>penting</a:t>
            </a:r>
            <a:r>
              <a:rPr lang="en-US" sz="2400" dirty="0" smtClean="0">
                <a:latin typeface="Bahnschrift SemiBold SemiConden" pitchFamily="34" charset="0"/>
              </a:rPr>
              <a:t> </a:t>
            </a:r>
            <a:r>
              <a:rPr lang="en-US" sz="2400" dirty="0" err="1" smtClean="0">
                <a:latin typeface="Bahnschrift SemiBold SemiConden" pitchFamily="34" charset="0"/>
              </a:rPr>
              <a:t>adalah</a:t>
            </a:r>
            <a:r>
              <a:rPr lang="en-US" sz="2400" dirty="0" smtClean="0">
                <a:latin typeface="Bahnschrift SemiBold SemiConden" pitchFamily="34" charset="0"/>
              </a:rPr>
              <a:t>, </a:t>
            </a:r>
            <a:r>
              <a:rPr lang="en-US" sz="2400" dirty="0" err="1" smtClean="0">
                <a:latin typeface="Bahnschrift SemiBold SemiConden" pitchFamily="34" charset="0"/>
              </a:rPr>
              <a:t>bahwa</a:t>
            </a:r>
            <a:r>
              <a:rPr lang="en-US" sz="2400" dirty="0" smtClean="0">
                <a:latin typeface="Bahnschrift SemiBold SemiConden" pitchFamily="34" charset="0"/>
              </a:rPr>
              <a:t> </a:t>
            </a:r>
            <a:r>
              <a:rPr lang="en-US" sz="2400" dirty="0" err="1" smtClean="0">
                <a:latin typeface="Bahnschrift SemiBold SemiConden" pitchFamily="34" charset="0"/>
              </a:rPr>
              <a:t>dia</a:t>
            </a:r>
            <a:r>
              <a:rPr lang="en-US" sz="2400" dirty="0" smtClean="0">
                <a:latin typeface="Bahnschrift SemiBold SemiConden" pitchFamily="34" charset="0"/>
              </a:rPr>
              <a:t> "</a:t>
            </a:r>
            <a:r>
              <a:rPr lang="en-US" sz="2400" dirty="0" err="1" smtClean="0">
                <a:latin typeface="Bahnschrift SemiBold SemiConden" pitchFamily="34" charset="0"/>
              </a:rPr>
              <a:t>menolak</a:t>
            </a:r>
            <a:r>
              <a:rPr lang="en-US" sz="2400" dirty="0" smtClean="0">
                <a:latin typeface="Bahnschrift SemiBold SemiConden" pitchFamily="34" charset="0"/>
              </a:rPr>
              <a:t> </a:t>
            </a:r>
            <a:r>
              <a:rPr lang="en-US" sz="2400" dirty="0" err="1" smtClean="0">
                <a:latin typeface="Bahnschrift SemiBold SemiConden" pitchFamily="34" charset="0"/>
              </a:rPr>
              <a:t>disebut</a:t>
            </a:r>
            <a:r>
              <a:rPr lang="en-US" sz="2400" dirty="0" smtClean="0">
                <a:latin typeface="Bahnschrift SemiBold SemiConden" pitchFamily="34" charset="0"/>
              </a:rPr>
              <a:t> </a:t>
            </a:r>
            <a:r>
              <a:rPr lang="en-US" sz="2400" dirty="0" err="1" smtClean="0">
                <a:latin typeface="Bahnschrift SemiBold SemiConden" pitchFamily="34" charset="0"/>
              </a:rPr>
              <a:t>anak</a:t>
            </a:r>
            <a:r>
              <a:rPr lang="en-US" sz="2400" dirty="0" smtClean="0">
                <a:latin typeface="Bahnschrift SemiBold SemiConden" pitchFamily="34" charset="0"/>
              </a:rPr>
              <a:t> </a:t>
            </a:r>
            <a:r>
              <a:rPr lang="en-US" sz="2400" dirty="0" err="1" smtClean="0">
                <a:latin typeface="Bahnschrift SemiBold SemiConden" pitchFamily="34" charset="0"/>
              </a:rPr>
              <a:t>putri</a:t>
            </a:r>
            <a:r>
              <a:rPr lang="en-US" sz="2400" dirty="0" smtClean="0">
                <a:latin typeface="Bahnschrift SemiBold SemiConden" pitchFamily="34" charset="0"/>
              </a:rPr>
              <a:t> </a:t>
            </a:r>
            <a:r>
              <a:rPr lang="en-US" sz="2400" dirty="0" err="1" smtClean="0">
                <a:latin typeface="Bahnschrift SemiBold SemiConden" pitchFamily="34" charset="0"/>
              </a:rPr>
              <a:t>Firaun</a:t>
            </a:r>
            <a:r>
              <a:rPr lang="en-US" sz="2400" dirty="0" smtClean="0">
                <a:latin typeface="Bahnschrift SemiBold SemiConden" pitchFamily="34" charset="0"/>
              </a:rPr>
              <a:t>" [</a:t>
            </a:r>
            <a:r>
              <a:rPr lang="en-US" sz="2400" dirty="0" err="1" smtClean="0">
                <a:latin typeface="Bahnschrift SemiBold SemiConden" pitchFamily="34" charset="0"/>
              </a:rPr>
              <a:t>Ibrani</a:t>
            </a:r>
            <a:r>
              <a:rPr lang="en-US" sz="2400" dirty="0" smtClean="0">
                <a:latin typeface="Bahnschrift SemiBold SemiConden" pitchFamily="34" charset="0"/>
              </a:rPr>
              <a:t> 11: 24]. </a:t>
            </a:r>
            <a:r>
              <a:rPr lang="en-US" sz="2400" dirty="0" err="1" smtClean="0">
                <a:latin typeface="Bahnschrift SemiBold SemiConden" pitchFamily="34" charset="0"/>
              </a:rPr>
              <a:t>Sebagai</a:t>
            </a:r>
            <a:r>
              <a:rPr lang="en-US" sz="2400" dirty="0" smtClean="0">
                <a:latin typeface="Bahnschrift SemiBold SemiConden" pitchFamily="34" charset="0"/>
              </a:rPr>
              <a:t> </a:t>
            </a:r>
            <a:r>
              <a:rPr lang="en-US" sz="2400" dirty="0" err="1" smtClean="0">
                <a:latin typeface="Bahnschrift SemiBold SemiConden" pitchFamily="34" charset="0"/>
              </a:rPr>
              <a:t>anak</a:t>
            </a:r>
            <a:r>
              <a:rPr lang="en-US" sz="2400" dirty="0" smtClean="0">
                <a:latin typeface="Bahnschrift SemiBold SemiConden" pitchFamily="34" charset="0"/>
              </a:rPr>
              <a:t> </a:t>
            </a:r>
            <a:r>
              <a:rPr lang="en-US" sz="2400" dirty="0" err="1" smtClean="0">
                <a:latin typeface="Bahnschrift SemiBold SemiConden" pitchFamily="34" charset="0"/>
              </a:rPr>
              <a:t>putri</a:t>
            </a:r>
            <a:r>
              <a:rPr lang="en-US" sz="2400" dirty="0" smtClean="0">
                <a:latin typeface="Bahnschrift SemiBold SemiConden" pitchFamily="34" charset="0"/>
              </a:rPr>
              <a:t> </a:t>
            </a:r>
            <a:r>
              <a:rPr lang="en-US" sz="2400" dirty="0" err="1" smtClean="0">
                <a:latin typeface="Bahnschrift SemiBold SemiConden" pitchFamily="34" charset="0"/>
              </a:rPr>
              <a:t>Firaun</a:t>
            </a:r>
            <a:r>
              <a:rPr lang="en-US" sz="2400" dirty="0" smtClean="0">
                <a:latin typeface="Bahnschrift SemiBold SemiConden" pitchFamily="34" charset="0"/>
              </a:rPr>
              <a:t>, Musa </a:t>
            </a:r>
            <a:r>
              <a:rPr lang="en-US" sz="2400" dirty="0" err="1" smtClean="0">
                <a:latin typeface="Bahnschrift SemiBold SemiConden" pitchFamily="34" charset="0"/>
              </a:rPr>
              <a:t>dipersiapkan</a:t>
            </a:r>
            <a:r>
              <a:rPr lang="en-US" sz="2400" dirty="0" smtClean="0">
                <a:latin typeface="Bahnschrift SemiBold SemiConden" pitchFamily="34" charset="0"/>
              </a:rPr>
              <a:t> </a:t>
            </a:r>
            <a:r>
              <a:rPr lang="en-US" sz="2400" dirty="0" err="1" smtClean="0">
                <a:latin typeface="Bahnschrift SemiBold SemiConden" pitchFamily="34" charset="0"/>
              </a:rPr>
              <a:t>untuk</a:t>
            </a:r>
            <a:r>
              <a:rPr lang="en-US" sz="2400" dirty="0" smtClean="0">
                <a:latin typeface="Bahnschrift SemiBold SemiConden" pitchFamily="34" charset="0"/>
              </a:rPr>
              <a:t> </a:t>
            </a:r>
            <a:r>
              <a:rPr lang="en-US" sz="2400" dirty="0" err="1" smtClean="0">
                <a:latin typeface="Bahnschrift SemiBold SemiConden" pitchFamily="34" charset="0"/>
              </a:rPr>
              <a:t>menjadi</a:t>
            </a:r>
            <a:r>
              <a:rPr lang="en-US" sz="2400" dirty="0" smtClean="0">
                <a:latin typeface="Bahnschrift SemiBold SemiConden" pitchFamily="34" charset="0"/>
              </a:rPr>
              <a:t> </a:t>
            </a:r>
            <a:r>
              <a:rPr lang="en-US" sz="2400" dirty="0" err="1" smtClean="0">
                <a:latin typeface="Bahnschrift SemiBold SemiConden" pitchFamily="34" charset="0"/>
              </a:rPr>
              <a:t>Firaun</a:t>
            </a:r>
            <a:r>
              <a:rPr lang="en-US" sz="2400" dirty="0" smtClean="0">
                <a:latin typeface="Bahnschrift SemiBold SemiConden" pitchFamily="34" charset="0"/>
              </a:rPr>
              <a:t> </a:t>
            </a:r>
            <a:r>
              <a:rPr lang="en-US" sz="2400" dirty="0" err="1" smtClean="0">
                <a:latin typeface="Bahnschrift SemiBold SemiConden" pitchFamily="34" charset="0"/>
              </a:rPr>
              <a:t>berikutnya</a:t>
            </a:r>
            <a:r>
              <a:rPr lang="en-US" sz="2400" dirty="0" smtClean="0">
                <a:latin typeface="Bahnschrift SemiBold SemiConden" pitchFamily="34" charset="0"/>
              </a:rPr>
              <a:t>. </a:t>
            </a:r>
            <a:r>
              <a:rPr lang="en-US" sz="2400" dirty="0" err="1" smtClean="0">
                <a:latin typeface="Bahnschrift SemiBold SemiConden" pitchFamily="34" charset="0"/>
              </a:rPr>
              <a:t>Namun</a:t>
            </a:r>
            <a:r>
              <a:rPr lang="en-US" sz="2400" dirty="0" smtClean="0">
                <a:latin typeface="Bahnschrift SemiBold SemiConden" pitchFamily="34" charset="0"/>
              </a:rPr>
              <a:t>, Musa </a:t>
            </a:r>
            <a:r>
              <a:rPr lang="en-US" sz="2400" dirty="0" err="1" smtClean="0">
                <a:latin typeface="Bahnschrift SemiBold SemiConden" pitchFamily="34" charset="0"/>
              </a:rPr>
              <a:t>rela</a:t>
            </a:r>
            <a:r>
              <a:rPr lang="en-US" sz="2400" dirty="0" smtClean="0">
                <a:latin typeface="Bahnschrift SemiBold SemiConden" pitchFamily="34" charset="0"/>
              </a:rPr>
              <a:t> </a:t>
            </a:r>
            <a:r>
              <a:rPr lang="en-US" sz="2400" dirty="0" err="1" smtClean="0">
                <a:latin typeface="Bahnschrift SemiBold SemiConden" pitchFamily="34" charset="0"/>
              </a:rPr>
              <a:t>meninggalkan</a:t>
            </a:r>
            <a:r>
              <a:rPr lang="en-US" sz="2400" dirty="0" smtClean="0">
                <a:latin typeface="Bahnschrift SemiBold SemiConden" pitchFamily="34" charset="0"/>
              </a:rPr>
              <a:t> </a:t>
            </a:r>
            <a:r>
              <a:rPr lang="en-US" sz="2400" dirty="0" err="1" smtClean="0">
                <a:latin typeface="Bahnschrift SemiBold SemiConden" pitchFamily="34" charset="0"/>
              </a:rPr>
              <a:t>kemungkinan</a:t>
            </a:r>
            <a:r>
              <a:rPr lang="en-US" sz="2400" dirty="0" smtClean="0">
                <a:latin typeface="Bahnschrift SemiBold SemiConden" pitchFamily="34" charset="0"/>
              </a:rPr>
              <a:t> </a:t>
            </a:r>
            <a:r>
              <a:rPr lang="en-US" sz="2400" dirty="0" err="1" smtClean="0">
                <a:latin typeface="Bahnschrift SemiBold SemiConden" pitchFamily="34" charset="0"/>
              </a:rPr>
              <a:t>menjadi</a:t>
            </a:r>
            <a:r>
              <a:rPr lang="en-US" sz="2400" dirty="0" smtClean="0">
                <a:latin typeface="Bahnschrift SemiBold SemiConden" pitchFamily="34" charset="0"/>
              </a:rPr>
              <a:t> </a:t>
            </a:r>
            <a:r>
              <a:rPr lang="en-US" sz="2400" dirty="0" err="1" smtClean="0">
                <a:latin typeface="Bahnschrift SemiBold SemiConden" pitchFamily="34" charset="0"/>
              </a:rPr>
              <a:t>penguasa</a:t>
            </a:r>
            <a:r>
              <a:rPr lang="en-US" sz="2400" dirty="0" smtClean="0">
                <a:latin typeface="Bahnschrift SemiBold SemiConden" pitchFamily="34" charset="0"/>
              </a:rPr>
              <a:t> </a:t>
            </a:r>
            <a:r>
              <a:rPr lang="en-US" sz="2400" dirty="0" err="1" smtClean="0">
                <a:latin typeface="Bahnschrift SemiBold SemiConden" pitchFamily="34" charset="0"/>
              </a:rPr>
              <a:t>bangsa</a:t>
            </a:r>
            <a:r>
              <a:rPr lang="en-US" sz="2400" dirty="0" smtClean="0">
                <a:latin typeface="Bahnschrift SemiBold SemiConden" pitchFamily="34" charset="0"/>
              </a:rPr>
              <a:t> yang paling </a:t>
            </a:r>
            <a:r>
              <a:rPr lang="en-US" sz="2400" dirty="0" err="1" smtClean="0">
                <a:latin typeface="Bahnschrift SemiBold SemiConden" pitchFamily="34" charset="0"/>
              </a:rPr>
              <a:t>berkuasa</a:t>
            </a:r>
            <a:r>
              <a:rPr lang="en-US" sz="2400" dirty="0" smtClean="0">
                <a:latin typeface="Bahnschrift SemiBold SemiConden" pitchFamily="34" charset="0"/>
              </a:rPr>
              <a:t> </a:t>
            </a:r>
            <a:r>
              <a:rPr lang="en-US" sz="2400" dirty="0" err="1" smtClean="0">
                <a:latin typeface="Bahnschrift SemiBold SemiConden" pitchFamily="34" charset="0"/>
              </a:rPr>
              <a:t>pada</a:t>
            </a:r>
            <a:r>
              <a:rPr lang="en-US" sz="2400" dirty="0" smtClean="0">
                <a:latin typeface="Bahnschrift SemiBold SemiConden" pitchFamily="34" charset="0"/>
              </a:rPr>
              <a:t> </a:t>
            </a:r>
            <a:r>
              <a:rPr lang="en-US" sz="2400" dirty="0" err="1" smtClean="0">
                <a:latin typeface="Bahnschrift SemiBold SemiConden" pitchFamily="34" charset="0"/>
              </a:rPr>
              <a:t>saat</a:t>
            </a:r>
            <a:r>
              <a:rPr lang="en-US" sz="2400" dirty="0" smtClean="0">
                <a:latin typeface="Bahnschrift SemiBold SemiConden" pitchFamily="34" charset="0"/>
              </a:rPr>
              <a:t> </a:t>
            </a:r>
            <a:r>
              <a:rPr lang="en-US" sz="2400" dirty="0" err="1" smtClean="0">
                <a:latin typeface="Bahnschrift SemiBold SemiConden" pitchFamily="34" charset="0"/>
              </a:rPr>
              <a:t>itu</a:t>
            </a:r>
            <a:r>
              <a:rPr lang="en-US" sz="2400" dirty="0" smtClean="0">
                <a:latin typeface="Bahnschrift SemiBold SemiConden" pitchFamily="34" charset="0"/>
              </a:rPr>
              <a:t>. Paulus </a:t>
            </a:r>
            <a:r>
              <a:rPr lang="en-US" sz="2400" dirty="0" err="1" smtClean="0">
                <a:latin typeface="Bahnschrift SemiBold SemiConden" pitchFamily="34" charset="0"/>
              </a:rPr>
              <a:t>menuliskan</a:t>
            </a:r>
            <a:r>
              <a:rPr lang="en-US" sz="2400" dirty="0" smtClean="0">
                <a:latin typeface="Bahnschrift SemiBold SemiConden" pitchFamily="34" charset="0"/>
              </a:rPr>
              <a:t> </a:t>
            </a:r>
            <a:r>
              <a:rPr lang="en-US" sz="2400" dirty="0" err="1" smtClean="0">
                <a:latin typeface="Bahnschrift SemiBold SemiConden" pitchFamily="34" charset="0"/>
              </a:rPr>
              <a:t>bahwa</a:t>
            </a:r>
            <a:r>
              <a:rPr lang="en-US" sz="2400" dirty="0" smtClean="0">
                <a:latin typeface="Bahnschrift SemiBold SemiConden" pitchFamily="34" charset="0"/>
              </a:rPr>
              <a:t> Musa </a:t>
            </a:r>
            <a:r>
              <a:rPr lang="en-US" sz="2400" dirty="0" err="1" smtClean="0">
                <a:latin typeface="Bahnschrift SemiBold SemiConden" pitchFamily="34" charset="0"/>
              </a:rPr>
              <a:t>meninggalkan</a:t>
            </a:r>
            <a:r>
              <a:rPr lang="en-US" sz="2400" dirty="0" smtClean="0">
                <a:latin typeface="Bahnschrift SemiBold SemiConden" pitchFamily="34" charset="0"/>
              </a:rPr>
              <a:t> </a:t>
            </a:r>
            <a:r>
              <a:rPr lang="en-US" sz="2400" dirty="0" err="1" smtClean="0">
                <a:latin typeface="Bahnschrift SemiBold SemiConden" pitchFamily="34" charset="0"/>
              </a:rPr>
              <a:t>Mesir</a:t>
            </a:r>
            <a:r>
              <a:rPr lang="en-US" sz="2400" dirty="0" smtClean="0">
                <a:latin typeface="Bahnschrift SemiBold SemiConden" pitchFamily="34" charset="0"/>
              </a:rPr>
              <a:t>, </a:t>
            </a:r>
            <a:r>
              <a:rPr lang="en-US" sz="2400" dirty="0" err="1" smtClean="0">
                <a:latin typeface="Bahnschrift SemiBold SemiConden" pitchFamily="34" charset="0"/>
              </a:rPr>
              <a:t>karena</a:t>
            </a:r>
            <a:r>
              <a:rPr lang="en-US" sz="2400" dirty="0" smtClean="0">
                <a:latin typeface="Bahnschrift SemiBold SemiConden" pitchFamily="34" charset="0"/>
              </a:rPr>
              <a:t> </a:t>
            </a:r>
            <a:r>
              <a:rPr lang="en-US" sz="2400" dirty="0" err="1" smtClean="0">
                <a:latin typeface="Bahnschrift SemiBold SemiConden" pitchFamily="34" charset="0"/>
              </a:rPr>
              <a:t>ia</a:t>
            </a:r>
            <a:r>
              <a:rPr lang="en-US" sz="2400" dirty="0" smtClean="0">
                <a:latin typeface="Bahnschrift SemiBold SemiConden" pitchFamily="34" charset="0"/>
              </a:rPr>
              <a:t> "</a:t>
            </a:r>
            <a:r>
              <a:rPr lang="en-US" sz="2400" dirty="0" err="1" smtClean="0">
                <a:latin typeface="Bahnschrift SemiBold SemiConden" pitchFamily="34" charset="0"/>
              </a:rPr>
              <a:t>tidak</a:t>
            </a:r>
            <a:r>
              <a:rPr lang="en-US" sz="2400" dirty="0" smtClean="0">
                <a:latin typeface="Bahnschrift SemiBold SemiConden" pitchFamily="34" charset="0"/>
              </a:rPr>
              <a:t> </a:t>
            </a:r>
            <a:r>
              <a:rPr lang="en-US" sz="2400" dirty="0" err="1" smtClean="0">
                <a:latin typeface="Bahnschrift SemiBold SemiConden" pitchFamily="34" charset="0"/>
              </a:rPr>
              <a:t>takut</a:t>
            </a:r>
            <a:r>
              <a:rPr lang="en-US" sz="2400" dirty="0" smtClean="0">
                <a:latin typeface="Bahnschrift SemiBold SemiConden" pitchFamily="34" charset="0"/>
              </a:rPr>
              <a:t> </a:t>
            </a:r>
            <a:r>
              <a:rPr lang="en-US" sz="2400" dirty="0" err="1" smtClean="0">
                <a:latin typeface="Bahnschrift SemiBold SemiConden" pitchFamily="34" charset="0"/>
              </a:rPr>
              <a:t>akan</a:t>
            </a:r>
            <a:r>
              <a:rPr lang="en-US" sz="2400" dirty="0" smtClean="0">
                <a:latin typeface="Bahnschrift SemiBold SemiConden" pitchFamily="34" charset="0"/>
              </a:rPr>
              <a:t> </a:t>
            </a:r>
            <a:r>
              <a:rPr lang="en-US" sz="2400" dirty="0" err="1" smtClean="0">
                <a:latin typeface="Bahnschrift SemiBold SemiConden" pitchFamily="34" charset="0"/>
              </a:rPr>
              <a:t>murka</a:t>
            </a:r>
            <a:r>
              <a:rPr lang="en-US" sz="2400" dirty="0" smtClean="0">
                <a:latin typeface="Bahnschrift SemiBold SemiConden" pitchFamily="34" charset="0"/>
              </a:rPr>
              <a:t> raja" [</a:t>
            </a:r>
            <a:r>
              <a:rPr lang="en-US" sz="2400" dirty="0" err="1" smtClean="0">
                <a:latin typeface="Bahnschrift SemiBold SemiConden" pitchFamily="34" charset="0"/>
              </a:rPr>
              <a:t>Ibrani</a:t>
            </a:r>
            <a:r>
              <a:rPr lang="en-US" sz="2400" dirty="0" smtClean="0">
                <a:latin typeface="Bahnschrift SemiBold SemiConden" pitchFamily="34" charset="0"/>
              </a:rPr>
              <a:t> 11: 27]. </a:t>
            </a:r>
            <a:endParaRPr lang="en-US" sz="2400" dirty="0">
              <a:latin typeface="Bahnschrift SemiBold SemiConden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4" r="11755"/>
          <a:stretch/>
        </p:blipFill>
        <p:spPr bwMode="auto">
          <a:xfrm>
            <a:off x="6771967" y="2546557"/>
            <a:ext cx="2395359" cy="30202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6157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440668"/>
            <a:ext cx="5976664" cy="597666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 err="1" smtClean="0"/>
              <a:t>Kebesaran</a:t>
            </a:r>
            <a:r>
              <a:rPr lang="en-US" sz="3000" dirty="0" smtClean="0"/>
              <a:t> Musa </a:t>
            </a:r>
            <a:r>
              <a:rPr lang="en-US" sz="3000" dirty="0" err="1" smtClean="0"/>
              <a:t>adalah</a:t>
            </a:r>
            <a:r>
              <a:rPr lang="en-US" sz="3000" dirty="0" smtClean="0"/>
              <a:t> </a:t>
            </a:r>
            <a:r>
              <a:rPr lang="en-US" sz="3000" dirty="0" err="1" smtClean="0"/>
              <a:t>bahwa</a:t>
            </a:r>
            <a:r>
              <a:rPr lang="en-US" sz="3000" dirty="0" smtClean="0"/>
              <a:t> </a:t>
            </a:r>
            <a:r>
              <a:rPr lang="en-US" sz="3000" dirty="0" err="1" smtClean="0"/>
              <a:t>ia</a:t>
            </a:r>
            <a:r>
              <a:rPr lang="en-US" sz="3000" dirty="0" smtClean="0"/>
              <a:t> </a:t>
            </a:r>
            <a:r>
              <a:rPr lang="en-US" sz="3000" dirty="0" err="1" smtClean="0"/>
              <a:t>mampu</a:t>
            </a:r>
            <a:r>
              <a:rPr lang="en-US" sz="3000" dirty="0" smtClean="0"/>
              <a:t> </a:t>
            </a:r>
            <a:r>
              <a:rPr lang="en-US" sz="3000" dirty="0" err="1" smtClean="0"/>
              <a:t>melihat</a:t>
            </a:r>
            <a:r>
              <a:rPr lang="en-US" sz="3000" dirty="0" smtClean="0"/>
              <a:t> </a:t>
            </a:r>
            <a:r>
              <a:rPr lang="en-US" sz="3000" dirty="0" err="1" smtClean="0"/>
              <a:t>melampaui</a:t>
            </a:r>
            <a:r>
              <a:rPr lang="en-US" sz="3000" dirty="0" smtClean="0"/>
              <a:t> </a:t>
            </a:r>
            <a:r>
              <a:rPr lang="en-US" sz="3000" dirty="0" err="1" smtClean="0"/>
              <a:t>janji-janji</a:t>
            </a:r>
            <a:r>
              <a:rPr lang="en-US" sz="3000" dirty="0" smtClean="0"/>
              <a:t> raja </a:t>
            </a:r>
            <a:r>
              <a:rPr lang="en-US" sz="3000" dirty="0" err="1" smtClean="0"/>
              <a:t>Mesir</a:t>
            </a:r>
            <a:r>
              <a:rPr lang="en-US" sz="3000" dirty="0" smtClean="0"/>
              <a:t> </a:t>
            </a:r>
            <a:r>
              <a:rPr lang="en-US" sz="3000" dirty="0" err="1" smtClean="0"/>
              <a:t>dan</a:t>
            </a:r>
            <a:r>
              <a:rPr lang="en-US" sz="3000" dirty="0" smtClean="0"/>
              <a:t> </a:t>
            </a:r>
            <a:r>
              <a:rPr lang="en-US" sz="3000" dirty="0" err="1" smtClean="0"/>
              <a:t>melihat</a:t>
            </a:r>
            <a:r>
              <a:rPr lang="en-US" sz="3000" dirty="0" smtClean="0"/>
              <a:t> </a:t>
            </a:r>
            <a:r>
              <a:rPr lang="en-US" sz="3000" dirty="0" err="1" smtClean="0"/>
              <a:t>ke</a:t>
            </a:r>
            <a:r>
              <a:rPr lang="en-US" sz="3000" dirty="0" smtClean="0"/>
              <a:t> </a:t>
            </a:r>
            <a:r>
              <a:rPr lang="en-US" sz="3000" dirty="0" err="1" smtClean="0"/>
              <a:t>arah</a:t>
            </a:r>
            <a:r>
              <a:rPr lang="en-US" sz="3000" dirty="0" smtClean="0"/>
              <a:t> yang </a:t>
            </a:r>
            <a:r>
              <a:rPr lang="en-US" sz="3000" dirty="0" err="1" smtClean="0"/>
              <a:t>tidak</a:t>
            </a:r>
            <a:r>
              <a:rPr lang="en-US" sz="3000" dirty="0" smtClean="0"/>
              <a:t> </a:t>
            </a:r>
            <a:r>
              <a:rPr lang="en-US" sz="3000" dirty="0" err="1" smtClean="0"/>
              <a:t>kelihatan</a:t>
            </a:r>
            <a:r>
              <a:rPr lang="en-US" sz="3000" dirty="0" smtClean="0"/>
              <a:t>, </a:t>
            </a:r>
            <a:r>
              <a:rPr lang="en-US" sz="3000" dirty="0" err="1" smtClean="0"/>
              <a:t>yaitu</a:t>
            </a:r>
            <a:r>
              <a:rPr lang="en-US" sz="3000" dirty="0" smtClean="0"/>
              <a:t> </a:t>
            </a:r>
            <a:r>
              <a:rPr lang="en-US" sz="3000" dirty="0" err="1" smtClean="0"/>
              <a:t>janji-janji</a:t>
            </a:r>
            <a:r>
              <a:rPr lang="en-US" sz="3000" dirty="0" smtClean="0"/>
              <a:t> </a:t>
            </a:r>
            <a:r>
              <a:rPr lang="en-US" sz="3000" dirty="0" err="1" smtClean="0"/>
              <a:t>Tuhan</a:t>
            </a:r>
            <a:r>
              <a:rPr lang="en-US" sz="3000" dirty="0" smtClean="0"/>
              <a:t>. </a:t>
            </a:r>
            <a:r>
              <a:rPr lang="en-US" sz="3000" dirty="0" err="1" smtClean="0"/>
              <a:t>Kitab</a:t>
            </a:r>
            <a:r>
              <a:rPr lang="en-US" sz="3000" dirty="0" smtClean="0"/>
              <a:t> </a:t>
            </a:r>
            <a:r>
              <a:rPr lang="en-US" sz="3000" dirty="0" err="1" smtClean="0"/>
              <a:t>Ibrani</a:t>
            </a:r>
            <a:r>
              <a:rPr lang="en-US" sz="3000" dirty="0" smtClean="0"/>
              <a:t> </a:t>
            </a:r>
            <a:r>
              <a:rPr lang="en-US" sz="3000" dirty="0" err="1" smtClean="0"/>
              <a:t>mengatakan</a:t>
            </a:r>
            <a:r>
              <a:rPr lang="en-US" sz="3000" dirty="0" smtClean="0"/>
              <a:t> </a:t>
            </a:r>
            <a:r>
              <a:rPr lang="en-US" sz="3000" dirty="0" err="1" smtClean="0"/>
              <a:t>kuncinya</a:t>
            </a:r>
            <a:r>
              <a:rPr lang="en-US" sz="3000" dirty="0" smtClean="0"/>
              <a:t> </a:t>
            </a:r>
            <a:r>
              <a:rPr lang="en-US" sz="3000" dirty="0" err="1" smtClean="0"/>
              <a:t>adalah</a:t>
            </a:r>
            <a:r>
              <a:rPr lang="en-US" sz="3000" dirty="0" smtClean="0"/>
              <a:t> </a:t>
            </a:r>
            <a:r>
              <a:rPr lang="en-US" sz="3000" dirty="0" err="1" smtClean="0"/>
              <a:t>bahwa</a:t>
            </a:r>
            <a:r>
              <a:rPr lang="en-US" sz="3000" dirty="0" smtClean="0"/>
              <a:t> </a:t>
            </a:r>
            <a:r>
              <a:rPr lang="en-US" sz="3000" dirty="0" err="1" smtClean="0">
                <a:latin typeface="Gill Sans Ultra Bold Condensed" pitchFamily="34" charset="0"/>
              </a:rPr>
              <a:t>pandangan</a:t>
            </a:r>
            <a:r>
              <a:rPr lang="en-US" sz="3000" dirty="0" smtClean="0">
                <a:latin typeface="Gill Sans Ultra Bold Condensed" pitchFamily="34" charset="0"/>
              </a:rPr>
              <a:t> Musa </a:t>
            </a:r>
            <a:r>
              <a:rPr lang="en-US" sz="3000" dirty="0" err="1" smtClean="0">
                <a:latin typeface="Gill Sans Ultra Bold Condensed" pitchFamily="34" charset="0"/>
              </a:rPr>
              <a:t>tertuju</a:t>
            </a:r>
            <a:r>
              <a:rPr lang="en-US" sz="3000" dirty="0" smtClean="0">
                <a:latin typeface="Gill Sans Ultra Bold Condensed" pitchFamily="34" charset="0"/>
              </a:rPr>
              <a:t> </a:t>
            </a:r>
            <a:r>
              <a:rPr lang="en-US" sz="3000" dirty="0" err="1" smtClean="0">
                <a:latin typeface="Gill Sans Ultra Bold Condensed" pitchFamily="34" charset="0"/>
              </a:rPr>
              <a:t>pada</a:t>
            </a:r>
            <a:r>
              <a:rPr lang="en-US" sz="3000" dirty="0" smtClean="0">
                <a:latin typeface="Gill Sans Ultra Bold Condensed" pitchFamily="34" charset="0"/>
              </a:rPr>
              <a:t> "</a:t>
            </a:r>
            <a:r>
              <a:rPr lang="en-US" sz="3000" dirty="0" err="1" smtClean="0">
                <a:latin typeface="Gill Sans Ultra Bold Condensed" pitchFamily="34" charset="0"/>
              </a:rPr>
              <a:t>upah</a:t>
            </a:r>
            <a:r>
              <a:rPr lang="en-US" sz="3000" dirty="0" smtClean="0">
                <a:latin typeface="Gill Sans Ultra Bold Condensed" pitchFamily="34" charset="0"/>
              </a:rPr>
              <a:t>", </a:t>
            </a:r>
            <a:r>
              <a:rPr lang="en-US" sz="3000" dirty="0" err="1" smtClean="0">
                <a:latin typeface="Gill Sans Ultra Bold Condensed" pitchFamily="34" charset="0"/>
              </a:rPr>
              <a:t>bukan</a:t>
            </a:r>
            <a:r>
              <a:rPr lang="en-US" sz="3000" dirty="0" smtClean="0">
                <a:latin typeface="Gill Sans Ultra Bold Condensed" pitchFamily="34" charset="0"/>
              </a:rPr>
              <a:t> </a:t>
            </a:r>
            <a:r>
              <a:rPr lang="en-US" sz="3000" dirty="0" err="1" smtClean="0">
                <a:latin typeface="Gill Sans Ultra Bold Condensed" pitchFamily="34" charset="0"/>
              </a:rPr>
              <a:t>pada</a:t>
            </a:r>
            <a:r>
              <a:rPr lang="en-US" sz="3000" dirty="0" smtClean="0">
                <a:latin typeface="Gill Sans Ultra Bold Condensed" pitchFamily="34" charset="0"/>
              </a:rPr>
              <a:t> </a:t>
            </a:r>
            <a:r>
              <a:rPr lang="en-US" sz="3000" dirty="0" err="1" smtClean="0">
                <a:latin typeface="Gill Sans Ultra Bold Condensed" pitchFamily="34" charset="0"/>
              </a:rPr>
              <a:t>kekayaan</a:t>
            </a:r>
            <a:r>
              <a:rPr lang="en-US" sz="3000" dirty="0" smtClean="0">
                <a:latin typeface="Gill Sans Ultra Bold Condensed" pitchFamily="34" charset="0"/>
              </a:rPr>
              <a:t> </a:t>
            </a:r>
            <a:r>
              <a:rPr lang="en-US" sz="3000" dirty="0" err="1" smtClean="0">
                <a:latin typeface="Gill Sans Ultra Bold Condensed" pitchFamily="34" charset="0"/>
              </a:rPr>
              <a:t>Mesir</a:t>
            </a:r>
            <a:r>
              <a:rPr lang="en-US" sz="3000" dirty="0" smtClean="0">
                <a:latin typeface="Gill Sans Ultra Bold Condensed" pitchFamily="34" charset="0"/>
              </a:rPr>
              <a:t>.</a:t>
            </a:r>
            <a:r>
              <a:rPr lang="en-US" sz="3000" dirty="0" smtClean="0"/>
              <a:t> </a:t>
            </a:r>
            <a:r>
              <a:rPr lang="en-US" sz="3000" dirty="0" err="1" smtClean="0">
                <a:latin typeface="Berlin Sans FB" pitchFamily="34" charset="0"/>
              </a:rPr>
              <a:t>Upah</a:t>
            </a:r>
            <a:r>
              <a:rPr lang="en-US" sz="3000" dirty="0" smtClean="0">
                <a:latin typeface="Berlin Sans FB" pitchFamily="34" charset="0"/>
              </a:rPr>
              <a:t> </a:t>
            </a:r>
            <a:r>
              <a:rPr lang="en-US" sz="3000" dirty="0" err="1" smtClean="0">
                <a:latin typeface="Berlin Sans FB" pitchFamily="34" charset="0"/>
              </a:rPr>
              <a:t>ini</a:t>
            </a:r>
            <a:r>
              <a:rPr lang="en-US" sz="3000" dirty="0" smtClean="0">
                <a:latin typeface="Berlin Sans FB" pitchFamily="34" charset="0"/>
              </a:rPr>
              <a:t> </a:t>
            </a:r>
            <a:r>
              <a:rPr lang="en-US" sz="3000" dirty="0" err="1" smtClean="0">
                <a:latin typeface="Berlin Sans FB" pitchFamily="34" charset="0"/>
              </a:rPr>
              <a:t>adalah</a:t>
            </a:r>
            <a:r>
              <a:rPr lang="en-US" sz="3000" dirty="0" smtClean="0">
                <a:latin typeface="Berlin Sans FB" pitchFamily="34" charset="0"/>
              </a:rPr>
              <a:t> </a:t>
            </a:r>
            <a:r>
              <a:rPr lang="en-US" sz="3000" dirty="0" err="1" smtClean="0">
                <a:latin typeface="Berlin Sans FB" pitchFamily="34" charset="0"/>
              </a:rPr>
              <a:t>upah</a:t>
            </a:r>
            <a:r>
              <a:rPr lang="en-US" sz="3000" dirty="0" smtClean="0">
                <a:latin typeface="Berlin Sans FB" pitchFamily="34" charset="0"/>
              </a:rPr>
              <a:t> yang </a:t>
            </a:r>
            <a:r>
              <a:rPr lang="en-US" sz="3000" dirty="0" err="1" smtClean="0">
                <a:latin typeface="Berlin Sans FB" pitchFamily="34" charset="0"/>
              </a:rPr>
              <a:t>sama</a:t>
            </a:r>
            <a:r>
              <a:rPr lang="en-US" sz="3000" dirty="0" smtClean="0">
                <a:latin typeface="Berlin Sans FB" pitchFamily="34" charset="0"/>
              </a:rPr>
              <a:t> yang </a:t>
            </a:r>
            <a:r>
              <a:rPr lang="en-US" sz="3000" dirty="0" err="1" smtClean="0">
                <a:latin typeface="Berlin Sans FB" pitchFamily="34" charset="0"/>
              </a:rPr>
              <a:t>disebutkan</a:t>
            </a:r>
            <a:r>
              <a:rPr lang="en-US" sz="3000" dirty="0" smtClean="0">
                <a:latin typeface="Berlin Sans FB" pitchFamily="34" charset="0"/>
              </a:rPr>
              <a:t> </a:t>
            </a:r>
            <a:r>
              <a:rPr lang="en-US" sz="3000" dirty="0" err="1" smtClean="0">
                <a:latin typeface="Berlin Sans FB" pitchFamily="34" charset="0"/>
              </a:rPr>
              <a:t>dalam</a:t>
            </a:r>
            <a:r>
              <a:rPr lang="en-US" sz="3000" dirty="0" smtClean="0">
                <a:latin typeface="Berlin Sans FB" pitchFamily="34" charset="0"/>
              </a:rPr>
              <a:t> </a:t>
            </a:r>
            <a:r>
              <a:rPr lang="en-US" sz="3000" dirty="0" err="1" smtClean="0">
                <a:latin typeface="Berlin Sans FB" pitchFamily="34" charset="0"/>
              </a:rPr>
              <a:t>Ibrani</a:t>
            </a:r>
            <a:r>
              <a:rPr lang="en-US" sz="3000" dirty="0" smtClean="0">
                <a:latin typeface="Berlin Sans FB" pitchFamily="34" charset="0"/>
              </a:rPr>
              <a:t> 10: 35, yang </a:t>
            </a:r>
            <a:r>
              <a:rPr lang="en-US" sz="3000" dirty="0" err="1" smtClean="0">
                <a:latin typeface="Berlin Sans FB" pitchFamily="34" charset="0"/>
              </a:rPr>
              <a:t>telah</a:t>
            </a:r>
            <a:r>
              <a:rPr lang="en-US" sz="3000" dirty="0" smtClean="0">
                <a:latin typeface="Berlin Sans FB" pitchFamily="34" charset="0"/>
              </a:rPr>
              <a:t> </a:t>
            </a:r>
            <a:r>
              <a:rPr lang="en-US" sz="3000" dirty="0" err="1" smtClean="0">
                <a:latin typeface="Berlin Sans FB" pitchFamily="34" charset="0"/>
              </a:rPr>
              <a:t>dijanjikan</a:t>
            </a:r>
            <a:r>
              <a:rPr lang="en-US" sz="3000" dirty="0" smtClean="0">
                <a:latin typeface="Berlin Sans FB" pitchFamily="34" charset="0"/>
              </a:rPr>
              <a:t> </a:t>
            </a:r>
            <a:r>
              <a:rPr lang="en-US" sz="3000" dirty="0" err="1" smtClean="0">
                <a:latin typeface="Berlin Sans FB" pitchFamily="34" charset="0"/>
              </a:rPr>
              <a:t>Tuhan</a:t>
            </a:r>
            <a:r>
              <a:rPr lang="en-US" sz="3000" dirty="0" smtClean="0">
                <a:latin typeface="Berlin Sans FB" pitchFamily="34" charset="0"/>
              </a:rPr>
              <a:t> </a:t>
            </a:r>
            <a:r>
              <a:rPr lang="en-US" sz="3000" dirty="0" err="1" smtClean="0">
                <a:latin typeface="Berlin Sans FB" pitchFamily="34" charset="0"/>
              </a:rPr>
              <a:t>kepada</a:t>
            </a:r>
            <a:r>
              <a:rPr lang="en-US" sz="3000" dirty="0" smtClean="0">
                <a:latin typeface="Berlin Sans FB" pitchFamily="34" charset="0"/>
              </a:rPr>
              <a:t> </a:t>
            </a:r>
            <a:r>
              <a:rPr lang="en-US" sz="3000" dirty="0" err="1" smtClean="0">
                <a:latin typeface="Berlin Sans FB" pitchFamily="34" charset="0"/>
              </a:rPr>
              <a:t>semua</a:t>
            </a:r>
            <a:r>
              <a:rPr lang="en-US" sz="3000" dirty="0" smtClean="0">
                <a:latin typeface="Berlin Sans FB" pitchFamily="34" charset="0"/>
              </a:rPr>
              <a:t> orang yang </a:t>
            </a:r>
            <a:r>
              <a:rPr lang="en-US" sz="3000" dirty="0" err="1" smtClean="0">
                <a:latin typeface="Berlin Sans FB" pitchFamily="34" charset="0"/>
              </a:rPr>
              <a:t>percaya</a:t>
            </a:r>
            <a:r>
              <a:rPr lang="en-US" sz="3000" dirty="0" smtClean="0">
                <a:latin typeface="Berlin Sans FB" pitchFamily="34" charset="0"/>
              </a:rPr>
              <a:t> </a:t>
            </a:r>
            <a:r>
              <a:rPr lang="en-US" sz="3000" dirty="0" err="1" smtClean="0">
                <a:latin typeface="Berlin Sans FB" pitchFamily="34" charset="0"/>
              </a:rPr>
              <a:t>kepada-Nya</a:t>
            </a:r>
            <a:r>
              <a:rPr lang="en-US" sz="3000" dirty="0" smtClean="0">
                <a:latin typeface="Berlin Sans FB" pitchFamily="34" charset="0"/>
              </a:rPr>
              <a:t>.</a:t>
            </a:r>
            <a:endParaRPr lang="en-US" sz="3000" dirty="0">
              <a:latin typeface="Berlin Sans FB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r="24117"/>
          <a:stretch/>
        </p:blipFill>
        <p:spPr bwMode="auto">
          <a:xfrm>
            <a:off x="6071442" y="836712"/>
            <a:ext cx="2750279" cy="51945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243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3982" y="3495466"/>
            <a:ext cx="6563072" cy="30963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Stabillo Medium" pitchFamily="2" charset="0"/>
              </a:rPr>
              <a:t>Musa </a:t>
            </a:r>
            <a:r>
              <a:rPr lang="en-US" dirty="0" err="1" smtClean="0">
                <a:solidFill>
                  <a:schemeClr val="bg1"/>
                </a:solidFill>
                <a:latin typeface="Stabillo Medium" pitchFamily="2" charset="0"/>
              </a:rPr>
              <a:t>memilih</a:t>
            </a:r>
            <a:r>
              <a:rPr lang="en-US" dirty="0" smtClean="0">
                <a:solidFill>
                  <a:schemeClr val="bg1"/>
                </a:solidFill>
                <a:latin typeface="Stabillo Medium" pitchFamily="2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Stabillo Medium" pitchFamily="2" charset="0"/>
              </a:rPr>
              <a:t>untuk</a:t>
            </a:r>
            <a:r>
              <a:rPr lang="en-US" dirty="0" smtClean="0">
                <a:solidFill>
                  <a:schemeClr val="bg1"/>
                </a:solidFill>
                <a:latin typeface="Stabillo Medium" pitchFamily="2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Stabillo Medium" pitchFamily="2" charset="0"/>
              </a:rPr>
              <a:t>menderita</a:t>
            </a:r>
            <a:r>
              <a:rPr lang="en-US" dirty="0" smtClean="0">
                <a:solidFill>
                  <a:schemeClr val="bg1"/>
                </a:solidFill>
                <a:latin typeface="Stabillo Medium" pitchFamily="2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Stabillo Medium" pitchFamily="2" charset="0"/>
              </a:rPr>
              <a:t>dengan</a:t>
            </a:r>
            <a:r>
              <a:rPr lang="en-US" dirty="0" smtClean="0">
                <a:solidFill>
                  <a:schemeClr val="bg1"/>
                </a:solidFill>
                <a:latin typeface="Stabillo Medium" pitchFamily="2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Stabillo Medium" pitchFamily="2" charset="0"/>
              </a:rPr>
              <a:t>umat</a:t>
            </a:r>
            <a:r>
              <a:rPr lang="en-US" dirty="0" smtClean="0">
                <a:solidFill>
                  <a:schemeClr val="bg1"/>
                </a:solidFill>
                <a:latin typeface="Stabillo Medium" pitchFamily="2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Stabillo Medium" pitchFamily="2" charset="0"/>
              </a:rPr>
              <a:t>Tuhan</a:t>
            </a:r>
            <a:r>
              <a:rPr lang="en-US" dirty="0" smtClean="0">
                <a:solidFill>
                  <a:schemeClr val="bg1"/>
                </a:solidFill>
                <a:latin typeface="Stabillo Medium" pitchFamily="2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Stabillo Medium" pitchFamily="2" charset="0"/>
              </a:rPr>
              <a:t>menukar</a:t>
            </a:r>
            <a:r>
              <a:rPr lang="en-US" dirty="0" smtClean="0">
                <a:solidFill>
                  <a:schemeClr val="bg1"/>
                </a:solidFill>
                <a:latin typeface="Stabillo Medium" pitchFamily="2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Stabillo Medium" pitchFamily="2" charset="0"/>
              </a:rPr>
              <a:t>kekayaan</a:t>
            </a:r>
            <a:r>
              <a:rPr lang="en-US" dirty="0" smtClean="0">
                <a:solidFill>
                  <a:schemeClr val="bg1"/>
                </a:solidFill>
                <a:latin typeface="Stabillo Medium" pitchFamily="2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Stabillo Medium" pitchFamily="2" charset="0"/>
              </a:rPr>
              <a:t>Mesir</a:t>
            </a:r>
            <a:r>
              <a:rPr lang="en-US" dirty="0" smtClean="0">
                <a:solidFill>
                  <a:schemeClr val="bg1"/>
                </a:solidFill>
                <a:latin typeface="Stabillo Medium" pitchFamily="2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Stabillo Medium" pitchFamily="2" charset="0"/>
              </a:rPr>
              <a:t>dengan</a:t>
            </a:r>
            <a:r>
              <a:rPr lang="en-US" dirty="0" smtClean="0">
                <a:solidFill>
                  <a:schemeClr val="bg1"/>
                </a:solidFill>
                <a:latin typeface="Stabillo Medium" pitchFamily="2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Stabillo Medium" pitchFamily="2" charset="0"/>
              </a:rPr>
              <a:t>menanggung</a:t>
            </a:r>
            <a:r>
              <a:rPr lang="en-US" dirty="0" smtClean="0">
                <a:solidFill>
                  <a:schemeClr val="bg1"/>
                </a:solidFill>
                <a:latin typeface="Stabillo Medium" pitchFamily="2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Stabillo Medium" pitchFamily="2" charset="0"/>
              </a:rPr>
              <a:t>penghinaan</a:t>
            </a:r>
            <a:r>
              <a:rPr lang="en-US" dirty="0" smtClean="0">
                <a:solidFill>
                  <a:schemeClr val="bg1"/>
                </a:solidFill>
                <a:latin typeface="Stabillo Medium" pitchFamily="2" charset="0"/>
              </a:rPr>
              <a:t> yang </a:t>
            </a:r>
            <a:r>
              <a:rPr lang="en-US" dirty="0" err="1" smtClean="0">
                <a:solidFill>
                  <a:schemeClr val="bg1"/>
                </a:solidFill>
                <a:latin typeface="Stabillo Medium" pitchFamily="2" charset="0"/>
              </a:rPr>
              <a:t>terkait</a:t>
            </a:r>
            <a:r>
              <a:rPr lang="en-US" dirty="0" smtClean="0">
                <a:solidFill>
                  <a:schemeClr val="bg1"/>
                </a:solidFill>
                <a:latin typeface="Stabillo Medium" pitchFamily="2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Stabillo Medium" pitchFamily="2" charset="0"/>
              </a:rPr>
              <a:t>dengan</a:t>
            </a:r>
            <a:r>
              <a:rPr lang="en-US" dirty="0" smtClean="0">
                <a:solidFill>
                  <a:schemeClr val="bg1"/>
                </a:solidFill>
                <a:latin typeface="Stabillo Medium" pitchFamily="2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Stabillo Medium" pitchFamily="2" charset="0"/>
              </a:rPr>
              <a:t>Kristus</a:t>
            </a:r>
            <a:r>
              <a:rPr lang="en-US" dirty="0" smtClean="0">
                <a:solidFill>
                  <a:schemeClr val="bg1"/>
                </a:solidFill>
                <a:latin typeface="Stabillo Medium" pitchFamily="2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Stabillo Medium" pitchFamily="2" charset="0"/>
              </a:rPr>
              <a:t>karena</a:t>
            </a:r>
            <a:r>
              <a:rPr lang="en-US" dirty="0" smtClean="0">
                <a:solidFill>
                  <a:schemeClr val="bg1"/>
                </a:solidFill>
                <a:latin typeface="Stabillo Medium" pitchFamily="2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Stabillo Medium" pitchFamily="2" charset="0"/>
              </a:rPr>
              <a:t>dia</a:t>
            </a:r>
            <a:r>
              <a:rPr lang="en-US" dirty="0" smtClean="0">
                <a:solidFill>
                  <a:schemeClr val="bg1"/>
                </a:solidFill>
                <a:latin typeface="Stabillo Medium" pitchFamily="2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Stabillo Medium" pitchFamily="2" charset="0"/>
              </a:rPr>
              <a:t>percaya</a:t>
            </a:r>
            <a:r>
              <a:rPr lang="en-US" dirty="0" smtClean="0">
                <a:solidFill>
                  <a:schemeClr val="bg1"/>
                </a:solidFill>
                <a:latin typeface="Stabillo Medium" pitchFamily="2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Stabillo Medium" pitchFamily="2" charset="0"/>
              </a:rPr>
              <a:t>bahwa</a:t>
            </a:r>
            <a:r>
              <a:rPr lang="en-US" dirty="0" smtClean="0">
                <a:solidFill>
                  <a:schemeClr val="bg1"/>
                </a:solidFill>
                <a:latin typeface="Stabillo Medium" pitchFamily="2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Stabillo Medium" pitchFamily="2" charset="0"/>
              </a:rPr>
              <a:t>upah</a:t>
            </a:r>
            <a:r>
              <a:rPr lang="en-US" dirty="0" smtClean="0">
                <a:solidFill>
                  <a:schemeClr val="bg1"/>
                </a:solidFill>
                <a:latin typeface="Stabillo Medium" pitchFamily="2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Stabillo Medium" pitchFamily="2" charset="0"/>
              </a:rPr>
              <a:t>Kristus</a:t>
            </a:r>
            <a:r>
              <a:rPr lang="en-US" dirty="0" smtClean="0">
                <a:solidFill>
                  <a:schemeClr val="bg1"/>
                </a:solidFill>
                <a:latin typeface="Stabillo Medium" pitchFamily="2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Stabillo Medium" pitchFamily="2" charset="0"/>
              </a:rPr>
              <a:t>lebih</a:t>
            </a:r>
            <a:r>
              <a:rPr lang="en-US" dirty="0" smtClean="0">
                <a:solidFill>
                  <a:schemeClr val="bg1"/>
                </a:solidFill>
                <a:latin typeface="Stabillo Medium" pitchFamily="2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Stabillo Medium" pitchFamily="2" charset="0"/>
              </a:rPr>
              <a:t>besar</a:t>
            </a:r>
            <a:r>
              <a:rPr lang="en-US" dirty="0" smtClean="0">
                <a:solidFill>
                  <a:schemeClr val="bg1"/>
                </a:solidFill>
                <a:latin typeface="Stabillo Medium" pitchFamily="2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Stabillo Medium" pitchFamily="2" charset="0"/>
              </a:rPr>
              <a:t>daripada</a:t>
            </a:r>
            <a:r>
              <a:rPr lang="en-US" dirty="0" smtClean="0">
                <a:solidFill>
                  <a:schemeClr val="bg1"/>
                </a:solidFill>
                <a:latin typeface="Stabillo Medium" pitchFamily="2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Stabillo Medium" pitchFamily="2" charset="0"/>
              </a:rPr>
              <a:t>apa</a:t>
            </a:r>
            <a:r>
              <a:rPr lang="en-US" dirty="0" smtClean="0">
                <a:solidFill>
                  <a:schemeClr val="bg1"/>
                </a:solidFill>
                <a:latin typeface="Stabillo Medium" pitchFamily="2" charset="0"/>
              </a:rPr>
              <a:t> pun yang </a:t>
            </a:r>
            <a:r>
              <a:rPr lang="en-US" dirty="0" err="1" smtClean="0">
                <a:solidFill>
                  <a:schemeClr val="bg1"/>
                </a:solidFill>
                <a:latin typeface="Stabillo Medium" pitchFamily="2" charset="0"/>
              </a:rPr>
              <a:t>dapat</a:t>
            </a:r>
            <a:r>
              <a:rPr lang="en-US" dirty="0" smtClean="0">
                <a:solidFill>
                  <a:schemeClr val="bg1"/>
                </a:solidFill>
                <a:latin typeface="Stabillo Medium" pitchFamily="2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Stabillo Medium" pitchFamily="2" charset="0"/>
              </a:rPr>
              <a:t>ditawarkan</a:t>
            </a:r>
            <a:r>
              <a:rPr lang="en-US" dirty="0" smtClean="0">
                <a:solidFill>
                  <a:schemeClr val="bg1"/>
                </a:solidFill>
                <a:latin typeface="Stabillo Medium" pitchFamily="2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Stabillo Medium" pitchFamily="2" charset="0"/>
              </a:rPr>
              <a:t>Mesir</a:t>
            </a:r>
            <a:r>
              <a:rPr lang="en-US" dirty="0" smtClean="0">
                <a:solidFill>
                  <a:schemeClr val="bg1"/>
                </a:solidFill>
                <a:latin typeface="Stabillo Medium" pitchFamily="2" charset="0"/>
              </a:rPr>
              <a:t> [</a:t>
            </a:r>
            <a:r>
              <a:rPr lang="en-US" dirty="0" err="1" smtClean="0">
                <a:solidFill>
                  <a:schemeClr val="bg1"/>
                </a:solidFill>
                <a:latin typeface="Stabillo Medium" pitchFamily="2" charset="0"/>
              </a:rPr>
              <a:t>Ibrani</a:t>
            </a:r>
            <a:r>
              <a:rPr lang="en-US" dirty="0" smtClean="0">
                <a:solidFill>
                  <a:schemeClr val="bg1"/>
                </a:solidFill>
                <a:latin typeface="Stabillo Medium" pitchFamily="2" charset="0"/>
              </a:rPr>
              <a:t> 11:24-27].</a:t>
            </a:r>
            <a:endParaRPr lang="en-US" dirty="0">
              <a:solidFill>
                <a:schemeClr val="bg1"/>
              </a:solidFill>
              <a:latin typeface="Stabillo Medium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512" y="404664"/>
            <a:ext cx="6552728" cy="26776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Berlin Sans FB" pitchFamily="34" charset="0"/>
              </a:rPr>
              <a:t>Kisah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iman</a:t>
            </a:r>
            <a:r>
              <a:rPr lang="en-US" sz="2400" dirty="0" smtClean="0">
                <a:latin typeface="Berlin Sans FB" pitchFamily="34" charset="0"/>
              </a:rPr>
              <a:t> Musa </a:t>
            </a:r>
            <a:r>
              <a:rPr lang="en-US" sz="2400" dirty="0" err="1" smtClean="0">
                <a:latin typeface="Berlin Sans FB" pitchFamily="34" charset="0"/>
              </a:rPr>
              <a:t>ini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menjadi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pelajaran</a:t>
            </a:r>
            <a:r>
              <a:rPr lang="en-US" sz="2400" dirty="0" smtClean="0">
                <a:latin typeface="Berlin Sans FB" pitchFamily="34" charset="0"/>
              </a:rPr>
              <a:t> yang </a:t>
            </a:r>
            <a:r>
              <a:rPr lang="en-US" sz="2400" dirty="0" err="1" smtClean="0">
                <a:latin typeface="Berlin Sans FB" pitchFamily="34" charset="0"/>
              </a:rPr>
              <a:t>bergema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kuat</a:t>
            </a:r>
            <a:r>
              <a:rPr lang="en-US" sz="2400" dirty="0" smtClean="0">
                <a:latin typeface="Berlin Sans FB" pitchFamily="34" charset="0"/>
              </a:rPr>
              <a:t> di </a:t>
            </a:r>
            <a:r>
              <a:rPr lang="en-US" sz="2400" dirty="0" err="1" smtClean="0">
                <a:latin typeface="Berlin Sans FB" pitchFamily="34" charset="0"/>
              </a:rPr>
              <a:t>hati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pembaca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kitab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Ibrani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sebab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mereka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juga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telah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menanggung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celaan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dan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hinaan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karena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iman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mereka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kepada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Kristus</a:t>
            </a:r>
            <a:r>
              <a:rPr lang="en-US" sz="2400" dirty="0" smtClean="0">
                <a:latin typeface="Berlin Sans FB" pitchFamily="34" charset="0"/>
              </a:rPr>
              <a:t>. </a:t>
            </a:r>
            <a:r>
              <a:rPr lang="en-US" sz="2400" dirty="0" err="1" smtClean="0">
                <a:latin typeface="Berlin Sans FB" pitchFamily="34" charset="0"/>
              </a:rPr>
              <a:t>Mereka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juga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telah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menderita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dan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kehilangan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harta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benda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mereka</a:t>
            </a:r>
            <a:r>
              <a:rPr lang="en-US" sz="2400" dirty="0" smtClean="0">
                <a:latin typeface="Berlin Sans FB" pitchFamily="34" charset="0"/>
              </a:rPr>
              <a:t> [</a:t>
            </a:r>
            <a:r>
              <a:rPr lang="en-US" sz="2400" dirty="0" err="1" smtClean="0">
                <a:latin typeface="Berlin Sans FB" pitchFamily="34" charset="0"/>
              </a:rPr>
              <a:t>Ibrani</a:t>
            </a:r>
            <a:r>
              <a:rPr lang="en-US" sz="2400" dirty="0" smtClean="0">
                <a:latin typeface="Berlin Sans FB" pitchFamily="34" charset="0"/>
              </a:rPr>
              <a:t> 10: 32-34]. </a:t>
            </a:r>
            <a:r>
              <a:rPr lang="en-US" sz="2400" dirty="0" err="1" smtClean="0">
                <a:latin typeface="Berlin Sans FB" pitchFamily="34" charset="0"/>
              </a:rPr>
              <a:t>Beberapa</a:t>
            </a:r>
            <a:r>
              <a:rPr lang="en-US" sz="2400" dirty="0" smtClean="0">
                <a:latin typeface="Berlin Sans FB" pitchFamily="34" charset="0"/>
              </a:rPr>
              <a:t> di </a:t>
            </a:r>
            <a:r>
              <a:rPr lang="en-US" sz="2400" dirty="0" err="1" smtClean="0">
                <a:latin typeface="Berlin Sans FB" pitchFamily="34" charset="0"/>
              </a:rPr>
              <a:t>antara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mereka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berada</a:t>
            </a:r>
            <a:r>
              <a:rPr lang="en-US" sz="2400" dirty="0" smtClean="0">
                <a:latin typeface="Berlin Sans FB" pitchFamily="34" charset="0"/>
              </a:rPr>
              <a:t> di </a:t>
            </a:r>
            <a:r>
              <a:rPr lang="en-US" sz="2400" dirty="0" err="1" smtClean="0">
                <a:latin typeface="Berlin Sans FB" pitchFamily="34" charset="0"/>
              </a:rPr>
              <a:t>penjara</a:t>
            </a:r>
            <a:r>
              <a:rPr lang="en-US" sz="2400" dirty="0" smtClean="0">
                <a:latin typeface="Berlin Sans FB" pitchFamily="34" charset="0"/>
              </a:rPr>
              <a:t> [</a:t>
            </a:r>
            <a:r>
              <a:rPr lang="en-US" sz="2400" dirty="0" err="1" smtClean="0">
                <a:latin typeface="Berlin Sans FB" pitchFamily="34" charset="0"/>
              </a:rPr>
              <a:t>Ibrani</a:t>
            </a:r>
            <a:r>
              <a:rPr lang="en-US" sz="2400" dirty="0" smtClean="0">
                <a:latin typeface="Berlin Sans FB" pitchFamily="34" charset="0"/>
              </a:rPr>
              <a:t> 13:3].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4"/>
          <a:stretch/>
        </p:blipFill>
        <p:spPr bwMode="auto">
          <a:xfrm>
            <a:off x="395536" y="3789039"/>
            <a:ext cx="1978818" cy="2657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6" name="Picture 4" descr="7 Fakta Penting Tentang Musa Menurut Alkitab - RUBRIK KRISTE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43"/>
          <a:stretch/>
        </p:blipFill>
        <p:spPr bwMode="auto">
          <a:xfrm>
            <a:off x="6948264" y="508923"/>
            <a:ext cx="2016224" cy="24691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9600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03" b="13132"/>
          <a:stretch/>
        </p:blipFill>
        <p:spPr bwMode="auto">
          <a:xfrm>
            <a:off x="-6351" y="0"/>
            <a:ext cx="9143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417" y="476672"/>
            <a:ext cx="8513914" cy="2448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Iman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Musa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menjangkau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sesuatu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yang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ia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belum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lihat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ia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sungguh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percaya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akan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hal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itu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dan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ia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setia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ia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tidak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mundur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walau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menanggung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banyak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derita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. 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Musa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setia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sampai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akhir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dan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ia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telah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memperoleh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upah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dari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apa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yang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ia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telah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imani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.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Bagaimana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dengan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kita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784954" y="3212976"/>
            <a:ext cx="7560840" cy="3108543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Eras Bold ITC" pitchFamily="34" charset="0"/>
              </a:rPr>
              <a:t>Ibrani</a:t>
            </a:r>
            <a:r>
              <a:rPr lang="en-US" sz="2800" dirty="0" smtClean="0">
                <a:latin typeface="Eras Bold ITC" pitchFamily="34" charset="0"/>
              </a:rPr>
              <a:t> 10:35-36 </a:t>
            </a:r>
          </a:p>
          <a:p>
            <a:r>
              <a:rPr lang="en-US" sz="2800" dirty="0" err="1" smtClean="0">
                <a:latin typeface="Eras Demi ITC" pitchFamily="34" charset="0"/>
              </a:rPr>
              <a:t>Sebab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itu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janganlah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kamu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melepaskan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kepercayaanmu</a:t>
            </a:r>
            <a:r>
              <a:rPr lang="en-US" sz="2800" dirty="0" smtClean="0">
                <a:latin typeface="Eras Demi ITC" pitchFamily="34" charset="0"/>
              </a:rPr>
              <a:t>, </a:t>
            </a:r>
            <a:r>
              <a:rPr lang="en-US" sz="2800" dirty="0" err="1" smtClean="0">
                <a:latin typeface="Eras Demi ITC" pitchFamily="34" charset="0"/>
              </a:rPr>
              <a:t>karena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besar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upah</a:t>
            </a:r>
            <a:r>
              <a:rPr lang="en-US" sz="2800" dirty="0" smtClean="0">
                <a:latin typeface="Eras Demi ITC" pitchFamily="34" charset="0"/>
              </a:rPr>
              <a:t> yang </a:t>
            </a:r>
            <a:r>
              <a:rPr lang="en-US" sz="2800" dirty="0" err="1" smtClean="0">
                <a:latin typeface="Eras Demi ITC" pitchFamily="34" charset="0"/>
              </a:rPr>
              <a:t>menantinya</a:t>
            </a:r>
            <a:r>
              <a:rPr lang="en-US" sz="2800" dirty="0" smtClean="0">
                <a:latin typeface="Eras Demi ITC" pitchFamily="34" charset="0"/>
              </a:rPr>
              <a:t>. </a:t>
            </a:r>
            <a:r>
              <a:rPr lang="en-US" sz="2800" dirty="0" err="1" smtClean="0">
                <a:latin typeface="Eras Demi ITC" pitchFamily="34" charset="0"/>
              </a:rPr>
              <a:t>Sebab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kamu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memerlukan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ketekunan</a:t>
            </a:r>
            <a:r>
              <a:rPr lang="en-US" sz="2800" dirty="0" smtClean="0">
                <a:latin typeface="Eras Demi ITC" pitchFamily="34" charset="0"/>
              </a:rPr>
              <a:t>, </a:t>
            </a:r>
            <a:r>
              <a:rPr lang="en-US" sz="2800" dirty="0" err="1" smtClean="0">
                <a:latin typeface="Eras Demi ITC" pitchFamily="34" charset="0"/>
              </a:rPr>
              <a:t>supaya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sesudah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kamu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melakukan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kehendak</a:t>
            </a:r>
            <a:r>
              <a:rPr lang="en-US" sz="2800" dirty="0" smtClean="0">
                <a:latin typeface="Eras Demi ITC" pitchFamily="34" charset="0"/>
              </a:rPr>
              <a:t> Allah, </a:t>
            </a:r>
            <a:r>
              <a:rPr lang="en-US" sz="2800" dirty="0" err="1" smtClean="0">
                <a:latin typeface="Eras Demi ITC" pitchFamily="34" charset="0"/>
              </a:rPr>
              <a:t>kamu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memperoleh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apa</a:t>
            </a:r>
            <a:r>
              <a:rPr lang="en-US" sz="2800" dirty="0" smtClean="0">
                <a:latin typeface="Eras Demi ITC" pitchFamily="34" charset="0"/>
              </a:rPr>
              <a:t> yang </a:t>
            </a:r>
            <a:r>
              <a:rPr lang="en-US" sz="2800" dirty="0" err="1" smtClean="0">
                <a:latin typeface="Eras Demi ITC" pitchFamily="34" charset="0"/>
              </a:rPr>
              <a:t>dijanjikan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itu</a:t>
            </a:r>
            <a:r>
              <a:rPr lang="en-US" sz="2800" dirty="0" smtClean="0">
                <a:latin typeface="Eras Demi ITC" pitchFamily="34" charset="0"/>
              </a:rPr>
              <a:t>.</a:t>
            </a:r>
            <a:endParaRPr lang="en-US" sz="2800" dirty="0">
              <a:latin typeface="Eras Demi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253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IBRANI 12:2</a:t>
            </a:r>
            <a:endParaRPr lang="en-US" dirty="0">
              <a:solidFill>
                <a:schemeClr val="bg1"/>
              </a:solidFill>
              <a:latin typeface="Berlin Sans FB Dem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628800"/>
            <a:ext cx="8229600" cy="33409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“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Marilah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kita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melakukannya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dengan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mata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yang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tertuju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kepada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Yesus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, yang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memimpin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kita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dalam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iman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dan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yang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membawa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iman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kita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itu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kepada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kesempurnaan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, yang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dengan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mengabaikan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kehinaan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tekun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memikul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salib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ganti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sukacita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yang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disediakan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bagi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Dia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, yang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sekarang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duduk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di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sebelah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kanan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takhta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Allah”.</a:t>
            </a:r>
          </a:p>
          <a:p>
            <a:endParaRPr lang="en-US" sz="2800" dirty="0" smtClean="0">
              <a:solidFill>
                <a:schemeClr val="bg1"/>
              </a:solidFill>
              <a:latin typeface="Berlin Sans FB Demi" pitchFamily="34" charset="0"/>
            </a:endParaRPr>
          </a:p>
          <a:p>
            <a:endParaRPr lang="en-US" sz="2800" dirty="0">
              <a:solidFill>
                <a:schemeClr val="bg1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218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88"/>
            <a:ext cx="7272808" cy="162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KARENA </a:t>
            </a:r>
            <a:r>
              <a:rPr lang="en-US" sz="3200" dirty="0">
                <a:solidFill>
                  <a:srgbClr val="FFFF00"/>
                </a:solidFill>
                <a:latin typeface="Impact" pitchFamily="34" charset="0"/>
              </a:rPr>
              <a:t>IMAN RAHAB DAN </a:t>
            </a:r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LAINNYA</a:t>
            </a:r>
            <a:b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</a:b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Rabu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, 9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Maret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051898"/>
            <a:ext cx="5256585" cy="4248472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latin typeface="Eras Bold ITC" pitchFamily="34" charset="0"/>
              </a:rPr>
              <a:t>Ibrani</a:t>
            </a:r>
            <a:r>
              <a:rPr lang="en-US" dirty="0">
                <a:latin typeface="Eras Bold ITC" pitchFamily="34" charset="0"/>
              </a:rPr>
              <a:t> 11:31 </a:t>
            </a:r>
            <a:endParaRPr lang="en-US" dirty="0" smtClean="0">
              <a:latin typeface="Eras Bold ITC" pitchFamily="34" charset="0"/>
            </a:endParaRPr>
          </a:p>
          <a:p>
            <a:pPr marL="0" indent="0">
              <a:buNone/>
            </a:pPr>
            <a:r>
              <a:rPr lang="en-US" sz="3000" dirty="0" smtClean="0">
                <a:latin typeface="Eras Demi ITC" pitchFamily="34" charset="0"/>
              </a:rPr>
              <a:t>“</a:t>
            </a:r>
            <a:r>
              <a:rPr lang="en-US" sz="3000" dirty="0" err="1" smtClean="0">
                <a:latin typeface="Eras Demi ITC" pitchFamily="34" charset="0"/>
              </a:rPr>
              <a:t>Karena</a:t>
            </a:r>
            <a:r>
              <a:rPr lang="en-US" sz="3000" dirty="0" smtClean="0">
                <a:latin typeface="Eras Demi ITC" pitchFamily="34" charset="0"/>
              </a:rPr>
              <a:t> </a:t>
            </a:r>
            <a:r>
              <a:rPr lang="en-US" sz="3000" dirty="0" err="1">
                <a:latin typeface="Eras Demi ITC" pitchFamily="34" charset="0"/>
              </a:rPr>
              <a:t>iman</a:t>
            </a:r>
            <a:r>
              <a:rPr lang="en-US" sz="3000" dirty="0">
                <a:latin typeface="Eras Demi ITC" pitchFamily="34" charset="0"/>
              </a:rPr>
              <a:t> </a:t>
            </a:r>
            <a:r>
              <a:rPr lang="en-US" sz="3000" dirty="0" err="1">
                <a:latin typeface="Eras Demi ITC" pitchFamily="34" charset="0"/>
              </a:rPr>
              <a:t>maka</a:t>
            </a:r>
            <a:r>
              <a:rPr lang="en-US" sz="3000" dirty="0">
                <a:latin typeface="Eras Demi ITC" pitchFamily="34" charset="0"/>
              </a:rPr>
              <a:t> </a:t>
            </a:r>
            <a:r>
              <a:rPr lang="en-US" sz="3000" dirty="0" err="1">
                <a:latin typeface="Eras Demi ITC" pitchFamily="34" charset="0"/>
              </a:rPr>
              <a:t>Rahab</a:t>
            </a:r>
            <a:r>
              <a:rPr lang="en-US" sz="3000" dirty="0">
                <a:latin typeface="Eras Demi ITC" pitchFamily="34" charset="0"/>
              </a:rPr>
              <a:t>, </a:t>
            </a:r>
            <a:r>
              <a:rPr lang="en-US" sz="3000" dirty="0" err="1">
                <a:latin typeface="Eras Demi ITC" pitchFamily="34" charset="0"/>
              </a:rPr>
              <a:t>perempuan</a:t>
            </a:r>
            <a:r>
              <a:rPr lang="en-US" sz="3000" dirty="0">
                <a:latin typeface="Eras Demi ITC" pitchFamily="34" charset="0"/>
              </a:rPr>
              <a:t> </a:t>
            </a:r>
            <a:r>
              <a:rPr lang="en-US" sz="3000" dirty="0" err="1">
                <a:latin typeface="Eras Demi ITC" pitchFamily="34" charset="0"/>
              </a:rPr>
              <a:t>sundal</a:t>
            </a:r>
            <a:r>
              <a:rPr lang="en-US" sz="3000" dirty="0">
                <a:latin typeface="Eras Demi ITC" pitchFamily="34" charset="0"/>
              </a:rPr>
              <a:t> </a:t>
            </a:r>
            <a:r>
              <a:rPr lang="en-US" sz="3000" dirty="0" err="1">
                <a:latin typeface="Eras Demi ITC" pitchFamily="34" charset="0"/>
              </a:rPr>
              <a:t>itu</a:t>
            </a:r>
            <a:r>
              <a:rPr lang="en-US" sz="3000" dirty="0">
                <a:latin typeface="Eras Demi ITC" pitchFamily="34" charset="0"/>
              </a:rPr>
              <a:t>, </a:t>
            </a:r>
            <a:r>
              <a:rPr lang="en-US" sz="3000" dirty="0" err="1">
                <a:latin typeface="Eras Demi ITC" pitchFamily="34" charset="0"/>
              </a:rPr>
              <a:t>tidak</a:t>
            </a:r>
            <a:r>
              <a:rPr lang="en-US" sz="3000" dirty="0">
                <a:latin typeface="Eras Demi ITC" pitchFamily="34" charset="0"/>
              </a:rPr>
              <a:t> </a:t>
            </a:r>
            <a:r>
              <a:rPr lang="en-US" sz="3000" dirty="0" err="1">
                <a:latin typeface="Eras Demi ITC" pitchFamily="34" charset="0"/>
              </a:rPr>
              <a:t>turut</a:t>
            </a:r>
            <a:r>
              <a:rPr lang="en-US" sz="3000" dirty="0">
                <a:latin typeface="Eras Demi ITC" pitchFamily="34" charset="0"/>
              </a:rPr>
              <a:t> </a:t>
            </a:r>
            <a:r>
              <a:rPr lang="en-US" sz="3000" dirty="0" err="1">
                <a:latin typeface="Eras Demi ITC" pitchFamily="34" charset="0"/>
              </a:rPr>
              <a:t>binasa</a:t>
            </a:r>
            <a:r>
              <a:rPr lang="en-US" sz="3000" dirty="0">
                <a:latin typeface="Eras Demi ITC" pitchFamily="34" charset="0"/>
              </a:rPr>
              <a:t> </a:t>
            </a:r>
            <a:r>
              <a:rPr lang="en-US" sz="3000" dirty="0" err="1">
                <a:latin typeface="Eras Demi ITC" pitchFamily="34" charset="0"/>
              </a:rPr>
              <a:t>bersama-sama</a:t>
            </a:r>
            <a:r>
              <a:rPr lang="en-US" sz="3000" dirty="0">
                <a:latin typeface="Eras Demi ITC" pitchFamily="34" charset="0"/>
              </a:rPr>
              <a:t> </a:t>
            </a:r>
            <a:r>
              <a:rPr lang="en-US" sz="3000" dirty="0" err="1">
                <a:latin typeface="Eras Demi ITC" pitchFamily="34" charset="0"/>
              </a:rPr>
              <a:t>dengan</a:t>
            </a:r>
            <a:r>
              <a:rPr lang="en-US" sz="3000" dirty="0">
                <a:latin typeface="Eras Demi ITC" pitchFamily="34" charset="0"/>
              </a:rPr>
              <a:t> orang-orang </a:t>
            </a:r>
            <a:r>
              <a:rPr lang="en-US" sz="3000" dirty="0" err="1">
                <a:latin typeface="Eras Demi ITC" pitchFamily="34" charset="0"/>
              </a:rPr>
              <a:t>durhaka</a:t>
            </a:r>
            <a:r>
              <a:rPr lang="en-US" sz="3000" dirty="0">
                <a:latin typeface="Eras Demi ITC" pitchFamily="34" charset="0"/>
              </a:rPr>
              <a:t>, </a:t>
            </a:r>
            <a:r>
              <a:rPr lang="en-US" sz="3000" dirty="0" err="1">
                <a:latin typeface="Eras Demi ITC" pitchFamily="34" charset="0"/>
              </a:rPr>
              <a:t>karena</a:t>
            </a:r>
            <a:r>
              <a:rPr lang="en-US" sz="3000" dirty="0">
                <a:latin typeface="Eras Demi ITC" pitchFamily="34" charset="0"/>
              </a:rPr>
              <a:t> </a:t>
            </a:r>
            <a:r>
              <a:rPr lang="en-US" sz="3000" dirty="0" err="1">
                <a:latin typeface="Eras Demi ITC" pitchFamily="34" charset="0"/>
              </a:rPr>
              <a:t>ia</a:t>
            </a:r>
            <a:r>
              <a:rPr lang="en-US" sz="3000" dirty="0">
                <a:latin typeface="Eras Demi ITC" pitchFamily="34" charset="0"/>
              </a:rPr>
              <a:t> </a:t>
            </a:r>
            <a:r>
              <a:rPr lang="en-US" sz="3000" dirty="0" err="1">
                <a:latin typeface="Eras Demi ITC" pitchFamily="34" charset="0"/>
              </a:rPr>
              <a:t>telah</a:t>
            </a:r>
            <a:r>
              <a:rPr lang="en-US" sz="3000" dirty="0">
                <a:latin typeface="Eras Demi ITC" pitchFamily="34" charset="0"/>
              </a:rPr>
              <a:t> </a:t>
            </a:r>
            <a:r>
              <a:rPr lang="en-US" sz="3000" dirty="0" err="1">
                <a:latin typeface="Eras Demi ITC" pitchFamily="34" charset="0"/>
              </a:rPr>
              <a:t>menyambut</a:t>
            </a:r>
            <a:r>
              <a:rPr lang="en-US" sz="3000" dirty="0">
                <a:latin typeface="Eras Demi ITC" pitchFamily="34" charset="0"/>
              </a:rPr>
              <a:t> </a:t>
            </a:r>
            <a:r>
              <a:rPr lang="en-US" sz="3000" dirty="0" err="1">
                <a:latin typeface="Eras Demi ITC" pitchFamily="34" charset="0"/>
              </a:rPr>
              <a:t>pengintai-pengintai</a:t>
            </a:r>
            <a:r>
              <a:rPr lang="en-US" sz="3000" dirty="0">
                <a:latin typeface="Eras Demi ITC" pitchFamily="34" charset="0"/>
              </a:rPr>
              <a:t> </a:t>
            </a:r>
            <a:r>
              <a:rPr lang="en-US" sz="3000" dirty="0" err="1">
                <a:latin typeface="Eras Demi ITC" pitchFamily="34" charset="0"/>
              </a:rPr>
              <a:t>itu</a:t>
            </a:r>
            <a:r>
              <a:rPr lang="en-US" sz="3000" dirty="0">
                <a:latin typeface="Eras Demi ITC" pitchFamily="34" charset="0"/>
              </a:rPr>
              <a:t> </a:t>
            </a:r>
            <a:r>
              <a:rPr lang="en-US" sz="3000" dirty="0" err="1">
                <a:latin typeface="Eras Demi ITC" pitchFamily="34" charset="0"/>
              </a:rPr>
              <a:t>dengan</a:t>
            </a:r>
            <a:r>
              <a:rPr lang="en-US" sz="3000" dirty="0">
                <a:latin typeface="Eras Demi ITC" pitchFamily="34" charset="0"/>
              </a:rPr>
              <a:t> </a:t>
            </a:r>
            <a:r>
              <a:rPr lang="en-US" sz="3000" dirty="0" err="1" smtClean="0">
                <a:latin typeface="Eras Demi ITC" pitchFamily="34" charset="0"/>
              </a:rPr>
              <a:t>baik</a:t>
            </a:r>
            <a:r>
              <a:rPr lang="en-US" sz="3000" dirty="0" smtClean="0">
                <a:latin typeface="Eras Demi ITC" pitchFamily="34" charset="0"/>
              </a:rPr>
              <a:t>”.</a:t>
            </a:r>
            <a:endParaRPr lang="en-US" sz="3000" dirty="0">
              <a:latin typeface="Eras Demi ITC" pitchFamily="34" charset="0"/>
            </a:endParaRPr>
          </a:p>
        </p:txBody>
      </p:sp>
      <p:pic>
        <p:nvPicPr>
          <p:cNvPr id="1026" name="Picture 2" descr="Mengapa Harus Rahab? – SOLI DEO GLOR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563" y="1988840"/>
            <a:ext cx="2913804" cy="37964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924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94122"/>
          </a:xfrm>
          <a:solidFill>
            <a:schemeClr val="accent6">
              <a:lumMod val="50000"/>
            </a:schemeClr>
          </a:solidFill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  <a:latin typeface="Impact" pitchFamily="34" charset="0"/>
              </a:rPr>
              <a:t>Siapakah</a:t>
            </a:r>
            <a:r>
              <a:rPr lang="en-US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Impact" pitchFamily="34" charset="0"/>
              </a:rPr>
              <a:t>Rahab</a:t>
            </a:r>
            <a:r>
              <a:rPr lang="en-US" dirty="0" smtClean="0">
                <a:solidFill>
                  <a:schemeClr val="bg1"/>
                </a:solidFill>
                <a:latin typeface="Impact" pitchFamily="34" charset="0"/>
              </a:rPr>
              <a:t> ?</a:t>
            </a:r>
            <a:endParaRPr lang="en-US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en-US" dirty="0" err="1" smtClean="0">
                <a:latin typeface="Bahnschrift SemiBold Condensed" pitchFamily="34" charset="0"/>
              </a:rPr>
              <a:t>Dia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adalah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seorang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perempuan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sundal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smtClean="0">
                <a:latin typeface="Bahnschrift SemiBold Condensed" pitchFamily="34" charset="0"/>
              </a:rPr>
              <a:t>yang </a:t>
            </a:r>
            <a:r>
              <a:rPr lang="en-US" dirty="0" err="1">
                <a:latin typeface="Bahnschrift SemiBold Condensed" pitchFamily="34" charset="0"/>
              </a:rPr>
              <a:t>tinggal</a:t>
            </a:r>
            <a:r>
              <a:rPr lang="en-US" dirty="0">
                <a:latin typeface="Bahnschrift SemiBold Condensed" pitchFamily="34" charset="0"/>
              </a:rPr>
              <a:t> di </a:t>
            </a:r>
            <a:r>
              <a:rPr lang="en-US" dirty="0" err="1">
                <a:latin typeface="Bahnschrift SemiBold Condensed" pitchFamily="34" charset="0"/>
              </a:rPr>
              <a:t>kota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Yerikho</a:t>
            </a:r>
            <a:r>
              <a:rPr lang="en-US" dirty="0">
                <a:latin typeface="Bahnschrift SemiBold Condensed" pitchFamily="34" charset="0"/>
              </a:rPr>
              <a:t> [</a:t>
            </a:r>
            <a:r>
              <a:rPr lang="en-US" dirty="0" err="1">
                <a:latin typeface="Bahnschrift SemiBold Condensed" pitchFamily="34" charset="0"/>
              </a:rPr>
              <a:t>Yosua</a:t>
            </a:r>
            <a:r>
              <a:rPr lang="en-US" dirty="0">
                <a:latin typeface="Bahnschrift SemiBold Condensed" pitchFamily="34" charset="0"/>
              </a:rPr>
              <a:t> 2].   </a:t>
            </a:r>
          </a:p>
          <a:p>
            <a:pPr>
              <a:buFont typeface="Wingdings" pitchFamily="2" charset="2"/>
              <a:buChar char="ü"/>
            </a:pPr>
            <a:r>
              <a:rPr lang="en-US" dirty="0" err="1" smtClean="0">
                <a:latin typeface="Bahnschrift SemiBold Condensed" pitchFamily="34" charset="0"/>
              </a:rPr>
              <a:t>Dia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menyelamatkan</a:t>
            </a:r>
            <a:r>
              <a:rPr lang="en-US" dirty="0">
                <a:latin typeface="Bahnschrift SemiBold Condensed" pitchFamily="34" charset="0"/>
              </a:rPr>
              <a:t> 2 orang </a:t>
            </a:r>
            <a:r>
              <a:rPr lang="en-US" dirty="0" err="1">
                <a:latin typeface="Bahnschrift SemiBold Condensed" pitchFamily="34" charset="0"/>
              </a:rPr>
              <a:t>pengintai</a:t>
            </a:r>
            <a:r>
              <a:rPr lang="en-US" dirty="0">
                <a:latin typeface="Bahnschrift SemiBold Condensed" pitchFamily="34" charset="0"/>
              </a:rPr>
              <a:t> Israel </a:t>
            </a:r>
            <a:r>
              <a:rPr lang="en-US" dirty="0" smtClean="0">
                <a:latin typeface="Bahnschrift SemiBold Condensed" pitchFamily="34" charset="0"/>
              </a:rPr>
              <a:t>yang </a:t>
            </a:r>
            <a:r>
              <a:rPr lang="en-US" dirty="0" err="1">
                <a:latin typeface="Bahnschrift SemiBold Condensed" pitchFamily="34" charset="0"/>
              </a:rPr>
              <a:t>dikejar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oleh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tentara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Yerikho</a:t>
            </a:r>
            <a:r>
              <a:rPr lang="en-US" dirty="0">
                <a:latin typeface="Bahnschrift SemiBold Condensed" pitchFamily="34" charset="0"/>
              </a:rPr>
              <a:t>. </a:t>
            </a:r>
            <a:r>
              <a:rPr lang="en-US" dirty="0" err="1">
                <a:latin typeface="Bahnschrift SemiBold Condensed" pitchFamily="34" charset="0"/>
              </a:rPr>
              <a:t>Sebagai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balasannya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ia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diselamatkan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dari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kehancuran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kota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Yerikho</a:t>
            </a:r>
            <a:r>
              <a:rPr lang="en-US" dirty="0">
                <a:latin typeface="Bahnschrift SemiBold Condensed" pitchFamily="34" charset="0"/>
              </a:rPr>
              <a:t>, </a:t>
            </a:r>
            <a:r>
              <a:rPr lang="en-US" dirty="0" err="1">
                <a:latin typeface="Bahnschrift SemiBold Condensed" pitchFamily="34" charset="0"/>
              </a:rPr>
              <a:t>dan</a:t>
            </a:r>
            <a:r>
              <a:rPr lang="en-US" dirty="0">
                <a:latin typeface="Bahnschrift SemiBold Condensed" pitchFamily="34" charset="0"/>
              </a:rPr>
              <a:t> di </a:t>
            </a:r>
            <a:r>
              <a:rPr lang="en-US" dirty="0" err="1">
                <a:latin typeface="Bahnschrift SemiBold Condensed" pitchFamily="34" charset="0"/>
              </a:rPr>
              <a:t>kemudian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hari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dia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menjadi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bagian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dari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warga</a:t>
            </a:r>
            <a:r>
              <a:rPr lang="en-US" dirty="0">
                <a:latin typeface="Bahnschrift SemiBold Condensed" pitchFamily="34" charset="0"/>
              </a:rPr>
              <a:t> Israel [</a:t>
            </a:r>
            <a:r>
              <a:rPr lang="en-US" dirty="0" err="1">
                <a:latin typeface="Bahnschrift SemiBold Condensed" pitchFamily="34" charset="0"/>
              </a:rPr>
              <a:t>Yosua</a:t>
            </a:r>
            <a:r>
              <a:rPr lang="en-US" dirty="0">
                <a:latin typeface="Bahnschrift SemiBold Condensed" pitchFamily="34" charset="0"/>
              </a:rPr>
              <a:t> 2:6,17,22-24].   </a:t>
            </a:r>
          </a:p>
          <a:p>
            <a:pPr>
              <a:buFont typeface="Wingdings" pitchFamily="2" charset="2"/>
              <a:buChar char="ü"/>
            </a:pPr>
            <a:r>
              <a:rPr lang="en-US" dirty="0" err="1" smtClean="0">
                <a:latin typeface="Bahnschrift SemiBold Condensed" pitchFamily="34" charset="0"/>
              </a:rPr>
              <a:t>Dia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adalah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juga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istri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dari</a:t>
            </a:r>
            <a:r>
              <a:rPr lang="en-US" dirty="0">
                <a:latin typeface="Bahnschrift SemiBold Condensed" pitchFamily="34" charset="0"/>
              </a:rPr>
              <a:t> Salmon </a:t>
            </a:r>
            <a:r>
              <a:rPr lang="en-US" dirty="0" err="1">
                <a:latin typeface="Bahnschrift SemiBold Condensed" pitchFamily="34" charset="0"/>
              </a:rPr>
              <a:t>dan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ibu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dari</a:t>
            </a:r>
            <a:r>
              <a:rPr lang="en-US" dirty="0">
                <a:latin typeface="Bahnschrift SemiBold Condensed" pitchFamily="34" charset="0"/>
              </a:rPr>
              <a:t> Boas </a:t>
            </a:r>
            <a:r>
              <a:rPr lang="en-US" dirty="0" smtClean="0">
                <a:latin typeface="Bahnschrift SemiBold Condensed" pitchFamily="34" charset="0"/>
              </a:rPr>
              <a:t>yang </a:t>
            </a:r>
            <a:r>
              <a:rPr lang="en-US" dirty="0" err="1">
                <a:latin typeface="Bahnschrift SemiBold Condensed" pitchFamily="34" charset="0"/>
              </a:rPr>
              <a:t>menjadi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nenek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moyang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Daud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smtClean="0">
                <a:latin typeface="Bahnschrift SemiBold Condensed" pitchFamily="34" charset="0"/>
              </a:rPr>
              <a:t>yang </a:t>
            </a:r>
            <a:r>
              <a:rPr lang="en-US" dirty="0" err="1">
                <a:latin typeface="Bahnschrift SemiBold Condensed" pitchFamily="34" charset="0"/>
              </a:rPr>
              <a:t>muncul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dalam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silsilah</a:t>
            </a:r>
            <a:r>
              <a:rPr lang="en-US" dirty="0">
                <a:latin typeface="Bahnschrift SemiBold Condensed" pitchFamily="34" charset="0"/>
              </a:rPr>
              <a:t> di </a:t>
            </a:r>
            <a:r>
              <a:rPr lang="en-US" dirty="0" err="1">
                <a:latin typeface="Bahnschrift SemiBold Condensed" pitchFamily="34" charset="0"/>
              </a:rPr>
              <a:t>Matius</a:t>
            </a:r>
            <a:r>
              <a:rPr lang="en-US" dirty="0">
                <a:latin typeface="Bahnschrift SemiBold Condensed" pitchFamily="34" charset="0"/>
              </a:rPr>
              <a:t> 1.</a:t>
            </a:r>
          </a:p>
        </p:txBody>
      </p:sp>
    </p:spTree>
    <p:extLst>
      <p:ext uri="{BB962C8B-B14F-4D97-AF65-F5344CB8AC3E}">
        <p14:creationId xmlns:p14="http://schemas.microsoft.com/office/powerpoint/2010/main" val="364088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Maroon Background Vector Art, Icons, and Graphics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444"/>
            <a:ext cx="9144001" cy="687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424" y="2864858"/>
            <a:ext cx="5600337" cy="360091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err="1" smtClean="0">
                <a:latin typeface="Bahnschrift SemiBold Condensed" pitchFamily="34" charset="0"/>
              </a:rPr>
              <a:t>Rahab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juga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menjadi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pusat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tematik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dan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klimaks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dari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Ibrani</a:t>
            </a:r>
            <a:r>
              <a:rPr lang="en-US" sz="2800" dirty="0">
                <a:latin typeface="Bahnschrift SemiBold Condensed" pitchFamily="34" charset="0"/>
              </a:rPr>
              <a:t> 11. Paulus </a:t>
            </a:r>
            <a:r>
              <a:rPr lang="en-US" sz="2800" dirty="0" err="1">
                <a:latin typeface="Bahnschrift SemiBold Condensed" pitchFamily="34" charset="0"/>
              </a:rPr>
              <a:t>menulis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tentang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keruntuhan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kota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Yerikho</a:t>
            </a:r>
            <a:r>
              <a:rPr lang="en-US" sz="2800" dirty="0">
                <a:latin typeface="Bahnschrift SemiBold Condensed" pitchFamily="34" charset="0"/>
              </a:rPr>
              <a:t>, </a:t>
            </a:r>
            <a:r>
              <a:rPr lang="en-US" sz="2800" dirty="0" err="1">
                <a:latin typeface="Bahnschrift SemiBold Condensed" pitchFamily="34" charset="0"/>
              </a:rPr>
              <a:t>namun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melewatkan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nama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Yosua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sebagai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pemimpin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smtClean="0">
                <a:latin typeface="Bahnschrift SemiBold Condensed" pitchFamily="34" charset="0"/>
              </a:rPr>
              <a:t>yang </a:t>
            </a:r>
            <a:r>
              <a:rPr lang="en-US" sz="2800" dirty="0" err="1">
                <a:latin typeface="Bahnschrift SemiBold Condensed" pitchFamily="34" charset="0"/>
              </a:rPr>
              <a:t>menggantikan</a:t>
            </a:r>
            <a:r>
              <a:rPr lang="en-US" sz="2800" dirty="0">
                <a:latin typeface="Bahnschrift SemiBold Condensed" pitchFamily="34" charset="0"/>
              </a:rPr>
              <a:t> Musa, </a:t>
            </a:r>
            <a:r>
              <a:rPr lang="en-US" sz="2800" dirty="0" err="1">
                <a:latin typeface="Bahnschrift SemiBold Condensed" pitchFamily="34" charset="0"/>
              </a:rPr>
              <a:t>dan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langsung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mencantumkan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Rahab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sebagai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tokoh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iman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berikutnya</a:t>
            </a:r>
            <a:r>
              <a:rPr lang="en-US" sz="2800" dirty="0">
                <a:latin typeface="Bahnschrift SemiBold Condensed" pitchFamily="34" charset="0"/>
              </a:rPr>
              <a:t>. </a:t>
            </a:r>
            <a:r>
              <a:rPr lang="en-US" sz="2800" dirty="0" err="1">
                <a:latin typeface="Bahnschrift SemiBold Condensed" pitchFamily="34" charset="0"/>
              </a:rPr>
              <a:t>Itu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berarti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iman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Rahab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penting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untuk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diperhitungkan</a:t>
            </a:r>
            <a:r>
              <a:rPr lang="en-US" sz="2800" dirty="0">
                <a:latin typeface="Bahnschrift SemiBold Condensed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3383360" y="446570"/>
            <a:ext cx="57606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Eras Bold ITC" pitchFamily="34" charset="0"/>
              </a:rPr>
              <a:t>Dalam</a:t>
            </a:r>
            <a:r>
              <a:rPr lang="en-US" sz="32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Eras Bold ITC" pitchFamily="34" charset="0"/>
              </a:rPr>
              <a:t>kitab</a:t>
            </a:r>
            <a:r>
              <a:rPr lang="en-US" sz="32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Eras Bold ITC" pitchFamily="34" charset="0"/>
              </a:rPr>
              <a:t>Ibrani</a:t>
            </a:r>
            <a:r>
              <a:rPr lang="en-US" sz="32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Eras Bold ITC" pitchFamily="34" charset="0"/>
              </a:rPr>
              <a:t>Rahab</a:t>
            </a:r>
            <a:r>
              <a:rPr lang="en-US" sz="32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Eras Bold ITC" pitchFamily="34" charset="0"/>
              </a:rPr>
              <a:t>adalah</a:t>
            </a:r>
            <a:r>
              <a:rPr lang="en-US" sz="32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Eras Bold ITC" pitchFamily="34" charset="0"/>
              </a:rPr>
              <a:t>salah</a:t>
            </a:r>
            <a:r>
              <a:rPr lang="en-US" sz="32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Eras Bold ITC" pitchFamily="34" charset="0"/>
              </a:rPr>
              <a:t>satu</a:t>
            </a:r>
            <a:r>
              <a:rPr lang="en-US" sz="32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Eras Bold ITC" pitchFamily="34" charset="0"/>
              </a:rPr>
              <a:t>dari</a:t>
            </a:r>
            <a:r>
              <a:rPr lang="en-US" sz="32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Eras Bold ITC" pitchFamily="34" charset="0"/>
              </a:rPr>
              <a:t>dua</a:t>
            </a:r>
            <a:r>
              <a:rPr lang="en-US" sz="32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Eras Bold ITC" pitchFamily="34" charset="0"/>
              </a:rPr>
              <a:t>tokoh</a:t>
            </a:r>
            <a:r>
              <a:rPr lang="en-US" sz="32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Eras Bold ITC" pitchFamily="34" charset="0"/>
              </a:rPr>
              <a:t>iman</a:t>
            </a:r>
            <a:r>
              <a:rPr lang="en-US" sz="3200" dirty="0">
                <a:solidFill>
                  <a:schemeClr val="bg1"/>
                </a:solidFill>
                <a:latin typeface="Eras Bold ITC" pitchFamily="34" charset="0"/>
              </a:rPr>
              <a:t> yang </a:t>
            </a:r>
            <a:r>
              <a:rPr lang="en-US" sz="3200" dirty="0" err="1">
                <a:solidFill>
                  <a:schemeClr val="bg1"/>
                </a:solidFill>
                <a:latin typeface="Eras Bold ITC" pitchFamily="34" charset="0"/>
              </a:rPr>
              <a:t>namanya</a:t>
            </a:r>
            <a:r>
              <a:rPr lang="en-US" sz="32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Eras Bold ITC" pitchFamily="34" charset="0"/>
              </a:rPr>
              <a:t>didaftarkan</a:t>
            </a:r>
            <a:r>
              <a:rPr lang="en-US" sz="3200" dirty="0">
                <a:solidFill>
                  <a:schemeClr val="bg1"/>
                </a:solidFill>
                <a:latin typeface="Eras Bold ITC" pitchFamily="34" charset="0"/>
              </a:rPr>
              <a:t>.</a:t>
            </a:r>
          </a:p>
        </p:txBody>
      </p:sp>
      <p:pic>
        <p:nvPicPr>
          <p:cNvPr id="2050" name="Picture 2" descr="Pelajaran dari Rahab si Perempuan Sundal - Kristus Yesus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88206"/>
            <a:ext cx="2779787" cy="185319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KU PERCAYA YESUS: IMAN RAHA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292" y="3068960"/>
            <a:ext cx="3192708" cy="31927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68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9412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err="1">
                <a:latin typeface="Bernard MT Condensed" pitchFamily="18" charset="0"/>
              </a:rPr>
              <a:t>Mengapa</a:t>
            </a:r>
            <a:r>
              <a:rPr lang="en-US" sz="3200" dirty="0">
                <a:latin typeface="Bernard MT Condensed" pitchFamily="18" charset="0"/>
              </a:rPr>
              <a:t> </a:t>
            </a:r>
            <a:r>
              <a:rPr lang="en-US" sz="3200" dirty="0" err="1">
                <a:latin typeface="Bernard MT Condensed" pitchFamily="18" charset="0"/>
              </a:rPr>
              <a:t>Rahab</a:t>
            </a:r>
            <a:r>
              <a:rPr lang="en-US" sz="3200" dirty="0">
                <a:latin typeface="Bernard MT Condensed" pitchFamily="18" charset="0"/>
              </a:rPr>
              <a:t> </a:t>
            </a:r>
            <a:r>
              <a:rPr lang="en-US" sz="3200" dirty="0" err="1">
                <a:latin typeface="Bernard MT Condensed" pitchFamily="18" charset="0"/>
              </a:rPr>
              <a:t>disebut</a:t>
            </a:r>
            <a:r>
              <a:rPr lang="en-US" sz="3200" dirty="0">
                <a:latin typeface="Bernard MT Condensed" pitchFamily="18" charset="0"/>
              </a:rPr>
              <a:t> </a:t>
            </a:r>
            <a:r>
              <a:rPr lang="en-US" sz="3200" dirty="0" err="1">
                <a:latin typeface="Bernard MT Condensed" pitchFamily="18" charset="0"/>
              </a:rPr>
              <a:t>sebagai</a:t>
            </a:r>
            <a:r>
              <a:rPr lang="en-US" sz="3200" dirty="0">
                <a:latin typeface="Bernard MT Condensed" pitchFamily="18" charset="0"/>
              </a:rPr>
              <a:t> </a:t>
            </a:r>
            <a:r>
              <a:rPr lang="en-US" sz="3200" dirty="0" err="1">
                <a:latin typeface="Bernard MT Condensed" pitchFamily="18" charset="0"/>
              </a:rPr>
              <a:t>salah</a:t>
            </a:r>
            <a:r>
              <a:rPr lang="en-US" sz="3200" dirty="0">
                <a:latin typeface="Bernard MT Condensed" pitchFamily="18" charset="0"/>
              </a:rPr>
              <a:t> </a:t>
            </a:r>
            <a:r>
              <a:rPr lang="en-US" sz="3200" dirty="0" err="1">
                <a:latin typeface="Bernard MT Condensed" pitchFamily="18" charset="0"/>
              </a:rPr>
              <a:t>satu</a:t>
            </a:r>
            <a:r>
              <a:rPr lang="en-US" sz="3200" dirty="0">
                <a:latin typeface="Bernard MT Condensed" pitchFamily="18" charset="0"/>
              </a:rPr>
              <a:t> </a:t>
            </a:r>
            <a:r>
              <a:rPr lang="en-US" sz="3200" dirty="0" err="1">
                <a:latin typeface="Bernard MT Condensed" pitchFamily="18" charset="0"/>
              </a:rPr>
              <a:t>tokoh</a:t>
            </a:r>
            <a:r>
              <a:rPr lang="en-US" sz="3200" dirty="0">
                <a:latin typeface="Bernard MT Condensed" pitchFamily="18" charset="0"/>
              </a:rPr>
              <a:t> </a:t>
            </a:r>
            <a:r>
              <a:rPr lang="en-US" sz="3200" dirty="0" err="1">
                <a:latin typeface="Bernard MT Condensed" pitchFamily="18" charset="0"/>
              </a:rPr>
              <a:t>iman</a:t>
            </a:r>
            <a:r>
              <a:rPr lang="en-US" sz="3200" dirty="0">
                <a:latin typeface="Bernard MT Condensed" pitchFamily="18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5392" y="4797152"/>
            <a:ext cx="6635080" cy="13536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 smtClean="0">
                <a:solidFill>
                  <a:srgbClr val="CCFF66"/>
                </a:solidFill>
                <a:latin typeface="Berlin Sans FB Demi" pitchFamily="34" charset="0"/>
              </a:rPr>
              <a:t>Dia</a:t>
            </a:r>
            <a:r>
              <a:rPr lang="en-US" sz="2000" dirty="0" smtClean="0">
                <a:solidFill>
                  <a:srgbClr val="CCFF66"/>
                </a:solidFill>
                <a:latin typeface="Berlin Sans FB Demi" pitchFamily="34" charset="0"/>
              </a:rPr>
              <a:t> </a:t>
            </a:r>
            <a:r>
              <a:rPr lang="en-US" sz="2000" dirty="0" err="1">
                <a:solidFill>
                  <a:srgbClr val="CCFF66"/>
                </a:solidFill>
                <a:latin typeface="Berlin Sans FB Demi" pitchFamily="34" charset="0"/>
              </a:rPr>
              <a:t>adalah</a:t>
            </a:r>
            <a:r>
              <a:rPr lang="en-US" sz="2000" dirty="0">
                <a:solidFill>
                  <a:srgbClr val="CCFF66"/>
                </a:solidFill>
                <a:latin typeface="Berlin Sans FB Demi" pitchFamily="34" charset="0"/>
              </a:rPr>
              <a:t> </a:t>
            </a:r>
            <a:r>
              <a:rPr lang="en-US" sz="2000" dirty="0" err="1">
                <a:solidFill>
                  <a:srgbClr val="CCFF66"/>
                </a:solidFill>
                <a:latin typeface="Berlin Sans FB Demi" pitchFamily="34" charset="0"/>
              </a:rPr>
              <a:t>teladan</a:t>
            </a:r>
            <a:r>
              <a:rPr lang="en-US" sz="2000" dirty="0">
                <a:solidFill>
                  <a:srgbClr val="CCFF66"/>
                </a:solidFill>
                <a:latin typeface="Berlin Sans FB Demi" pitchFamily="34" charset="0"/>
              </a:rPr>
              <a:t> yang </a:t>
            </a:r>
            <a:r>
              <a:rPr lang="en-US" sz="2000" dirty="0" err="1">
                <a:solidFill>
                  <a:srgbClr val="CCFF66"/>
                </a:solidFill>
                <a:latin typeface="Berlin Sans FB Demi" pitchFamily="34" charset="0"/>
              </a:rPr>
              <a:t>baik</a:t>
            </a:r>
            <a:r>
              <a:rPr lang="en-US" sz="2000" dirty="0">
                <a:solidFill>
                  <a:srgbClr val="CCFF66"/>
                </a:solidFill>
                <a:latin typeface="Berlin Sans FB Demi" pitchFamily="34" charset="0"/>
              </a:rPr>
              <a:t> </a:t>
            </a:r>
            <a:r>
              <a:rPr lang="en-US" sz="2000" dirty="0" err="1">
                <a:solidFill>
                  <a:srgbClr val="CCFF66"/>
                </a:solidFill>
                <a:latin typeface="Berlin Sans FB Demi" pitchFamily="34" charset="0"/>
              </a:rPr>
              <a:t>bagi</a:t>
            </a:r>
            <a:r>
              <a:rPr lang="en-US" sz="2000" dirty="0">
                <a:solidFill>
                  <a:srgbClr val="CCFF66"/>
                </a:solidFill>
                <a:latin typeface="Berlin Sans FB Demi" pitchFamily="34" charset="0"/>
              </a:rPr>
              <a:t> </a:t>
            </a:r>
            <a:r>
              <a:rPr lang="en-US" sz="2000" dirty="0" err="1">
                <a:solidFill>
                  <a:srgbClr val="CCFF66"/>
                </a:solidFill>
                <a:latin typeface="Berlin Sans FB Demi" pitchFamily="34" charset="0"/>
              </a:rPr>
              <a:t>para</a:t>
            </a:r>
            <a:r>
              <a:rPr lang="en-US" sz="2000" dirty="0">
                <a:solidFill>
                  <a:srgbClr val="CCFF66"/>
                </a:solidFill>
                <a:latin typeface="Berlin Sans FB Demi" pitchFamily="34" charset="0"/>
              </a:rPr>
              <a:t> </a:t>
            </a:r>
            <a:r>
              <a:rPr lang="en-US" sz="2000" dirty="0" err="1">
                <a:solidFill>
                  <a:srgbClr val="CCFF66"/>
                </a:solidFill>
                <a:latin typeface="Berlin Sans FB Demi" pitchFamily="34" charset="0"/>
              </a:rPr>
              <a:t>pendengar</a:t>
            </a:r>
            <a:r>
              <a:rPr lang="en-US" sz="2000" dirty="0">
                <a:solidFill>
                  <a:srgbClr val="CCFF66"/>
                </a:solidFill>
                <a:latin typeface="Berlin Sans FB Demi" pitchFamily="34" charset="0"/>
              </a:rPr>
              <a:t> </a:t>
            </a:r>
            <a:r>
              <a:rPr lang="en-US" sz="2000" dirty="0" err="1">
                <a:solidFill>
                  <a:srgbClr val="CCFF66"/>
                </a:solidFill>
                <a:latin typeface="Berlin Sans FB Demi" pitchFamily="34" charset="0"/>
              </a:rPr>
              <a:t>Ibrani</a:t>
            </a:r>
            <a:r>
              <a:rPr lang="en-US" sz="2000" dirty="0">
                <a:solidFill>
                  <a:srgbClr val="CCFF66"/>
                </a:solidFill>
                <a:latin typeface="Berlin Sans FB Demi" pitchFamily="34" charset="0"/>
              </a:rPr>
              <a:t>, yang </a:t>
            </a:r>
            <a:r>
              <a:rPr lang="en-US" sz="2000" dirty="0" err="1">
                <a:solidFill>
                  <a:srgbClr val="CCFF66"/>
                </a:solidFill>
                <a:latin typeface="Berlin Sans FB Demi" pitchFamily="34" charset="0"/>
              </a:rPr>
              <a:t>tidak</a:t>
            </a:r>
            <a:r>
              <a:rPr lang="en-US" sz="2000" dirty="0">
                <a:solidFill>
                  <a:srgbClr val="CCFF66"/>
                </a:solidFill>
                <a:latin typeface="Berlin Sans FB Demi" pitchFamily="34" charset="0"/>
              </a:rPr>
              <a:t> </a:t>
            </a:r>
            <a:r>
              <a:rPr lang="en-US" sz="2000" dirty="0" err="1">
                <a:solidFill>
                  <a:srgbClr val="CCFF66"/>
                </a:solidFill>
                <a:latin typeface="Berlin Sans FB Demi" pitchFamily="34" charset="0"/>
              </a:rPr>
              <a:t>mendengar</a:t>
            </a:r>
            <a:r>
              <a:rPr lang="en-US" sz="2000" dirty="0">
                <a:solidFill>
                  <a:srgbClr val="CCFF66"/>
                </a:solidFill>
                <a:latin typeface="Berlin Sans FB Demi" pitchFamily="34" charset="0"/>
              </a:rPr>
              <a:t> </a:t>
            </a:r>
            <a:r>
              <a:rPr lang="en-US" sz="2000" dirty="0" err="1">
                <a:solidFill>
                  <a:srgbClr val="CCFF66"/>
                </a:solidFill>
                <a:latin typeface="Berlin Sans FB Demi" pitchFamily="34" charset="0"/>
              </a:rPr>
              <a:t>Yesus</a:t>
            </a:r>
            <a:r>
              <a:rPr lang="en-US" sz="2000" dirty="0">
                <a:solidFill>
                  <a:srgbClr val="CCFF66"/>
                </a:solidFill>
                <a:latin typeface="Berlin Sans FB Demi" pitchFamily="34" charset="0"/>
              </a:rPr>
              <a:t> </a:t>
            </a:r>
            <a:r>
              <a:rPr lang="en-US" sz="2000" dirty="0" err="1">
                <a:solidFill>
                  <a:srgbClr val="CCFF66"/>
                </a:solidFill>
                <a:latin typeface="Berlin Sans FB Demi" pitchFamily="34" charset="0"/>
              </a:rPr>
              <a:t>berkhotbah</a:t>
            </a:r>
            <a:r>
              <a:rPr lang="en-US" sz="2000" dirty="0">
                <a:solidFill>
                  <a:srgbClr val="CCFF66"/>
                </a:solidFill>
                <a:latin typeface="Berlin Sans FB Demi" pitchFamily="34" charset="0"/>
              </a:rPr>
              <a:t> </a:t>
            </a:r>
            <a:r>
              <a:rPr lang="en-US" sz="2000" dirty="0" err="1">
                <a:solidFill>
                  <a:srgbClr val="CCFF66"/>
                </a:solidFill>
                <a:latin typeface="Berlin Sans FB Demi" pitchFamily="34" charset="0"/>
              </a:rPr>
              <a:t>atau</a:t>
            </a:r>
            <a:r>
              <a:rPr lang="en-US" sz="2000" dirty="0">
                <a:solidFill>
                  <a:srgbClr val="CCFF66"/>
                </a:solidFill>
                <a:latin typeface="Berlin Sans FB Demi" pitchFamily="34" charset="0"/>
              </a:rPr>
              <a:t> </a:t>
            </a:r>
            <a:r>
              <a:rPr lang="en-US" sz="2000" dirty="0" err="1">
                <a:solidFill>
                  <a:srgbClr val="CCFF66"/>
                </a:solidFill>
                <a:latin typeface="Berlin Sans FB Demi" pitchFamily="34" charset="0"/>
              </a:rPr>
              <a:t>melihat</a:t>
            </a:r>
            <a:r>
              <a:rPr lang="en-US" sz="2000" dirty="0">
                <a:solidFill>
                  <a:srgbClr val="CCFF66"/>
                </a:solidFill>
                <a:latin typeface="Berlin Sans FB Demi" pitchFamily="34" charset="0"/>
              </a:rPr>
              <a:t> </a:t>
            </a:r>
            <a:r>
              <a:rPr lang="en-US" sz="2000" dirty="0" err="1">
                <a:solidFill>
                  <a:srgbClr val="CCFF66"/>
                </a:solidFill>
                <a:latin typeface="Berlin Sans FB Demi" pitchFamily="34" charset="0"/>
              </a:rPr>
              <a:t>Dia</a:t>
            </a:r>
            <a:r>
              <a:rPr lang="en-US" sz="2000" dirty="0">
                <a:solidFill>
                  <a:srgbClr val="CCFF66"/>
                </a:solidFill>
                <a:latin typeface="Berlin Sans FB Demi" pitchFamily="34" charset="0"/>
              </a:rPr>
              <a:t> </a:t>
            </a:r>
            <a:r>
              <a:rPr lang="en-US" sz="2000" dirty="0" err="1">
                <a:solidFill>
                  <a:srgbClr val="CCFF66"/>
                </a:solidFill>
                <a:latin typeface="Berlin Sans FB Demi" pitchFamily="34" charset="0"/>
              </a:rPr>
              <a:t>melakukan</a:t>
            </a:r>
            <a:r>
              <a:rPr lang="en-US" sz="2000" dirty="0">
                <a:solidFill>
                  <a:srgbClr val="CCFF66"/>
                </a:solidFill>
                <a:latin typeface="Berlin Sans FB Demi" pitchFamily="34" charset="0"/>
              </a:rPr>
              <a:t> </a:t>
            </a:r>
            <a:r>
              <a:rPr lang="en-US" sz="2000" dirty="0" err="1">
                <a:solidFill>
                  <a:srgbClr val="CCFF66"/>
                </a:solidFill>
                <a:latin typeface="Berlin Sans FB Demi" pitchFamily="34" charset="0"/>
              </a:rPr>
              <a:t>mukjizat</a:t>
            </a:r>
            <a:r>
              <a:rPr lang="en-US" sz="2000" dirty="0">
                <a:solidFill>
                  <a:srgbClr val="CCFF66"/>
                </a:solidFill>
                <a:latin typeface="Berlin Sans FB Demi" pitchFamily="34" charset="0"/>
              </a:rPr>
              <a:t>, </a:t>
            </a:r>
            <a:r>
              <a:rPr lang="en-US" sz="2000" dirty="0" err="1">
                <a:solidFill>
                  <a:srgbClr val="CCFF66"/>
                </a:solidFill>
                <a:latin typeface="Berlin Sans FB Demi" pitchFamily="34" charset="0"/>
              </a:rPr>
              <a:t>dan</a:t>
            </a:r>
            <a:r>
              <a:rPr lang="en-US" sz="2000" dirty="0">
                <a:solidFill>
                  <a:srgbClr val="CCFF66"/>
                </a:solidFill>
                <a:latin typeface="Berlin Sans FB Demi" pitchFamily="34" charset="0"/>
              </a:rPr>
              <a:t> </a:t>
            </a:r>
            <a:r>
              <a:rPr lang="en-US" sz="2000" dirty="0" err="1">
                <a:solidFill>
                  <a:srgbClr val="CCFF66"/>
                </a:solidFill>
                <a:latin typeface="Berlin Sans FB Demi" pitchFamily="34" charset="0"/>
              </a:rPr>
              <a:t>bagi</a:t>
            </a:r>
            <a:r>
              <a:rPr lang="en-US" sz="2000" dirty="0">
                <a:solidFill>
                  <a:srgbClr val="CCFF66"/>
                </a:solidFill>
                <a:latin typeface="Berlin Sans FB Demi" pitchFamily="34" charset="0"/>
              </a:rPr>
              <a:t> </a:t>
            </a:r>
            <a:r>
              <a:rPr lang="en-US" sz="2000" dirty="0" err="1">
                <a:solidFill>
                  <a:srgbClr val="CCFF66"/>
                </a:solidFill>
                <a:latin typeface="Berlin Sans FB Demi" pitchFamily="34" charset="0"/>
              </a:rPr>
              <a:t>kita</a:t>
            </a:r>
            <a:r>
              <a:rPr lang="en-US" sz="2000" dirty="0">
                <a:solidFill>
                  <a:srgbClr val="CCFF66"/>
                </a:solidFill>
                <a:latin typeface="Berlin Sans FB Demi" pitchFamily="34" charset="0"/>
              </a:rPr>
              <a:t> </a:t>
            </a:r>
            <a:r>
              <a:rPr lang="en-US" sz="2000" dirty="0" err="1">
                <a:solidFill>
                  <a:srgbClr val="CCFF66"/>
                </a:solidFill>
                <a:latin typeface="Berlin Sans FB Demi" pitchFamily="34" charset="0"/>
              </a:rPr>
              <a:t>juga</a:t>
            </a:r>
            <a:r>
              <a:rPr lang="en-US" sz="2000" dirty="0">
                <a:solidFill>
                  <a:srgbClr val="CCFF66"/>
                </a:solidFill>
                <a:latin typeface="Berlin Sans FB Demi" pitchFamily="34" charset="0"/>
              </a:rPr>
              <a:t>, yang </a:t>
            </a:r>
            <a:r>
              <a:rPr lang="en-US" sz="2000" dirty="0" err="1">
                <a:solidFill>
                  <a:srgbClr val="CCFF66"/>
                </a:solidFill>
                <a:latin typeface="Berlin Sans FB Demi" pitchFamily="34" charset="0"/>
              </a:rPr>
              <a:t>tidak</a:t>
            </a:r>
            <a:r>
              <a:rPr lang="en-US" sz="2000" dirty="0">
                <a:solidFill>
                  <a:srgbClr val="CCFF66"/>
                </a:solidFill>
                <a:latin typeface="Berlin Sans FB Demi" pitchFamily="34" charset="0"/>
              </a:rPr>
              <a:t> </a:t>
            </a:r>
            <a:r>
              <a:rPr lang="en-US" sz="2000" dirty="0" err="1">
                <a:solidFill>
                  <a:srgbClr val="CCFF66"/>
                </a:solidFill>
                <a:latin typeface="Berlin Sans FB Demi" pitchFamily="34" charset="0"/>
              </a:rPr>
              <a:t>melihat</a:t>
            </a:r>
            <a:r>
              <a:rPr lang="en-US" sz="2000" dirty="0">
                <a:solidFill>
                  <a:srgbClr val="CCFF66"/>
                </a:solidFill>
                <a:latin typeface="Berlin Sans FB Demi" pitchFamily="34" charset="0"/>
              </a:rPr>
              <a:t> </a:t>
            </a:r>
            <a:r>
              <a:rPr lang="en-US" sz="2000" dirty="0" err="1">
                <a:solidFill>
                  <a:srgbClr val="CCFF66"/>
                </a:solidFill>
                <a:latin typeface="Berlin Sans FB Demi" pitchFamily="34" charset="0"/>
              </a:rPr>
              <a:t>hal-hal</a:t>
            </a:r>
            <a:r>
              <a:rPr lang="en-US" sz="2000" dirty="0">
                <a:solidFill>
                  <a:srgbClr val="CCFF66"/>
                </a:solidFill>
                <a:latin typeface="Berlin Sans FB Demi" pitchFamily="34" charset="0"/>
              </a:rPr>
              <a:t> </a:t>
            </a:r>
            <a:r>
              <a:rPr lang="en-US" sz="2000" dirty="0" err="1">
                <a:solidFill>
                  <a:srgbClr val="CCFF66"/>
                </a:solidFill>
                <a:latin typeface="Berlin Sans FB Demi" pitchFamily="34" charset="0"/>
              </a:rPr>
              <a:t>ini</a:t>
            </a:r>
            <a:r>
              <a:rPr lang="en-US" sz="2000" dirty="0">
                <a:solidFill>
                  <a:srgbClr val="CCFF66"/>
                </a:solidFill>
                <a:latin typeface="Berlin Sans FB Demi" pitchFamily="34" charset="0"/>
              </a:rPr>
              <a:t>, </a:t>
            </a:r>
            <a:r>
              <a:rPr lang="en-US" sz="2000" dirty="0" err="1">
                <a:solidFill>
                  <a:srgbClr val="CCFF66"/>
                </a:solidFill>
                <a:latin typeface="Berlin Sans FB Demi" pitchFamily="34" charset="0"/>
              </a:rPr>
              <a:t>namun</a:t>
            </a:r>
            <a:r>
              <a:rPr lang="en-US" sz="2000" dirty="0">
                <a:solidFill>
                  <a:srgbClr val="CCFF66"/>
                </a:solidFill>
                <a:latin typeface="Berlin Sans FB Demi" pitchFamily="34" charset="0"/>
              </a:rPr>
              <a:t> </a:t>
            </a:r>
            <a:r>
              <a:rPr lang="en-US" sz="2000" dirty="0" err="1">
                <a:solidFill>
                  <a:srgbClr val="CCFF66"/>
                </a:solidFill>
                <a:latin typeface="Berlin Sans FB Demi" pitchFamily="34" charset="0"/>
              </a:rPr>
              <a:t>percaya</a:t>
            </a:r>
            <a:r>
              <a:rPr lang="en-US" sz="2000" dirty="0">
                <a:solidFill>
                  <a:srgbClr val="CCFF66"/>
                </a:solidFill>
                <a:latin typeface="Berlin Sans FB Demi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827584" y="1268760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all" spc="0" dirty="0" smtClean="0">
                <a:ln w="0"/>
                <a:solidFill>
                  <a:srgbClr val="FFC000"/>
                </a:solidFill>
                <a:effectLst>
                  <a:reflection blurRad="12700" stA="50000" endPos="50000" dist="5000" dir="5400000" sy="-100000" rotWithShape="0"/>
                </a:effectLst>
              </a:rPr>
              <a:t>1</a:t>
            </a:r>
            <a:endParaRPr lang="en-US" sz="9600" b="1" cap="all" spc="0" dirty="0">
              <a:ln w="0"/>
              <a:solidFill>
                <a:srgbClr val="FFC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7584" y="2795444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all" dirty="0">
                <a:ln w="0"/>
                <a:solidFill>
                  <a:srgbClr val="FFC000"/>
                </a:solidFill>
                <a:effectLst>
                  <a:reflection blurRad="12700" stA="50000" endPos="50000" dist="5000" dir="5400000" sy="-100000" rotWithShape="0"/>
                </a:effectLst>
              </a:rPr>
              <a:t>2</a:t>
            </a:r>
            <a:endParaRPr lang="en-US" sz="9600" b="1" cap="all" spc="0" dirty="0">
              <a:ln w="0"/>
              <a:solidFill>
                <a:srgbClr val="FFC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9189" y="4581128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all" dirty="0">
                <a:ln w="0"/>
                <a:solidFill>
                  <a:srgbClr val="FFC000"/>
                </a:solidFill>
                <a:effectLst>
                  <a:reflection blurRad="12700" stA="50000" endPos="50000" dist="5000" dir="5400000" sy="-100000" rotWithShape="0"/>
                </a:effectLst>
              </a:rPr>
              <a:t>3</a:t>
            </a:r>
            <a:endParaRPr lang="en-US" sz="9600" b="1" cap="all" spc="0" dirty="0">
              <a:ln w="0"/>
              <a:solidFill>
                <a:srgbClr val="FFC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95736" y="1591925"/>
            <a:ext cx="6480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C000"/>
                </a:solidFill>
                <a:latin typeface="Berlin Sans FB Demi" pitchFamily="34" charset="0"/>
              </a:rPr>
              <a:t>Perbuatan</a:t>
            </a:r>
            <a:r>
              <a:rPr lang="en-US" sz="2400" dirty="0">
                <a:solidFill>
                  <a:srgbClr val="FFC00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Berlin Sans FB Demi" pitchFamily="34" charset="0"/>
              </a:rPr>
              <a:t>iman</a:t>
            </a:r>
            <a:r>
              <a:rPr lang="en-US" sz="2400" dirty="0">
                <a:solidFill>
                  <a:srgbClr val="FFC00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Berlin Sans FB Demi" pitchFamily="34" charset="0"/>
              </a:rPr>
              <a:t>Rahab</a:t>
            </a:r>
            <a:r>
              <a:rPr lang="en-US" sz="2400" dirty="0">
                <a:solidFill>
                  <a:srgbClr val="FFC00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Berlin Sans FB Demi" pitchFamily="34" charset="0"/>
              </a:rPr>
              <a:t>adalah</a:t>
            </a:r>
            <a:r>
              <a:rPr lang="en-US" sz="2400" dirty="0">
                <a:solidFill>
                  <a:srgbClr val="FFC00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Berlin Sans FB Demi" pitchFamily="34" charset="0"/>
              </a:rPr>
              <a:t>bahwa</a:t>
            </a:r>
            <a:r>
              <a:rPr lang="en-US" sz="2400" dirty="0">
                <a:solidFill>
                  <a:srgbClr val="FFC00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Berlin Sans FB Demi" pitchFamily="34" charset="0"/>
              </a:rPr>
              <a:t>dia</a:t>
            </a:r>
            <a:r>
              <a:rPr lang="en-US" sz="2400" dirty="0">
                <a:solidFill>
                  <a:srgbClr val="FFC00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Berlin Sans FB Demi" pitchFamily="34" charset="0"/>
              </a:rPr>
              <a:t>mendengar</a:t>
            </a:r>
            <a:r>
              <a:rPr lang="en-US" sz="2400" dirty="0">
                <a:solidFill>
                  <a:srgbClr val="FFC000"/>
                </a:solidFill>
                <a:latin typeface="Berlin Sans FB Demi" pitchFamily="34" charset="0"/>
              </a:rPr>
              <a:t>, </a:t>
            </a:r>
            <a:r>
              <a:rPr lang="en-US" sz="2400" dirty="0" err="1">
                <a:solidFill>
                  <a:srgbClr val="FFC000"/>
                </a:solidFill>
                <a:latin typeface="Berlin Sans FB Demi" pitchFamily="34" charset="0"/>
              </a:rPr>
              <a:t>percaya</a:t>
            </a:r>
            <a:r>
              <a:rPr lang="en-US" sz="2400" dirty="0">
                <a:solidFill>
                  <a:srgbClr val="FFC000"/>
                </a:solidFill>
                <a:latin typeface="Berlin Sans FB Demi" pitchFamily="34" charset="0"/>
              </a:rPr>
              <a:t>, </a:t>
            </a:r>
            <a:r>
              <a:rPr lang="en-US" sz="2400" dirty="0" err="1">
                <a:solidFill>
                  <a:srgbClr val="FFC000"/>
                </a:solidFill>
                <a:latin typeface="Berlin Sans FB Demi" pitchFamily="34" charset="0"/>
              </a:rPr>
              <a:t>dan</a:t>
            </a:r>
            <a:r>
              <a:rPr lang="en-US" sz="2400" dirty="0">
                <a:solidFill>
                  <a:srgbClr val="FFC00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Berlin Sans FB Demi" pitchFamily="34" charset="0"/>
              </a:rPr>
              <a:t>taat</a:t>
            </a:r>
            <a:r>
              <a:rPr lang="en-US" sz="2400" dirty="0">
                <a:solidFill>
                  <a:srgbClr val="FFC000"/>
                </a:solidFill>
                <a:latin typeface="Berlin Sans FB Demi" pitchFamily="34" charset="0"/>
              </a:rPr>
              <a:t>, </a:t>
            </a:r>
            <a:r>
              <a:rPr lang="en-US" sz="2400" dirty="0" err="1">
                <a:solidFill>
                  <a:srgbClr val="FFC000"/>
                </a:solidFill>
                <a:latin typeface="Berlin Sans FB Demi" pitchFamily="34" charset="0"/>
              </a:rPr>
              <a:t>meskipun</a:t>
            </a:r>
            <a:r>
              <a:rPr lang="en-US" sz="2400" dirty="0">
                <a:solidFill>
                  <a:srgbClr val="FFC00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Berlin Sans FB Demi" pitchFamily="34" charset="0"/>
              </a:rPr>
              <a:t>dia</a:t>
            </a:r>
            <a:r>
              <a:rPr lang="en-US" sz="2400" dirty="0">
                <a:solidFill>
                  <a:srgbClr val="FFC00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Berlin Sans FB Demi" pitchFamily="34" charset="0"/>
              </a:rPr>
              <a:t>tidak</a:t>
            </a:r>
            <a:r>
              <a:rPr lang="en-US" sz="2400" dirty="0">
                <a:solidFill>
                  <a:srgbClr val="FFC00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Berlin Sans FB Demi" pitchFamily="34" charset="0"/>
              </a:rPr>
              <a:t>melihat</a:t>
            </a:r>
            <a:r>
              <a:rPr lang="en-US" sz="2400" dirty="0">
                <a:solidFill>
                  <a:srgbClr val="FFC000"/>
                </a:solidFill>
                <a:latin typeface="Berlin Sans FB Demi" pitchFamily="34" charset="0"/>
              </a:rPr>
              <a:t>.    </a:t>
            </a:r>
            <a:endParaRPr lang="en-US" sz="2400" dirty="0">
              <a:solidFill>
                <a:srgbClr val="FFC000"/>
              </a:solidFill>
              <a:latin typeface="Berlin Sans FB Dem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95736" y="3164775"/>
            <a:ext cx="63986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FFFF00"/>
                </a:solidFill>
                <a:latin typeface="Eras Bold ITC" pitchFamily="34" charset="0"/>
              </a:rPr>
              <a:t>Dia</a:t>
            </a:r>
            <a:r>
              <a:rPr lang="en-US" sz="20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Eras Bold ITC" pitchFamily="34" charset="0"/>
              </a:rPr>
              <a:t>tidak</a:t>
            </a:r>
            <a:r>
              <a:rPr lang="en-US" sz="20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Eras Bold ITC" pitchFamily="34" charset="0"/>
              </a:rPr>
              <a:t>melihat</a:t>
            </a:r>
            <a:r>
              <a:rPr lang="en-US" sz="20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Eras Bold ITC" pitchFamily="34" charset="0"/>
              </a:rPr>
              <a:t>tulah-tulah</a:t>
            </a:r>
            <a:r>
              <a:rPr lang="en-US" sz="2000" dirty="0">
                <a:solidFill>
                  <a:srgbClr val="FFFF00"/>
                </a:solidFill>
                <a:latin typeface="Eras Bold ITC" pitchFamily="34" charset="0"/>
              </a:rPr>
              <a:t> di </a:t>
            </a:r>
            <a:r>
              <a:rPr lang="en-US" sz="2000" dirty="0" err="1">
                <a:solidFill>
                  <a:srgbClr val="FFFF00"/>
                </a:solidFill>
                <a:latin typeface="Eras Bold ITC" pitchFamily="34" charset="0"/>
              </a:rPr>
              <a:t>Mesir</a:t>
            </a:r>
            <a:r>
              <a:rPr lang="en-US" sz="2000" dirty="0">
                <a:solidFill>
                  <a:srgbClr val="FFFF00"/>
                </a:solidFill>
                <a:latin typeface="Eras Bold ITC" pitchFamily="34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Eras Bold ITC" pitchFamily="34" charset="0"/>
              </a:rPr>
              <a:t>atau</a:t>
            </a:r>
            <a:r>
              <a:rPr lang="en-US" sz="20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Eras Bold ITC" pitchFamily="34" charset="0"/>
              </a:rPr>
              <a:t>pembebasan</a:t>
            </a:r>
            <a:r>
              <a:rPr lang="en-US" sz="2000" dirty="0">
                <a:solidFill>
                  <a:srgbClr val="FFFF00"/>
                </a:solidFill>
                <a:latin typeface="Eras Bold ITC" pitchFamily="34" charset="0"/>
              </a:rPr>
              <a:t> di </a:t>
            </a:r>
            <a:r>
              <a:rPr lang="en-US" sz="2000" dirty="0" err="1">
                <a:solidFill>
                  <a:srgbClr val="FFFF00"/>
                </a:solidFill>
                <a:latin typeface="Eras Bold ITC" pitchFamily="34" charset="0"/>
              </a:rPr>
              <a:t>Laut</a:t>
            </a:r>
            <a:r>
              <a:rPr lang="en-US" sz="20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Eras Bold ITC" pitchFamily="34" charset="0"/>
              </a:rPr>
              <a:t>Merah</a:t>
            </a:r>
            <a:r>
              <a:rPr lang="en-US" sz="2000" dirty="0">
                <a:solidFill>
                  <a:srgbClr val="FFFF00"/>
                </a:solidFill>
                <a:latin typeface="Eras Bold ITC" pitchFamily="34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Eras Bold ITC" pitchFamily="34" charset="0"/>
              </a:rPr>
              <a:t>atau</a:t>
            </a:r>
            <a:r>
              <a:rPr lang="en-US" sz="2000" dirty="0">
                <a:solidFill>
                  <a:srgbClr val="FFFF00"/>
                </a:solidFill>
                <a:latin typeface="Eras Bold ITC" pitchFamily="34" charset="0"/>
              </a:rPr>
              <a:t> air </a:t>
            </a:r>
            <a:r>
              <a:rPr lang="en-US" sz="2000" dirty="0" err="1">
                <a:solidFill>
                  <a:srgbClr val="FFFF00"/>
                </a:solidFill>
                <a:latin typeface="Eras Bold ITC" pitchFamily="34" charset="0"/>
              </a:rPr>
              <a:t>mengalir</a:t>
            </a:r>
            <a:r>
              <a:rPr lang="en-US" sz="20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Eras Bold ITC" pitchFamily="34" charset="0"/>
              </a:rPr>
              <a:t>dari</a:t>
            </a:r>
            <a:r>
              <a:rPr lang="en-US" sz="20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Eras Bold ITC" pitchFamily="34" charset="0"/>
              </a:rPr>
              <a:t>batu</a:t>
            </a:r>
            <a:r>
              <a:rPr lang="en-US" sz="2000" dirty="0">
                <a:solidFill>
                  <a:srgbClr val="FFFF00"/>
                </a:solidFill>
                <a:latin typeface="Eras Bold ITC" pitchFamily="34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Eras Bold ITC" pitchFamily="34" charset="0"/>
              </a:rPr>
              <a:t>atau</a:t>
            </a:r>
            <a:r>
              <a:rPr lang="en-US" sz="2000" dirty="0">
                <a:solidFill>
                  <a:srgbClr val="FFFF00"/>
                </a:solidFill>
                <a:latin typeface="Eras Bold ITC" pitchFamily="34" charset="0"/>
              </a:rPr>
              <a:t> roti </a:t>
            </a:r>
            <a:r>
              <a:rPr lang="en-US" sz="2000" dirty="0" err="1">
                <a:solidFill>
                  <a:srgbClr val="FFFF00"/>
                </a:solidFill>
                <a:latin typeface="Eras Bold ITC" pitchFamily="34" charset="0"/>
              </a:rPr>
              <a:t>turun</a:t>
            </a:r>
            <a:r>
              <a:rPr lang="en-US" sz="20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Eras Bold ITC" pitchFamily="34" charset="0"/>
              </a:rPr>
              <a:t>dari</a:t>
            </a:r>
            <a:r>
              <a:rPr lang="en-US" sz="20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Eras Bold ITC" pitchFamily="34" charset="0"/>
              </a:rPr>
              <a:t>surga</a:t>
            </a:r>
            <a:r>
              <a:rPr lang="en-US" sz="2000" dirty="0">
                <a:solidFill>
                  <a:srgbClr val="FFFF00"/>
                </a:solidFill>
                <a:latin typeface="Eras Bold ITC" pitchFamily="34" charset="0"/>
              </a:rPr>
              <a:t>; </a:t>
            </a:r>
            <a:r>
              <a:rPr lang="en-US" sz="2000" dirty="0" err="1">
                <a:solidFill>
                  <a:srgbClr val="FFFF00"/>
                </a:solidFill>
                <a:latin typeface="Eras Bold ITC" pitchFamily="34" charset="0"/>
              </a:rPr>
              <a:t>namun</a:t>
            </a:r>
            <a:r>
              <a:rPr lang="en-US" sz="2000" dirty="0">
                <a:solidFill>
                  <a:srgbClr val="FFFF00"/>
                </a:solidFill>
                <a:latin typeface="Eras Bold ITC" pitchFamily="34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Eras Bold ITC" pitchFamily="34" charset="0"/>
              </a:rPr>
              <a:t>dia</a:t>
            </a:r>
            <a:r>
              <a:rPr lang="en-US" sz="20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Eras Bold ITC" pitchFamily="34" charset="0"/>
              </a:rPr>
              <a:t>percaya</a:t>
            </a:r>
            <a:r>
              <a:rPr lang="en-US" sz="2000" dirty="0">
                <a:solidFill>
                  <a:srgbClr val="FFFF00"/>
                </a:solidFill>
                <a:latin typeface="Eras Bold ITC" pitchFamily="34" charset="0"/>
              </a:rPr>
              <a:t>.    </a:t>
            </a:r>
            <a:endParaRPr lang="en-US" sz="2000" dirty="0">
              <a:solidFill>
                <a:srgbClr val="FFFF00"/>
              </a:solidFill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67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008112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Bernard MT Condensed" pitchFamily="18" charset="0"/>
              </a:rPr>
              <a:t>Ellen G. </a:t>
            </a:r>
            <a:r>
              <a:rPr lang="en-US" sz="3200" dirty="0" smtClean="0">
                <a:solidFill>
                  <a:schemeClr val="bg1"/>
                </a:solidFill>
                <a:latin typeface="Bernard MT Condensed" pitchFamily="18" charset="0"/>
              </a:rPr>
              <a:t>White, </a:t>
            </a:r>
            <a:r>
              <a:rPr lang="en-US" sz="3200" dirty="0">
                <a:solidFill>
                  <a:schemeClr val="bg1"/>
                </a:solidFill>
                <a:latin typeface="Bernard MT Condensed" pitchFamily="18" charset="0"/>
              </a:rPr>
              <a:t>Daughters of God, </a:t>
            </a:r>
            <a:r>
              <a:rPr lang="en-US" sz="3200" dirty="0" err="1">
                <a:solidFill>
                  <a:schemeClr val="bg1"/>
                </a:solidFill>
                <a:latin typeface="Bernard MT Condensed" pitchFamily="18" charset="0"/>
              </a:rPr>
              <a:t>hlm</a:t>
            </a:r>
            <a:r>
              <a:rPr lang="en-US" sz="3200" dirty="0">
                <a:solidFill>
                  <a:schemeClr val="bg1"/>
                </a:solidFill>
                <a:latin typeface="Bernard MT Condensed" pitchFamily="18" charset="0"/>
              </a:rPr>
              <a:t>. 35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6192688" cy="50691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err="1" smtClean="0">
                <a:latin typeface="Bahnschrift SemiBold Condensed" pitchFamily="34" charset="0"/>
              </a:rPr>
              <a:t>Rahab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adalah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seorang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pelacur</a:t>
            </a:r>
            <a:r>
              <a:rPr lang="en-US" sz="2800" dirty="0">
                <a:latin typeface="Bahnschrift SemiBold Condensed" pitchFamily="34" charset="0"/>
              </a:rPr>
              <a:t> yang </a:t>
            </a:r>
            <a:r>
              <a:rPr lang="en-US" sz="2800" dirty="0" err="1">
                <a:latin typeface="Bahnschrift SemiBold Condensed" pitchFamily="34" charset="0"/>
              </a:rPr>
              <a:t>tinggal</a:t>
            </a:r>
            <a:r>
              <a:rPr lang="en-US" sz="2800" dirty="0">
                <a:latin typeface="Bahnschrift SemiBold Condensed" pitchFamily="34" charset="0"/>
              </a:rPr>
              <a:t> di </a:t>
            </a:r>
            <a:r>
              <a:rPr lang="en-US" sz="2800" dirty="0" err="1">
                <a:latin typeface="Bahnschrift SemiBold Condensed" pitchFamily="34" charset="0"/>
              </a:rPr>
              <a:t>tembok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Yerikho</a:t>
            </a:r>
            <a:r>
              <a:rPr lang="en-US" sz="2800" dirty="0">
                <a:latin typeface="Bahnschrift SemiBold Condensed" pitchFamily="34" charset="0"/>
              </a:rPr>
              <a:t>. </a:t>
            </a:r>
            <a:r>
              <a:rPr lang="en-US" sz="2800" dirty="0" err="1">
                <a:latin typeface="Bahnschrift SemiBold Condensed" pitchFamily="34" charset="0"/>
              </a:rPr>
              <a:t>Dia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menyembunyikan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dua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mata-mata</a:t>
            </a:r>
            <a:r>
              <a:rPr lang="en-US" sz="2800" dirty="0">
                <a:latin typeface="Bahnschrift SemiBold Condensed" pitchFamily="34" charset="0"/>
              </a:rPr>
              <a:t> Israel yang </a:t>
            </a:r>
            <a:r>
              <a:rPr lang="en-US" sz="2800" dirty="0" err="1">
                <a:latin typeface="Bahnschrift SemiBold Condensed" pitchFamily="34" charset="0"/>
              </a:rPr>
              <a:t>dikirim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untuk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memeriksa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pertahanan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kota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itu</a:t>
            </a:r>
            <a:r>
              <a:rPr lang="en-US" sz="2800" dirty="0"/>
              <a:t>. 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Karena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kebaikannya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kepada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mereka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dan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pernyataan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keyakinannya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kepada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Bold ITC" pitchFamily="34" charset="0"/>
              </a:rPr>
              <a:t>Tuhan</a:t>
            </a:r>
            <a:r>
              <a:rPr lang="en-US" sz="2800" dirty="0">
                <a:solidFill>
                  <a:srgbClr val="C00000"/>
                </a:solidFill>
                <a:latin typeface="Eras Bold ITC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Eras Bold ITC" pitchFamily="34" charset="0"/>
              </a:rPr>
              <a:t>mata-mata</a:t>
            </a:r>
            <a:r>
              <a:rPr lang="en-US" sz="28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Bold ITC" pitchFamily="34" charset="0"/>
              </a:rPr>
              <a:t>itu</a:t>
            </a:r>
            <a:r>
              <a:rPr lang="en-US" sz="28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Bold ITC" pitchFamily="34" charset="0"/>
              </a:rPr>
              <a:t>berjanji</a:t>
            </a:r>
            <a:r>
              <a:rPr lang="en-US" sz="28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Bold ITC" pitchFamily="34" charset="0"/>
              </a:rPr>
              <a:t>bahwa</a:t>
            </a:r>
            <a:r>
              <a:rPr lang="en-US" sz="28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nyawa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Bold ITC" pitchFamily="34" charset="0"/>
              </a:rPr>
              <a:t>Rahab</a:t>
            </a:r>
            <a:r>
              <a:rPr lang="en-US" sz="28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Bold ITC" pitchFamily="34" charset="0"/>
              </a:rPr>
              <a:t>dan</a:t>
            </a:r>
            <a:r>
              <a:rPr lang="en-US" sz="28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Bold ITC" pitchFamily="34" charset="0"/>
              </a:rPr>
              <a:t>keluarganya</a:t>
            </a:r>
            <a:r>
              <a:rPr lang="en-US" sz="28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Bold ITC" pitchFamily="34" charset="0"/>
              </a:rPr>
              <a:t>akan</a:t>
            </a:r>
            <a:r>
              <a:rPr lang="en-US" sz="28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Bold ITC" pitchFamily="34" charset="0"/>
              </a:rPr>
              <a:t>selamat</a:t>
            </a:r>
            <a:r>
              <a:rPr lang="en-US" sz="28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Bold ITC" pitchFamily="34" charset="0"/>
              </a:rPr>
              <a:t>ketika</a:t>
            </a:r>
            <a:r>
              <a:rPr lang="en-US" sz="28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Bold ITC" pitchFamily="34" charset="0"/>
              </a:rPr>
              <a:t>serangan</a:t>
            </a:r>
            <a:r>
              <a:rPr lang="en-US" sz="28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Bold ITC" pitchFamily="34" charset="0"/>
              </a:rPr>
              <a:t>itu</a:t>
            </a:r>
            <a:r>
              <a:rPr lang="en-US" sz="28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Bold ITC" pitchFamily="34" charset="0"/>
              </a:rPr>
              <a:t>datang</a:t>
            </a:r>
            <a:r>
              <a:rPr lang="en-US" sz="28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Bold ITC" pitchFamily="34" charset="0"/>
              </a:rPr>
              <a:t>ke</a:t>
            </a:r>
            <a:r>
              <a:rPr lang="en-US" sz="28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Yerikho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4100" name="Picture 4" descr="Zo Phualva Thupuak: Vol 09, Issue 06 - Zomi Adventist Innk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308773"/>
            <a:ext cx="2522934" cy="32293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65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Maroon Background Vector Art, Icons, and Graphics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444"/>
            <a:ext cx="9144001" cy="687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80728"/>
            <a:ext cx="5497908" cy="5152479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Di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samping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Rahab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, Paulus </a:t>
            </a:r>
            <a:r>
              <a:rPr lang="en-US" sz="2800" dirty="0" err="1" smtClean="0">
                <a:solidFill>
                  <a:srgbClr val="002060"/>
                </a:solidFill>
                <a:latin typeface="Eras Bold ITC" pitchFamily="34" charset="0"/>
              </a:rPr>
              <a:t>juga</a:t>
            </a:r>
            <a:r>
              <a:rPr lang="en-US" sz="28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mendaftarkan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sejumlah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peristiwa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dan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Eras Bold ITC" pitchFamily="34" charset="0"/>
              </a:rPr>
              <a:t>tokoh-tokoh</a:t>
            </a:r>
            <a:r>
              <a:rPr lang="en-US" sz="28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iman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lainnya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namun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Eras Bold ITC" pitchFamily="34" charset="0"/>
              </a:rPr>
              <a:t>tidak</a:t>
            </a:r>
            <a:r>
              <a:rPr lang="en-US" sz="28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membuat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rinciannya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[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Ibrani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11:35-40]. </a:t>
            </a:r>
            <a:endParaRPr lang="en-US" sz="2800" dirty="0" smtClean="0">
              <a:solidFill>
                <a:srgbClr val="002060"/>
              </a:solidFill>
              <a:latin typeface="Eras Bold ITC" pitchFamily="34" charset="0"/>
            </a:endParaRPr>
          </a:p>
          <a:p>
            <a:pPr marL="0" indent="0">
              <a:buNone/>
            </a:pPr>
            <a:r>
              <a:rPr lang="en-US" sz="2800" dirty="0" err="1" smtClean="0">
                <a:solidFill>
                  <a:srgbClr val="002060"/>
                </a:solidFill>
                <a:latin typeface="Eras Bold ITC" pitchFamily="34" charset="0"/>
              </a:rPr>
              <a:t>Namun</a:t>
            </a:r>
            <a:r>
              <a:rPr lang="en-US" sz="28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semua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mengajarkan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untuk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tetap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percaya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sekalipun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Eras Bold ITC" pitchFamily="34" charset="0"/>
              </a:rPr>
              <a:t>belum</a:t>
            </a:r>
            <a:r>
              <a:rPr lang="en-US" sz="28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melihat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upah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dan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tidak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ada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alasan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untuk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tidak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percaya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.</a:t>
            </a:r>
          </a:p>
        </p:txBody>
      </p:sp>
      <p:pic>
        <p:nvPicPr>
          <p:cNvPr id="4" name="Picture 4" descr="Rahab, Wanita Pemberani - GBI Pasir Koja 39 Bandu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3" r="18116"/>
          <a:stretch/>
        </p:blipFill>
        <p:spPr bwMode="auto">
          <a:xfrm>
            <a:off x="5993967" y="1196752"/>
            <a:ext cx="2644480" cy="3480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" name="Imagen 7" descr="Imagen que contiene colorido, pintura, decorado, tabla&#10;&#10;Descripción generada automáticamente">
            <a:extLst>
              <a:ext uri="{FF2B5EF4-FFF2-40B4-BE49-F238E27FC236}">
                <a16:creationId xmlns="" xmlns:a16="http://schemas.microsoft.com/office/drawing/2014/main" id="{33B3F6E0-9A04-4152-8E7E-643731433E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2320" y="5025403"/>
            <a:ext cx="1483200" cy="15237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0000"/>
            </a:contourClr>
          </a:sp3d>
        </p:spPr>
      </p:pic>
      <p:pic>
        <p:nvPicPr>
          <p:cNvPr id="7" name="Imagen 3" descr="Imagen que contiene persona, hombre, parado, mujer&#10;&#10;Descripción generada automáticamente">
            <a:extLst>
              <a:ext uri="{FF2B5EF4-FFF2-40B4-BE49-F238E27FC236}">
                <a16:creationId xmlns="" xmlns:a16="http://schemas.microsoft.com/office/drawing/2014/main" id="{3E62D8EE-3107-402C-A676-53400C5150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5798" y="5072953"/>
            <a:ext cx="1968221" cy="14761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accent6">
                <a:lumMod val="40000"/>
                <a:lumOff val="60000"/>
              </a:schemeClr>
            </a:contourClr>
          </a:sp3d>
        </p:spPr>
      </p:pic>
    </p:spTree>
    <p:extLst>
      <p:ext uri="{BB962C8B-B14F-4D97-AF65-F5344CB8AC3E}">
        <p14:creationId xmlns:p14="http://schemas.microsoft.com/office/powerpoint/2010/main" val="267696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588"/>
            <a:ext cx="8771791" cy="162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3600" dirty="0" smtClean="0">
                <a:solidFill>
                  <a:srgbClr val="FFFF00"/>
                </a:solidFill>
                <a:latin typeface="Impact" pitchFamily="34" charset="0"/>
              </a:rPr>
              <a:t>YESUS</a:t>
            </a:r>
            <a:r>
              <a:rPr lang="fi-FI" sz="3600" dirty="0">
                <a:solidFill>
                  <a:srgbClr val="FFFF00"/>
                </a:solidFill>
                <a:latin typeface="Impact" pitchFamily="34" charset="0"/>
              </a:rPr>
              <a:t>, PENULIS DAN PENYEMPURNA IMAN </a:t>
            </a:r>
            <a:r>
              <a:rPr lang="fi-FI" sz="3600" dirty="0" smtClean="0">
                <a:solidFill>
                  <a:srgbClr val="FFFF00"/>
                </a:solidFill>
                <a:latin typeface="Impact" pitchFamily="34" charset="0"/>
              </a:rPr>
              <a:t>KITA</a:t>
            </a:r>
            <a:r>
              <a:rPr lang="fi-FI" sz="3600" dirty="0" smtClean="0">
                <a:solidFill>
                  <a:srgbClr val="FFFF00"/>
                </a:solidFill>
              </a:rPr>
              <a:t/>
            </a:r>
            <a:br>
              <a:rPr lang="fi-FI" sz="3600" dirty="0" smtClean="0">
                <a:solidFill>
                  <a:srgbClr val="FFFF00"/>
                </a:solidFill>
              </a:rPr>
            </a:br>
            <a:r>
              <a:rPr lang="fi-FI" sz="3100" dirty="0">
                <a:solidFill>
                  <a:schemeClr val="bg1"/>
                </a:solidFill>
                <a:latin typeface="Bernard MT Condensed" pitchFamily="18" charset="0"/>
              </a:rPr>
              <a:t>Kamis, 10 Maret 2022</a:t>
            </a:r>
            <a:endParaRPr lang="en-US" sz="31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pic>
        <p:nvPicPr>
          <p:cNvPr id="1026" name="Picture 2" descr="OPINION: How the Bible works – Cranbrook Daily Townsma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74"/>
          <a:stretch/>
        </p:blipFill>
        <p:spPr bwMode="auto">
          <a:xfrm>
            <a:off x="-21348" y="2182191"/>
            <a:ext cx="3153188" cy="2498794"/>
          </a:xfrm>
          <a:prstGeom prst="teardrop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3" descr="Imagen que contiene espejo, persona, viendo, sostener&#10;&#10;Descripción generada automáticamente">
            <a:extLst>
              <a:ext uri="{FF2B5EF4-FFF2-40B4-BE49-F238E27FC236}">
                <a16:creationId xmlns="" xmlns:a16="http://schemas.microsoft.com/office/drawing/2014/main" id="{BE15F421-A118-412F-BC09-70708AB88B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145" y="4365104"/>
            <a:ext cx="1816202" cy="1800200"/>
          </a:xfrm>
          <a:prstGeom prst="roundRect">
            <a:avLst>
              <a:gd name="adj" fmla="val 3523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1800" y="1844824"/>
            <a:ext cx="5688633" cy="4525963"/>
          </a:xfrm>
          <a:solidFill>
            <a:schemeClr val="accent2">
              <a:lumMod val="75000"/>
            </a:schemeClr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900" dirty="0" err="1">
                <a:solidFill>
                  <a:schemeClr val="bg1"/>
                </a:solidFill>
                <a:latin typeface="Eras Bold ITC" pitchFamily="34" charset="0"/>
              </a:rPr>
              <a:t>Ibrani</a:t>
            </a:r>
            <a:r>
              <a:rPr lang="en-US" sz="3900" dirty="0">
                <a:solidFill>
                  <a:schemeClr val="bg1"/>
                </a:solidFill>
                <a:latin typeface="Eras Bold ITC" pitchFamily="34" charset="0"/>
              </a:rPr>
              <a:t> 12:2 </a:t>
            </a:r>
            <a:endParaRPr lang="en-US" sz="3900" dirty="0" smtClean="0">
              <a:solidFill>
                <a:schemeClr val="bg1"/>
              </a:solidFill>
              <a:latin typeface="Eras Bold ITC" pitchFamily="34" charset="0"/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Marilah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kita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melakukannya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dengan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mata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yang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tertuju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kepada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Yesus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, yang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memimpin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kita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dalam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iman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yang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membawa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iman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kita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itu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kepada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kesempurnaan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, yang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dengan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mengabaikan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kehinaan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tekun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memikul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salib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ganti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sukacita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yang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disediakan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bagi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Dia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, yang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sekarang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duduk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di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sebelah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kanan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takhta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Allah.</a:t>
            </a:r>
          </a:p>
        </p:txBody>
      </p:sp>
    </p:spTree>
    <p:extLst>
      <p:ext uri="{BB962C8B-B14F-4D97-AF65-F5344CB8AC3E}">
        <p14:creationId xmlns:p14="http://schemas.microsoft.com/office/powerpoint/2010/main" val="47645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na Pengakuan Yesus Dalam Alkitab Bahwa Dia Beragama Kristen? | REC -  Reformed Exodus Communit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" r="12978"/>
          <a:stretch/>
        </p:blipFill>
        <p:spPr bwMode="auto">
          <a:xfrm>
            <a:off x="0" y="0"/>
            <a:ext cx="91102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80728"/>
            <a:ext cx="6048672" cy="528945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YESUS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pemimpin</a:t>
            </a:r>
            <a:r>
              <a:rPr lang="en-US" dirty="0"/>
              <a:t> </a:t>
            </a:r>
            <a:r>
              <a:rPr lang="en-US" dirty="0" err="1"/>
              <a:t>kita</a:t>
            </a:r>
            <a:r>
              <a:rPr lang="en-US" dirty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/>
              <a:t>iman</a:t>
            </a:r>
            <a:r>
              <a:rPr lang="en-US" dirty="0"/>
              <a:t> [PENULIS </a:t>
            </a:r>
            <a:r>
              <a:rPr lang="en-US" dirty="0" err="1"/>
              <a:t>iman</a:t>
            </a:r>
            <a:r>
              <a:rPr lang="en-US" dirty="0"/>
              <a:t>]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smtClean="0"/>
              <a:t>yang </a:t>
            </a:r>
            <a:r>
              <a:rPr lang="en-US" dirty="0" err="1"/>
              <a:t>membawa</a:t>
            </a:r>
            <a:r>
              <a:rPr lang="en-US" dirty="0"/>
              <a:t> </a:t>
            </a:r>
            <a:r>
              <a:rPr lang="en-US" dirty="0" err="1"/>
              <a:t>iman</a:t>
            </a:r>
            <a:r>
              <a:rPr lang="en-US" dirty="0"/>
              <a:t> </a:t>
            </a:r>
            <a:r>
              <a:rPr lang="en-US" dirty="0" err="1"/>
              <a:t>kita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kesempurnaan</a:t>
            </a:r>
            <a:r>
              <a:rPr lang="en-US" dirty="0"/>
              <a:t> [PENYEMPURNA </a:t>
            </a:r>
            <a:r>
              <a:rPr lang="en-US" dirty="0" err="1"/>
              <a:t>iman</a:t>
            </a:r>
            <a:r>
              <a:rPr lang="en-US" dirty="0"/>
              <a:t>],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berarti</a:t>
            </a:r>
            <a:r>
              <a:rPr lang="en-US" dirty="0"/>
              <a:t> </a:t>
            </a:r>
            <a:r>
              <a:rPr lang="en-US" dirty="0" err="1"/>
              <a:t>bahwa</a:t>
            </a:r>
            <a:r>
              <a:rPr lang="en-US" dirty="0"/>
              <a:t> </a:t>
            </a:r>
            <a:r>
              <a:rPr lang="en-US" dirty="0" err="1">
                <a:solidFill>
                  <a:srgbClr val="C00000"/>
                </a:solidFill>
                <a:latin typeface="Bahnschrift SemiBold Condensed" pitchFamily="34" charset="0"/>
              </a:rPr>
              <a:t>Yesus</a:t>
            </a:r>
            <a:r>
              <a:rPr lang="en-US" dirty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 SemiBold Condensed" pitchFamily="34" charset="0"/>
              </a:rPr>
              <a:t>adalah</a:t>
            </a:r>
            <a:r>
              <a:rPr lang="en-US" dirty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 SemiBold Condensed" pitchFamily="34" charset="0"/>
              </a:rPr>
              <a:t>Seorang</a:t>
            </a:r>
            <a:r>
              <a:rPr lang="en-US" dirty="0">
                <a:solidFill>
                  <a:srgbClr val="C00000"/>
                </a:solidFill>
                <a:latin typeface="Bahnschrift SemiBold Condensed" pitchFamily="34" charset="0"/>
              </a:rPr>
              <a:t> yang </a:t>
            </a:r>
            <a:r>
              <a:rPr lang="en-US" dirty="0" err="1">
                <a:solidFill>
                  <a:srgbClr val="C00000"/>
                </a:solidFill>
                <a:latin typeface="Bahnschrift SemiBold Condensed" pitchFamily="34" charset="0"/>
              </a:rPr>
              <a:t>membuat</a:t>
            </a:r>
            <a:r>
              <a:rPr lang="en-US" dirty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 SemiBold Condensed" pitchFamily="34" charset="0"/>
              </a:rPr>
              <a:t>iman</a:t>
            </a:r>
            <a:r>
              <a:rPr lang="en-US" dirty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 SemiBold Condensed" pitchFamily="34" charset="0"/>
              </a:rPr>
              <a:t>menjadi</a:t>
            </a:r>
            <a:r>
              <a:rPr lang="en-US" dirty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 SemiBold Condensed" pitchFamily="34" charset="0"/>
              </a:rPr>
              <a:t>mungkin</a:t>
            </a:r>
            <a:r>
              <a:rPr lang="en-US" dirty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 SemiBold Condensed" pitchFamily="34" charset="0"/>
              </a:rPr>
              <a:t>dan</a:t>
            </a:r>
            <a:r>
              <a:rPr lang="en-US" dirty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 SemiBold Condensed" pitchFamily="34" charset="0"/>
              </a:rPr>
              <a:t>adalah</a:t>
            </a:r>
            <a:r>
              <a:rPr lang="en-US" dirty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 SemiBold Condensed" pitchFamily="34" charset="0"/>
              </a:rPr>
              <a:t>teladan</a:t>
            </a:r>
            <a:r>
              <a:rPr lang="en-US" dirty="0">
                <a:solidFill>
                  <a:srgbClr val="C00000"/>
                </a:solidFill>
                <a:latin typeface="Bahnschrift SemiBold Condensed" pitchFamily="34" charset="0"/>
              </a:rPr>
              <a:t> yang </a:t>
            </a:r>
            <a:r>
              <a:rPr lang="en-US" dirty="0" err="1">
                <a:solidFill>
                  <a:srgbClr val="C00000"/>
                </a:solidFill>
                <a:latin typeface="Bahnschrift SemiBold Condensed" pitchFamily="34" charset="0"/>
              </a:rPr>
              <a:t>secara</a:t>
            </a:r>
            <a:r>
              <a:rPr lang="en-US" dirty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 SemiBold Condensed" pitchFamily="34" charset="0"/>
              </a:rPr>
              <a:t>sempurna</a:t>
            </a:r>
            <a:r>
              <a:rPr lang="en-US" dirty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 SemiBold Condensed" pitchFamily="34" charset="0"/>
              </a:rPr>
              <a:t>mewujudkan</a:t>
            </a:r>
            <a:r>
              <a:rPr lang="en-US" dirty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 SemiBold Condensed" pitchFamily="34" charset="0"/>
              </a:rPr>
              <a:t>apa</a:t>
            </a:r>
            <a:r>
              <a:rPr lang="en-US" dirty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 SemiBold Condensed" pitchFamily="34" charset="0"/>
              </a:rPr>
              <a:t>itu</a:t>
            </a:r>
            <a:r>
              <a:rPr lang="en-US" dirty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 SemiBold Condensed" pitchFamily="34" charset="0"/>
              </a:rPr>
              <a:t>hidup</a:t>
            </a:r>
            <a:r>
              <a:rPr lang="en-US" dirty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 SemiBold Condensed" pitchFamily="34" charset="0"/>
              </a:rPr>
              <a:t>beriman</a:t>
            </a:r>
            <a:r>
              <a:rPr lang="en-US" dirty="0">
                <a:solidFill>
                  <a:srgbClr val="C00000"/>
                </a:solidFill>
                <a:latin typeface="Bahnschrift SemiBold Condensed" pitchFamily="34" charset="0"/>
              </a:rPr>
              <a:t>. </a:t>
            </a:r>
            <a:endParaRPr lang="en-US" dirty="0" smtClean="0">
              <a:solidFill>
                <a:srgbClr val="C00000"/>
              </a:solidFill>
              <a:latin typeface="Bahnschrift SemiBold Condensed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  <a:latin typeface="Bahnschrift SemiBold Condensed" pitchFamily="34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Eras Bold ITC" pitchFamily="34" charset="0"/>
              </a:rPr>
              <a:t>Bersama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Yesus</a:t>
            </a:r>
            <a:r>
              <a:rPr lang="en-US" dirty="0">
                <a:latin typeface="Eras Bold ITC" pitchFamily="34" charset="0"/>
              </a:rPr>
              <a:t>, </a:t>
            </a:r>
            <a:r>
              <a:rPr lang="en-US" dirty="0" err="1">
                <a:latin typeface="Eras Bold ITC" pitchFamily="34" charset="0"/>
              </a:rPr>
              <a:t>iman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telah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mencapai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ekspresi</a:t>
            </a:r>
            <a:r>
              <a:rPr lang="en-US" dirty="0">
                <a:latin typeface="Eras Bold ITC" pitchFamily="34" charset="0"/>
              </a:rPr>
              <a:t> yang </a:t>
            </a:r>
            <a:r>
              <a:rPr lang="en-US" dirty="0" err="1">
                <a:latin typeface="Eras Bold ITC" pitchFamily="34" charset="0"/>
              </a:rPr>
              <a:t>sempurna</a:t>
            </a:r>
            <a:r>
              <a:rPr lang="en-US" dirty="0">
                <a:latin typeface="Eras Bold ITC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70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4122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FFFF00"/>
                </a:solidFill>
                <a:latin typeface="Bahnschrift SemiBold Condensed" pitchFamily="34" charset="0"/>
              </a:rPr>
              <a:t>Tiga</a:t>
            </a:r>
            <a:r>
              <a:rPr lang="en-US" sz="2800" dirty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ahnschrift SemiBold Condensed" pitchFamily="34" charset="0"/>
              </a:rPr>
              <a:t>pengertian</a:t>
            </a:r>
            <a:r>
              <a:rPr lang="en-US" sz="2800" dirty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ahnschrift SemiBold Condensed" pitchFamily="34" charset="0"/>
              </a:rPr>
              <a:t>tentang</a:t>
            </a:r>
            <a:r>
              <a:rPr lang="en-US" sz="2800" dirty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ahnschrift SemiBold Condensed" pitchFamily="34" charset="0"/>
              </a:rPr>
              <a:t>Yesus</a:t>
            </a:r>
            <a:r>
              <a:rPr lang="en-US" sz="2800" dirty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ahnschrift SemiBold Condensed" pitchFamily="34" charset="0"/>
              </a:rPr>
              <a:t>sebagai</a:t>
            </a:r>
            <a:r>
              <a:rPr lang="en-US" sz="2800" dirty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Bahnschrift SemiBold Condensed" pitchFamily="34" charset="0"/>
              </a:rPr>
              <a:t/>
            </a:r>
            <a:br>
              <a:rPr lang="en-US" sz="2800" dirty="0" smtClean="0">
                <a:solidFill>
                  <a:srgbClr val="FFFF00"/>
                </a:solidFill>
                <a:latin typeface="Bahnschrift SemiBold Condensed" pitchFamily="34" charset="0"/>
              </a:rPr>
            </a:br>
            <a:r>
              <a:rPr lang="en-US" sz="28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penulis</a:t>
            </a:r>
            <a:r>
              <a:rPr lang="en-US" sz="28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ahnschrift SemiBold Condensed" pitchFamily="34" charset="0"/>
              </a:rPr>
              <a:t>atau</a:t>
            </a:r>
            <a:r>
              <a:rPr lang="en-US" sz="2800" dirty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ahnschrift SemiBold Condensed" pitchFamily="34" charset="0"/>
              </a:rPr>
              <a:t>pendiri</a:t>
            </a:r>
            <a:r>
              <a:rPr lang="en-US" sz="2800" dirty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ahnschrift SemiBold Condensed" pitchFamily="34" charset="0"/>
              </a:rPr>
              <a:t>atau</a:t>
            </a:r>
            <a:r>
              <a:rPr lang="en-US" sz="2800" dirty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ahnschrift SemiBold Condensed" pitchFamily="34" charset="0"/>
              </a:rPr>
              <a:t>pelopor</a:t>
            </a:r>
            <a:r>
              <a:rPr lang="en-US" sz="2800" dirty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ahnschrift SemiBold Condensed" pitchFamily="34" charset="0"/>
              </a:rPr>
              <a:t>dari</a:t>
            </a:r>
            <a:r>
              <a:rPr lang="en-US" sz="2800" dirty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ahnschrift SemiBold Condensed" pitchFamily="34" charset="0"/>
              </a:rPr>
              <a:t>iman</a:t>
            </a:r>
            <a:r>
              <a:rPr lang="en-US" sz="2800" dirty="0">
                <a:solidFill>
                  <a:srgbClr val="FFFF00"/>
                </a:solidFill>
                <a:latin typeface="Bahnschrift SemiBold Condensed" pitchFamily="34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Bahnschrift SemiBold Condensed" pitchFamily="34" charset="0"/>
              </a:rPr>
              <a:t>yaitu</a:t>
            </a:r>
            <a:r>
              <a:rPr lang="en-US" sz="2800" dirty="0">
                <a:solidFill>
                  <a:srgbClr val="FFFF00"/>
                </a:solidFill>
                <a:latin typeface="Bahnschrift SemiBold Condensed" pitchFamily="34" charset="0"/>
              </a:rPr>
              <a:t> 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400600"/>
          </a:xfrm>
          <a:solidFill>
            <a:schemeClr val="bg1">
              <a:alpha val="84000"/>
            </a:schemeClr>
          </a:solidFill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Yesus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ahnschrift SemiBold Condensed" pitchFamily="34" charset="0"/>
              </a:rPr>
              <a:t>adalah</a:t>
            </a:r>
            <a:r>
              <a:rPr lang="en-US" sz="2400" dirty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ahnschrift SemiBold Condensed" pitchFamily="34" charset="0"/>
              </a:rPr>
              <a:t>satu-satunya</a:t>
            </a:r>
            <a:r>
              <a:rPr lang="en-US" sz="2400" dirty="0">
                <a:solidFill>
                  <a:srgbClr val="C00000"/>
                </a:solidFill>
                <a:latin typeface="Bahnschrift SemiBold Condensed" pitchFamily="34" charset="0"/>
              </a:rPr>
              <a:t> yang </a:t>
            </a:r>
            <a:r>
              <a:rPr lang="en-US" sz="2400" dirty="0" err="1">
                <a:solidFill>
                  <a:srgbClr val="C00000"/>
                </a:solidFill>
                <a:latin typeface="Bahnschrift SemiBold Condensed" pitchFamily="34" charset="0"/>
              </a:rPr>
              <a:t>menyelesaikan</a:t>
            </a:r>
            <a:r>
              <a:rPr lang="en-US" sz="2400" dirty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ahnschrift SemiBold Condensed" pitchFamily="34" charset="0"/>
              </a:rPr>
              <a:t>perlombaan</a:t>
            </a:r>
            <a:r>
              <a:rPr lang="en-US" sz="2400" dirty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ahnschrift SemiBold Condensed" pitchFamily="34" charset="0"/>
              </a:rPr>
              <a:t>dalam</a:t>
            </a:r>
            <a:r>
              <a:rPr lang="en-US" sz="2400" dirty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ahnschrift SemiBold Condensed" pitchFamily="34" charset="0"/>
              </a:rPr>
              <a:t>arti</a:t>
            </a:r>
            <a:r>
              <a:rPr lang="en-US" sz="2400" dirty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ahnschrift SemiBold Condensed" pitchFamily="34" charset="0"/>
              </a:rPr>
              <a:t>sepenuhnya</a:t>
            </a:r>
            <a:r>
              <a:rPr lang="en-US" sz="2400" dirty="0">
                <a:solidFill>
                  <a:srgbClr val="C00000"/>
                </a:solidFill>
                <a:latin typeface="Bahnschrift SemiBold Condensed" pitchFamily="34" charset="0"/>
              </a:rPr>
              <a:t>. </a:t>
            </a:r>
            <a:r>
              <a:rPr lang="en-US" sz="2400" dirty="0">
                <a:latin typeface="Bahnschrift SemiBold Condensed" pitchFamily="34" charset="0"/>
              </a:rPr>
              <a:t>Yang lain yang </a:t>
            </a:r>
            <a:r>
              <a:rPr lang="en-US" sz="2400" dirty="0" err="1">
                <a:latin typeface="Bahnschrift SemiBold Condensed" pitchFamily="34" charset="0"/>
              </a:rPr>
              <a:t>dibicarakan</a:t>
            </a:r>
            <a:r>
              <a:rPr lang="en-US" sz="2400" dirty="0">
                <a:latin typeface="Bahnschrift SemiBold Condensed" pitchFamily="34" charset="0"/>
              </a:rPr>
              <a:t> di </a:t>
            </a:r>
            <a:r>
              <a:rPr lang="en-US" sz="2400" dirty="0" err="1">
                <a:latin typeface="Bahnschrift SemiBold Condensed" pitchFamily="34" charset="0"/>
              </a:rPr>
              <a:t>pasal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sebelumnya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belum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mencapai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tujuan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mereka</a:t>
            </a:r>
            <a:r>
              <a:rPr lang="en-US" sz="2400" dirty="0">
                <a:latin typeface="Bahnschrift SemiBold Condensed" pitchFamily="34" charset="0"/>
              </a:rPr>
              <a:t> [</a:t>
            </a:r>
            <a:r>
              <a:rPr lang="en-US" sz="2400" dirty="0" err="1" smtClean="0">
                <a:latin typeface="Bahnschrift SemiBold Condensed" pitchFamily="34" charset="0"/>
              </a:rPr>
              <a:t>Ibrani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>
                <a:latin typeface="Bahnschrift SemiBold Condensed" pitchFamily="34" charset="0"/>
              </a:rPr>
              <a:t>11:39,40]. </a:t>
            </a:r>
            <a:r>
              <a:rPr lang="en-US" sz="2400" dirty="0" err="1">
                <a:latin typeface="Bahnschrift SemiBold Condensed" pitchFamily="34" charset="0"/>
              </a:rPr>
              <a:t>Yesus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telah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memasuki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perhentian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Tuhan</a:t>
            </a:r>
            <a:r>
              <a:rPr lang="en-US" sz="2400" dirty="0">
                <a:latin typeface="Bahnschrift SemiBold Condensed" pitchFamily="34" charset="0"/>
              </a:rPr>
              <a:t> di </a:t>
            </a:r>
            <a:r>
              <a:rPr lang="en-US" sz="2400" dirty="0" err="1">
                <a:latin typeface="Bahnschrift SemiBold Condensed" pitchFamily="34" charset="0"/>
              </a:rPr>
              <a:t>surga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dan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duduk</a:t>
            </a:r>
            <a:r>
              <a:rPr lang="en-US" sz="2400" dirty="0">
                <a:latin typeface="Bahnschrift SemiBold Condensed" pitchFamily="34" charset="0"/>
              </a:rPr>
              <a:t> di </a:t>
            </a:r>
            <a:r>
              <a:rPr lang="en-US" sz="2400" dirty="0" err="1">
                <a:latin typeface="Bahnschrift SemiBold Condensed" pitchFamily="34" charset="0"/>
              </a:rPr>
              <a:t>sebelah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kanan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Bapa</a:t>
            </a:r>
            <a:r>
              <a:rPr lang="en-US" sz="2400" dirty="0">
                <a:latin typeface="Bahnschrift SemiBold Condensed" pitchFamily="34" charset="0"/>
              </a:rPr>
              <a:t>. Kita, </a:t>
            </a:r>
            <a:r>
              <a:rPr lang="en-US" sz="2400" dirty="0" err="1">
                <a:latin typeface="Bahnschrift SemiBold Condensed" pitchFamily="34" charset="0"/>
              </a:rPr>
              <a:t>bersama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dengan</a:t>
            </a:r>
            <a:r>
              <a:rPr lang="en-US" sz="2400" dirty="0">
                <a:latin typeface="Bahnschrift SemiBold Condensed" pitchFamily="34" charset="0"/>
              </a:rPr>
              <a:t> orang lain, </a:t>
            </a:r>
            <a:r>
              <a:rPr lang="en-US" sz="2400" dirty="0" err="1">
                <a:latin typeface="Bahnschrift SemiBold Condensed" pitchFamily="34" charset="0"/>
              </a:rPr>
              <a:t>akan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memerintah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bersama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Yesus</a:t>
            </a:r>
            <a:r>
              <a:rPr lang="en-US" sz="2400" dirty="0">
                <a:latin typeface="Bahnschrift SemiBold Condensed" pitchFamily="34" charset="0"/>
              </a:rPr>
              <a:t> di </a:t>
            </a:r>
            <a:r>
              <a:rPr lang="en-US" sz="2400" dirty="0" err="1">
                <a:latin typeface="Bahnschrift SemiBold Condensed" pitchFamily="34" charset="0"/>
              </a:rPr>
              <a:t>masa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depan</a:t>
            </a:r>
            <a:r>
              <a:rPr lang="en-US" sz="2400" dirty="0">
                <a:latin typeface="Bahnschrift SemiBold Condensed" pitchFamily="34" charset="0"/>
              </a:rPr>
              <a:t> [</a:t>
            </a:r>
            <a:r>
              <a:rPr lang="en-US" sz="2400" dirty="0" err="1" smtClean="0">
                <a:latin typeface="Bahnschrift SemiBold Condensed" pitchFamily="34" charset="0"/>
              </a:rPr>
              <a:t>Wahyu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>
                <a:latin typeface="Bahnschrift SemiBold Condensed" pitchFamily="34" charset="0"/>
              </a:rPr>
              <a:t>20:4].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Kehidupan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ahnschrift SemiBold Condensed" pitchFamily="34" charset="0"/>
              </a:rPr>
              <a:t>Yesus</a:t>
            </a:r>
            <a:r>
              <a:rPr lang="en-US" sz="2400" dirty="0">
                <a:solidFill>
                  <a:srgbClr val="C00000"/>
                </a:solidFill>
                <a:latin typeface="Bahnschrift SemiBold Condensed" pitchFamily="34" charset="0"/>
              </a:rPr>
              <a:t> yang </a:t>
            </a:r>
            <a:r>
              <a:rPr lang="en-US" sz="2400" dirty="0" err="1">
                <a:solidFill>
                  <a:srgbClr val="C00000"/>
                </a:solidFill>
                <a:latin typeface="Bahnschrift SemiBold Condensed" pitchFamily="34" charset="0"/>
              </a:rPr>
              <a:t>sempurna</a:t>
            </a:r>
            <a:r>
              <a:rPr lang="en-US" sz="2400" dirty="0">
                <a:solidFill>
                  <a:srgbClr val="C00000"/>
                </a:solidFill>
                <a:latin typeface="Bahnschrift SemiBold Condensed" pitchFamily="34" charset="0"/>
              </a:rPr>
              <a:t> yang </a:t>
            </a:r>
            <a:r>
              <a:rPr lang="en-US" sz="2400" dirty="0" err="1">
                <a:solidFill>
                  <a:srgbClr val="C00000"/>
                </a:solidFill>
                <a:latin typeface="Bahnschrift SemiBold Condensed" pitchFamily="34" charset="0"/>
              </a:rPr>
              <a:t>memungkinkan</a:t>
            </a:r>
            <a:r>
              <a:rPr lang="en-US" sz="2400" dirty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ahnschrift SemiBold Condensed" pitchFamily="34" charset="0"/>
              </a:rPr>
              <a:t>setiap</a:t>
            </a:r>
            <a:r>
              <a:rPr lang="en-US" sz="2400" dirty="0">
                <a:solidFill>
                  <a:srgbClr val="C00000"/>
                </a:solidFill>
                <a:latin typeface="Bahnschrift SemiBold Condensed" pitchFamily="34" charset="0"/>
              </a:rPr>
              <a:t> orang </a:t>
            </a:r>
            <a:r>
              <a:rPr lang="en-US" sz="2400" dirty="0" err="1">
                <a:solidFill>
                  <a:srgbClr val="C00000"/>
                </a:solidFill>
                <a:latin typeface="Bahnschrift SemiBold Condensed" pitchFamily="34" charset="0"/>
              </a:rPr>
              <a:t>percaya</a:t>
            </a:r>
            <a:r>
              <a:rPr lang="en-US" sz="2400" dirty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ahnschrift SemiBold Condensed" pitchFamily="34" charset="0"/>
              </a:rPr>
              <a:t>untuk</a:t>
            </a:r>
            <a:r>
              <a:rPr lang="en-US" sz="2400" dirty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ahnschrift SemiBold Condensed" pitchFamily="34" charset="0"/>
              </a:rPr>
              <a:t>berlomba</a:t>
            </a:r>
            <a:r>
              <a:rPr lang="en-US" sz="2400" dirty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>
                <a:latin typeface="Bahnschrift SemiBold Condensed" pitchFamily="34" charset="0"/>
              </a:rPr>
              <a:t>[</a:t>
            </a:r>
            <a:r>
              <a:rPr lang="en-US" sz="2400" dirty="0" err="1" smtClean="0">
                <a:latin typeface="Bahnschrift SemiBold Condensed" pitchFamily="34" charset="0"/>
              </a:rPr>
              <a:t>Ibrani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>
                <a:latin typeface="Bahnschrift SemiBold Condensed" pitchFamily="34" charset="0"/>
              </a:rPr>
              <a:t>10: 5-14]. </a:t>
            </a:r>
            <a:r>
              <a:rPr lang="en-US" sz="2400" dirty="0" err="1">
                <a:latin typeface="Bahnschrift SemiBold Condensed" pitchFamily="34" charset="0"/>
              </a:rPr>
              <a:t>Jika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Yesus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tidak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datang</a:t>
            </a:r>
            <a:r>
              <a:rPr lang="en-US" sz="2400" dirty="0">
                <a:latin typeface="Bahnschrift SemiBold Condensed" pitchFamily="34" charset="0"/>
              </a:rPr>
              <a:t>, </a:t>
            </a:r>
            <a:r>
              <a:rPr lang="en-US" sz="2400" dirty="0" err="1">
                <a:latin typeface="Bahnschrift SemiBold Condensed" pitchFamily="34" charset="0"/>
              </a:rPr>
              <a:t>perlombaan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semua</a:t>
            </a:r>
            <a:r>
              <a:rPr lang="en-US" sz="2400" dirty="0">
                <a:latin typeface="Bahnschrift SemiBold Condensed" pitchFamily="34" charset="0"/>
              </a:rPr>
              <a:t> orang </a:t>
            </a:r>
            <a:r>
              <a:rPr lang="en-US" sz="2400" dirty="0" err="1">
                <a:latin typeface="Bahnschrift SemiBold Condensed" pitchFamily="34" charset="0"/>
              </a:rPr>
              <a:t>percaya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akan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sia-sia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adanya</a:t>
            </a:r>
            <a:r>
              <a:rPr lang="en-US" sz="2400" dirty="0">
                <a:latin typeface="Bahnschrift SemiBold Condensed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Yesus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adalah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alasan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kita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memiliki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iman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.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Sebagaimana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satu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dengan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Tuhan</a:t>
            </a:r>
            <a:r>
              <a:rPr lang="en-US" sz="2400" dirty="0">
                <a:latin typeface="Bahnschrift SemiBold Condensed" pitchFamily="34" charset="0"/>
              </a:rPr>
              <a:t>, </a:t>
            </a:r>
            <a:r>
              <a:rPr lang="en-US" sz="2400" dirty="0" err="1">
                <a:latin typeface="Bahnschrift SemiBold Condensed" pitchFamily="34" charset="0"/>
              </a:rPr>
              <a:t>Dia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mengungkapkan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kesetiaan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Tuhan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kepada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kita</a:t>
            </a:r>
            <a:r>
              <a:rPr lang="en-US" sz="2400" dirty="0">
                <a:latin typeface="Bahnschrift SemiBold Condensed" pitchFamily="34" charset="0"/>
              </a:rPr>
              <a:t>. </a:t>
            </a:r>
            <a:r>
              <a:rPr lang="en-US" sz="2400" dirty="0" err="1">
                <a:latin typeface="Bahnschrift SemiBold Condensed" pitchFamily="34" charset="0"/>
              </a:rPr>
              <a:t>Tuhan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tidak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pernah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menyerah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dalam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upaya-Nya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untuk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menyelamatkan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kita</a:t>
            </a:r>
            <a:r>
              <a:rPr lang="en-US" sz="2400" dirty="0">
                <a:latin typeface="Bahnschrift SemiBold Condensed" pitchFamily="34" charset="0"/>
              </a:rPr>
              <a:t>, </a:t>
            </a:r>
            <a:r>
              <a:rPr lang="en-US" sz="2400" dirty="0" err="1">
                <a:latin typeface="Bahnschrift SemiBold Condensed" pitchFamily="34" charset="0"/>
              </a:rPr>
              <a:t>dan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itulah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sebabnya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kita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akan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mencapai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upah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pada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akhirnya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jika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kita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tidak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menyerah</a:t>
            </a:r>
            <a:r>
              <a:rPr lang="en-US" sz="2400" dirty="0">
                <a:latin typeface="Bahnschrift SemiBold Condensed" pitchFamily="34" charset="0"/>
              </a:rPr>
              <a:t>. </a:t>
            </a:r>
            <a:r>
              <a:rPr lang="en-US" sz="2400" dirty="0" err="1">
                <a:latin typeface="Bahnschrift SemiBold Condensed" pitchFamily="34" charset="0"/>
              </a:rPr>
              <a:t>Yesus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berlari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dengan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kesabaran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dan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tetap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setia</a:t>
            </a:r>
            <a:r>
              <a:rPr lang="en-US" sz="2400" dirty="0">
                <a:latin typeface="Bahnschrift SemiBold Condensed" pitchFamily="34" charset="0"/>
              </a:rPr>
              <a:t>, </a:t>
            </a:r>
            <a:r>
              <a:rPr lang="en-US" sz="2400" dirty="0" err="1">
                <a:latin typeface="Bahnschrift SemiBold Condensed" pitchFamily="34" charset="0"/>
              </a:rPr>
              <a:t>bahkan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ketika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kita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tidak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setia</a:t>
            </a:r>
            <a:r>
              <a:rPr lang="en-US" sz="2400" dirty="0">
                <a:latin typeface="Bahnschrift SemiBold Condensed" pitchFamily="34" charset="0"/>
              </a:rPr>
              <a:t> (2 </a:t>
            </a:r>
            <a:r>
              <a:rPr lang="en-US" sz="2400" dirty="0" err="1" smtClean="0">
                <a:latin typeface="Bahnschrift SemiBold Condensed" pitchFamily="34" charset="0"/>
              </a:rPr>
              <a:t>Timotius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>
                <a:latin typeface="Bahnschrift SemiBold Condensed" pitchFamily="34" charset="0"/>
              </a:rPr>
              <a:t>2:13]. </a:t>
            </a:r>
            <a:r>
              <a:rPr lang="en-US" sz="2400" dirty="0" err="1">
                <a:latin typeface="Bahnschrift SemiBold Condensed" pitchFamily="34" charset="0"/>
              </a:rPr>
              <a:t>Iman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kita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hanyalah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tanggapan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atas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kesetiaan-Nya</a:t>
            </a:r>
            <a:r>
              <a:rPr lang="en-US" sz="2400" dirty="0">
                <a:latin typeface="Bahnschrift SemiBold Condens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896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 rot="21269909">
            <a:off x="196947" y="1628799"/>
            <a:ext cx="2952328" cy="3600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9412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err="1">
                <a:latin typeface="Eras Bold ITC" pitchFamily="34" charset="0"/>
              </a:rPr>
              <a:t>Bagaimana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caranya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Yesus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menjadi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penyempurna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iman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kita</a:t>
            </a:r>
            <a:r>
              <a:rPr lang="en-US" sz="2800" dirty="0">
                <a:latin typeface="Eras Bold ITC" pitchFamily="34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1880" y="1600200"/>
            <a:ext cx="5544616" cy="506916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Yesus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dengan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sempurna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memberikan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contoh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bagaimana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perlombaan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iman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dijalankan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.    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Dia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mengesampingkan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setiap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beban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dengan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menyerahkan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segalanya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untuk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kita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[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Filipi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2: 5-8].   </a:t>
            </a:r>
            <a:endParaRPr lang="en-US" sz="2800" dirty="0" smtClean="0">
              <a:solidFill>
                <a:schemeClr val="bg1"/>
              </a:solidFill>
              <a:latin typeface="Bahnschrift SemiBold Condensed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Dia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tidak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pernah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berdosa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selamanya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.    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Yesus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memegang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teguh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pandangan-Nya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pada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upah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, yang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merupakan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sukacita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yang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disediakan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di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hadapan-Nya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yaitu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melihat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umat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manusia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ditebus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oleh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kasih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karunia-Nya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.    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Dia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memikul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kesalahpahaman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makian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;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Dia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mengalahkan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kehinaan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salib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[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Ibrani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12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: 2,3].</a:t>
            </a:r>
          </a:p>
        </p:txBody>
      </p:sp>
      <p:pic>
        <p:nvPicPr>
          <p:cNvPr id="2050" name="Picture 2" descr="Pictures of jesus chri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8" y="1916832"/>
            <a:ext cx="2959214" cy="3699017"/>
          </a:xfrm>
          <a:prstGeom prst="rect">
            <a:avLst/>
          </a:prstGeom>
          <a:noFill/>
          <a:ln w="508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60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49424"/>
            <a:ext cx="8003232" cy="378363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Di </a:t>
            </a:r>
            <a:r>
              <a:rPr lang="en-US" b="1" dirty="0" err="1"/>
              <a:t>akhir</a:t>
            </a:r>
            <a:r>
              <a:rPr lang="en-US" b="1" dirty="0"/>
              <a:t> </a:t>
            </a:r>
            <a:r>
              <a:rPr lang="en-US" b="1" dirty="0" err="1"/>
              <a:t>khotbahnya</a:t>
            </a:r>
            <a:r>
              <a:rPr lang="en-US" b="1" dirty="0"/>
              <a:t>, Paulus </a:t>
            </a:r>
            <a:r>
              <a:rPr lang="en-US" b="1" dirty="0" err="1"/>
              <a:t>memperkenalkan</a:t>
            </a:r>
            <a:r>
              <a:rPr lang="en-US" b="1" dirty="0"/>
              <a:t> </a:t>
            </a:r>
            <a:r>
              <a:rPr lang="en-US" b="1" dirty="0" err="1"/>
              <a:t>tema</a:t>
            </a:r>
            <a:r>
              <a:rPr lang="en-US" b="1" dirty="0"/>
              <a:t> yang </a:t>
            </a:r>
            <a:r>
              <a:rPr lang="en-US" b="1" dirty="0" err="1"/>
              <a:t>menjadi</a:t>
            </a:r>
            <a:r>
              <a:rPr lang="en-US" b="1" dirty="0"/>
              <a:t> </a:t>
            </a:r>
            <a:r>
              <a:rPr lang="en-US" b="1" dirty="0" err="1"/>
              <a:t>pilar</a:t>
            </a:r>
            <a:r>
              <a:rPr lang="en-US" b="1" dirty="0"/>
              <a:t> </a:t>
            </a:r>
            <a:r>
              <a:rPr lang="en-US" b="1" dirty="0" err="1"/>
              <a:t>bagi</a:t>
            </a:r>
            <a:r>
              <a:rPr lang="en-US" b="1" dirty="0"/>
              <a:t> orang </a:t>
            </a:r>
            <a:r>
              <a:rPr lang="en-US" b="1" dirty="0" err="1"/>
              <a:t>percaya</a:t>
            </a:r>
            <a:r>
              <a:rPr lang="en-US" b="1" dirty="0"/>
              <a:t>: </a:t>
            </a:r>
            <a:r>
              <a:rPr lang="en-US" b="1" dirty="0" err="1">
                <a:latin typeface="Arial Black" pitchFamily="34" charset="0"/>
              </a:rPr>
              <a:t>iman</a:t>
            </a:r>
            <a:r>
              <a:rPr lang="en-US" b="1" dirty="0">
                <a:latin typeface="Arial Black" pitchFamily="34" charset="0"/>
              </a:rPr>
              <a:t>. </a:t>
            </a:r>
            <a:endParaRPr lang="en-US" b="1" dirty="0" smtClean="0">
              <a:latin typeface="Arial Black" pitchFamily="34" charset="0"/>
            </a:endParaRPr>
          </a:p>
          <a:p>
            <a:pPr>
              <a:spcBef>
                <a:spcPts val="600"/>
              </a:spcBef>
            </a:pPr>
            <a:r>
              <a:rPr lang="en-US" b="1" dirty="0" err="1" smtClean="0"/>
              <a:t>Bagi</a:t>
            </a:r>
            <a:r>
              <a:rPr lang="en-US" b="1" dirty="0" smtClean="0"/>
              <a:t> </a:t>
            </a:r>
            <a:r>
              <a:rPr lang="en-US" b="1" dirty="0" err="1"/>
              <a:t>dia</a:t>
            </a:r>
            <a:r>
              <a:rPr lang="en-US" b="1" dirty="0"/>
              <a:t> </a:t>
            </a:r>
            <a:r>
              <a:rPr lang="en-US" b="1" dirty="0" err="1"/>
              <a:t>definisi</a:t>
            </a:r>
            <a:r>
              <a:rPr lang="en-US" b="1" dirty="0"/>
              <a:t> </a:t>
            </a:r>
            <a:r>
              <a:rPr lang="en-US" b="1" dirty="0" err="1"/>
              <a:t>iman</a:t>
            </a:r>
            <a:r>
              <a:rPr lang="en-US" b="1" dirty="0"/>
              <a:t> </a:t>
            </a:r>
            <a:r>
              <a:rPr lang="en-US" b="1" dirty="0" err="1"/>
              <a:t>adalah</a:t>
            </a:r>
            <a:r>
              <a:rPr lang="en-US" b="1" dirty="0"/>
              <a:t>: “</a:t>
            </a:r>
            <a:r>
              <a:rPr lang="en-US" b="1" dirty="0" err="1"/>
              <a:t>Iman</a:t>
            </a:r>
            <a:r>
              <a:rPr lang="en-US" b="1" dirty="0"/>
              <a:t> </a:t>
            </a:r>
            <a:r>
              <a:rPr lang="en-US" b="1" dirty="0" err="1"/>
              <a:t>adalah</a:t>
            </a:r>
            <a:r>
              <a:rPr lang="en-US" b="1" dirty="0"/>
              <a:t> </a:t>
            </a:r>
            <a:r>
              <a:rPr lang="en-US" b="1" dirty="0" err="1"/>
              <a:t>dasar</a:t>
            </a:r>
            <a:r>
              <a:rPr lang="en-US" b="1" dirty="0"/>
              <a:t> </a:t>
            </a:r>
            <a:r>
              <a:rPr lang="en-US" b="1" dirty="0" err="1"/>
              <a:t>dari</a:t>
            </a:r>
            <a:r>
              <a:rPr lang="en-US" b="1" dirty="0"/>
              <a:t> </a:t>
            </a:r>
            <a:r>
              <a:rPr lang="en-US" b="1" dirty="0" err="1"/>
              <a:t>segala</a:t>
            </a:r>
            <a:r>
              <a:rPr lang="en-US" b="1" dirty="0"/>
              <a:t> </a:t>
            </a:r>
            <a:r>
              <a:rPr lang="en-US" b="1" dirty="0" err="1"/>
              <a:t>sesuatu</a:t>
            </a:r>
            <a:r>
              <a:rPr lang="en-US" b="1" dirty="0"/>
              <a:t> yang </a:t>
            </a:r>
            <a:r>
              <a:rPr lang="en-US" b="1" dirty="0" err="1"/>
              <a:t>kita</a:t>
            </a:r>
            <a:r>
              <a:rPr lang="en-US" b="1" dirty="0"/>
              <a:t> </a:t>
            </a:r>
            <a:r>
              <a:rPr lang="en-US" b="1" dirty="0" err="1"/>
              <a:t>harapkan</a:t>
            </a:r>
            <a:r>
              <a:rPr lang="en-US" b="1" dirty="0"/>
              <a:t> </a:t>
            </a:r>
            <a:r>
              <a:rPr lang="en-US" b="1" dirty="0" err="1"/>
              <a:t>dan</a:t>
            </a:r>
            <a:r>
              <a:rPr lang="en-US" b="1" dirty="0"/>
              <a:t> </a:t>
            </a:r>
            <a:r>
              <a:rPr lang="en-US" b="1" dirty="0" err="1"/>
              <a:t>bukti</a:t>
            </a:r>
            <a:r>
              <a:rPr lang="en-US" b="1" dirty="0"/>
              <a:t> </a:t>
            </a:r>
            <a:r>
              <a:rPr lang="en-US" b="1" dirty="0" err="1"/>
              <a:t>dari</a:t>
            </a:r>
            <a:r>
              <a:rPr lang="en-US" b="1" dirty="0"/>
              <a:t> </a:t>
            </a:r>
            <a:r>
              <a:rPr lang="en-US" b="1" dirty="0" err="1"/>
              <a:t>segala</a:t>
            </a:r>
            <a:r>
              <a:rPr lang="en-US" b="1" dirty="0"/>
              <a:t> </a:t>
            </a:r>
            <a:r>
              <a:rPr lang="en-US" b="1" dirty="0" err="1"/>
              <a:t>sesuatu</a:t>
            </a:r>
            <a:r>
              <a:rPr lang="en-US" b="1" dirty="0"/>
              <a:t> yang </a:t>
            </a:r>
            <a:r>
              <a:rPr lang="en-US" b="1" dirty="0" err="1"/>
              <a:t>tidak</a:t>
            </a:r>
            <a:r>
              <a:rPr lang="en-US" b="1" dirty="0"/>
              <a:t> </a:t>
            </a:r>
            <a:r>
              <a:rPr lang="en-US" b="1" dirty="0" err="1"/>
              <a:t>kita</a:t>
            </a:r>
            <a:r>
              <a:rPr lang="en-US" b="1" dirty="0"/>
              <a:t> </a:t>
            </a:r>
            <a:r>
              <a:rPr lang="en-US" b="1" dirty="0" err="1"/>
              <a:t>lihat</a:t>
            </a:r>
            <a:r>
              <a:rPr lang="en-US" b="1" dirty="0"/>
              <a:t>.” (</a:t>
            </a:r>
            <a:r>
              <a:rPr lang="en-US" b="1" dirty="0" err="1"/>
              <a:t>Ibrani</a:t>
            </a:r>
            <a:r>
              <a:rPr lang="en-US" b="1" dirty="0"/>
              <a:t> 11:1)</a:t>
            </a:r>
            <a:endParaRPr lang="es-ES" b="1" dirty="0"/>
          </a:p>
          <a:p>
            <a:pPr>
              <a:spcBef>
                <a:spcPts val="600"/>
              </a:spcBef>
            </a:pPr>
            <a:r>
              <a:rPr lang="en-US" b="1" dirty="0" err="1"/>
              <a:t>Iman</a:t>
            </a:r>
            <a:r>
              <a:rPr lang="en-US" b="1" dirty="0"/>
              <a:t> </a:t>
            </a:r>
            <a:r>
              <a:rPr lang="en-US" b="1" dirty="0" err="1"/>
              <a:t>adalah</a:t>
            </a:r>
            <a:r>
              <a:rPr lang="en-US" b="1" dirty="0"/>
              <a:t> </a:t>
            </a:r>
            <a:r>
              <a:rPr lang="en-US" b="1" dirty="0" err="1"/>
              <a:t>persyaratan</a:t>
            </a:r>
            <a:r>
              <a:rPr lang="en-US" b="1" dirty="0"/>
              <a:t> </a:t>
            </a:r>
            <a:r>
              <a:rPr lang="en-US" b="1" dirty="0" err="1"/>
              <a:t>untuk</a:t>
            </a:r>
            <a:r>
              <a:rPr lang="en-US" b="1" dirty="0"/>
              <a:t> “</a:t>
            </a:r>
            <a:r>
              <a:rPr lang="en-US" b="1" dirty="0" err="1"/>
              <a:t>berkenan</a:t>
            </a:r>
            <a:r>
              <a:rPr lang="en-US" b="1" dirty="0"/>
              <a:t> </a:t>
            </a:r>
            <a:r>
              <a:rPr lang="en-US" b="1" dirty="0" err="1"/>
              <a:t>kepada</a:t>
            </a:r>
            <a:r>
              <a:rPr lang="en-US" b="1" dirty="0"/>
              <a:t> Allah” (</a:t>
            </a:r>
            <a:r>
              <a:rPr lang="en-US" b="1" dirty="0" err="1"/>
              <a:t>Ibr</a:t>
            </a:r>
            <a:r>
              <a:rPr lang="en-US" b="1" dirty="0"/>
              <a:t> 11:6). </a:t>
            </a:r>
            <a:r>
              <a:rPr lang="en-US" b="1" dirty="0" err="1"/>
              <a:t>Itu</a:t>
            </a:r>
            <a:r>
              <a:rPr lang="en-US" b="1" dirty="0"/>
              <a:t> </a:t>
            </a:r>
            <a:r>
              <a:rPr lang="en-US" b="1" dirty="0" err="1"/>
              <a:t>mendukung</a:t>
            </a:r>
            <a:r>
              <a:rPr lang="en-US" b="1" dirty="0"/>
              <a:t> </a:t>
            </a:r>
            <a:r>
              <a:rPr lang="en-US" b="1" dirty="0" err="1"/>
              <a:t>para</a:t>
            </a:r>
            <a:r>
              <a:rPr lang="en-US" b="1" dirty="0"/>
              <a:t> </a:t>
            </a:r>
            <a:r>
              <a:rPr lang="en-US" b="1" dirty="0" err="1"/>
              <a:t>pahlawan</a:t>
            </a:r>
            <a:r>
              <a:rPr lang="en-US" b="1" dirty="0"/>
              <a:t> </a:t>
            </a:r>
            <a:r>
              <a:rPr lang="en-US" b="1" dirty="0" err="1"/>
              <a:t>iman</a:t>
            </a:r>
            <a:r>
              <a:rPr lang="en-US" b="1" dirty="0"/>
              <a:t> yang </a:t>
            </a:r>
            <a:r>
              <a:rPr lang="en-US" b="1" dirty="0" err="1"/>
              <a:t>agung</a:t>
            </a:r>
            <a:r>
              <a:rPr lang="en-US" b="1" dirty="0"/>
              <a:t>, </a:t>
            </a:r>
            <a:r>
              <a:rPr lang="en-US" b="1" dirty="0" err="1"/>
              <a:t>pria</a:t>
            </a:r>
            <a:r>
              <a:rPr lang="en-US" b="1" dirty="0"/>
              <a:t> </a:t>
            </a:r>
            <a:r>
              <a:rPr lang="en-US" b="1" dirty="0" err="1"/>
              <a:t>dan</a:t>
            </a:r>
            <a:r>
              <a:rPr lang="en-US" b="1" dirty="0"/>
              <a:t> </a:t>
            </a:r>
            <a:r>
              <a:rPr lang="en-US" b="1" dirty="0" err="1"/>
              <a:t>wanita</a:t>
            </a:r>
            <a:r>
              <a:rPr lang="en-US" b="1" dirty="0"/>
              <a:t> “</a:t>
            </a:r>
            <a:r>
              <a:rPr lang="en-US" b="1" dirty="0" err="1"/>
              <a:t>dunia</a:t>
            </a:r>
            <a:r>
              <a:rPr lang="en-US" b="1" dirty="0"/>
              <a:t> </a:t>
            </a:r>
            <a:r>
              <a:rPr lang="en-US" b="1" dirty="0" err="1"/>
              <a:t>ini</a:t>
            </a:r>
            <a:r>
              <a:rPr lang="en-US" b="1" dirty="0"/>
              <a:t> </a:t>
            </a:r>
            <a:r>
              <a:rPr lang="en-US" b="1" dirty="0" err="1"/>
              <a:t>tidak</a:t>
            </a:r>
            <a:r>
              <a:rPr lang="en-US" b="1" dirty="0"/>
              <a:t> </a:t>
            </a:r>
            <a:r>
              <a:rPr lang="en-US" b="1" dirty="0" err="1"/>
              <a:t>layak</a:t>
            </a:r>
            <a:r>
              <a:rPr lang="en-US" b="1" dirty="0"/>
              <a:t> </a:t>
            </a:r>
            <a:r>
              <a:rPr lang="en-US" b="1" dirty="0" err="1"/>
              <a:t>bagi</a:t>
            </a:r>
            <a:r>
              <a:rPr lang="en-US" b="1" dirty="0"/>
              <a:t> </a:t>
            </a:r>
            <a:r>
              <a:rPr lang="en-US" b="1" dirty="0" err="1"/>
              <a:t>mereka</a:t>
            </a:r>
            <a:r>
              <a:rPr lang="en-US" b="1" dirty="0"/>
              <a:t>.” (</a:t>
            </a:r>
            <a:r>
              <a:rPr lang="en-US" b="1" dirty="0" err="1"/>
              <a:t>Ibr</a:t>
            </a:r>
            <a:r>
              <a:rPr lang="en-US" b="1" dirty="0"/>
              <a:t> 11:38)</a:t>
            </a:r>
            <a:endParaRPr lang="es-ES" b="1" dirty="0"/>
          </a:p>
          <a:p>
            <a:pPr>
              <a:spcBef>
                <a:spcPts val="600"/>
              </a:spcBef>
            </a:pPr>
            <a:r>
              <a:rPr lang="en-US" b="1" dirty="0"/>
              <a:t>Di </a:t>
            </a:r>
            <a:r>
              <a:rPr lang="en-US" b="1" dirty="0" err="1"/>
              <a:t>antara</a:t>
            </a:r>
            <a:r>
              <a:rPr lang="en-US" b="1" dirty="0"/>
              <a:t> </a:t>
            </a:r>
            <a:r>
              <a:rPr lang="en-US" b="1" dirty="0" err="1"/>
              <a:t>para</a:t>
            </a:r>
            <a:r>
              <a:rPr lang="en-US" b="1" dirty="0"/>
              <a:t> </a:t>
            </a:r>
            <a:r>
              <a:rPr lang="en-US" b="1" dirty="0" err="1"/>
              <a:t>pahlawan</a:t>
            </a:r>
            <a:r>
              <a:rPr lang="en-US" b="1" dirty="0"/>
              <a:t> </a:t>
            </a:r>
            <a:r>
              <a:rPr lang="en-US" b="1" dirty="0" err="1"/>
              <a:t>ini</a:t>
            </a:r>
            <a:r>
              <a:rPr lang="en-US" b="1" dirty="0"/>
              <a:t> </a:t>
            </a:r>
            <a:r>
              <a:rPr lang="en-US" b="1" dirty="0" err="1"/>
              <a:t>masih</a:t>
            </a:r>
            <a:r>
              <a:rPr lang="en-US" b="1" dirty="0"/>
              <a:t> </a:t>
            </a:r>
            <a:r>
              <a:rPr lang="en-US" b="1" dirty="0" err="1"/>
              <a:t>ada</a:t>
            </a:r>
            <a:r>
              <a:rPr lang="en-US" b="1" dirty="0"/>
              <a:t> </a:t>
            </a:r>
            <a:r>
              <a:rPr lang="en-US" b="1" dirty="0" err="1"/>
              <a:t>tempat</a:t>
            </a:r>
            <a:r>
              <a:rPr lang="en-US" b="1" dirty="0"/>
              <a:t> </a:t>
            </a:r>
            <a:r>
              <a:rPr lang="en-US" b="1" dirty="0" err="1"/>
              <a:t>untuk</a:t>
            </a:r>
            <a:r>
              <a:rPr lang="en-US" b="1" dirty="0"/>
              <a:t> </a:t>
            </a:r>
            <a:r>
              <a:rPr lang="en-US" b="1" dirty="0" err="1"/>
              <a:t>Anda</a:t>
            </a:r>
            <a:r>
              <a:rPr lang="en-US" b="1" dirty="0"/>
              <a:t>.</a:t>
            </a:r>
            <a:endParaRPr lang="es-ES" b="1" dirty="0"/>
          </a:p>
          <a:p>
            <a:endParaRPr lang="en-US" dirty="0"/>
          </a:p>
        </p:txBody>
      </p:sp>
      <p:pic>
        <p:nvPicPr>
          <p:cNvPr id="4" name="Imagen 6" descr="Dibujo animado de una persona&#10;&#10;Descripción generada automáticamente con confianza baja">
            <a:extLst>
              <a:ext uri="{FF2B5EF4-FFF2-40B4-BE49-F238E27FC236}">
                <a16:creationId xmlns="" xmlns:a16="http://schemas.microsoft.com/office/drawing/2014/main" id="{916150DB-B13D-4011-832B-0DEFD5026E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4116288"/>
            <a:ext cx="6552728" cy="26168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Striped Right Arrow 4"/>
          <p:cNvSpPr/>
          <p:nvPr/>
        </p:nvSpPr>
        <p:spPr>
          <a:xfrm>
            <a:off x="323528" y="4509120"/>
            <a:ext cx="1656184" cy="1872208"/>
          </a:xfrm>
          <a:prstGeom prst="striped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5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YESUS HIDUP DI DALAM ORANG PERCAY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56" b="6812"/>
          <a:stretch/>
        </p:blipFill>
        <p:spPr bwMode="auto">
          <a:xfrm>
            <a:off x="-1" y="0"/>
            <a:ext cx="9144001" cy="688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5652120" cy="6880778"/>
          </a:xfrm>
          <a:solidFill>
            <a:schemeClr val="bg1">
              <a:alpha val="79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endParaRPr lang="en-US" sz="3000" dirty="0" smtClean="0">
              <a:latin typeface="Bahnschrift SemiBold Condensed" pitchFamily="34" charset="0"/>
            </a:endParaRPr>
          </a:p>
          <a:p>
            <a:pPr marL="0" indent="0">
              <a:buNone/>
            </a:pPr>
            <a:endParaRPr lang="en-US" sz="3000" dirty="0">
              <a:latin typeface="Bahnschrift SemiBold Condensed" pitchFamily="34" charset="0"/>
            </a:endParaRPr>
          </a:p>
          <a:p>
            <a:pPr marL="0" indent="0">
              <a:buNone/>
            </a:pPr>
            <a:r>
              <a:rPr lang="en-US" sz="3000" dirty="0" err="1" smtClean="0">
                <a:latin typeface="Bahnschrift SemiBold Condensed" pitchFamily="34" charset="0"/>
              </a:rPr>
              <a:t>Meskipun</a:t>
            </a:r>
            <a:r>
              <a:rPr lang="en-US" sz="3000" dirty="0" smtClean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kita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tidak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pernah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dapat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mencapai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apa</a:t>
            </a:r>
            <a:r>
              <a:rPr lang="en-US" sz="3000" dirty="0">
                <a:latin typeface="Bahnschrift SemiBold Condensed" pitchFamily="34" charset="0"/>
              </a:rPr>
              <a:t> yang </a:t>
            </a:r>
            <a:r>
              <a:rPr lang="en-US" sz="3000" dirty="0" err="1">
                <a:latin typeface="Bahnschrift SemiBold Condensed" pitchFamily="34" charset="0"/>
              </a:rPr>
              <a:t>Yesus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lakukan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dengan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kekuatan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kita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sendiri</a:t>
            </a:r>
            <a:r>
              <a:rPr lang="en-US" sz="3000" dirty="0">
                <a:latin typeface="Bahnschrift SemiBold Condensed" pitchFamily="34" charset="0"/>
              </a:rPr>
              <a:t>, </a:t>
            </a:r>
            <a:r>
              <a:rPr lang="en-US" sz="3000" dirty="0" err="1">
                <a:latin typeface="Bahnschrift SemiBold Condensed" pitchFamily="34" charset="0"/>
              </a:rPr>
              <a:t>kita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memiliki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teladan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Yesus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smtClean="0">
                <a:latin typeface="Bahnschrift SemiBold Condensed" pitchFamily="34" charset="0"/>
              </a:rPr>
              <a:t>yang </a:t>
            </a:r>
            <a:r>
              <a:rPr lang="en-US" sz="3000" dirty="0" err="1">
                <a:latin typeface="Bahnschrift SemiBold Condensed" pitchFamily="34" charset="0"/>
              </a:rPr>
              <a:t>sempurna</a:t>
            </a:r>
            <a:r>
              <a:rPr lang="en-US" sz="3000" dirty="0">
                <a:latin typeface="Bahnschrift SemiBold Condensed" pitchFamily="34" charset="0"/>
              </a:rPr>
              <a:t> di </a:t>
            </a:r>
            <a:r>
              <a:rPr lang="en-US" sz="3000" dirty="0" err="1">
                <a:latin typeface="Bahnschrift SemiBold Condensed" pitchFamily="34" charset="0"/>
              </a:rPr>
              <a:t>hadapan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kita</a:t>
            </a:r>
            <a:r>
              <a:rPr lang="en-US" sz="3000" dirty="0">
                <a:latin typeface="Bahnschrift SemiBold Condensed" pitchFamily="34" charset="0"/>
              </a:rPr>
              <a:t>, </a:t>
            </a:r>
            <a:r>
              <a:rPr lang="en-US" sz="3000" dirty="0" err="1">
                <a:latin typeface="Bahnschrift SemiBold Condensed" pitchFamily="34" charset="0"/>
              </a:rPr>
              <a:t>dan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dengan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iman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kepada-Nya</a:t>
            </a:r>
            <a:r>
              <a:rPr lang="en-US" sz="3000" dirty="0">
                <a:latin typeface="Bahnschrift SemiBold Condensed" pitchFamily="34" charset="0"/>
              </a:rPr>
              <a:t>, </a:t>
            </a:r>
            <a:r>
              <a:rPr lang="en-US" sz="3000" dirty="0" err="1">
                <a:latin typeface="Bahnschrift SemiBold Condensed" pitchFamily="34" charset="0"/>
              </a:rPr>
              <a:t>dan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dengan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tetap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memandang-Nya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seperti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para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pendahulu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kita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,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kita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terus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maju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dalam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iman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,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percaya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pada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janji-janji-Nya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akan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upah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besar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 yang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menanti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376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19672" y="1023371"/>
            <a:ext cx="7272808" cy="110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 err="1" smtClean="0">
                <a:solidFill>
                  <a:srgbClr val="C00000"/>
                </a:solidFill>
                <a:latin typeface="Eras Bold ITC" pitchFamily="34" charset="0"/>
              </a:rPr>
              <a:t>Ketekunan</a:t>
            </a:r>
            <a:r>
              <a:rPr lang="en-US" sz="22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Bold ITC" pitchFamily="34" charset="0"/>
              </a:rPr>
              <a:t>adalah</a:t>
            </a:r>
            <a:r>
              <a:rPr lang="en-US" sz="2200" dirty="0" smtClean="0">
                <a:solidFill>
                  <a:srgbClr val="C00000"/>
                </a:solidFill>
                <a:latin typeface="Eras Bold ITC" pitchFamily="34" charset="0"/>
              </a:rPr>
              <a:t> IMAN yang </a:t>
            </a:r>
            <a:r>
              <a:rPr lang="en-US" sz="2200" dirty="0" err="1" smtClean="0">
                <a:solidFill>
                  <a:srgbClr val="C00000"/>
                </a:solidFill>
                <a:latin typeface="Eras Bold ITC" pitchFamily="34" charset="0"/>
              </a:rPr>
              <a:t>bertumbuh</a:t>
            </a:r>
            <a:r>
              <a:rPr lang="en-US" sz="22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Bold ITC" pitchFamily="34" charset="0"/>
              </a:rPr>
              <a:t>dan</a:t>
            </a:r>
            <a:r>
              <a:rPr lang="en-US" sz="2200" dirty="0" smtClean="0">
                <a:solidFill>
                  <a:srgbClr val="C00000"/>
                </a:solidFill>
                <a:latin typeface="Eras Bold ITC" pitchFamily="34" charset="0"/>
              </a:rPr>
              <a:t> orang </a:t>
            </a:r>
            <a:r>
              <a:rPr lang="en-US" sz="2200" dirty="0" err="1" smtClean="0">
                <a:solidFill>
                  <a:srgbClr val="C00000"/>
                </a:solidFill>
                <a:latin typeface="Eras Bold ITC" pitchFamily="34" charset="0"/>
              </a:rPr>
              <a:t>benar</a:t>
            </a:r>
            <a:r>
              <a:rPr lang="en-US" sz="22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Bold ITC" pitchFamily="34" charset="0"/>
              </a:rPr>
              <a:t>akan</a:t>
            </a:r>
            <a:r>
              <a:rPr lang="en-US" sz="22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Bold ITC" pitchFamily="34" charset="0"/>
              </a:rPr>
              <a:t>hidup</a:t>
            </a:r>
            <a:r>
              <a:rPr lang="en-US" sz="22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Bold ITC" pitchFamily="34" charset="0"/>
              </a:rPr>
              <a:t>oleh</a:t>
            </a:r>
            <a:r>
              <a:rPr lang="en-US" sz="22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Bold ITC" pitchFamily="34" charset="0"/>
              </a:rPr>
              <a:t>iman</a:t>
            </a:r>
            <a:r>
              <a:rPr lang="en-US" sz="22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Bold ITC" pitchFamily="34" charset="0"/>
              </a:rPr>
              <a:t>karena</a:t>
            </a:r>
            <a:r>
              <a:rPr lang="en-US" sz="22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Bold ITC" pitchFamily="34" charset="0"/>
              </a:rPr>
              <a:t>kesetiaan</a:t>
            </a:r>
            <a:r>
              <a:rPr lang="en-US" sz="22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Bold ITC" pitchFamily="34" charset="0"/>
              </a:rPr>
              <a:t>Yesus</a:t>
            </a:r>
            <a:r>
              <a:rPr lang="en-US" sz="2200" dirty="0" smtClean="0">
                <a:solidFill>
                  <a:srgbClr val="C00000"/>
                </a:solidFill>
                <a:latin typeface="Eras Bold ITC" pitchFamily="34" charset="0"/>
              </a:rPr>
              <a:t>.</a:t>
            </a:r>
            <a:endParaRPr lang="en-US" sz="2200" dirty="0">
              <a:solidFill>
                <a:srgbClr val="C00000"/>
              </a:solidFill>
              <a:latin typeface="Eras Bold ITC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619672" y="2153637"/>
            <a:ext cx="7272808" cy="109657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200" dirty="0" err="1" smtClean="0">
                <a:latin typeface="Bahnschrift SemiBold Condensed" pitchFamily="34" charset="0"/>
              </a:rPr>
              <a:t>Tindakan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iman</a:t>
            </a:r>
            <a:r>
              <a:rPr lang="en-US" sz="2200" dirty="0" smtClean="0">
                <a:latin typeface="Bahnschrift SemiBold Condensed" pitchFamily="34" charset="0"/>
              </a:rPr>
              <a:t> Abraham </a:t>
            </a:r>
            <a:r>
              <a:rPr lang="en-US" sz="2200" dirty="0" err="1" smtClean="0">
                <a:latin typeface="Bahnschrift SemiBold Condensed" pitchFamily="34" charset="0"/>
              </a:rPr>
              <a:t>saat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diminta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untuk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mempersembahkan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Ishak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sebagai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korban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bakaran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secara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khusus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memberi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petunjuk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kepada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kita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tentang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sifat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Impact" pitchFamily="34" charset="0"/>
              </a:rPr>
              <a:t>iman</a:t>
            </a:r>
            <a:r>
              <a:rPr lang="en-US" sz="2200" dirty="0" smtClean="0">
                <a:solidFill>
                  <a:srgbClr val="C00000"/>
                </a:solidFill>
                <a:latin typeface="Impact" pitchFamily="34" charset="0"/>
              </a:rPr>
              <a:t> yang </a:t>
            </a:r>
            <a:r>
              <a:rPr lang="en-US" sz="2200" dirty="0" err="1" smtClean="0">
                <a:solidFill>
                  <a:srgbClr val="C00000"/>
                </a:solidFill>
                <a:latin typeface="Impact" pitchFamily="34" charset="0"/>
              </a:rPr>
              <a:t>sejati</a:t>
            </a:r>
            <a:r>
              <a:rPr lang="en-US" sz="2200" dirty="0" smtClean="0">
                <a:solidFill>
                  <a:srgbClr val="C00000"/>
                </a:solidFill>
                <a:latin typeface="Impact" pitchFamily="34" charset="0"/>
              </a:rPr>
              <a:t>.</a:t>
            </a:r>
          </a:p>
          <a:p>
            <a:endParaRPr lang="en-US" sz="2200" dirty="0">
              <a:latin typeface="Gill Sans Ultra Bold Condensed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619672" y="3259025"/>
            <a:ext cx="7272808" cy="110494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Iman</a:t>
            </a:r>
            <a:r>
              <a:rPr lang="en-US" sz="2200" dirty="0" smtClean="0">
                <a:solidFill>
                  <a:srgbClr val="FFFF00"/>
                </a:solidFill>
                <a:latin typeface="Gill Sans Ultra Bold Condensed" pitchFamily="34" charset="0"/>
              </a:rPr>
              <a:t> Musa </a:t>
            </a:r>
            <a:r>
              <a:rPr lang="en-US" sz="2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menjangkau</a:t>
            </a:r>
            <a:r>
              <a:rPr lang="en-US" sz="22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sesuatu</a:t>
            </a:r>
            <a:r>
              <a:rPr lang="en-US" sz="2200" dirty="0" smtClean="0">
                <a:solidFill>
                  <a:srgbClr val="FFFF00"/>
                </a:solidFill>
                <a:latin typeface="Gill Sans Ultra Bold Condensed" pitchFamily="34" charset="0"/>
              </a:rPr>
              <a:t> yang </a:t>
            </a:r>
            <a:r>
              <a:rPr lang="en-US" sz="2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ia</a:t>
            </a:r>
            <a:r>
              <a:rPr lang="en-US" sz="22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belum</a:t>
            </a:r>
            <a:r>
              <a:rPr lang="en-US" sz="22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lihat</a:t>
            </a:r>
            <a:r>
              <a:rPr lang="en-US" sz="2200" dirty="0" smtClean="0">
                <a:solidFill>
                  <a:srgbClr val="FFFF00"/>
                </a:solidFill>
                <a:latin typeface="Gill Sans Ultra Bold Condensed" pitchFamily="34" charset="0"/>
              </a:rPr>
              <a:t>, </a:t>
            </a:r>
            <a:r>
              <a:rPr lang="en-US" sz="2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ia</a:t>
            </a:r>
            <a:r>
              <a:rPr lang="en-US" sz="22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sungguh</a:t>
            </a:r>
            <a:r>
              <a:rPr lang="en-US" sz="22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percaya</a:t>
            </a:r>
            <a:r>
              <a:rPr lang="en-US" sz="22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akan</a:t>
            </a:r>
            <a:r>
              <a:rPr lang="en-US" sz="22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hal</a:t>
            </a:r>
            <a:r>
              <a:rPr lang="en-US" sz="22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itu</a:t>
            </a:r>
            <a:r>
              <a:rPr lang="en-US" sz="22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dan</a:t>
            </a:r>
            <a:r>
              <a:rPr lang="en-US" sz="22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ia</a:t>
            </a:r>
            <a:r>
              <a:rPr lang="en-US" sz="22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setia</a:t>
            </a:r>
            <a:r>
              <a:rPr lang="en-US" sz="2200" dirty="0" smtClean="0">
                <a:solidFill>
                  <a:srgbClr val="FFFF00"/>
                </a:solidFill>
                <a:latin typeface="Gill Sans Ultra Bold Condensed" pitchFamily="34" charset="0"/>
              </a:rPr>
              <a:t>, </a:t>
            </a:r>
            <a:r>
              <a:rPr lang="en-US" sz="2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ia</a:t>
            </a:r>
            <a:r>
              <a:rPr lang="en-US" sz="22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tidak</a:t>
            </a:r>
            <a:r>
              <a:rPr lang="en-US" sz="22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mundur</a:t>
            </a:r>
            <a:r>
              <a:rPr lang="en-US" sz="22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walau</a:t>
            </a:r>
            <a:r>
              <a:rPr lang="en-US" sz="22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menanggung</a:t>
            </a:r>
            <a:r>
              <a:rPr lang="en-US" sz="22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banyak</a:t>
            </a:r>
            <a:r>
              <a:rPr lang="en-US" sz="22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derita</a:t>
            </a:r>
            <a:r>
              <a:rPr lang="en-US" sz="2200" dirty="0" smtClean="0">
                <a:solidFill>
                  <a:srgbClr val="FFFF00"/>
                </a:solidFill>
                <a:latin typeface="Gill Sans Ultra Bold Condensed" pitchFamily="34" charset="0"/>
              </a:rPr>
              <a:t>.</a:t>
            </a:r>
            <a:endParaRPr lang="en-US" sz="2200" dirty="0">
              <a:solidFill>
                <a:schemeClr val="bg1"/>
              </a:solidFill>
              <a:latin typeface="Berlin Sans FB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19672" y="4365104"/>
            <a:ext cx="7272808" cy="11079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 err="1" smtClean="0">
                <a:solidFill>
                  <a:srgbClr val="002060"/>
                </a:solidFill>
                <a:latin typeface="Eras Bold ITC" pitchFamily="34" charset="0"/>
              </a:rPr>
              <a:t>Iman</a:t>
            </a:r>
            <a:r>
              <a:rPr lang="en-US" sz="22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Eras Bold ITC" pitchFamily="34" charset="0"/>
              </a:rPr>
              <a:t>Rahab</a:t>
            </a:r>
            <a:r>
              <a:rPr lang="en-US" sz="22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Eras Bold ITC" pitchFamily="34" charset="0"/>
              </a:rPr>
              <a:t>mengajarkan</a:t>
            </a:r>
            <a:r>
              <a:rPr lang="en-US" sz="22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Eras Bold ITC" pitchFamily="34" charset="0"/>
              </a:rPr>
              <a:t>untuk</a:t>
            </a:r>
            <a:r>
              <a:rPr lang="en-US" sz="22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Eras Bold ITC" pitchFamily="34" charset="0"/>
              </a:rPr>
              <a:t>t</a:t>
            </a:r>
            <a:r>
              <a:rPr lang="en-US" sz="2200" dirty="0" err="1" smtClean="0">
                <a:solidFill>
                  <a:srgbClr val="002060"/>
                </a:solidFill>
                <a:latin typeface="Eras Bold ITC" pitchFamily="34" charset="0"/>
              </a:rPr>
              <a:t>etap</a:t>
            </a:r>
            <a:r>
              <a:rPr lang="en-US" sz="22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Eras Bold ITC" pitchFamily="34" charset="0"/>
              </a:rPr>
              <a:t>percaya</a:t>
            </a:r>
            <a:r>
              <a:rPr lang="en-US" sz="22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Eras Bold ITC" pitchFamily="34" charset="0"/>
              </a:rPr>
              <a:t>sekalipun</a:t>
            </a:r>
            <a:r>
              <a:rPr lang="en-US" sz="22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Eras Bold ITC" pitchFamily="34" charset="0"/>
              </a:rPr>
              <a:t>belum</a:t>
            </a:r>
            <a:r>
              <a:rPr lang="en-US" sz="22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Eras Bold ITC" pitchFamily="34" charset="0"/>
              </a:rPr>
              <a:t>melihat</a:t>
            </a:r>
            <a:r>
              <a:rPr lang="en-US" sz="22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Eras Bold ITC" pitchFamily="34" charset="0"/>
              </a:rPr>
              <a:t>upah</a:t>
            </a:r>
            <a:r>
              <a:rPr lang="en-US" sz="22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Eras Bold ITC" pitchFamily="34" charset="0"/>
              </a:rPr>
              <a:t>dan</a:t>
            </a:r>
            <a:r>
              <a:rPr lang="en-US" sz="22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Eras Bold ITC" pitchFamily="34" charset="0"/>
              </a:rPr>
              <a:t>tidak</a:t>
            </a:r>
            <a:r>
              <a:rPr lang="en-US" sz="22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Eras Bold ITC" pitchFamily="34" charset="0"/>
              </a:rPr>
              <a:t>ada</a:t>
            </a:r>
            <a:r>
              <a:rPr lang="en-US" sz="22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Eras Bold ITC" pitchFamily="34" charset="0"/>
              </a:rPr>
              <a:t>alasan</a:t>
            </a:r>
            <a:r>
              <a:rPr lang="en-US" sz="22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Eras Bold ITC" pitchFamily="34" charset="0"/>
              </a:rPr>
              <a:t>untuk</a:t>
            </a:r>
            <a:r>
              <a:rPr lang="en-US" sz="22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Eras Bold ITC" pitchFamily="34" charset="0"/>
              </a:rPr>
              <a:t>tidak</a:t>
            </a:r>
            <a:r>
              <a:rPr lang="en-US" sz="22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Eras Bold ITC" pitchFamily="34" charset="0"/>
              </a:rPr>
              <a:t>percaya</a:t>
            </a:r>
            <a:r>
              <a:rPr lang="en-US" sz="2200" dirty="0">
                <a:solidFill>
                  <a:srgbClr val="002060"/>
                </a:solidFill>
                <a:latin typeface="Eras Bold ITC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619672" y="5493367"/>
            <a:ext cx="7272808" cy="110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Yesus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adalah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Seorang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 yang </a:t>
            </a:r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membuat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iman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menjadi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mungkin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dan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adalah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teladan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 yang </a:t>
            </a:r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secara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sempurna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mewujudkan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apa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itu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hidup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beriman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. </a:t>
            </a:r>
            <a:endParaRPr lang="en-US" sz="2200" dirty="0"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4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88"/>
            <a:ext cx="7920880" cy="1554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ORANG BENAR AKAN HIDUP OLEH IMAN</a:t>
            </a:r>
            <a:r>
              <a:rPr lang="en-US" sz="3200" dirty="0" smtClean="0">
                <a:latin typeface="Impact" pitchFamily="34" charset="0"/>
              </a:rPr>
              <a:t/>
            </a:r>
            <a:br>
              <a:rPr lang="en-US" sz="3200" dirty="0" smtClean="0">
                <a:latin typeface="Impact" pitchFamily="34" charset="0"/>
              </a:rPr>
            </a:b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Minggu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, 6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Maret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72816"/>
            <a:ext cx="5770984" cy="4682951"/>
          </a:xfrm>
          <a:solidFill>
            <a:schemeClr val="accent2">
              <a:lumMod val="5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 err="1" smtClean="0">
                <a:solidFill>
                  <a:schemeClr val="bg1"/>
                </a:solidFill>
                <a:latin typeface="Stabillo Medium" pitchFamily="2" charset="0"/>
              </a:rPr>
              <a:t>Ibrani</a:t>
            </a:r>
            <a:r>
              <a:rPr lang="en-US" sz="3600" dirty="0" smtClean="0">
                <a:solidFill>
                  <a:schemeClr val="bg1"/>
                </a:solidFill>
                <a:latin typeface="Stabillo Medium" pitchFamily="2" charset="0"/>
              </a:rPr>
              <a:t> 10:35-36 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  <a:latin typeface="Stabillo Medium" pitchFamily="2" charset="0"/>
              </a:rPr>
              <a:t>“</a:t>
            </a:r>
            <a:r>
              <a:rPr lang="en-US" sz="3600" dirty="0" err="1" smtClean="0">
                <a:solidFill>
                  <a:schemeClr val="bg1"/>
                </a:solidFill>
                <a:latin typeface="Stabillo Medium" pitchFamily="2" charset="0"/>
              </a:rPr>
              <a:t>Sebab</a:t>
            </a:r>
            <a:r>
              <a:rPr lang="en-US" sz="3600" dirty="0" smtClean="0">
                <a:solidFill>
                  <a:schemeClr val="bg1"/>
                </a:solidFill>
                <a:latin typeface="Stabillo Medium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Stabillo Medium" pitchFamily="2" charset="0"/>
              </a:rPr>
              <a:t>itu</a:t>
            </a:r>
            <a:r>
              <a:rPr lang="en-US" sz="3600" dirty="0" smtClean="0">
                <a:solidFill>
                  <a:schemeClr val="bg1"/>
                </a:solidFill>
                <a:latin typeface="Stabillo Medium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Stabillo Medium" pitchFamily="2" charset="0"/>
              </a:rPr>
              <a:t>janganlah</a:t>
            </a:r>
            <a:r>
              <a:rPr lang="en-US" sz="3600" dirty="0" smtClean="0">
                <a:solidFill>
                  <a:schemeClr val="bg1"/>
                </a:solidFill>
                <a:latin typeface="Stabillo Medium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Stabillo Medium" pitchFamily="2" charset="0"/>
              </a:rPr>
              <a:t>kamu</a:t>
            </a:r>
            <a:r>
              <a:rPr lang="en-US" sz="3600" dirty="0" smtClean="0">
                <a:solidFill>
                  <a:schemeClr val="bg1"/>
                </a:solidFill>
                <a:latin typeface="Stabillo Medium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Stabillo Medium" pitchFamily="2" charset="0"/>
              </a:rPr>
              <a:t>melepaskan</a:t>
            </a:r>
            <a:r>
              <a:rPr lang="en-US" sz="3600" dirty="0" smtClean="0">
                <a:solidFill>
                  <a:schemeClr val="bg1"/>
                </a:solidFill>
                <a:latin typeface="Stabillo Medium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Stabillo Medium" pitchFamily="2" charset="0"/>
              </a:rPr>
              <a:t>kepercayaanmu</a:t>
            </a:r>
            <a:r>
              <a:rPr lang="en-US" sz="3600" dirty="0" smtClean="0">
                <a:solidFill>
                  <a:schemeClr val="bg1"/>
                </a:solidFill>
                <a:latin typeface="Stabillo Medium" pitchFamily="2" charset="0"/>
              </a:rPr>
              <a:t>, </a:t>
            </a:r>
            <a:r>
              <a:rPr lang="en-US" sz="3600" dirty="0" err="1" smtClean="0">
                <a:solidFill>
                  <a:schemeClr val="bg1"/>
                </a:solidFill>
                <a:latin typeface="Stabillo Medium" pitchFamily="2" charset="0"/>
              </a:rPr>
              <a:t>karena</a:t>
            </a:r>
            <a:r>
              <a:rPr lang="en-US" sz="3600" dirty="0" smtClean="0">
                <a:solidFill>
                  <a:schemeClr val="bg1"/>
                </a:solidFill>
                <a:latin typeface="Stabillo Medium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Stabillo Medium" pitchFamily="2" charset="0"/>
              </a:rPr>
              <a:t>besar</a:t>
            </a:r>
            <a:r>
              <a:rPr lang="en-US" sz="3600" dirty="0" smtClean="0">
                <a:solidFill>
                  <a:schemeClr val="bg1"/>
                </a:solidFill>
                <a:latin typeface="Stabillo Medium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Stabillo Medium" pitchFamily="2" charset="0"/>
              </a:rPr>
              <a:t>upah</a:t>
            </a:r>
            <a:r>
              <a:rPr lang="en-US" sz="3600" dirty="0" smtClean="0">
                <a:solidFill>
                  <a:schemeClr val="bg1"/>
                </a:solidFill>
                <a:latin typeface="Stabillo Medium" pitchFamily="2" charset="0"/>
              </a:rPr>
              <a:t> yang </a:t>
            </a:r>
            <a:r>
              <a:rPr lang="en-US" sz="3600" dirty="0" err="1" smtClean="0">
                <a:solidFill>
                  <a:schemeClr val="bg1"/>
                </a:solidFill>
                <a:latin typeface="Stabillo Medium" pitchFamily="2" charset="0"/>
              </a:rPr>
              <a:t>menantinya</a:t>
            </a:r>
            <a:r>
              <a:rPr lang="en-US" sz="3600" dirty="0" smtClean="0">
                <a:solidFill>
                  <a:schemeClr val="bg1"/>
                </a:solidFill>
                <a:latin typeface="Stabillo Medium" pitchFamily="2" charset="0"/>
              </a:rPr>
              <a:t>. </a:t>
            </a:r>
            <a:r>
              <a:rPr lang="en-US" sz="3600" dirty="0" err="1" smtClean="0">
                <a:solidFill>
                  <a:schemeClr val="bg1"/>
                </a:solidFill>
                <a:latin typeface="Stabillo Medium" pitchFamily="2" charset="0"/>
              </a:rPr>
              <a:t>Sebab</a:t>
            </a:r>
            <a:r>
              <a:rPr lang="en-US" sz="3600" dirty="0" smtClean="0">
                <a:solidFill>
                  <a:schemeClr val="bg1"/>
                </a:solidFill>
                <a:latin typeface="Stabillo Medium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Stabillo Medium" pitchFamily="2" charset="0"/>
              </a:rPr>
              <a:t>kamu</a:t>
            </a:r>
            <a:r>
              <a:rPr lang="en-US" sz="3600" dirty="0" smtClean="0">
                <a:solidFill>
                  <a:schemeClr val="bg1"/>
                </a:solidFill>
                <a:latin typeface="Stabillo Medium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Stabillo Medium" pitchFamily="2" charset="0"/>
              </a:rPr>
              <a:t>memerlukan</a:t>
            </a:r>
            <a:r>
              <a:rPr lang="en-US" sz="3600" dirty="0" smtClean="0">
                <a:solidFill>
                  <a:schemeClr val="bg1"/>
                </a:solidFill>
                <a:latin typeface="Stabillo Medium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Stabillo Medium" pitchFamily="2" charset="0"/>
              </a:rPr>
              <a:t>ketekunan</a:t>
            </a:r>
            <a:r>
              <a:rPr lang="en-US" sz="3600" dirty="0" smtClean="0">
                <a:solidFill>
                  <a:schemeClr val="bg1"/>
                </a:solidFill>
                <a:latin typeface="Stabillo Medium" pitchFamily="2" charset="0"/>
              </a:rPr>
              <a:t>, </a:t>
            </a:r>
            <a:r>
              <a:rPr lang="en-US" sz="3600" dirty="0" err="1" smtClean="0">
                <a:solidFill>
                  <a:schemeClr val="bg1"/>
                </a:solidFill>
                <a:latin typeface="Stabillo Medium" pitchFamily="2" charset="0"/>
              </a:rPr>
              <a:t>supaya</a:t>
            </a:r>
            <a:r>
              <a:rPr lang="en-US" sz="3600" dirty="0" smtClean="0">
                <a:solidFill>
                  <a:schemeClr val="bg1"/>
                </a:solidFill>
                <a:latin typeface="Stabillo Medium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Stabillo Medium" pitchFamily="2" charset="0"/>
              </a:rPr>
              <a:t>sesudah</a:t>
            </a:r>
            <a:r>
              <a:rPr lang="en-US" sz="3600" dirty="0" smtClean="0">
                <a:solidFill>
                  <a:schemeClr val="bg1"/>
                </a:solidFill>
                <a:latin typeface="Stabillo Medium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Stabillo Medium" pitchFamily="2" charset="0"/>
              </a:rPr>
              <a:t>kamu</a:t>
            </a:r>
            <a:r>
              <a:rPr lang="en-US" sz="3600" dirty="0" smtClean="0">
                <a:solidFill>
                  <a:schemeClr val="bg1"/>
                </a:solidFill>
                <a:latin typeface="Stabillo Medium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Stabillo Medium" pitchFamily="2" charset="0"/>
              </a:rPr>
              <a:t>melakukan</a:t>
            </a:r>
            <a:r>
              <a:rPr lang="en-US" sz="3600" dirty="0" smtClean="0">
                <a:solidFill>
                  <a:schemeClr val="bg1"/>
                </a:solidFill>
                <a:latin typeface="Stabillo Medium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Stabillo Medium" pitchFamily="2" charset="0"/>
              </a:rPr>
              <a:t>kehendak</a:t>
            </a:r>
            <a:r>
              <a:rPr lang="en-US" sz="3600" dirty="0" smtClean="0">
                <a:solidFill>
                  <a:schemeClr val="bg1"/>
                </a:solidFill>
                <a:latin typeface="Stabillo Medium" pitchFamily="2" charset="0"/>
              </a:rPr>
              <a:t> Allah, </a:t>
            </a:r>
            <a:r>
              <a:rPr lang="en-US" sz="3600" dirty="0" err="1" smtClean="0">
                <a:solidFill>
                  <a:schemeClr val="bg1"/>
                </a:solidFill>
                <a:latin typeface="Stabillo Medium" pitchFamily="2" charset="0"/>
              </a:rPr>
              <a:t>kamu</a:t>
            </a:r>
            <a:r>
              <a:rPr lang="en-US" sz="3600" dirty="0" smtClean="0">
                <a:solidFill>
                  <a:schemeClr val="bg1"/>
                </a:solidFill>
                <a:latin typeface="Stabillo Medium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Stabillo Medium" pitchFamily="2" charset="0"/>
              </a:rPr>
              <a:t>memperoleh</a:t>
            </a:r>
            <a:r>
              <a:rPr lang="en-US" sz="3600" dirty="0" smtClean="0">
                <a:solidFill>
                  <a:schemeClr val="bg1"/>
                </a:solidFill>
                <a:latin typeface="Stabillo Medium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Stabillo Medium" pitchFamily="2" charset="0"/>
              </a:rPr>
              <a:t>apa</a:t>
            </a:r>
            <a:r>
              <a:rPr lang="en-US" sz="3600" dirty="0" smtClean="0">
                <a:solidFill>
                  <a:schemeClr val="bg1"/>
                </a:solidFill>
                <a:latin typeface="Stabillo Medium" pitchFamily="2" charset="0"/>
              </a:rPr>
              <a:t> yang </a:t>
            </a:r>
            <a:r>
              <a:rPr lang="en-US" sz="3600" dirty="0" err="1" smtClean="0">
                <a:solidFill>
                  <a:schemeClr val="bg1"/>
                </a:solidFill>
                <a:latin typeface="Stabillo Medium" pitchFamily="2" charset="0"/>
              </a:rPr>
              <a:t>dijanjikan</a:t>
            </a:r>
            <a:r>
              <a:rPr lang="en-US" sz="3600" dirty="0" smtClean="0">
                <a:solidFill>
                  <a:schemeClr val="bg1"/>
                </a:solidFill>
                <a:latin typeface="Stabillo Medium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Stabillo Medium" pitchFamily="2" charset="0"/>
              </a:rPr>
              <a:t>itu</a:t>
            </a:r>
            <a:r>
              <a:rPr lang="en-US" sz="3600" dirty="0" smtClean="0">
                <a:solidFill>
                  <a:schemeClr val="bg1"/>
                </a:solidFill>
                <a:latin typeface="Stabillo Medium" pitchFamily="2" charset="0"/>
              </a:rPr>
              <a:t>”.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2078716"/>
            <a:ext cx="3267075" cy="384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785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3928" y="476672"/>
            <a:ext cx="4968552" cy="61206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Ketekunan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adalah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karakteristik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umat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Allah di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akhir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zaman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sz="40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tanpa</a:t>
            </a:r>
            <a:r>
              <a:rPr lang="en-US" sz="40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ketekunan</a:t>
            </a:r>
            <a:r>
              <a:rPr lang="en-US" sz="40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mereka</a:t>
            </a:r>
            <a:r>
              <a:rPr lang="en-US" sz="40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tidak</a:t>
            </a:r>
            <a:r>
              <a:rPr lang="en-US" sz="40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akan</a:t>
            </a:r>
            <a:r>
              <a:rPr lang="en-US" sz="40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dapat</a:t>
            </a:r>
            <a:r>
              <a:rPr lang="en-US" sz="40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menerima</a:t>
            </a:r>
            <a:r>
              <a:rPr lang="en-US" sz="40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janji</a:t>
            </a:r>
            <a:r>
              <a:rPr lang="en-US" sz="40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[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Wahyu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13:10,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Wahyu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14:12]. 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Petrus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menuliskan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bahwa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Eras Bold ITC" pitchFamily="34" charset="0"/>
              </a:rPr>
              <a:t>ketekunan</a:t>
            </a:r>
            <a:r>
              <a:rPr lang="en-US" sz="40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Eras Bold ITC" pitchFamily="34" charset="0"/>
              </a:rPr>
              <a:t>adalah</a:t>
            </a:r>
            <a:r>
              <a:rPr lang="en-US" sz="40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Eras Bold ITC" pitchFamily="34" charset="0"/>
              </a:rPr>
              <a:t>iman</a:t>
            </a:r>
            <a:r>
              <a:rPr lang="en-US" sz="4000" dirty="0" smtClean="0">
                <a:solidFill>
                  <a:srgbClr val="FFFF00"/>
                </a:solidFill>
                <a:latin typeface="Eras Bold ITC" pitchFamily="34" charset="0"/>
              </a:rPr>
              <a:t> yang </a:t>
            </a:r>
            <a:r>
              <a:rPr lang="en-US" sz="4000" dirty="0" err="1" smtClean="0">
                <a:solidFill>
                  <a:srgbClr val="FFFF00"/>
                </a:solidFill>
                <a:latin typeface="Eras Bold ITC" pitchFamily="34" charset="0"/>
              </a:rPr>
              <a:t>bertumbuh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[2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Petrus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1:5-6].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9" r="37822"/>
          <a:stretch/>
        </p:blipFill>
        <p:spPr bwMode="auto">
          <a:xfrm>
            <a:off x="-15343" y="-7149"/>
            <a:ext cx="3622398" cy="686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7170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Apa</a:t>
            </a:r>
            <a:r>
              <a:rPr lang="en-US" sz="3200" dirty="0" smtClean="0">
                <a:solidFill>
                  <a:srgbClr val="FFFF00"/>
                </a:solidFill>
                <a:latin typeface="Gill Sans Ultra Bold Condensed" pitchFamily="34" charset="0"/>
              </a:rPr>
              <a:t> yang </a:t>
            </a:r>
            <a:r>
              <a:rPr lang="en-US" sz="3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kita</a:t>
            </a:r>
            <a:r>
              <a:rPr lang="en-US" sz="32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perlu</a:t>
            </a:r>
            <a:r>
              <a:rPr lang="en-US" sz="32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pelajari</a:t>
            </a:r>
            <a:r>
              <a:rPr lang="en-US" sz="32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dari</a:t>
            </a:r>
            <a:r>
              <a:rPr lang="en-US" sz="32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hal</a:t>
            </a:r>
            <a:r>
              <a:rPr lang="en-US" sz="32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hidup</a:t>
            </a:r>
            <a:r>
              <a:rPr lang="en-US" sz="32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br>
              <a:rPr lang="en-US" sz="3200" dirty="0" smtClean="0">
                <a:solidFill>
                  <a:srgbClr val="FFFF00"/>
                </a:solidFill>
                <a:latin typeface="Gill Sans Ultra Bold Condensed" pitchFamily="34" charset="0"/>
              </a:rPr>
            </a:br>
            <a:r>
              <a:rPr lang="en-US" sz="3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oleh</a:t>
            </a:r>
            <a:r>
              <a:rPr lang="en-US" sz="32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iman</a:t>
            </a:r>
            <a:r>
              <a:rPr lang="en-US" sz="32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dan</a:t>
            </a:r>
            <a:r>
              <a:rPr lang="en-US" sz="32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penggenapan</a:t>
            </a:r>
            <a:r>
              <a:rPr lang="en-US" sz="32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janji</a:t>
            </a:r>
            <a:r>
              <a:rPr lang="en-US" sz="3200" dirty="0" smtClean="0">
                <a:solidFill>
                  <a:srgbClr val="FFFF00"/>
                </a:solidFill>
                <a:latin typeface="Gill Sans Ultra Bold Condensed" pitchFamily="34" charset="0"/>
              </a:rPr>
              <a:t>?</a:t>
            </a:r>
            <a:endParaRPr lang="en-US" sz="3200" dirty="0">
              <a:solidFill>
                <a:srgbClr val="FFFF00"/>
              </a:solidFill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7744" y="1772816"/>
            <a:ext cx="6307248" cy="4781128"/>
          </a:xfrm>
          <a:solidFill>
            <a:schemeClr val="bg1">
              <a:alpha val="76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 smtClean="0"/>
              <a:t>Kita </a:t>
            </a:r>
            <a:r>
              <a:rPr lang="en-US" sz="3000" dirty="0" err="1" smtClean="0"/>
              <a:t>perlu</a:t>
            </a:r>
            <a:r>
              <a:rPr lang="en-US" sz="3000" dirty="0" smtClean="0"/>
              <a:t> </a:t>
            </a:r>
            <a:r>
              <a:rPr lang="en-US" sz="3000" dirty="0" err="1" smtClean="0"/>
              <a:t>belajar</a:t>
            </a:r>
            <a:r>
              <a:rPr lang="en-US" sz="3000" dirty="0" smtClean="0"/>
              <a:t> </a:t>
            </a:r>
            <a:r>
              <a:rPr lang="en-US" sz="3000" dirty="0" err="1" smtClean="0"/>
              <a:t>dari</a:t>
            </a:r>
            <a:r>
              <a:rPr lang="en-US" sz="3000" dirty="0" smtClean="0"/>
              <a:t> </a:t>
            </a:r>
            <a:r>
              <a:rPr lang="en-US" sz="3000" dirty="0" err="1" smtClean="0"/>
              <a:t>sejarah</a:t>
            </a:r>
            <a:r>
              <a:rPr lang="en-US" sz="3000" dirty="0" smtClean="0"/>
              <a:t> </a:t>
            </a:r>
            <a:r>
              <a:rPr lang="en-US" sz="3000" dirty="0" err="1" smtClean="0"/>
              <a:t>iman</a:t>
            </a:r>
            <a:r>
              <a:rPr lang="en-US" sz="3000" dirty="0" smtClean="0"/>
              <a:t> </a:t>
            </a:r>
            <a:r>
              <a:rPr lang="en-US" sz="3000" dirty="0" err="1" smtClean="0"/>
              <a:t>generasi</a:t>
            </a:r>
            <a:r>
              <a:rPr lang="en-US" sz="3000" dirty="0" smtClean="0"/>
              <a:t> </a:t>
            </a:r>
            <a:r>
              <a:rPr lang="en-US" sz="3000" dirty="0" err="1" smtClean="0"/>
              <a:t>padang</a:t>
            </a:r>
            <a:r>
              <a:rPr lang="en-US" sz="3000" dirty="0" smtClean="0"/>
              <a:t> </a:t>
            </a:r>
            <a:r>
              <a:rPr lang="en-US" sz="3000" dirty="0" err="1" smtClean="0"/>
              <a:t>gurun</a:t>
            </a:r>
            <a:r>
              <a:rPr lang="en-US" sz="3000" dirty="0" smtClean="0"/>
              <a:t> </a:t>
            </a:r>
            <a:r>
              <a:rPr lang="en-US" sz="3000" dirty="0" err="1" smtClean="0"/>
              <a:t>bahwa</a:t>
            </a:r>
            <a:r>
              <a:rPr lang="en-US" sz="3000" dirty="0" smtClean="0"/>
              <a:t> </a:t>
            </a:r>
            <a:r>
              <a:rPr lang="en-US" sz="3000" dirty="0" err="1" smtClean="0">
                <a:latin typeface="Gill Sans Ultra Bold Condensed" pitchFamily="34" charset="0"/>
              </a:rPr>
              <a:t>karena</a:t>
            </a:r>
            <a:r>
              <a:rPr lang="en-US" sz="3000" dirty="0" smtClean="0">
                <a:latin typeface="Gill Sans Ultra Bold Condensed" pitchFamily="34" charset="0"/>
              </a:rPr>
              <a:t> </a:t>
            </a:r>
            <a:r>
              <a:rPr lang="en-US" sz="3000" dirty="0" err="1" smtClean="0">
                <a:latin typeface="Gill Sans Ultra Bold Condensed" pitchFamily="34" charset="0"/>
              </a:rPr>
              <a:t>kurang</a:t>
            </a:r>
            <a:r>
              <a:rPr lang="en-US" sz="3000" dirty="0" smtClean="0">
                <a:latin typeface="Gill Sans Ultra Bold Condensed" pitchFamily="34" charset="0"/>
              </a:rPr>
              <a:t> </a:t>
            </a:r>
            <a:r>
              <a:rPr lang="en-US" sz="3000" dirty="0" err="1" smtClean="0">
                <a:latin typeface="Gill Sans Ultra Bold Condensed" pitchFamily="34" charset="0"/>
              </a:rPr>
              <a:t>iman</a:t>
            </a:r>
            <a:r>
              <a:rPr lang="en-US" sz="3000" dirty="0" smtClean="0">
                <a:latin typeface="Gill Sans Ultra Bold Condensed" pitchFamily="34" charset="0"/>
              </a:rPr>
              <a:t>, </a:t>
            </a:r>
            <a:r>
              <a:rPr lang="en-US" sz="3000" dirty="0" err="1" smtClean="0">
                <a:latin typeface="Gill Sans Ultra Bold Condensed" pitchFamily="34" charset="0"/>
              </a:rPr>
              <a:t>mereka</a:t>
            </a:r>
            <a:r>
              <a:rPr lang="en-US" sz="3000" dirty="0" smtClean="0">
                <a:latin typeface="Gill Sans Ultra Bold Condensed" pitchFamily="34" charset="0"/>
              </a:rPr>
              <a:t> </a:t>
            </a:r>
            <a:r>
              <a:rPr lang="en-US" sz="3000" dirty="0" err="1" smtClean="0">
                <a:latin typeface="Gill Sans Ultra Bold Condensed" pitchFamily="34" charset="0"/>
              </a:rPr>
              <a:t>tidak</a:t>
            </a:r>
            <a:r>
              <a:rPr lang="en-US" sz="3000" dirty="0" smtClean="0">
                <a:latin typeface="Gill Sans Ultra Bold Condensed" pitchFamily="34" charset="0"/>
              </a:rPr>
              <a:t> </a:t>
            </a:r>
            <a:r>
              <a:rPr lang="en-US" sz="3000" dirty="0" err="1" smtClean="0">
                <a:latin typeface="Gill Sans Ultra Bold Condensed" pitchFamily="34" charset="0"/>
              </a:rPr>
              <a:t>dapat</a:t>
            </a:r>
            <a:r>
              <a:rPr lang="en-US" sz="3000" dirty="0" smtClean="0">
                <a:latin typeface="Gill Sans Ultra Bold Condensed" pitchFamily="34" charset="0"/>
              </a:rPr>
              <a:t> </a:t>
            </a:r>
            <a:r>
              <a:rPr lang="en-US" sz="3000" dirty="0" err="1" smtClean="0">
                <a:latin typeface="Gill Sans Ultra Bold Condensed" pitchFamily="34" charset="0"/>
              </a:rPr>
              <a:t>menerima</a:t>
            </a:r>
            <a:r>
              <a:rPr lang="en-US" sz="3000" dirty="0" smtClean="0">
                <a:latin typeface="Gill Sans Ultra Bold Condensed" pitchFamily="34" charset="0"/>
              </a:rPr>
              <a:t> </a:t>
            </a:r>
            <a:r>
              <a:rPr lang="en-US" sz="3000" dirty="0" err="1" smtClean="0">
                <a:latin typeface="Gill Sans Ultra Bold Condensed" pitchFamily="34" charset="0"/>
              </a:rPr>
              <a:t>apa</a:t>
            </a:r>
            <a:r>
              <a:rPr lang="en-US" sz="3000" dirty="0" smtClean="0">
                <a:latin typeface="Gill Sans Ultra Bold Condensed" pitchFamily="34" charset="0"/>
              </a:rPr>
              <a:t> yang </a:t>
            </a:r>
            <a:r>
              <a:rPr lang="en-US" sz="3000" dirty="0" err="1" smtClean="0">
                <a:latin typeface="Gill Sans Ultra Bold Condensed" pitchFamily="34" charset="0"/>
              </a:rPr>
              <a:t>dijanjikan</a:t>
            </a:r>
            <a:r>
              <a:rPr lang="en-US" sz="3000" dirty="0" smtClean="0">
                <a:latin typeface="Gill Sans Ultra Bold Condensed" pitchFamily="34" charset="0"/>
              </a:rPr>
              <a:t> </a:t>
            </a:r>
            <a:r>
              <a:rPr lang="en-US" sz="3000" dirty="0" smtClean="0"/>
              <a:t>[</a:t>
            </a:r>
            <a:r>
              <a:rPr lang="en-US" sz="3000" dirty="0" err="1" smtClean="0"/>
              <a:t>Ibrani</a:t>
            </a:r>
            <a:r>
              <a:rPr lang="en-US" sz="3000" dirty="0" smtClean="0"/>
              <a:t> 3:19]. </a:t>
            </a:r>
            <a:r>
              <a:rPr lang="en-US" sz="3000" dirty="0" err="1" smtClean="0"/>
              <a:t>Oleh</a:t>
            </a:r>
            <a:r>
              <a:rPr lang="en-US" sz="3000" dirty="0" smtClean="0"/>
              <a:t> </a:t>
            </a:r>
            <a:r>
              <a:rPr lang="en-US" sz="3000" dirty="0" err="1" smtClean="0"/>
              <a:t>karena</a:t>
            </a:r>
            <a:r>
              <a:rPr lang="en-US" sz="3000" dirty="0" smtClean="0"/>
              <a:t> </a:t>
            </a:r>
            <a:r>
              <a:rPr lang="en-US" sz="3000" dirty="0" err="1" smtClean="0"/>
              <a:t>itu</a:t>
            </a:r>
            <a:r>
              <a:rPr lang="en-US" sz="3000" dirty="0" smtClean="0"/>
              <a:t> orang </a:t>
            </a:r>
            <a:r>
              <a:rPr lang="en-US" sz="3000" dirty="0" err="1" smtClean="0"/>
              <a:t>percaya</a:t>
            </a:r>
            <a:r>
              <a:rPr lang="en-US" sz="3000" dirty="0" smtClean="0"/>
              <a:t> </a:t>
            </a:r>
            <a:r>
              <a:rPr lang="en-US" sz="3000" dirty="0" err="1" smtClean="0"/>
              <a:t>perlu</a:t>
            </a:r>
            <a:r>
              <a:rPr lang="en-US" sz="3000" dirty="0" smtClean="0"/>
              <a:t> </a:t>
            </a:r>
            <a:r>
              <a:rPr lang="en-US" sz="3000" dirty="0" err="1" smtClean="0">
                <a:latin typeface="GROBOLD" pitchFamily="2" charset="0"/>
              </a:rPr>
              <a:t>berpegang</a:t>
            </a:r>
            <a:r>
              <a:rPr lang="en-US" sz="3000" dirty="0" smtClean="0">
                <a:latin typeface="GROBOLD" pitchFamily="2" charset="0"/>
              </a:rPr>
              <a:t> </a:t>
            </a:r>
            <a:r>
              <a:rPr lang="en-US" sz="3000" dirty="0" err="1" smtClean="0">
                <a:latin typeface="GROBOLD" pitchFamily="2" charset="0"/>
              </a:rPr>
              <a:t>teguh</a:t>
            </a:r>
            <a:r>
              <a:rPr lang="en-US" sz="3000" dirty="0" smtClean="0">
                <a:latin typeface="GROBOLD" pitchFamily="2" charset="0"/>
              </a:rPr>
              <a:t> </a:t>
            </a:r>
            <a:r>
              <a:rPr lang="en-US" sz="3000" dirty="0" err="1" smtClean="0"/>
              <a:t>pada</a:t>
            </a:r>
            <a:r>
              <a:rPr lang="en-US" sz="3000" dirty="0" smtClean="0"/>
              <a:t> </a:t>
            </a:r>
            <a:r>
              <a:rPr lang="en-US" sz="3000" dirty="0" err="1" smtClean="0"/>
              <a:t>iman</a:t>
            </a:r>
            <a:r>
              <a:rPr lang="en-US" sz="3000" dirty="0" smtClean="0"/>
              <a:t> </a:t>
            </a:r>
            <a:r>
              <a:rPr lang="en-US" sz="3000" dirty="0" err="1" smtClean="0"/>
              <a:t>mereka</a:t>
            </a:r>
            <a:r>
              <a:rPr lang="en-US" sz="3000" dirty="0" smtClean="0">
                <a:latin typeface="GROBOLD" pitchFamily="2" charset="0"/>
              </a:rPr>
              <a:t> </a:t>
            </a:r>
            <a:r>
              <a:rPr lang="en-US" sz="3000" dirty="0" smtClean="0"/>
              <a:t>[</a:t>
            </a:r>
            <a:r>
              <a:rPr lang="en-US" sz="3000" dirty="0" err="1" smtClean="0"/>
              <a:t>Ibrani</a:t>
            </a:r>
            <a:r>
              <a:rPr lang="en-US" sz="3000" dirty="0" smtClean="0"/>
              <a:t> 4:14, 10:23], </a:t>
            </a:r>
            <a:r>
              <a:rPr lang="en-US" sz="3000" dirty="0" err="1" smtClean="0"/>
              <a:t>dan</a:t>
            </a:r>
            <a:r>
              <a:rPr lang="en-US" sz="3000" dirty="0" smtClean="0"/>
              <a:t> orang </a:t>
            </a:r>
            <a:r>
              <a:rPr lang="en-US" sz="3000" dirty="0" err="1" smtClean="0"/>
              <a:t>percaya</a:t>
            </a:r>
            <a:r>
              <a:rPr lang="en-US" sz="3000" dirty="0" smtClean="0"/>
              <a:t> </a:t>
            </a:r>
            <a:r>
              <a:rPr lang="en-US" sz="3000" dirty="0" err="1" smtClean="0"/>
              <a:t>juga</a:t>
            </a:r>
            <a:r>
              <a:rPr lang="en-US" sz="3000" dirty="0" smtClean="0"/>
              <a:t> </a:t>
            </a:r>
            <a:r>
              <a:rPr lang="en-US" sz="3000" dirty="0" err="1" smtClean="0"/>
              <a:t>perlu</a:t>
            </a:r>
            <a:r>
              <a:rPr lang="en-US" sz="3000" dirty="0" smtClean="0"/>
              <a:t> </a:t>
            </a:r>
            <a:r>
              <a:rPr lang="en-US" sz="3000" dirty="0" err="1" smtClean="0">
                <a:latin typeface="GROBOLD" pitchFamily="2" charset="0"/>
              </a:rPr>
              <a:t>melatih</a:t>
            </a:r>
            <a:r>
              <a:rPr lang="en-US" sz="3000" dirty="0" smtClean="0">
                <a:latin typeface="GROBOLD" pitchFamily="2" charset="0"/>
              </a:rPr>
              <a:t> </a:t>
            </a:r>
            <a:r>
              <a:rPr lang="en-US" sz="3000" dirty="0" err="1" smtClean="0">
                <a:latin typeface="GROBOLD" pitchFamily="2" charset="0"/>
              </a:rPr>
              <a:t>iman</a:t>
            </a:r>
            <a:r>
              <a:rPr lang="en-US" sz="3000" dirty="0" smtClean="0">
                <a:latin typeface="GROBOLD" pitchFamily="2" charset="0"/>
              </a:rPr>
              <a:t> </a:t>
            </a:r>
            <a:r>
              <a:rPr lang="en-US" sz="3000" dirty="0" err="1" smtClean="0"/>
              <a:t>mereka</a:t>
            </a:r>
            <a:r>
              <a:rPr lang="en-US" sz="3000" dirty="0" smtClean="0"/>
              <a:t> </a:t>
            </a:r>
            <a:r>
              <a:rPr lang="en-US" sz="3000" dirty="0" err="1" smtClean="0"/>
              <a:t>jika</a:t>
            </a:r>
            <a:r>
              <a:rPr lang="en-US" sz="3000" dirty="0" smtClean="0"/>
              <a:t> </a:t>
            </a:r>
            <a:r>
              <a:rPr lang="en-US" sz="3000" dirty="0" err="1" smtClean="0"/>
              <a:t>ingin</a:t>
            </a:r>
            <a:r>
              <a:rPr lang="en-US" sz="3000" dirty="0" smtClean="0"/>
              <a:t> </a:t>
            </a:r>
            <a:r>
              <a:rPr lang="en-US" sz="3000" dirty="0" err="1" smtClean="0"/>
              <a:t>menerima</a:t>
            </a:r>
            <a:r>
              <a:rPr lang="en-US" sz="3000" dirty="0" smtClean="0"/>
              <a:t> </a:t>
            </a:r>
            <a:r>
              <a:rPr lang="en-US" sz="3000" dirty="0" err="1" smtClean="0"/>
              <a:t>janji</a:t>
            </a:r>
            <a:r>
              <a:rPr lang="en-US" sz="3000" dirty="0" smtClean="0"/>
              <a:t> [</a:t>
            </a:r>
            <a:r>
              <a:rPr lang="en-US" sz="3000" dirty="0" err="1" smtClean="0"/>
              <a:t>Ibrani</a:t>
            </a:r>
            <a:r>
              <a:rPr lang="en-US" sz="3000" dirty="0" smtClean="0"/>
              <a:t> 10:39].   </a:t>
            </a:r>
            <a:endParaRPr lang="en-US" sz="3000" dirty="0"/>
          </a:p>
        </p:txBody>
      </p:sp>
      <p:sp>
        <p:nvSpPr>
          <p:cNvPr id="5" name="Rectangle 4"/>
          <p:cNvSpPr/>
          <p:nvPr/>
        </p:nvSpPr>
        <p:spPr>
          <a:xfrm rot="20896046">
            <a:off x="579881" y="2658347"/>
            <a:ext cx="1165705" cy="240065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5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en-US" sz="15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5914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1792" y="260648"/>
            <a:ext cx="6984776" cy="6336704"/>
          </a:xfrm>
          <a:solidFill>
            <a:schemeClr val="bg1">
              <a:alpha val="84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 smtClean="0"/>
              <a:t>Kita </a:t>
            </a:r>
            <a:r>
              <a:rPr lang="en-US" sz="2600" dirty="0" err="1" smtClean="0"/>
              <a:t>perlu</a:t>
            </a:r>
            <a:r>
              <a:rPr lang="en-US" sz="2600" dirty="0" smtClean="0"/>
              <a:t> </a:t>
            </a:r>
            <a:r>
              <a:rPr lang="en-US" sz="2600" dirty="0" err="1" smtClean="0"/>
              <a:t>belajar</a:t>
            </a:r>
            <a:r>
              <a:rPr lang="en-US" sz="2600" dirty="0" smtClean="0"/>
              <a:t> </a:t>
            </a:r>
            <a:r>
              <a:rPr lang="en-US" sz="2600" dirty="0" err="1" smtClean="0"/>
              <a:t>dari</a:t>
            </a:r>
            <a:r>
              <a:rPr lang="en-US" sz="2600" dirty="0" smtClean="0"/>
              <a:t> </a:t>
            </a:r>
            <a:r>
              <a:rPr lang="en-US" sz="2600" dirty="0" err="1" smtClean="0"/>
              <a:t>pertanyaan</a:t>
            </a:r>
            <a:r>
              <a:rPr lang="en-US" sz="2600" dirty="0" smtClean="0"/>
              <a:t> </a:t>
            </a:r>
            <a:r>
              <a:rPr lang="en-US" sz="2600" dirty="0" err="1" smtClean="0"/>
              <a:t>nabi</a:t>
            </a:r>
            <a:r>
              <a:rPr lang="en-US" sz="2600" dirty="0" smtClean="0"/>
              <a:t> </a:t>
            </a:r>
            <a:r>
              <a:rPr lang="en-US" sz="2600" dirty="0" err="1" smtClean="0"/>
              <a:t>Habakuk</a:t>
            </a:r>
            <a:r>
              <a:rPr lang="en-US" sz="2600" dirty="0" smtClean="0"/>
              <a:t> [</a:t>
            </a:r>
            <a:r>
              <a:rPr lang="en-US" sz="2600" dirty="0" err="1" smtClean="0"/>
              <a:t>Habakuk</a:t>
            </a:r>
            <a:r>
              <a:rPr lang="en-US" sz="2600" dirty="0" smtClean="0"/>
              <a:t> 1-2]. </a:t>
            </a:r>
            <a:r>
              <a:rPr lang="en-US" sz="2600" dirty="0" err="1" smtClean="0"/>
              <a:t>Ia</a:t>
            </a:r>
            <a:r>
              <a:rPr lang="en-US" sz="2600" dirty="0" smtClean="0"/>
              <a:t> </a:t>
            </a:r>
            <a:r>
              <a:rPr lang="en-US" sz="2600" dirty="0" err="1" smtClean="0"/>
              <a:t>bertanya</a:t>
            </a:r>
            <a:r>
              <a:rPr lang="en-US" sz="2600" dirty="0" smtClean="0"/>
              <a:t> </a:t>
            </a:r>
            <a:r>
              <a:rPr lang="en-US" sz="2600" dirty="0" err="1" smtClean="0"/>
              <a:t>mengapa</a:t>
            </a:r>
            <a:r>
              <a:rPr lang="en-US" sz="2600" dirty="0" smtClean="0"/>
              <a:t> </a:t>
            </a:r>
            <a:r>
              <a:rPr lang="en-US" sz="2600" dirty="0" err="1" smtClean="0"/>
              <a:t>Tuhan</a:t>
            </a:r>
            <a:r>
              <a:rPr lang="en-US" sz="2600" dirty="0" smtClean="0"/>
              <a:t> </a:t>
            </a:r>
            <a:r>
              <a:rPr lang="en-US" sz="2600" dirty="0" err="1" smtClean="0"/>
              <a:t>membiarkan</a:t>
            </a:r>
            <a:r>
              <a:rPr lang="en-US" sz="2600" dirty="0" smtClean="0"/>
              <a:t> orang </a:t>
            </a:r>
            <a:r>
              <a:rPr lang="en-US" sz="2600" dirty="0" err="1" smtClean="0"/>
              <a:t>jahat</a:t>
            </a:r>
            <a:r>
              <a:rPr lang="en-US" sz="2600" dirty="0" smtClean="0"/>
              <a:t> </a:t>
            </a:r>
            <a:r>
              <a:rPr lang="en-US" sz="2600" dirty="0" err="1" smtClean="0"/>
              <a:t>menindas</a:t>
            </a:r>
            <a:r>
              <a:rPr lang="en-US" sz="2600" dirty="0" smtClean="0"/>
              <a:t> orang </a:t>
            </a:r>
            <a:r>
              <a:rPr lang="en-US" sz="2600" dirty="0" err="1" smtClean="0"/>
              <a:t>benar</a:t>
            </a:r>
            <a:r>
              <a:rPr lang="en-US" sz="2600" dirty="0" smtClean="0"/>
              <a:t> </a:t>
            </a:r>
            <a:r>
              <a:rPr lang="en-US" sz="2600" dirty="0" err="1" smtClean="0"/>
              <a:t>sehingga</a:t>
            </a:r>
            <a:r>
              <a:rPr lang="en-US" sz="2600" dirty="0" smtClean="0"/>
              <a:t> </a:t>
            </a:r>
            <a:r>
              <a:rPr lang="en-US" sz="2600" dirty="0" err="1" smtClean="0"/>
              <a:t>mereka</a:t>
            </a:r>
            <a:r>
              <a:rPr lang="en-US" sz="2600" dirty="0" smtClean="0"/>
              <a:t> </a:t>
            </a:r>
            <a:r>
              <a:rPr lang="en-US" sz="2600" dirty="0" err="1" smtClean="0"/>
              <a:t>menderita</a:t>
            </a:r>
            <a:r>
              <a:rPr lang="en-US" sz="2600" dirty="0" smtClean="0"/>
              <a:t>. </a:t>
            </a:r>
            <a:r>
              <a:rPr lang="en-US" sz="2600" dirty="0" err="1" smtClean="0"/>
              <a:t>Tuhan</a:t>
            </a:r>
            <a:r>
              <a:rPr lang="en-US" sz="2600" dirty="0" smtClean="0"/>
              <a:t> </a:t>
            </a:r>
            <a:r>
              <a:rPr lang="en-US" sz="2600" dirty="0" err="1" smtClean="0"/>
              <a:t>merespon</a:t>
            </a:r>
            <a:r>
              <a:rPr lang="en-US" sz="2600" dirty="0" smtClean="0"/>
              <a:t> </a:t>
            </a:r>
            <a:r>
              <a:rPr lang="en-US" sz="2600" dirty="0" err="1" smtClean="0"/>
              <a:t>Habakuk</a:t>
            </a:r>
            <a:r>
              <a:rPr lang="en-US" sz="2600" dirty="0" smtClean="0"/>
              <a:t> </a:t>
            </a:r>
            <a:r>
              <a:rPr lang="en-US" sz="2600" dirty="0" err="1" smtClean="0"/>
              <a:t>dengan</a:t>
            </a:r>
            <a:r>
              <a:rPr lang="en-US" sz="2600" dirty="0" smtClean="0"/>
              <a:t> </a:t>
            </a:r>
            <a:r>
              <a:rPr lang="en-US" sz="2600" dirty="0" err="1" smtClean="0"/>
              <a:t>mengingatkannya</a:t>
            </a:r>
            <a:r>
              <a:rPr lang="en-US" sz="2600" dirty="0" smtClean="0"/>
              <a:t> </a:t>
            </a:r>
            <a:r>
              <a:rPr lang="en-US" sz="2600" dirty="0" err="1" smtClean="0"/>
              <a:t>bahwa</a:t>
            </a:r>
            <a:r>
              <a:rPr lang="en-US" sz="2600" dirty="0" smtClean="0"/>
              <a:t> </a:t>
            </a:r>
            <a:r>
              <a:rPr lang="en-US" sz="2600" dirty="0" err="1" smtClean="0"/>
              <a:t>akan</a:t>
            </a:r>
            <a:r>
              <a:rPr lang="en-US" sz="2600" dirty="0" smtClean="0"/>
              <a:t> </a:t>
            </a:r>
            <a:r>
              <a:rPr lang="en-US" sz="2600" dirty="0" err="1" smtClean="0"/>
              <a:t>ada</a:t>
            </a:r>
            <a:r>
              <a:rPr lang="en-US" sz="2600" dirty="0" smtClean="0"/>
              <a:t> </a:t>
            </a:r>
            <a:r>
              <a:rPr lang="en-US" sz="2600" dirty="0" err="1" smtClean="0"/>
              <a:t>selang</a:t>
            </a:r>
            <a:r>
              <a:rPr lang="en-US" sz="2600" dirty="0" smtClean="0"/>
              <a:t> </a:t>
            </a:r>
            <a:r>
              <a:rPr lang="en-US" sz="2600" dirty="0" err="1" smtClean="0"/>
              <a:t>waktu</a:t>
            </a:r>
            <a:r>
              <a:rPr lang="en-US" sz="2600" dirty="0" smtClean="0"/>
              <a:t> </a:t>
            </a:r>
            <a:r>
              <a:rPr lang="en-US" sz="2600" dirty="0" err="1" smtClean="0"/>
              <a:t>sebelum</a:t>
            </a:r>
            <a:r>
              <a:rPr lang="en-US" sz="2600" dirty="0" smtClean="0"/>
              <a:t> </a:t>
            </a:r>
            <a:r>
              <a:rPr lang="en-US" sz="2600" dirty="0" err="1" smtClean="0"/>
              <a:t>Tuhan</a:t>
            </a:r>
            <a:r>
              <a:rPr lang="en-US" sz="2600" dirty="0" smtClean="0"/>
              <a:t> </a:t>
            </a:r>
            <a:r>
              <a:rPr lang="en-US" sz="2600" dirty="0" err="1" smtClean="0"/>
              <a:t>bertindak</a:t>
            </a:r>
            <a:r>
              <a:rPr lang="en-US" sz="2600" dirty="0" smtClean="0"/>
              <a:t>, </a:t>
            </a:r>
            <a:r>
              <a:rPr lang="en-US" sz="2600" dirty="0" err="1" smtClean="0"/>
              <a:t>mereka</a:t>
            </a:r>
            <a:r>
              <a:rPr lang="en-US" sz="2600" dirty="0" smtClean="0"/>
              <a:t> </a:t>
            </a:r>
            <a:r>
              <a:rPr lang="en-US" sz="2600" dirty="0" err="1" smtClean="0"/>
              <a:t>perlu</a:t>
            </a:r>
            <a:r>
              <a:rPr lang="en-US" sz="2600" dirty="0" smtClean="0"/>
              <a:t> </a:t>
            </a:r>
            <a:r>
              <a:rPr lang="en-US" sz="2600" dirty="0" err="1" smtClean="0"/>
              <a:t>menunggu</a:t>
            </a:r>
            <a:r>
              <a:rPr lang="en-US" sz="2600" dirty="0" smtClean="0"/>
              <a:t>. </a:t>
            </a:r>
            <a:r>
              <a:rPr lang="en-US" sz="2600" dirty="0" err="1" smtClean="0"/>
              <a:t>Sementara</a:t>
            </a:r>
            <a:r>
              <a:rPr lang="en-US" sz="2600" dirty="0" smtClean="0"/>
              <a:t> </a:t>
            </a:r>
            <a:r>
              <a:rPr lang="en-US" sz="2600" dirty="0" err="1" smtClean="0"/>
              <a:t>waktu</a:t>
            </a:r>
            <a:r>
              <a:rPr lang="en-US" sz="2600" dirty="0" smtClean="0"/>
              <a:t> </a:t>
            </a:r>
            <a:r>
              <a:rPr lang="en-US" sz="2600" dirty="0" err="1" smtClean="0"/>
              <a:t>itu</a:t>
            </a:r>
            <a:r>
              <a:rPr lang="en-US" sz="2600" dirty="0" smtClean="0"/>
              <a:t>, </a:t>
            </a:r>
            <a:r>
              <a:rPr lang="en-US" sz="2600" dirty="0" err="1" smtClean="0"/>
              <a:t>nabipun</a:t>
            </a:r>
            <a:r>
              <a:rPr lang="en-US" sz="2600" dirty="0" smtClean="0"/>
              <a:t> </a:t>
            </a:r>
            <a:r>
              <a:rPr lang="en-US" sz="2600" dirty="0" err="1" smtClean="0"/>
              <a:t>perlu</a:t>
            </a:r>
            <a:r>
              <a:rPr lang="en-US" sz="2600" dirty="0" smtClean="0"/>
              <a:t> </a:t>
            </a:r>
            <a:r>
              <a:rPr lang="en-US" sz="2600" dirty="0" err="1" smtClean="0"/>
              <a:t>hidup</a:t>
            </a:r>
            <a:r>
              <a:rPr lang="en-US" sz="2600" dirty="0" smtClean="0"/>
              <a:t> </a:t>
            </a:r>
            <a:r>
              <a:rPr lang="en-US" sz="2600" dirty="0" err="1" smtClean="0"/>
              <a:t>dengan</a:t>
            </a:r>
            <a:r>
              <a:rPr lang="en-US" sz="2600" dirty="0" smtClean="0"/>
              <a:t> </a:t>
            </a:r>
            <a:r>
              <a:rPr lang="en-US" sz="2600" dirty="0" err="1" smtClean="0"/>
              <a:t>iman</a:t>
            </a:r>
            <a:r>
              <a:rPr lang="en-US" sz="2600" dirty="0" smtClean="0"/>
              <a:t>, </a:t>
            </a:r>
            <a:r>
              <a:rPr lang="en-US" sz="2600" dirty="0" err="1" smtClean="0">
                <a:latin typeface="GROBOLD" pitchFamily="2" charset="0"/>
              </a:rPr>
              <a:t>perlu</a:t>
            </a:r>
            <a:r>
              <a:rPr lang="en-US" sz="2600" dirty="0" smtClean="0">
                <a:latin typeface="GROBOLD" pitchFamily="2" charset="0"/>
              </a:rPr>
              <a:t> </a:t>
            </a:r>
            <a:r>
              <a:rPr lang="en-US" sz="2600" dirty="0" err="1" smtClean="0">
                <a:latin typeface="GROBOLD" pitchFamily="2" charset="0"/>
              </a:rPr>
              <a:t>ketekunan</a:t>
            </a:r>
            <a:r>
              <a:rPr lang="en-US" sz="2600" dirty="0" smtClean="0">
                <a:latin typeface="GROBOLD" pitchFamily="2" charset="0"/>
              </a:rPr>
              <a:t> </a:t>
            </a:r>
            <a:r>
              <a:rPr lang="en-US" sz="2600" dirty="0" err="1" smtClean="0">
                <a:latin typeface="GROBOLD" pitchFamily="2" charset="0"/>
              </a:rPr>
              <a:t>dan</a:t>
            </a:r>
            <a:r>
              <a:rPr lang="en-US" sz="2600" dirty="0" smtClean="0">
                <a:latin typeface="GROBOLD" pitchFamily="2" charset="0"/>
              </a:rPr>
              <a:t> </a:t>
            </a:r>
            <a:r>
              <a:rPr lang="en-US" sz="2600" dirty="0" err="1" smtClean="0">
                <a:latin typeface="GROBOLD" pitchFamily="2" charset="0"/>
              </a:rPr>
              <a:t>iman</a:t>
            </a:r>
            <a:r>
              <a:rPr lang="en-US" sz="2600" dirty="0" smtClean="0">
                <a:latin typeface="GROBOLD" pitchFamily="2" charset="0"/>
              </a:rPr>
              <a:t> </a:t>
            </a:r>
            <a:r>
              <a:rPr lang="en-US" sz="2600" dirty="0" err="1" smtClean="0">
                <a:latin typeface="GROBOLD" pitchFamily="2" charset="0"/>
              </a:rPr>
              <a:t>pada</a:t>
            </a:r>
            <a:r>
              <a:rPr lang="en-US" sz="2600" dirty="0" smtClean="0">
                <a:latin typeface="GROBOLD" pitchFamily="2" charset="0"/>
              </a:rPr>
              <a:t> yang </a:t>
            </a:r>
            <a:r>
              <a:rPr lang="en-US" sz="2600" dirty="0" err="1" smtClean="0">
                <a:latin typeface="GROBOLD" pitchFamily="2" charset="0"/>
              </a:rPr>
              <a:t>tak</a:t>
            </a:r>
            <a:r>
              <a:rPr lang="en-US" sz="2600" dirty="0" smtClean="0">
                <a:latin typeface="GROBOLD" pitchFamily="2" charset="0"/>
              </a:rPr>
              <a:t> </a:t>
            </a:r>
            <a:r>
              <a:rPr lang="en-US" sz="2600" dirty="0" err="1" smtClean="0">
                <a:latin typeface="GROBOLD" pitchFamily="2" charset="0"/>
              </a:rPr>
              <a:t>terlihat</a:t>
            </a:r>
            <a:r>
              <a:rPr lang="en-US" sz="2600" dirty="0" smtClean="0">
                <a:latin typeface="GROBOLD" pitchFamily="2" charset="0"/>
              </a:rPr>
              <a:t>, </a:t>
            </a:r>
            <a:r>
              <a:rPr lang="en-US" sz="2600" dirty="0" err="1" smtClean="0"/>
              <a:t>itulah</a:t>
            </a:r>
            <a:r>
              <a:rPr lang="en-US" sz="2600" dirty="0" smtClean="0"/>
              <a:t> yang </a:t>
            </a:r>
            <a:r>
              <a:rPr lang="en-US" sz="2600" dirty="0" err="1" smtClean="0"/>
              <a:t>dinyatakan</a:t>
            </a:r>
            <a:r>
              <a:rPr lang="en-US" sz="2600" dirty="0" smtClean="0"/>
              <a:t> di </a:t>
            </a:r>
            <a:r>
              <a:rPr lang="en-US" sz="2600" dirty="0" err="1" smtClean="0"/>
              <a:t>Ibrani</a:t>
            </a:r>
            <a:r>
              <a:rPr lang="en-US" sz="2600" dirty="0" smtClean="0"/>
              <a:t> 11 </a:t>
            </a:r>
            <a:r>
              <a:rPr lang="en-US" sz="2600" dirty="0" err="1" smtClean="0"/>
              <a:t>tentang</a:t>
            </a:r>
            <a:r>
              <a:rPr lang="en-US" sz="2600" dirty="0" smtClean="0"/>
              <a:t> </a:t>
            </a:r>
            <a:r>
              <a:rPr lang="en-US" sz="2600" dirty="0" err="1" smtClean="0"/>
              <a:t>pahlawan</a:t>
            </a:r>
            <a:r>
              <a:rPr lang="en-US" sz="2600" dirty="0" smtClean="0"/>
              <a:t> </a:t>
            </a:r>
            <a:r>
              <a:rPr lang="en-US" sz="2600" dirty="0" err="1" smtClean="0"/>
              <a:t>iman</a:t>
            </a:r>
            <a:r>
              <a:rPr lang="en-US" sz="2600" dirty="0" smtClean="0"/>
              <a:t>. </a:t>
            </a:r>
            <a:r>
              <a:rPr lang="en-US" sz="2600" dirty="0" err="1" smtClean="0"/>
              <a:t>Seperti</a:t>
            </a:r>
            <a:r>
              <a:rPr lang="en-US" sz="2600" dirty="0" smtClean="0"/>
              <a:t> </a:t>
            </a:r>
            <a:r>
              <a:rPr lang="en-US" sz="2600" dirty="0" err="1" smtClean="0"/>
              <a:t>Habakuk</a:t>
            </a:r>
            <a:r>
              <a:rPr lang="en-US" sz="2600" dirty="0" smtClean="0"/>
              <a:t>, </a:t>
            </a:r>
            <a:r>
              <a:rPr lang="en-US" sz="2600" dirty="0" err="1" smtClean="0"/>
              <a:t>kita</a:t>
            </a:r>
            <a:r>
              <a:rPr lang="en-US" sz="2600" dirty="0" smtClean="0"/>
              <a:t> </a:t>
            </a:r>
            <a:r>
              <a:rPr lang="en-US" sz="2600" dirty="0" err="1" smtClean="0"/>
              <a:t>hidup</a:t>
            </a:r>
            <a:r>
              <a:rPr lang="en-US" sz="2600" dirty="0" smtClean="0"/>
              <a:t> </a:t>
            </a:r>
            <a:r>
              <a:rPr lang="en-US" sz="2600" dirty="0" err="1" smtClean="0"/>
              <a:t>antara</a:t>
            </a:r>
            <a:r>
              <a:rPr lang="en-US" sz="2600" dirty="0" smtClean="0"/>
              <a:t> </a:t>
            </a:r>
            <a:r>
              <a:rPr lang="en-US" sz="2600" dirty="0" err="1" smtClean="0"/>
              <a:t>waktu</a:t>
            </a:r>
            <a:r>
              <a:rPr lang="en-US" sz="2600" dirty="0" smtClean="0"/>
              <a:t> </a:t>
            </a:r>
            <a:r>
              <a:rPr lang="en-US" sz="2600" dirty="0" err="1" smtClean="0"/>
              <a:t>janji</a:t>
            </a:r>
            <a:r>
              <a:rPr lang="en-US" sz="2600" dirty="0" smtClean="0"/>
              <a:t> </a:t>
            </a:r>
            <a:r>
              <a:rPr lang="en-US" sz="2600" dirty="0" err="1" smtClean="0"/>
              <a:t>dan</a:t>
            </a:r>
            <a:r>
              <a:rPr lang="en-US" sz="2600" dirty="0" smtClean="0"/>
              <a:t> </a:t>
            </a:r>
            <a:r>
              <a:rPr lang="en-US" sz="2600" dirty="0" err="1" smtClean="0"/>
              <a:t>waktu</a:t>
            </a:r>
            <a:r>
              <a:rPr lang="en-US" sz="2600" dirty="0" smtClean="0"/>
              <a:t> </a:t>
            </a:r>
            <a:r>
              <a:rPr lang="en-US" sz="2600" dirty="0" err="1" smtClean="0"/>
              <a:t>penggenapannya</a:t>
            </a:r>
            <a:r>
              <a:rPr lang="en-US" sz="2600" dirty="0" smtClean="0"/>
              <a:t>, </a:t>
            </a:r>
            <a:r>
              <a:rPr lang="en-US" sz="2600" dirty="0" err="1" smtClean="0"/>
              <a:t>kitab</a:t>
            </a:r>
            <a:r>
              <a:rPr lang="en-US" sz="2600" dirty="0" smtClean="0"/>
              <a:t> </a:t>
            </a:r>
            <a:r>
              <a:rPr lang="en-US" sz="2600" dirty="0" err="1" smtClean="0"/>
              <a:t>Ibrani</a:t>
            </a:r>
            <a:r>
              <a:rPr lang="en-US" sz="2600" dirty="0" smtClean="0"/>
              <a:t> </a:t>
            </a:r>
            <a:r>
              <a:rPr lang="en-US" sz="2600" dirty="0" err="1" smtClean="0"/>
              <a:t>katakan</a:t>
            </a:r>
            <a:r>
              <a:rPr lang="en-US" sz="2600" dirty="0" smtClean="0"/>
              <a:t> "</a:t>
            </a:r>
            <a:r>
              <a:rPr lang="en-US" sz="2600" dirty="0" err="1" smtClean="0"/>
              <a:t>Ia</a:t>
            </a:r>
            <a:r>
              <a:rPr lang="en-US" sz="2600" dirty="0" smtClean="0"/>
              <a:t> yang </a:t>
            </a:r>
            <a:r>
              <a:rPr lang="en-US" sz="2600" dirty="0" err="1" smtClean="0"/>
              <a:t>akan</a:t>
            </a:r>
            <a:r>
              <a:rPr lang="en-US" sz="2600" dirty="0" smtClean="0"/>
              <a:t> </a:t>
            </a:r>
            <a:r>
              <a:rPr lang="en-US" sz="2600" dirty="0" err="1" smtClean="0"/>
              <a:t>datang</a:t>
            </a:r>
            <a:r>
              <a:rPr lang="en-US" sz="2600" dirty="0" smtClean="0"/>
              <a:t>, </a:t>
            </a:r>
            <a:r>
              <a:rPr lang="en-US" sz="2600" dirty="0" err="1" smtClean="0"/>
              <a:t>sudah</a:t>
            </a:r>
            <a:r>
              <a:rPr lang="en-US" sz="2600" dirty="0" smtClean="0"/>
              <a:t> </a:t>
            </a:r>
            <a:r>
              <a:rPr lang="en-US" sz="2600" dirty="0" err="1" smtClean="0"/>
              <a:t>akan</a:t>
            </a:r>
            <a:r>
              <a:rPr lang="en-US" sz="2600" dirty="0" smtClean="0"/>
              <a:t> </a:t>
            </a:r>
            <a:r>
              <a:rPr lang="en-US" sz="2600" dirty="0" err="1" smtClean="0"/>
              <a:t>ada</a:t>
            </a:r>
            <a:r>
              <a:rPr lang="en-US" sz="2600" dirty="0" smtClean="0"/>
              <a:t>, </a:t>
            </a:r>
            <a:r>
              <a:rPr lang="en-US" sz="2600" dirty="0" err="1" smtClean="0"/>
              <a:t>tanpa</a:t>
            </a:r>
            <a:r>
              <a:rPr lang="en-US" sz="2600" dirty="0" smtClean="0"/>
              <a:t> </a:t>
            </a:r>
            <a:r>
              <a:rPr lang="en-US" sz="2600" dirty="0" err="1" smtClean="0"/>
              <a:t>menangguhkan</a:t>
            </a:r>
            <a:r>
              <a:rPr lang="en-US" sz="2600" dirty="0" smtClean="0"/>
              <a:t> </a:t>
            </a:r>
            <a:r>
              <a:rPr lang="en-US" sz="2600" dirty="0" err="1" smtClean="0"/>
              <a:t>kedatangan-Nya</a:t>
            </a:r>
            <a:r>
              <a:rPr lang="en-US" sz="2600" dirty="0" smtClean="0"/>
              <a:t>" [</a:t>
            </a:r>
            <a:r>
              <a:rPr lang="en-US" sz="2600" dirty="0" err="1" smtClean="0"/>
              <a:t>Ibrani</a:t>
            </a:r>
            <a:r>
              <a:rPr lang="en-US" sz="2600" dirty="0" smtClean="0"/>
              <a:t> 10:37] </a:t>
            </a:r>
            <a:r>
              <a:rPr lang="en-US" sz="2600" dirty="0" err="1" smtClean="0">
                <a:latin typeface="GROBOLD" pitchFamily="2" charset="0"/>
              </a:rPr>
              <a:t>kita</a:t>
            </a:r>
            <a:r>
              <a:rPr lang="en-US" sz="2600" dirty="0" smtClean="0">
                <a:latin typeface="GROBOLD" pitchFamily="2" charset="0"/>
              </a:rPr>
              <a:t> </a:t>
            </a:r>
            <a:r>
              <a:rPr lang="en-US" sz="2600" dirty="0" err="1" smtClean="0">
                <a:latin typeface="GROBOLD" pitchFamily="2" charset="0"/>
              </a:rPr>
              <a:t>perlu</a:t>
            </a:r>
            <a:r>
              <a:rPr lang="en-US" sz="2600" dirty="0" smtClean="0">
                <a:latin typeface="GROBOLD" pitchFamily="2" charset="0"/>
              </a:rPr>
              <a:t> </a:t>
            </a:r>
            <a:r>
              <a:rPr lang="en-US" sz="2600" dirty="0" err="1" smtClean="0">
                <a:latin typeface="GROBOLD" pitchFamily="2" charset="0"/>
              </a:rPr>
              <a:t>bersabar</a:t>
            </a:r>
            <a:r>
              <a:rPr lang="en-US" sz="2600" dirty="0" smtClean="0"/>
              <a:t>.   </a:t>
            </a:r>
            <a:endParaRPr lang="en-US" sz="2600" dirty="0"/>
          </a:p>
        </p:txBody>
      </p:sp>
      <p:sp>
        <p:nvSpPr>
          <p:cNvPr id="5" name="Rectangle 4"/>
          <p:cNvSpPr/>
          <p:nvPr/>
        </p:nvSpPr>
        <p:spPr>
          <a:xfrm rot="20896046">
            <a:off x="461895" y="2485094"/>
            <a:ext cx="1165705" cy="240065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5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en-US" sz="15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217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1720" y="692696"/>
            <a:ext cx="6731625" cy="5760640"/>
          </a:xfrm>
          <a:solidFill>
            <a:schemeClr val="bg1">
              <a:alpha val="8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 smtClean="0"/>
              <a:t>Kita </a:t>
            </a:r>
            <a:r>
              <a:rPr lang="en-US" sz="3000" dirty="0" err="1" smtClean="0"/>
              <a:t>perlu</a:t>
            </a:r>
            <a:r>
              <a:rPr lang="en-US" sz="3000" dirty="0" smtClean="0"/>
              <a:t> </a:t>
            </a:r>
            <a:r>
              <a:rPr lang="en-US" sz="3000" dirty="0" err="1" smtClean="0"/>
              <a:t>belajar</a:t>
            </a:r>
            <a:r>
              <a:rPr lang="en-US" sz="3000" dirty="0" smtClean="0"/>
              <a:t> </a:t>
            </a:r>
            <a:r>
              <a:rPr lang="en-US" sz="3000" dirty="0" err="1" smtClean="0"/>
              <a:t>dari</a:t>
            </a:r>
            <a:r>
              <a:rPr lang="en-US" sz="3000" dirty="0" smtClean="0"/>
              <a:t> </a:t>
            </a:r>
            <a:r>
              <a:rPr lang="en-US" sz="3000" dirty="0" err="1" smtClean="0"/>
              <a:t>kesetiaan</a:t>
            </a:r>
            <a:r>
              <a:rPr lang="en-US" sz="3000" dirty="0" smtClean="0"/>
              <a:t> </a:t>
            </a:r>
            <a:r>
              <a:rPr lang="en-US" sz="3000" dirty="0" err="1" smtClean="0"/>
              <a:t>Yesus</a:t>
            </a:r>
            <a:r>
              <a:rPr lang="en-US" sz="3000" dirty="0" smtClean="0"/>
              <a:t>. </a:t>
            </a:r>
            <a:r>
              <a:rPr lang="en-US" sz="3000" dirty="0" err="1" smtClean="0"/>
              <a:t>Dia</a:t>
            </a:r>
            <a:r>
              <a:rPr lang="en-US" sz="3000" dirty="0" smtClean="0"/>
              <a:t> </a:t>
            </a:r>
            <a:r>
              <a:rPr lang="en-US" sz="3000" dirty="0" err="1" smtClean="0"/>
              <a:t>adalah</a:t>
            </a:r>
            <a:r>
              <a:rPr lang="en-US" sz="3000" dirty="0" smtClean="0"/>
              <a:t> </a:t>
            </a:r>
            <a:r>
              <a:rPr lang="en-US" sz="3000" dirty="0" err="1" smtClean="0"/>
              <a:t>pribadi</a:t>
            </a:r>
            <a:r>
              <a:rPr lang="en-US" sz="3000" dirty="0" smtClean="0"/>
              <a:t> yang </a:t>
            </a:r>
            <a:r>
              <a:rPr lang="en-US" sz="3000" dirty="0" err="1" smtClean="0"/>
              <a:t>benar</a:t>
            </a:r>
            <a:r>
              <a:rPr lang="en-US" sz="3000" dirty="0" smtClean="0"/>
              <a:t>, </a:t>
            </a:r>
            <a:r>
              <a:rPr lang="en-US" sz="3000" dirty="0" err="1" smtClean="0"/>
              <a:t>perwujudan</a:t>
            </a:r>
            <a:r>
              <a:rPr lang="en-US" sz="3000" dirty="0" smtClean="0"/>
              <a:t> </a:t>
            </a:r>
            <a:r>
              <a:rPr lang="en-US" sz="3000" dirty="0" err="1" smtClean="0"/>
              <a:t>iman</a:t>
            </a:r>
            <a:r>
              <a:rPr lang="en-US" sz="3000" dirty="0" smtClean="0"/>
              <a:t> yang </a:t>
            </a:r>
            <a:r>
              <a:rPr lang="en-US" sz="3000" dirty="0" err="1" smtClean="0"/>
              <a:t>menyenangkan</a:t>
            </a:r>
            <a:r>
              <a:rPr lang="en-US" sz="3000" dirty="0" smtClean="0"/>
              <a:t> Allah </a:t>
            </a:r>
            <a:r>
              <a:rPr lang="en-US" sz="3000" dirty="0" err="1" smtClean="0"/>
              <a:t>dan</a:t>
            </a:r>
            <a:r>
              <a:rPr lang="en-US" sz="3000" dirty="0" smtClean="0"/>
              <a:t> </a:t>
            </a:r>
            <a:r>
              <a:rPr lang="en-US" sz="3000" dirty="0" err="1" smtClean="0"/>
              <a:t>menyediakan</a:t>
            </a:r>
            <a:r>
              <a:rPr lang="en-US" sz="3000" dirty="0" smtClean="0"/>
              <a:t> </a:t>
            </a:r>
            <a:r>
              <a:rPr lang="en-US" sz="3000" dirty="0" err="1" smtClean="0"/>
              <a:t>kehidupan</a:t>
            </a:r>
            <a:r>
              <a:rPr lang="en-US" sz="3000" dirty="0" smtClean="0"/>
              <a:t> [</a:t>
            </a:r>
            <a:r>
              <a:rPr lang="en-US" sz="3000" dirty="0" err="1" smtClean="0"/>
              <a:t>Ibrani</a:t>
            </a:r>
            <a:r>
              <a:rPr lang="en-US" sz="3000" dirty="0" smtClean="0"/>
              <a:t> 10:5-10]. </a:t>
            </a:r>
            <a:r>
              <a:rPr lang="en-US" sz="3000" dirty="0" err="1" smtClean="0"/>
              <a:t>Dia</a:t>
            </a:r>
            <a:r>
              <a:rPr lang="en-US" sz="3000" dirty="0" smtClean="0"/>
              <a:t> </a:t>
            </a:r>
            <a:r>
              <a:rPr lang="en-US" sz="3000" dirty="0" err="1" smtClean="0"/>
              <a:t>telah</a:t>
            </a:r>
            <a:r>
              <a:rPr lang="en-US" sz="3000" dirty="0" smtClean="0"/>
              <a:t> </a:t>
            </a:r>
            <a:r>
              <a:rPr lang="en-US" sz="3000" dirty="0" err="1" smtClean="0"/>
              <a:t>datang</a:t>
            </a:r>
            <a:r>
              <a:rPr lang="en-US" sz="3000" dirty="0" smtClean="0"/>
              <a:t> </a:t>
            </a:r>
            <a:r>
              <a:rPr lang="en-US" sz="3000" dirty="0" err="1" smtClean="0"/>
              <a:t>untuk</a:t>
            </a:r>
            <a:r>
              <a:rPr lang="en-US" sz="3000" dirty="0" smtClean="0"/>
              <a:t> </a:t>
            </a:r>
            <a:r>
              <a:rPr lang="en-US" sz="3000" dirty="0" err="1" smtClean="0"/>
              <a:t>mati</a:t>
            </a:r>
            <a:r>
              <a:rPr lang="en-US" sz="3000" dirty="0" smtClean="0"/>
              <a:t> </a:t>
            </a:r>
            <a:r>
              <a:rPr lang="en-US" sz="3000" dirty="0" err="1" smtClean="0"/>
              <a:t>bagi</a:t>
            </a:r>
            <a:r>
              <a:rPr lang="en-US" sz="3000" dirty="0" smtClean="0"/>
              <a:t> </a:t>
            </a:r>
            <a:r>
              <a:rPr lang="en-US" sz="3000" dirty="0" err="1" smtClean="0"/>
              <a:t>kita</a:t>
            </a:r>
            <a:r>
              <a:rPr lang="en-US" sz="3000" dirty="0" smtClean="0"/>
              <a:t> [</a:t>
            </a:r>
            <a:r>
              <a:rPr lang="en-US" sz="3000" dirty="0" err="1" smtClean="0"/>
              <a:t>Ibrani</a:t>
            </a:r>
            <a:r>
              <a:rPr lang="en-US" sz="3000" dirty="0" smtClean="0"/>
              <a:t> 9:15-26], </a:t>
            </a:r>
            <a:r>
              <a:rPr lang="en-US" sz="3000" dirty="0" err="1" smtClean="0"/>
              <a:t>dan</a:t>
            </a:r>
            <a:r>
              <a:rPr lang="en-US" sz="3000" dirty="0" smtClean="0"/>
              <a:t> </a:t>
            </a:r>
            <a:r>
              <a:rPr lang="en-US" sz="3000" dirty="0" err="1" smtClean="0"/>
              <a:t>Dia</a:t>
            </a:r>
            <a:r>
              <a:rPr lang="en-US" sz="3000" dirty="0" smtClean="0"/>
              <a:t> </a:t>
            </a:r>
            <a:r>
              <a:rPr lang="en-US" sz="3000" dirty="0" err="1" smtClean="0"/>
              <a:t>pasti</a:t>
            </a:r>
            <a:r>
              <a:rPr lang="en-US" sz="3000" dirty="0" smtClean="0"/>
              <a:t> </a:t>
            </a:r>
            <a:r>
              <a:rPr lang="en-US" sz="3000" dirty="0" err="1" smtClean="0"/>
              <a:t>akan</a:t>
            </a:r>
            <a:r>
              <a:rPr lang="en-US" sz="3000" dirty="0" smtClean="0"/>
              <a:t> </a:t>
            </a:r>
            <a:r>
              <a:rPr lang="en-US" sz="3000" dirty="0" err="1" smtClean="0"/>
              <a:t>datang</a:t>
            </a:r>
            <a:r>
              <a:rPr lang="en-US" sz="3000" dirty="0" smtClean="0"/>
              <a:t> </a:t>
            </a:r>
            <a:r>
              <a:rPr lang="en-US" sz="3000" dirty="0" err="1" smtClean="0"/>
              <a:t>kembali</a:t>
            </a:r>
            <a:r>
              <a:rPr lang="en-US" sz="3000" dirty="0" smtClean="0"/>
              <a:t> </a:t>
            </a:r>
            <a:r>
              <a:rPr lang="en-US" sz="3000" dirty="0" err="1" smtClean="0"/>
              <a:t>pada</a:t>
            </a:r>
            <a:r>
              <a:rPr lang="en-US" sz="3000" dirty="0" smtClean="0"/>
              <a:t> </a:t>
            </a:r>
            <a:r>
              <a:rPr lang="en-US" sz="3000" dirty="0" err="1" smtClean="0"/>
              <a:t>waktu</a:t>
            </a:r>
            <a:r>
              <a:rPr lang="en-US" sz="3000" dirty="0" smtClean="0"/>
              <a:t> yang </a:t>
            </a:r>
            <a:r>
              <a:rPr lang="en-US" sz="3000" dirty="0" err="1" smtClean="0"/>
              <a:t>ditentukan</a:t>
            </a:r>
            <a:r>
              <a:rPr lang="en-US" sz="3000" dirty="0" smtClean="0"/>
              <a:t> [</a:t>
            </a:r>
            <a:r>
              <a:rPr lang="en-US" sz="3000" dirty="0" err="1" smtClean="0"/>
              <a:t>Ibrani</a:t>
            </a:r>
            <a:r>
              <a:rPr lang="en-US" sz="3000" dirty="0" smtClean="0"/>
              <a:t> 9:27,28; </a:t>
            </a:r>
            <a:r>
              <a:rPr lang="en-US" sz="3000" dirty="0" err="1" smtClean="0"/>
              <a:t>Ibrani</a:t>
            </a:r>
            <a:r>
              <a:rPr lang="en-US" sz="3000" dirty="0" smtClean="0"/>
              <a:t> 10:25]. </a:t>
            </a:r>
          </a:p>
          <a:p>
            <a:pPr marL="0" indent="0">
              <a:buNone/>
            </a:pPr>
            <a:r>
              <a:rPr lang="en-US" sz="3000" dirty="0" err="1" smtClean="0">
                <a:latin typeface="Gill Sans Ultra Bold Condensed" pitchFamily="34" charset="0"/>
              </a:rPr>
              <a:t>Kesetiaan</a:t>
            </a:r>
            <a:r>
              <a:rPr lang="en-US" sz="3000" dirty="0" smtClean="0">
                <a:latin typeface="Gill Sans Ultra Bold Condensed" pitchFamily="34" charset="0"/>
              </a:rPr>
              <a:t> </a:t>
            </a:r>
            <a:r>
              <a:rPr lang="en-US" sz="3000" dirty="0" err="1" smtClean="0">
                <a:latin typeface="Gill Sans Ultra Bold Condensed" pitchFamily="34" charset="0"/>
              </a:rPr>
              <a:t>Tuhan</a:t>
            </a:r>
            <a:r>
              <a:rPr lang="en-US" sz="3000" dirty="0" smtClean="0">
                <a:latin typeface="Gill Sans Ultra Bold Condensed" pitchFamily="34" charset="0"/>
              </a:rPr>
              <a:t> </a:t>
            </a:r>
            <a:r>
              <a:rPr lang="en-US" sz="3000" dirty="0" err="1" smtClean="0">
                <a:latin typeface="Gill Sans Ultra Bold Condensed" pitchFamily="34" charset="0"/>
              </a:rPr>
              <a:t>pada</a:t>
            </a:r>
            <a:r>
              <a:rPr lang="en-US" sz="3000" dirty="0" smtClean="0">
                <a:latin typeface="Gill Sans Ultra Bold Condensed" pitchFamily="34" charset="0"/>
              </a:rPr>
              <a:t> </a:t>
            </a:r>
            <a:r>
              <a:rPr lang="en-US" sz="3000" dirty="0" err="1" smtClean="0">
                <a:latin typeface="Gill Sans Ultra Bold Condensed" pitchFamily="34" charset="0"/>
              </a:rPr>
              <a:t>janji-janji-Nya</a:t>
            </a:r>
            <a:r>
              <a:rPr lang="en-US" sz="3000" dirty="0" smtClean="0">
                <a:latin typeface="Gill Sans Ultra Bold Condensed" pitchFamily="34" charset="0"/>
              </a:rPr>
              <a:t> </a:t>
            </a:r>
            <a:r>
              <a:rPr lang="en-US" sz="3000" dirty="0" err="1" smtClean="0">
                <a:latin typeface="Gill Sans Ultra Bold Condensed" pitchFamily="34" charset="0"/>
              </a:rPr>
              <a:t>ini</a:t>
            </a:r>
            <a:r>
              <a:rPr lang="en-US" sz="3000" dirty="0" smtClean="0">
                <a:latin typeface="Gill Sans Ultra Bold Condensed" pitchFamily="34" charset="0"/>
              </a:rPr>
              <a:t> </a:t>
            </a:r>
            <a:r>
              <a:rPr lang="en-US" sz="3000" dirty="0" err="1" smtClean="0">
                <a:latin typeface="Gill Sans Ultra Bold Condensed" pitchFamily="34" charset="0"/>
              </a:rPr>
              <a:t>adalah</a:t>
            </a:r>
            <a:r>
              <a:rPr lang="en-US" sz="3000" dirty="0" smtClean="0">
                <a:latin typeface="Gill Sans Ultra Bold Condensed" pitchFamily="34" charset="0"/>
              </a:rPr>
              <a:t> yang </a:t>
            </a:r>
            <a:r>
              <a:rPr lang="en-US" sz="3000" dirty="0" err="1" smtClean="0">
                <a:latin typeface="Gill Sans Ultra Bold Condensed" pitchFamily="34" charset="0"/>
              </a:rPr>
              <a:t>utama</a:t>
            </a:r>
            <a:r>
              <a:rPr lang="en-US" sz="3000" dirty="0" smtClean="0">
                <a:latin typeface="Gill Sans Ultra Bold Condensed" pitchFamily="34" charset="0"/>
              </a:rPr>
              <a:t>, </a:t>
            </a:r>
            <a:r>
              <a:rPr lang="en-US" sz="3000" dirty="0" err="1" smtClean="0">
                <a:latin typeface="Gill Sans Ultra Bold Condensed" pitchFamily="34" charset="0"/>
              </a:rPr>
              <a:t>dan</a:t>
            </a:r>
            <a:r>
              <a:rPr lang="en-US" sz="3000" dirty="0" smtClean="0">
                <a:latin typeface="Gill Sans Ultra Bold Condensed" pitchFamily="34" charset="0"/>
              </a:rPr>
              <a:t> </a:t>
            </a:r>
            <a:r>
              <a:rPr lang="en-US" sz="3000" dirty="0" err="1" smtClean="0">
                <a:latin typeface="Gill Sans Ultra Bold Condensed" pitchFamily="34" charset="0"/>
              </a:rPr>
              <a:t>kesetiaan-Nya</a:t>
            </a:r>
            <a:r>
              <a:rPr lang="en-US" sz="3000" dirty="0" smtClean="0">
                <a:latin typeface="Gill Sans Ultra Bold Condensed" pitchFamily="34" charset="0"/>
              </a:rPr>
              <a:t> </a:t>
            </a:r>
            <a:r>
              <a:rPr lang="en-US" sz="3000" dirty="0" err="1" smtClean="0">
                <a:latin typeface="Gill Sans Ultra Bold Condensed" pitchFamily="34" charset="0"/>
              </a:rPr>
              <a:t>menghasilkan</a:t>
            </a:r>
            <a:r>
              <a:rPr lang="en-US" sz="3000" dirty="0" smtClean="0">
                <a:latin typeface="Gill Sans Ultra Bold Condensed" pitchFamily="34" charset="0"/>
              </a:rPr>
              <a:t>, </a:t>
            </a:r>
            <a:r>
              <a:rPr lang="en-US" sz="3000" dirty="0" err="1" smtClean="0">
                <a:latin typeface="Gill Sans Ultra Bold Condensed" pitchFamily="34" charset="0"/>
              </a:rPr>
              <a:t>iman</a:t>
            </a:r>
            <a:r>
              <a:rPr lang="en-US" sz="3000" dirty="0" smtClean="0">
                <a:latin typeface="Gill Sans Ultra Bold Condensed" pitchFamily="34" charset="0"/>
              </a:rPr>
              <a:t> </a:t>
            </a:r>
            <a:r>
              <a:rPr lang="en-US" sz="3000" dirty="0" err="1" smtClean="0">
                <a:latin typeface="Gill Sans Ultra Bold Condensed" pitchFamily="34" charset="0"/>
              </a:rPr>
              <a:t>dan</a:t>
            </a:r>
            <a:r>
              <a:rPr lang="en-US" sz="3000" dirty="0" smtClean="0">
                <a:latin typeface="Gill Sans Ultra Bold Condensed" pitchFamily="34" charset="0"/>
              </a:rPr>
              <a:t> </a:t>
            </a:r>
            <a:r>
              <a:rPr lang="en-US" sz="3000" dirty="0" err="1" smtClean="0">
                <a:latin typeface="Gill Sans Ultra Bold Condensed" pitchFamily="34" charset="0"/>
              </a:rPr>
              <a:t>kesetiaan</a:t>
            </a:r>
            <a:r>
              <a:rPr lang="en-US" sz="3000" dirty="0" smtClean="0">
                <a:latin typeface="Gill Sans Ultra Bold Condensed" pitchFamily="34" charset="0"/>
              </a:rPr>
              <a:t> </a:t>
            </a:r>
            <a:r>
              <a:rPr lang="en-US" sz="3000" dirty="0" err="1" smtClean="0">
                <a:latin typeface="Gill Sans Ultra Bold Condensed" pitchFamily="34" charset="0"/>
              </a:rPr>
              <a:t>kita</a:t>
            </a:r>
            <a:r>
              <a:rPr lang="en-US" sz="3000" dirty="0" smtClean="0">
                <a:latin typeface="Gill Sans Ultra Bold Condensed" pitchFamily="34" charset="0"/>
              </a:rPr>
              <a:t>.</a:t>
            </a:r>
          </a:p>
          <a:p>
            <a:endParaRPr lang="en-US" sz="3000" dirty="0"/>
          </a:p>
        </p:txBody>
      </p:sp>
      <p:sp>
        <p:nvSpPr>
          <p:cNvPr id="5" name="Rectangle 4"/>
          <p:cNvSpPr/>
          <p:nvPr/>
        </p:nvSpPr>
        <p:spPr>
          <a:xfrm rot="20896046">
            <a:off x="461895" y="2485094"/>
            <a:ext cx="1165705" cy="240065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5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en-US" sz="15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5011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esus kristus dan salib yesus, wallpaper HD | SmartResiz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1" r="9965"/>
          <a:stretch/>
        </p:blipFill>
        <p:spPr bwMode="auto">
          <a:xfrm>
            <a:off x="-13499" y="0"/>
            <a:ext cx="91665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764704"/>
            <a:ext cx="4906888" cy="5525046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Karena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Tuhan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tetap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setia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pada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janji-janji-Nya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[2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Timotius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2:13), orang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benar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sebagai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tanggapan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atas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kesetiaan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Tuhan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akan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tetap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setia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juga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.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Itulah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sebabnya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3600" dirty="0" smtClean="0">
                <a:solidFill>
                  <a:srgbClr val="FFFF00"/>
                </a:solidFill>
                <a:latin typeface="Eras Bold ITC" pitchFamily="34" charset="0"/>
              </a:rPr>
              <a:t>orang </a:t>
            </a:r>
            <a:r>
              <a:rPr lang="en-US" sz="3600" dirty="0" err="1" smtClean="0">
                <a:solidFill>
                  <a:srgbClr val="FFFF00"/>
                </a:solidFill>
                <a:latin typeface="Eras Bold ITC" pitchFamily="34" charset="0"/>
              </a:rPr>
              <a:t>benar</a:t>
            </a:r>
            <a:r>
              <a:rPr lang="en-US" sz="36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Eras Bold ITC" pitchFamily="34" charset="0"/>
              </a:rPr>
              <a:t>akan</a:t>
            </a:r>
            <a:r>
              <a:rPr lang="en-US" sz="36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Eras Bold ITC" pitchFamily="34" charset="0"/>
              </a:rPr>
              <a:t>hidup</a:t>
            </a:r>
            <a:r>
              <a:rPr lang="en-US" sz="36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Eras Bold ITC" pitchFamily="34" charset="0"/>
              </a:rPr>
              <a:t>oleh</a:t>
            </a:r>
            <a:r>
              <a:rPr lang="en-US" sz="36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Eras Bold ITC" pitchFamily="34" charset="0"/>
              </a:rPr>
              <a:t>iman</a:t>
            </a:r>
            <a:r>
              <a:rPr lang="en-US" sz="36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Eras Bold ITC" pitchFamily="34" charset="0"/>
              </a:rPr>
              <a:t>karena</a:t>
            </a:r>
            <a:r>
              <a:rPr lang="en-US" sz="36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Eras Bold ITC" pitchFamily="34" charset="0"/>
              </a:rPr>
              <a:t>kesetiaan</a:t>
            </a:r>
            <a:r>
              <a:rPr lang="en-US" sz="36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Eras Bold ITC" pitchFamily="34" charset="0"/>
              </a:rPr>
              <a:t>Yesus</a:t>
            </a:r>
            <a:r>
              <a:rPr lang="en-US" sz="3600" dirty="0" smtClean="0">
                <a:solidFill>
                  <a:srgbClr val="FFFF00"/>
                </a:solidFill>
                <a:latin typeface="Eras Bold ITC" pitchFamily="34" charset="0"/>
              </a:rPr>
              <a:t>.</a:t>
            </a:r>
            <a:endParaRPr lang="en-US" sz="3600" dirty="0">
              <a:solidFill>
                <a:srgbClr val="FFFF00"/>
              </a:solidFill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9270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2112</Words>
  <Application>Microsoft Office PowerPoint</Application>
  <PresentationFormat>On-screen Show (4:3)</PresentationFormat>
  <Paragraphs>96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IBRANI 12:2</vt:lpstr>
      <vt:lpstr>PowerPoint Presentation</vt:lpstr>
      <vt:lpstr>ORANG BENAR AKAN HIDUP OLEH IMAN Minggu, 6 Maret 2022</vt:lpstr>
      <vt:lpstr>PowerPoint Presentation</vt:lpstr>
      <vt:lpstr>Apa yang kita perlu pelajari dari hal hidup  oleh iman dan penggenapan janji?</vt:lpstr>
      <vt:lpstr>PowerPoint Presentation</vt:lpstr>
      <vt:lpstr>PowerPoint Presentation</vt:lpstr>
      <vt:lpstr>PowerPoint Presentation</vt:lpstr>
      <vt:lpstr>OLEH IMAN ABRAHAM Senin, 7 Maret 2022</vt:lpstr>
      <vt:lpstr>PowerPoint Presentation</vt:lpstr>
      <vt:lpstr>Seperti apakah kehidupan iman sejati Abraham yang dapat kita pelajari? Ibrani 11:8-19</vt:lpstr>
      <vt:lpstr>PowerPoint Presentation</vt:lpstr>
      <vt:lpstr>PowerPoint Presentation</vt:lpstr>
      <vt:lpstr>PowerPoint Presentation</vt:lpstr>
      <vt:lpstr>MUSA : PERCAYA PADA YANG TIDAK KELIHATAN Selasa, 8 Maret 2022</vt:lpstr>
      <vt:lpstr>PowerPoint Presentation</vt:lpstr>
      <vt:lpstr>PowerPoint Presentation</vt:lpstr>
      <vt:lpstr>PowerPoint Presentation</vt:lpstr>
      <vt:lpstr>KARENA IMAN RAHAB DAN LAINNYA Rabu, 9 Maret 2022</vt:lpstr>
      <vt:lpstr>Siapakah Rahab ?</vt:lpstr>
      <vt:lpstr>PowerPoint Presentation</vt:lpstr>
      <vt:lpstr>Mengapa Rahab disebut sebagai salah satu tokoh iman?</vt:lpstr>
      <vt:lpstr>Ellen G. White, Daughters of God, hlm. 35</vt:lpstr>
      <vt:lpstr>PowerPoint Presentation</vt:lpstr>
      <vt:lpstr>YESUS, PENULIS DAN PENYEMPURNA IMAN KITA Kamis, 10 Maret 2022</vt:lpstr>
      <vt:lpstr>PowerPoint Presentation</vt:lpstr>
      <vt:lpstr>Tiga pengertian tentang Yesus sebagai  penulis atau pendiri atau pelopor dari iman, yaitu :</vt:lpstr>
      <vt:lpstr>Bagaimana caranya Yesus menjadi penyempurna iman kita?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YESUS, PENULIS DAN PENYEMPURNA IMAN KITA</dc:title>
  <dc:creator>HP</dc:creator>
  <cp:lastModifiedBy>HP</cp:lastModifiedBy>
  <cp:revision>27</cp:revision>
  <dcterms:created xsi:type="dcterms:W3CDTF">2022-03-08T06:41:34Z</dcterms:created>
  <dcterms:modified xsi:type="dcterms:W3CDTF">2022-03-10T23:33:42Z</dcterms:modified>
</cp:coreProperties>
</file>