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2" r:id="rId4"/>
    <p:sldId id="258" r:id="rId5"/>
    <p:sldId id="259" r:id="rId6"/>
    <p:sldId id="260" r:id="rId7"/>
    <p:sldId id="261" r:id="rId8"/>
    <p:sldId id="262" r:id="rId9"/>
    <p:sldId id="263" r:id="rId10"/>
    <p:sldId id="265" r:id="rId11"/>
    <p:sldId id="264"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271"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D299EF-2F19-40C6-9D16-06EAE230885D}"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2745027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D299EF-2F19-40C6-9D16-06EAE230885D}"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3274462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D299EF-2F19-40C6-9D16-06EAE230885D}"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119452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D299EF-2F19-40C6-9D16-06EAE230885D}"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25120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D299EF-2F19-40C6-9D16-06EAE230885D}"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1912706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D299EF-2F19-40C6-9D16-06EAE230885D}"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1968829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D299EF-2F19-40C6-9D16-06EAE230885D}" type="datetimeFigureOut">
              <a:rPr lang="en-US" smtClean="0"/>
              <a:t>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2261558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D299EF-2F19-40C6-9D16-06EAE230885D}" type="datetimeFigureOut">
              <a:rPr lang="en-US" smtClean="0"/>
              <a:t>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83883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D299EF-2F19-40C6-9D16-06EAE230885D}" type="datetimeFigureOut">
              <a:rPr lang="en-US" smtClean="0"/>
              <a:t>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112988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D299EF-2F19-40C6-9D16-06EAE230885D}"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427369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D299EF-2F19-40C6-9D16-06EAE230885D}"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768F20-FFB3-4BF2-866A-ADD527375209}" type="slidenum">
              <a:rPr lang="en-US" smtClean="0"/>
              <a:t>‹#›</a:t>
            </a:fld>
            <a:endParaRPr lang="en-US"/>
          </a:p>
        </p:txBody>
      </p:sp>
    </p:spTree>
    <p:extLst>
      <p:ext uri="{BB962C8B-B14F-4D97-AF65-F5344CB8AC3E}">
        <p14:creationId xmlns:p14="http://schemas.microsoft.com/office/powerpoint/2010/main" val="4245518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299EF-2F19-40C6-9D16-06EAE230885D}" type="datetimeFigureOut">
              <a:rPr lang="en-US" smtClean="0"/>
              <a:t>2/17/2022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768F20-FFB3-4BF2-866A-ADD527375209}" type="slidenum">
              <a:rPr lang="en-US" smtClean="0"/>
              <a:t>‹#›</a:t>
            </a:fld>
            <a:endParaRPr lang="en-US"/>
          </a:p>
        </p:txBody>
      </p:sp>
    </p:spTree>
    <p:extLst>
      <p:ext uri="{BB962C8B-B14F-4D97-AF65-F5344CB8AC3E}">
        <p14:creationId xmlns:p14="http://schemas.microsoft.com/office/powerpoint/2010/main" val="1851006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492896"/>
            <a:ext cx="7854454" cy="35016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3568" y="260648"/>
            <a:ext cx="7772400" cy="1296144"/>
          </a:xfrm>
        </p:spPr>
        <p:txBody>
          <a:bodyPr>
            <a:noAutofit/>
          </a:bodyPr>
          <a:lstStyle/>
          <a:p>
            <a:r>
              <a:rPr lang="en-US" sz="3600" dirty="0" smtClean="0">
                <a:solidFill>
                  <a:schemeClr val="accent2">
                    <a:lumMod val="50000"/>
                  </a:schemeClr>
                </a:solidFill>
                <a:latin typeface="League Spartan" pitchFamily="50" charset="0"/>
              </a:rPr>
              <a:t>YESUS, </a:t>
            </a:r>
            <a:r>
              <a:rPr lang="en-US" sz="3600" dirty="0" smtClean="0">
                <a:solidFill>
                  <a:schemeClr val="accent2">
                    <a:lumMod val="50000"/>
                  </a:schemeClr>
                </a:solidFill>
                <a:latin typeface="League Spartan" pitchFamily="50" charset="0"/>
              </a:rPr>
              <a:t>PENGANTARA PERJANJIAN BARU</a:t>
            </a:r>
            <a:endParaRPr lang="en-US" sz="3600" dirty="0">
              <a:solidFill>
                <a:schemeClr val="accent2">
                  <a:lumMod val="50000"/>
                </a:schemeClr>
              </a:solidFill>
              <a:latin typeface="League Spartan" pitchFamily="50" charset="0"/>
            </a:endParaRPr>
          </a:p>
        </p:txBody>
      </p:sp>
      <p:sp>
        <p:nvSpPr>
          <p:cNvPr id="3" name="Subtitle 2"/>
          <p:cNvSpPr>
            <a:spLocks noGrp="1"/>
          </p:cNvSpPr>
          <p:nvPr>
            <p:ph type="subTitle" idx="1"/>
          </p:nvPr>
        </p:nvSpPr>
        <p:spPr>
          <a:xfrm>
            <a:off x="2122932" y="1513458"/>
            <a:ext cx="4609308" cy="979438"/>
          </a:xfrm>
        </p:spPr>
        <p:txBody>
          <a:bodyPr>
            <a:normAutofit/>
          </a:bodyPr>
          <a:lstStyle/>
          <a:p>
            <a:r>
              <a:rPr lang="en-US" sz="2400" dirty="0" err="1" smtClean="0">
                <a:solidFill>
                  <a:schemeClr val="accent2">
                    <a:lumMod val="50000"/>
                  </a:schemeClr>
                </a:solidFill>
                <a:latin typeface="Bahnschrift Condensed" pitchFamily="34" charset="0"/>
              </a:rPr>
              <a:t>Pelajaran</a:t>
            </a:r>
            <a:r>
              <a:rPr lang="en-US" sz="2400" dirty="0" smtClean="0">
                <a:solidFill>
                  <a:schemeClr val="accent2">
                    <a:lumMod val="50000"/>
                  </a:schemeClr>
                </a:solidFill>
                <a:latin typeface="Bahnschrift Condensed" pitchFamily="34" charset="0"/>
              </a:rPr>
              <a:t> </a:t>
            </a:r>
            <a:r>
              <a:rPr lang="en-US" sz="2400" dirty="0" err="1" smtClean="0">
                <a:solidFill>
                  <a:schemeClr val="accent2">
                    <a:lumMod val="50000"/>
                  </a:schemeClr>
                </a:solidFill>
                <a:latin typeface="Bahnschrift Condensed" pitchFamily="34" charset="0"/>
              </a:rPr>
              <a:t>ke</a:t>
            </a:r>
            <a:r>
              <a:rPr lang="en-US" sz="2400" dirty="0" smtClean="0">
                <a:solidFill>
                  <a:schemeClr val="accent2">
                    <a:lumMod val="50000"/>
                  </a:schemeClr>
                </a:solidFill>
                <a:latin typeface="Bahnschrift Condensed" pitchFamily="34" charset="0"/>
              </a:rPr>
              <a:t> 8, </a:t>
            </a:r>
            <a:r>
              <a:rPr lang="en-US" sz="2400" dirty="0" err="1" smtClean="0">
                <a:solidFill>
                  <a:schemeClr val="accent2">
                    <a:lumMod val="50000"/>
                  </a:schemeClr>
                </a:solidFill>
                <a:latin typeface="Bahnschrift Condensed" pitchFamily="34" charset="0"/>
              </a:rPr>
              <a:t>Triwulan</a:t>
            </a:r>
            <a:r>
              <a:rPr lang="en-US" sz="2400" dirty="0" smtClean="0">
                <a:solidFill>
                  <a:schemeClr val="accent2">
                    <a:lumMod val="50000"/>
                  </a:schemeClr>
                </a:solidFill>
                <a:latin typeface="Bahnschrift Condensed" pitchFamily="34" charset="0"/>
              </a:rPr>
              <a:t> I</a:t>
            </a:r>
          </a:p>
          <a:p>
            <a:r>
              <a:rPr lang="en-US" sz="2400" dirty="0" err="1" smtClean="0">
                <a:solidFill>
                  <a:schemeClr val="accent2">
                    <a:lumMod val="50000"/>
                  </a:schemeClr>
                </a:solidFill>
                <a:latin typeface="Bahnschrift Condensed" pitchFamily="34" charset="0"/>
              </a:rPr>
              <a:t>Tahun</a:t>
            </a:r>
            <a:r>
              <a:rPr lang="en-US" sz="2400" dirty="0" smtClean="0">
                <a:solidFill>
                  <a:schemeClr val="accent2">
                    <a:lumMod val="50000"/>
                  </a:schemeClr>
                </a:solidFill>
                <a:latin typeface="Bahnschrift Condensed" pitchFamily="34" charset="0"/>
              </a:rPr>
              <a:t> 2022</a:t>
            </a:r>
            <a:endParaRPr lang="en-US" sz="2400" dirty="0">
              <a:solidFill>
                <a:schemeClr val="accent2">
                  <a:lumMod val="50000"/>
                </a:schemeClr>
              </a:solidFill>
              <a:latin typeface="Bahnschrift Condensed" pitchFamily="34" charset="0"/>
            </a:endParaRPr>
          </a:p>
        </p:txBody>
      </p:sp>
    </p:spTree>
    <p:extLst>
      <p:ext uri="{BB962C8B-B14F-4D97-AF65-F5344CB8AC3E}">
        <p14:creationId xmlns:p14="http://schemas.microsoft.com/office/powerpoint/2010/main" val="1789059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331640" y="3739684"/>
            <a:ext cx="7560840" cy="2016224"/>
          </a:xfrm>
          <a:solidFill>
            <a:schemeClr val="accent3">
              <a:lumMod val="60000"/>
              <a:lumOff val="40000"/>
            </a:schemeClr>
          </a:solidFill>
        </p:spPr>
        <p:txBody>
          <a:bodyPr>
            <a:noAutofit/>
          </a:bodyPr>
          <a:lstStyle/>
          <a:p>
            <a:pPr marL="0" indent="0">
              <a:buNone/>
            </a:pPr>
            <a:r>
              <a:rPr lang="en-US" sz="2400" dirty="0" err="1" smtClean="0">
                <a:latin typeface="Bahnschrift SemiBold Condensed" pitchFamily="34" charset="0"/>
              </a:rPr>
              <a:t>Dalam</a:t>
            </a:r>
            <a:r>
              <a:rPr lang="en-US" sz="2400" dirty="0" smtClean="0">
                <a:latin typeface="Bahnschrift SemiBold Condensed" pitchFamily="34" charset="0"/>
              </a:rPr>
              <a:t> </a:t>
            </a:r>
            <a:r>
              <a:rPr lang="en-US" sz="2400" dirty="0" err="1" smtClean="0">
                <a:latin typeface="Bahnschrift SemiBold Condensed" pitchFamily="34" charset="0"/>
              </a:rPr>
              <a:t>perjanjian</a:t>
            </a:r>
            <a:r>
              <a:rPr lang="en-US" sz="2400" dirty="0" smtClean="0">
                <a:latin typeface="Bahnschrift SemiBold Condensed" pitchFamily="34" charset="0"/>
              </a:rPr>
              <a:t> </a:t>
            </a:r>
            <a:r>
              <a:rPr lang="en-US" sz="2400" dirty="0" err="1" smtClean="0">
                <a:latin typeface="Bahnschrift SemiBold Condensed" pitchFamily="34" charset="0"/>
              </a:rPr>
              <a:t>baru</a:t>
            </a:r>
            <a:r>
              <a:rPr lang="en-US" sz="2400" dirty="0" smtClean="0">
                <a:latin typeface="Bahnschrift SemiBold Condensed" pitchFamily="34" charset="0"/>
              </a:rPr>
              <a:t>, </a:t>
            </a:r>
            <a:r>
              <a:rPr lang="en-US" sz="2400" dirty="0" err="1" smtClean="0">
                <a:latin typeface="Bahnschrift SemiBold Condensed" pitchFamily="34" charset="0"/>
              </a:rPr>
              <a:t>Tuhan</a:t>
            </a:r>
            <a:r>
              <a:rPr lang="en-US" sz="2400" dirty="0" smtClean="0">
                <a:latin typeface="Bahnschrift SemiBold Condensed" pitchFamily="34" charset="0"/>
              </a:rPr>
              <a:t> </a:t>
            </a:r>
            <a:r>
              <a:rPr lang="en-US" sz="2400" dirty="0" err="1" smtClean="0">
                <a:latin typeface="Bahnschrift SemiBold Condensed" pitchFamily="34" charset="0"/>
              </a:rPr>
              <a:t>tidak</a:t>
            </a:r>
            <a:r>
              <a:rPr lang="en-US" sz="2400" dirty="0" smtClean="0">
                <a:latin typeface="Bahnschrift SemiBold Condensed" pitchFamily="34" charset="0"/>
              </a:rPr>
              <a:t> </a:t>
            </a:r>
            <a:r>
              <a:rPr lang="en-US" sz="2400" dirty="0" err="1" smtClean="0">
                <a:latin typeface="Bahnschrift SemiBold Condensed" pitchFamily="34" charset="0"/>
              </a:rPr>
              <a:t>mengubah</a:t>
            </a:r>
            <a:r>
              <a:rPr lang="en-US" sz="2400" dirty="0" smtClean="0">
                <a:latin typeface="Bahnschrift SemiBold Condensed" pitchFamily="34" charset="0"/>
              </a:rPr>
              <a:t> </a:t>
            </a:r>
            <a:r>
              <a:rPr lang="en-US" sz="2400" dirty="0" err="1" smtClean="0">
                <a:latin typeface="Bahnschrift SemiBold Condensed" pitchFamily="34" charset="0"/>
              </a:rPr>
              <a:t>hukum-Nya</a:t>
            </a:r>
            <a:r>
              <a:rPr lang="en-US" sz="2400" dirty="0" smtClean="0">
                <a:latin typeface="Bahnschrift SemiBold Condensed" pitchFamily="34" charset="0"/>
              </a:rPr>
              <a:t> </a:t>
            </a:r>
            <a:r>
              <a:rPr lang="en-US" sz="2400" dirty="0" err="1" smtClean="0">
                <a:latin typeface="Bahnschrift SemiBold Condensed" pitchFamily="34" charset="0"/>
              </a:rPr>
              <a:t>atau</a:t>
            </a:r>
            <a:r>
              <a:rPr lang="en-US" sz="2400" dirty="0" smtClean="0">
                <a:latin typeface="Bahnschrift SemiBold Condensed" pitchFamily="34" charset="0"/>
              </a:rPr>
              <a:t> </a:t>
            </a:r>
            <a:r>
              <a:rPr lang="en-US" sz="2400" dirty="0" err="1" smtClean="0">
                <a:latin typeface="Bahnschrift SemiBold Condensed" pitchFamily="34" charset="0"/>
              </a:rPr>
              <a:t>menurunkan</a:t>
            </a:r>
            <a:r>
              <a:rPr lang="en-US" sz="2400" dirty="0" smtClean="0">
                <a:latin typeface="Bahnschrift SemiBold Condensed" pitchFamily="34" charset="0"/>
              </a:rPr>
              <a:t> </a:t>
            </a:r>
            <a:r>
              <a:rPr lang="en-US" sz="2400" dirty="0" err="1" smtClean="0">
                <a:latin typeface="Bahnschrift SemiBold Condensed" pitchFamily="34" charset="0"/>
              </a:rPr>
              <a:t>standar-Nya</a:t>
            </a:r>
            <a:r>
              <a:rPr lang="en-US" sz="2400" dirty="0" smtClean="0">
                <a:latin typeface="Bahnschrift SemiBold Condensed" pitchFamily="34" charset="0"/>
              </a:rPr>
              <a:t>; </a:t>
            </a:r>
            <a:r>
              <a:rPr lang="en-US" sz="2400" dirty="0" err="1" smtClean="0">
                <a:latin typeface="Bahnschrift SemiBold Condensed" pitchFamily="34" charset="0"/>
              </a:rPr>
              <a:t>sebaliknya</a:t>
            </a:r>
            <a:r>
              <a:rPr lang="en-US" sz="2400" dirty="0" smtClean="0">
                <a:latin typeface="Bahnschrift SemiBold Condensed" pitchFamily="34" charset="0"/>
              </a:rPr>
              <a:t>, </a:t>
            </a:r>
            <a:r>
              <a:rPr lang="en-US" sz="2400" dirty="0" err="1" smtClean="0">
                <a:latin typeface="Bahnschrift SemiBold Condensed" pitchFamily="34" charset="0"/>
              </a:rPr>
              <a:t>Dia</a:t>
            </a:r>
            <a:r>
              <a:rPr lang="en-US" sz="2400" dirty="0" smtClean="0">
                <a:latin typeface="Bahnschrift SemiBold Condensed" pitchFamily="34" charset="0"/>
              </a:rPr>
              <a:t> </a:t>
            </a:r>
            <a:r>
              <a:rPr lang="en-US" sz="2400" dirty="0" err="1" smtClean="0">
                <a:latin typeface="Bahnschrift SemiBold Condensed" pitchFamily="34" charset="0"/>
              </a:rPr>
              <a:t>mengutus</a:t>
            </a:r>
            <a:r>
              <a:rPr lang="en-US" sz="2400" dirty="0" smtClean="0">
                <a:latin typeface="Bahnschrift SemiBold Condensed" pitchFamily="34" charset="0"/>
              </a:rPr>
              <a:t> </a:t>
            </a:r>
            <a:r>
              <a:rPr lang="en-US" sz="2400" dirty="0" err="1" smtClean="0">
                <a:latin typeface="Bahnschrift SemiBold Condensed" pitchFamily="34" charset="0"/>
              </a:rPr>
              <a:t>Anak-Nya</a:t>
            </a:r>
            <a:r>
              <a:rPr lang="en-US" sz="2400" dirty="0" smtClean="0">
                <a:latin typeface="Bahnschrift SemiBold Condensed" pitchFamily="34" charset="0"/>
              </a:rPr>
              <a:t> </a:t>
            </a:r>
            <a:r>
              <a:rPr lang="en-US" sz="2400" dirty="0" err="1" smtClean="0">
                <a:latin typeface="Bahnschrift SemiBold Condensed" pitchFamily="34" charset="0"/>
              </a:rPr>
              <a:t>sebagai</a:t>
            </a:r>
            <a:r>
              <a:rPr lang="en-US" sz="2400" dirty="0" smtClean="0">
                <a:latin typeface="Bahnschrift SemiBold Condensed" pitchFamily="34" charset="0"/>
              </a:rPr>
              <a:t> </a:t>
            </a:r>
            <a:r>
              <a:rPr lang="en-US" sz="2400" dirty="0" err="1" smtClean="0">
                <a:latin typeface="Bahnschrift SemiBold Condensed" pitchFamily="34" charset="0"/>
              </a:rPr>
              <a:t>jaminan</a:t>
            </a:r>
            <a:r>
              <a:rPr lang="en-US" sz="2400" dirty="0" smtClean="0">
                <a:latin typeface="Bahnschrift SemiBold Condensed" pitchFamily="34" charset="0"/>
              </a:rPr>
              <a:t> </a:t>
            </a:r>
            <a:r>
              <a:rPr lang="en-US" sz="2400" dirty="0" err="1" smtClean="0">
                <a:latin typeface="Bahnschrift SemiBold Condensed" pitchFamily="34" charset="0"/>
              </a:rPr>
              <a:t>dari</a:t>
            </a:r>
            <a:r>
              <a:rPr lang="en-US" sz="2400" dirty="0" smtClean="0">
                <a:latin typeface="Bahnschrift SemiBold Condensed" pitchFamily="34" charset="0"/>
              </a:rPr>
              <a:t> </a:t>
            </a:r>
            <a:r>
              <a:rPr lang="en-US" sz="2400" dirty="0" err="1" smtClean="0">
                <a:latin typeface="Bahnschrift SemiBold Condensed" pitchFamily="34" charset="0"/>
              </a:rPr>
              <a:t>janji</a:t>
            </a:r>
            <a:r>
              <a:rPr lang="en-US" sz="2400" dirty="0" smtClean="0">
                <a:latin typeface="Bahnschrift SemiBold Condensed" pitchFamily="34" charset="0"/>
              </a:rPr>
              <a:t> </a:t>
            </a:r>
            <a:r>
              <a:rPr lang="en-US" sz="2400" dirty="0" err="1" smtClean="0">
                <a:latin typeface="Bahnschrift SemiBold Condensed" pitchFamily="34" charset="0"/>
              </a:rPr>
              <a:t>perjanjian</a:t>
            </a:r>
            <a:r>
              <a:rPr lang="en-US" sz="2400" dirty="0" smtClean="0">
                <a:latin typeface="Bahnschrift SemiBold Condensed" pitchFamily="34" charset="0"/>
              </a:rPr>
              <a:t> [</a:t>
            </a:r>
            <a:r>
              <a:rPr lang="en-US" sz="2400" dirty="0" err="1" smtClean="0">
                <a:latin typeface="Bahnschrift SemiBold Condensed" pitchFamily="34" charset="0"/>
              </a:rPr>
              <a:t>Ibrani</a:t>
            </a:r>
            <a:r>
              <a:rPr lang="en-US" sz="2400" dirty="0" smtClean="0">
                <a:latin typeface="Bahnschrift SemiBold Condensed" pitchFamily="34" charset="0"/>
              </a:rPr>
              <a:t> 7:22, </a:t>
            </a:r>
            <a:r>
              <a:rPr lang="en-US" sz="2400" dirty="0" err="1" smtClean="0">
                <a:latin typeface="Bahnschrift SemiBold Condensed" pitchFamily="34" charset="0"/>
              </a:rPr>
              <a:t>Ibrani</a:t>
            </a:r>
            <a:r>
              <a:rPr lang="en-US" sz="2400" dirty="0" smtClean="0">
                <a:latin typeface="Bahnschrift SemiBold Condensed" pitchFamily="34" charset="0"/>
              </a:rPr>
              <a:t> 6:18-20]. </a:t>
            </a:r>
            <a:r>
              <a:rPr lang="en-US" sz="2400" dirty="0" err="1" smtClean="0">
                <a:latin typeface="Bahnschrift SemiBold Condensed" pitchFamily="34" charset="0"/>
              </a:rPr>
              <a:t>Inilah</a:t>
            </a:r>
            <a:r>
              <a:rPr lang="en-US" sz="2400" dirty="0" smtClean="0">
                <a:latin typeface="Bahnschrift SemiBold Condensed" pitchFamily="34" charset="0"/>
              </a:rPr>
              <a:t> </a:t>
            </a:r>
            <a:r>
              <a:rPr lang="en-US" sz="2400" dirty="0" err="1" smtClean="0">
                <a:latin typeface="Bahnschrift SemiBold Condensed" pitchFamily="34" charset="0"/>
              </a:rPr>
              <a:t>mengapa</a:t>
            </a:r>
            <a:r>
              <a:rPr lang="en-US" sz="2400" dirty="0" smtClean="0">
                <a:latin typeface="Bahnschrift SemiBold Condensed" pitchFamily="34" charset="0"/>
              </a:rPr>
              <a:t> </a:t>
            </a:r>
            <a:r>
              <a:rPr lang="en-US" sz="2400" dirty="0" err="1" smtClean="0">
                <a:latin typeface="Bahnschrift SemiBold Condensed" pitchFamily="34" charset="0"/>
              </a:rPr>
              <a:t>perjanjian</a:t>
            </a:r>
            <a:r>
              <a:rPr lang="en-US" sz="2400" dirty="0" smtClean="0">
                <a:latin typeface="Bahnschrift SemiBold Condensed" pitchFamily="34" charset="0"/>
              </a:rPr>
              <a:t> </a:t>
            </a:r>
            <a:r>
              <a:rPr lang="en-US" sz="2400" dirty="0" err="1" smtClean="0">
                <a:latin typeface="Bahnschrift SemiBold Condensed" pitchFamily="34" charset="0"/>
              </a:rPr>
              <a:t>ini</a:t>
            </a:r>
            <a:r>
              <a:rPr lang="en-US" sz="2400" dirty="0" smtClean="0">
                <a:latin typeface="Bahnschrift SemiBold Condensed" pitchFamily="34" charset="0"/>
              </a:rPr>
              <a:t> </a:t>
            </a:r>
            <a:r>
              <a:rPr lang="en-US" sz="2400" dirty="0" err="1" smtClean="0">
                <a:latin typeface="Bahnschrift SemiBold Condensed" pitchFamily="34" charset="0"/>
              </a:rPr>
              <a:t>tidak</a:t>
            </a:r>
            <a:r>
              <a:rPr lang="en-US" sz="2400" dirty="0" smtClean="0">
                <a:latin typeface="Bahnschrift SemiBold Condensed" pitchFamily="34" charset="0"/>
              </a:rPr>
              <a:t> </a:t>
            </a:r>
            <a:r>
              <a:rPr lang="en-US" sz="2400" dirty="0" err="1" smtClean="0">
                <a:latin typeface="Bahnschrift SemiBold Condensed" pitchFamily="34" charset="0"/>
              </a:rPr>
              <a:t>memiliki</a:t>
            </a:r>
            <a:r>
              <a:rPr lang="en-US" sz="2400" dirty="0" smtClean="0">
                <a:latin typeface="Bahnschrift SemiBold Condensed" pitchFamily="34" charset="0"/>
              </a:rPr>
              <a:t> </a:t>
            </a:r>
            <a:r>
              <a:rPr lang="en-US" sz="2400" dirty="0" err="1" smtClean="0">
                <a:latin typeface="Bahnschrift SemiBold Condensed" pitchFamily="34" charset="0"/>
              </a:rPr>
              <a:t>kutukan</a:t>
            </a:r>
            <a:r>
              <a:rPr lang="en-US" sz="2400" dirty="0" smtClean="0">
                <a:latin typeface="Bahnschrift SemiBold Condensed" pitchFamily="34" charset="0"/>
              </a:rPr>
              <a:t>. </a:t>
            </a:r>
            <a:r>
              <a:rPr lang="en-US" sz="2400" dirty="0" err="1" smtClean="0">
                <a:latin typeface="Bahnschrift SemiBold Condensed" pitchFamily="34" charset="0"/>
              </a:rPr>
              <a:t>Itu</a:t>
            </a:r>
            <a:r>
              <a:rPr lang="en-US" sz="2400" dirty="0" smtClean="0">
                <a:latin typeface="Bahnschrift SemiBold Condensed" pitchFamily="34" charset="0"/>
              </a:rPr>
              <a:t> </a:t>
            </a:r>
            <a:r>
              <a:rPr lang="en-US" sz="2400" dirty="0" err="1" smtClean="0">
                <a:latin typeface="Bahnschrift SemiBold Condensed" pitchFamily="34" charset="0"/>
              </a:rPr>
              <a:t>hanya</a:t>
            </a:r>
            <a:r>
              <a:rPr lang="en-US" sz="2400" dirty="0" smtClean="0">
                <a:latin typeface="Bahnschrift SemiBold Condensed" pitchFamily="34" charset="0"/>
              </a:rPr>
              <a:t> </a:t>
            </a:r>
            <a:r>
              <a:rPr lang="en-US" sz="2400" dirty="0" err="1" smtClean="0">
                <a:latin typeface="Bahnschrift SemiBold Condensed" pitchFamily="34" charset="0"/>
              </a:rPr>
              <a:t>memiliki</a:t>
            </a:r>
            <a:r>
              <a:rPr lang="en-US" sz="2400" dirty="0" smtClean="0">
                <a:latin typeface="Bahnschrift SemiBold Condensed" pitchFamily="34" charset="0"/>
              </a:rPr>
              <a:t> </a:t>
            </a:r>
            <a:r>
              <a:rPr lang="en-US" sz="2400" dirty="0" err="1" smtClean="0">
                <a:latin typeface="Bahnschrift SemiBold Condensed" pitchFamily="34" charset="0"/>
              </a:rPr>
              <a:t>berkat</a:t>
            </a:r>
            <a:r>
              <a:rPr lang="en-US" sz="2400" dirty="0" smtClean="0">
                <a:latin typeface="Bahnschrift SemiBold Condensed" pitchFamily="34" charset="0"/>
              </a:rPr>
              <a:t> </a:t>
            </a:r>
            <a:r>
              <a:rPr lang="en-US" sz="2400" dirty="0" err="1" smtClean="0">
                <a:latin typeface="Bahnschrift SemiBold Condensed" pitchFamily="34" charset="0"/>
              </a:rPr>
              <a:t>karena</a:t>
            </a:r>
            <a:r>
              <a:rPr lang="en-US" sz="2400" dirty="0" smtClean="0">
                <a:latin typeface="Bahnschrift SemiBold Condensed" pitchFamily="34" charset="0"/>
              </a:rPr>
              <a:t> </a:t>
            </a:r>
            <a:r>
              <a:rPr lang="en-US" sz="2400" dirty="0" err="1" smtClean="0">
                <a:latin typeface="Bahnschrift SemiBold Condensed" pitchFamily="34" charset="0"/>
              </a:rPr>
              <a:t>Yesus</a:t>
            </a:r>
            <a:r>
              <a:rPr lang="en-US" sz="2400" dirty="0" smtClean="0">
                <a:latin typeface="Bahnschrift SemiBold Condensed" pitchFamily="34" charset="0"/>
              </a:rPr>
              <a:t> </a:t>
            </a:r>
            <a:r>
              <a:rPr lang="en-US" sz="2400" dirty="0" err="1" smtClean="0">
                <a:latin typeface="Bahnschrift SemiBold Condensed" pitchFamily="34" charset="0"/>
              </a:rPr>
              <a:t>menggenapinya</a:t>
            </a:r>
            <a:r>
              <a:rPr lang="en-US" sz="2400" dirty="0" smtClean="0">
                <a:latin typeface="Bahnschrift SemiBold Condensed" pitchFamily="34" charset="0"/>
              </a:rPr>
              <a:t> </a:t>
            </a:r>
            <a:r>
              <a:rPr lang="en-US" sz="2400" dirty="0" err="1" smtClean="0">
                <a:latin typeface="Bahnschrift SemiBold Condensed" pitchFamily="34" charset="0"/>
              </a:rPr>
              <a:t>dengan</a:t>
            </a:r>
            <a:r>
              <a:rPr lang="en-US" sz="2400" dirty="0" smtClean="0">
                <a:latin typeface="Bahnschrift SemiBold Condensed" pitchFamily="34" charset="0"/>
              </a:rPr>
              <a:t> </a:t>
            </a:r>
            <a:r>
              <a:rPr lang="en-US" sz="2400" dirty="0" err="1" smtClean="0">
                <a:latin typeface="Bahnschrift SemiBold Condensed" pitchFamily="34" charset="0"/>
              </a:rPr>
              <a:t>sempurna</a:t>
            </a:r>
            <a:r>
              <a:rPr lang="en-US" sz="2400" dirty="0" smtClean="0">
                <a:latin typeface="Bahnschrift SemiBold Condensed" pitchFamily="34" charset="0"/>
              </a:rPr>
              <a:t>.</a:t>
            </a:r>
          </a:p>
          <a:p>
            <a:endParaRPr lang="en-US" sz="2400" dirty="0">
              <a:latin typeface="Bahnschrift SemiBold Condensed" pitchFamily="34" charset="0"/>
            </a:endParaRPr>
          </a:p>
        </p:txBody>
      </p:sp>
      <p:sp>
        <p:nvSpPr>
          <p:cNvPr id="4" name="Rectangle 3"/>
          <p:cNvSpPr/>
          <p:nvPr/>
        </p:nvSpPr>
        <p:spPr>
          <a:xfrm>
            <a:off x="1331640" y="692696"/>
            <a:ext cx="7560840" cy="3046988"/>
          </a:xfrm>
          <a:prstGeom prst="rect">
            <a:avLst/>
          </a:prstGeom>
          <a:solidFill>
            <a:schemeClr val="accent2">
              <a:lumMod val="20000"/>
              <a:lumOff val="80000"/>
            </a:schemeClr>
          </a:solidFill>
        </p:spPr>
        <p:txBody>
          <a:bodyPr wrap="square">
            <a:spAutoFit/>
          </a:bodyPr>
          <a:lstStyle/>
          <a:p>
            <a:r>
              <a:rPr lang="en-US" sz="2400" dirty="0" err="1">
                <a:latin typeface="Bahnschrift SemiBold Condensed" pitchFamily="34" charset="0"/>
              </a:rPr>
              <a:t>Meskipun</a:t>
            </a:r>
            <a:r>
              <a:rPr lang="en-US" sz="2400" dirty="0">
                <a:latin typeface="Bahnschrift SemiBold Condensed" pitchFamily="34" charset="0"/>
              </a:rPr>
              <a:t> </a:t>
            </a:r>
            <a:r>
              <a:rPr lang="en-US" sz="2400" dirty="0" err="1">
                <a:latin typeface="Bahnschrift SemiBold Condensed" pitchFamily="34" charset="0"/>
              </a:rPr>
              <a:t>perjanjian</a:t>
            </a:r>
            <a:r>
              <a:rPr lang="en-US" sz="2400" dirty="0">
                <a:latin typeface="Bahnschrift SemiBold Condensed" pitchFamily="34" charset="0"/>
              </a:rPr>
              <a:t> </a:t>
            </a:r>
            <a:r>
              <a:rPr lang="en-US" sz="2400" dirty="0" err="1">
                <a:latin typeface="Bahnschrift SemiBold Condensed" pitchFamily="34" charset="0"/>
              </a:rPr>
              <a:t>baru</a:t>
            </a:r>
            <a:r>
              <a:rPr lang="en-US" sz="2400" dirty="0">
                <a:latin typeface="Bahnschrift SemiBold Condensed" pitchFamily="34" charset="0"/>
              </a:rPr>
              <a:t> </a:t>
            </a:r>
            <a:r>
              <a:rPr lang="en-US" sz="2400" dirty="0" err="1">
                <a:latin typeface="Bahnschrift SemiBold Condensed" pitchFamily="34" charset="0"/>
              </a:rPr>
              <a:t>adalah</a:t>
            </a:r>
            <a:r>
              <a:rPr lang="en-US" sz="2400" dirty="0">
                <a:latin typeface="Bahnschrift SemiBold Condensed" pitchFamily="34" charset="0"/>
              </a:rPr>
              <a:t> </a:t>
            </a:r>
            <a:r>
              <a:rPr lang="en-US" sz="2400" dirty="0" err="1">
                <a:latin typeface="Bahnschrift SemiBold Condensed" pitchFamily="34" charset="0"/>
              </a:rPr>
              <a:t>pembaruan</a:t>
            </a:r>
            <a:r>
              <a:rPr lang="en-US" sz="2400" dirty="0">
                <a:latin typeface="Bahnschrift SemiBold Condensed" pitchFamily="34" charset="0"/>
              </a:rPr>
              <a:t> </a:t>
            </a:r>
            <a:r>
              <a:rPr lang="en-US" sz="2400" dirty="0" err="1">
                <a:latin typeface="Bahnschrift SemiBold Condensed" pitchFamily="34" charset="0"/>
              </a:rPr>
              <a:t>dari</a:t>
            </a:r>
            <a:r>
              <a:rPr lang="en-US" sz="2400" dirty="0">
                <a:latin typeface="Bahnschrift SemiBold Condensed" pitchFamily="34" charset="0"/>
              </a:rPr>
              <a:t> </a:t>
            </a:r>
            <a:r>
              <a:rPr lang="en-US" sz="2400" dirty="0" err="1">
                <a:latin typeface="Bahnschrift SemiBold Condensed" pitchFamily="34" charset="0"/>
              </a:rPr>
              <a:t>perjanjian</a:t>
            </a:r>
            <a:r>
              <a:rPr lang="en-US" sz="2400" dirty="0">
                <a:latin typeface="Bahnschrift SemiBold Condensed" pitchFamily="34" charset="0"/>
              </a:rPr>
              <a:t> lama, </a:t>
            </a:r>
            <a:r>
              <a:rPr lang="en-US" sz="2400" dirty="0" err="1">
                <a:latin typeface="Bahnschrift SemiBold Condensed" pitchFamily="34" charset="0"/>
              </a:rPr>
              <a:t>ada</a:t>
            </a:r>
            <a:r>
              <a:rPr lang="en-US" sz="2400" dirty="0">
                <a:latin typeface="Bahnschrift SemiBold Condensed" pitchFamily="34" charset="0"/>
              </a:rPr>
              <a:t> </a:t>
            </a:r>
            <a:r>
              <a:rPr lang="en-US" sz="2400" dirty="0" err="1">
                <a:latin typeface="Bahnschrift SemiBold Condensed" pitchFamily="34" charset="0"/>
              </a:rPr>
              <a:t>pengertian</a:t>
            </a:r>
            <a:r>
              <a:rPr lang="en-US" sz="2400" dirty="0">
                <a:latin typeface="Bahnschrift SemiBold Condensed" pitchFamily="34" charset="0"/>
              </a:rPr>
              <a:t> di </a:t>
            </a:r>
            <a:r>
              <a:rPr lang="en-US" sz="2400" dirty="0" err="1">
                <a:latin typeface="Bahnschrift SemiBold Condensed" pitchFamily="34" charset="0"/>
              </a:rPr>
              <a:t>mana</a:t>
            </a:r>
            <a:r>
              <a:rPr lang="en-US" sz="2400" dirty="0">
                <a:latin typeface="Bahnschrift SemiBold Condensed" pitchFamily="34" charset="0"/>
              </a:rPr>
              <a:t> </a:t>
            </a:r>
            <a:r>
              <a:rPr lang="en-US" sz="2400" dirty="0" err="1">
                <a:latin typeface="Bahnschrift SemiBold Condensed" pitchFamily="34" charset="0"/>
              </a:rPr>
              <a:t>itu</a:t>
            </a:r>
            <a:r>
              <a:rPr lang="en-US" sz="2400" dirty="0">
                <a:latin typeface="Bahnschrift SemiBold Condensed" pitchFamily="34" charset="0"/>
              </a:rPr>
              <a:t> </a:t>
            </a:r>
            <a:r>
              <a:rPr lang="en-US" sz="2400" dirty="0" err="1">
                <a:latin typeface="Bahnschrift SemiBold Condensed" pitchFamily="34" charset="0"/>
              </a:rPr>
              <a:t>memang</a:t>
            </a:r>
            <a:r>
              <a:rPr lang="en-US" sz="2400" dirty="0">
                <a:latin typeface="Bahnschrift SemiBold Condensed" pitchFamily="34" charset="0"/>
              </a:rPr>
              <a:t> </a:t>
            </a:r>
            <a:r>
              <a:rPr lang="en-US" sz="2400" dirty="0" err="1">
                <a:latin typeface="Bahnschrift SemiBold Condensed" pitchFamily="34" charset="0"/>
              </a:rPr>
              <a:t>baru</a:t>
            </a:r>
            <a:r>
              <a:rPr lang="en-US" sz="2400" dirty="0">
                <a:latin typeface="Bahnschrift SemiBold Condensed" pitchFamily="34" charset="0"/>
              </a:rPr>
              <a:t>. </a:t>
            </a:r>
            <a:r>
              <a:rPr lang="en-US" sz="2400" dirty="0" err="1">
                <a:latin typeface="Bahnschrift SemiBold Condensed" pitchFamily="34" charset="0"/>
              </a:rPr>
              <a:t>Tuhan</a:t>
            </a:r>
            <a:r>
              <a:rPr lang="en-US" sz="2400" dirty="0">
                <a:latin typeface="Bahnschrift SemiBold Condensed" pitchFamily="34" charset="0"/>
              </a:rPr>
              <a:t> </a:t>
            </a:r>
            <a:r>
              <a:rPr lang="en-US" sz="2400" dirty="0" err="1">
                <a:latin typeface="Bahnschrift SemiBold Condensed" pitchFamily="34" charset="0"/>
              </a:rPr>
              <a:t>berjanji</a:t>
            </a:r>
            <a:r>
              <a:rPr lang="en-US" sz="2400" dirty="0">
                <a:latin typeface="Bahnschrift SemiBold Condensed" pitchFamily="34" charset="0"/>
              </a:rPr>
              <a:t> </a:t>
            </a:r>
            <a:r>
              <a:rPr lang="en-US" sz="2400" dirty="0" err="1">
                <a:latin typeface="Bahnschrift SemiBold Condensed" pitchFamily="34" charset="0"/>
              </a:rPr>
              <a:t>untuk</a:t>
            </a:r>
            <a:r>
              <a:rPr lang="en-US" sz="2400" dirty="0">
                <a:latin typeface="Bahnschrift SemiBold Condensed" pitchFamily="34" charset="0"/>
              </a:rPr>
              <a:t> </a:t>
            </a:r>
            <a:r>
              <a:rPr lang="en-US" sz="2400" dirty="0" err="1">
                <a:latin typeface="Bahnschrift SemiBold Condensed" pitchFamily="34" charset="0"/>
              </a:rPr>
              <a:t>melakukan</a:t>
            </a:r>
            <a:r>
              <a:rPr lang="en-US" sz="2400" dirty="0">
                <a:latin typeface="Bahnschrift SemiBold Condensed" pitchFamily="34" charset="0"/>
              </a:rPr>
              <a:t> "</a:t>
            </a:r>
            <a:r>
              <a:rPr lang="en-US" sz="2400" dirty="0" err="1">
                <a:latin typeface="Bahnschrift SemiBold Condensed" pitchFamily="34" charset="0"/>
              </a:rPr>
              <a:t>hal</a:t>
            </a:r>
            <a:r>
              <a:rPr lang="en-US" sz="2400" dirty="0">
                <a:latin typeface="Bahnschrift SemiBold Condensed" pitchFamily="34" charset="0"/>
              </a:rPr>
              <a:t> </a:t>
            </a:r>
            <a:r>
              <a:rPr lang="en-US" sz="2400" dirty="0" err="1">
                <a:latin typeface="Bahnschrift SemiBold Condensed" pitchFamily="34" charset="0"/>
              </a:rPr>
              <a:t>baru</a:t>
            </a:r>
            <a:r>
              <a:rPr lang="en-US" sz="2400" dirty="0">
                <a:latin typeface="Bahnschrift SemiBold Condensed" pitchFamily="34" charset="0"/>
              </a:rPr>
              <a:t>" [</a:t>
            </a:r>
            <a:r>
              <a:rPr lang="en-US" sz="2400" dirty="0" err="1">
                <a:latin typeface="Bahnschrift SemiBold Condensed" pitchFamily="34" charset="0"/>
              </a:rPr>
              <a:t>Yeremia</a:t>
            </a:r>
            <a:r>
              <a:rPr lang="en-US" sz="2400" dirty="0">
                <a:latin typeface="Bahnschrift SemiBold Condensed" pitchFamily="34" charset="0"/>
              </a:rPr>
              <a:t> 31:22]. </a:t>
            </a:r>
            <a:r>
              <a:rPr lang="en-US" sz="2400" dirty="0" err="1">
                <a:latin typeface="Bahnschrift SemiBold Condensed" pitchFamily="34" charset="0"/>
              </a:rPr>
              <a:t>Perjanjian</a:t>
            </a:r>
            <a:r>
              <a:rPr lang="en-US" sz="2400" dirty="0">
                <a:latin typeface="Bahnschrift SemiBold Condensed" pitchFamily="34" charset="0"/>
              </a:rPr>
              <a:t> </a:t>
            </a:r>
            <a:r>
              <a:rPr lang="en-US" sz="2400" dirty="0" err="1">
                <a:latin typeface="Bahnschrift SemiBold Condensed" pitchFamily="34" charset="0"/>
              </a:rPr>
              <a:t>baru</a:t>
            </a:r>
            <a:r>
              <a:rPr lang="en-US" sz="2400" dirty="0">
                <a:latin typeface="Bahnschrift SemiBold Condensed" pitchFamily="34" charset="0"/>
              </a:rPr>
              <a:t> </a:t>
            </a:r>
            <a:r>
              <a:rPr lang="en-US" sz="2400" dirty="0" err="1">
                <a:latin typeface="Bahnschrift SemiBold Condensed" pitchFamily="34" charset="0"/>
              </a:rPr>
              <a:t>tidak</a:t>
            </a:r>
            <a:r>
              <a:rPr lang="en-US" sz="2400" dirty="0">
                <a:latin typeface="Bahnschrift SemiBold Condensed" pitchFamily="34" charset="0"/>
              </a:rPr>
              <a:t> </a:t>
            </a:r>
            <a:r>
              <a:rPr lang="en-US" sz="2400" dirty="0" err="1">
                <a:latin typeface="Bahnschrift SemiBold Condensed" pitchFamily="34" charset="0"/>
              </a:rPr>
              <a:t>akan</a:t>
            </a:r>
            <a:r>
              <a:rPr lang="en-US" sz="2400" dirty="0">
                <a:latin typeface="Bahnschrift SemiBold Condensed" pitchFamily="34" charset="0"/>
              </a:rPr>
              <a:t> </a:t>
            </a:r>
            <a:r>
              <a:rPr lang="en-US" sz="2400" dirty="0" err="1">
                <a:latin typeface="Bahnschrift SemiBold Condensed" pitchFamily="34" charset="0"/>
              </a:rPr>
              <a:t>seperti</a:t>
            </a:r>
            <a:r>
              <a:rPr lang="en-US" sz="2400" dirty="0">
                <a:latin typeface="Bahnschrift SemiBold Condensed" pitchFamily="34" charset="0"/>
              </a:rPr>
              <a:t> </a:t>
            </a:r>
            <a:r>
              <a:rPr lang="en-US" sz="2400" dirty="0" err="1">
                <a:latin typeface="Bahnschrift SemiBold Condensed" pitchFamily="34" charset="0"/>
              </a:rPr>
              <a:t>perjanjian</a:t>
            </a:r>
            <a:r>
              <a:rPr lang="en-US" sz="2400" dirty="0">
                <a:latin typeface="Bahnschrift SemiBold Condensed" pitchFamily="34" charset="0"/>
              </a:rPr>
              <a:t> yang </a:t>
            </a:r>
            <a:r>
              <a:rPr lang="en-US" sz="2400" dirty="0" err="1">
                <a:latin typeface="Bahnschrift SemiBold Condensed" pitchFamily="34" charset="0"/>
              </a:rPr>
              <a:t>dibuat</a:t>
            </a:r>
            <a:r>
              <a:rPr lang="en-US" sz="2400" dirty="0">
                <a:latin typeface="Bahnschrift SemiBold Condensed" pitchFamily="34" charset="0"/>
              </a:rPr>
              <a:t> Allah "</a:t>
            </a:r>
            <a:r>
              <a:rPr lang="en-US" sz="2400" dirty="0" err="1">
                <a:latin typeface="Bahnschrift SemiBold Condensed" pitchFamily="34" charset="0"/>
              </a:rPr>
              <a:t>dengan</a:t>
            </a:r>
            <a:r>
              <a:rPr lang="en-US" sz="2400" dirty="0">
                <a:latin typeface="Bahnschrift SemiBold Condensed" pitchFamily="34" charset="0"/>
              </a:rPr>
              <a:t> </a:t>
            </a:r>
            <a:r>
              <a:rPr lang="en-US" sz="2400" dirty="0" err="1">
                <a:latin typeface="Bahnschrift SemiBold Condensed" pitchFamily="34" charset="0"/>
              </a:rPr>
              <a:t>nenek</a:t>
            </a:r>
            <a:r>
              <a:rPr lang="en-US" sz="2400" dirty="0">
                <a:latin typeface="Bahnschrift SemiBold Condensed" pitchFamily="34" charset="0"/>
              </a:rPr>
              <a:t> </a:t>
            </a:r>
            <a:r>
              <a:rPr lang="en-US" sz="2400" dirty="0" err="1">
                <a:latin typeface="Bahnschrift SemiBold Condensed" pitchFamily="34" charset="0"/>
              </a:rPr>
              <a:t>moyang</a:t>
            </a:r>
            <a:r>
              <a:rPr lang="en-US" sz="2400" dirty="0">
                <a:latin typeface="Bahnschrift SemiBold Condensed" pitchFamily="34" charset="0"/>
              </a:rPr>
              <a:t> </a:t>
            </a:r>
            <a:r>
              <a:rPr lang="en-US" sz="2400" dirty="0" err="1">
                <a:latin typeface="Bahnschrift SemiBold Condensed" pitchFamily="34" charset="0"/>
              </a:rPr>
              <a:t>mereka</a:t>
            </a:r>
            <a:r>
              <a:rPr lang="en-US" sz="2400" dirty="0">
                <a:latin typeface="Bahnschrift SemiBold Condensed" pitchFamily="34" charset="0"/>
              </a:rPr>
              <a:t>" [</a:t>
            </a:r>
            <a:r>
              <a:rPr lang="en-US" sz="2400" dirty="0" err="1">
                <a:latin typeface="Bahnschrift SemiBold Condensed" pitchFamily="34" charset="0"/>
              </a:rPr>
              <a:t>Yeremia</a:t>
            </a:r>
            <a:r>
              <a:rPr lang="en-US" sz="2400" dirty="0">
                <a:latin typeface="Bahnschrift SemiBold Condensed" pitchFamily="34" charset="0"/>
              </a:rPr>
              <a:t> 31:32]. </a:t>
            </a:r>
            <a:r>
              <a:rPr lang="en-US" sz="2400" dirty="0" err="1">
                <a:latin typeface="Bahnschrift SemiBold Condensed" pitchFamily="34" charset="0"/>
              </a:rPr>
              <a:t>Karena</a:t>
            </a:r>
            <a:r>
              <a:rPr lang="en-US" sz="2400" dirty="0">
                <a:latin typeface="Bahnschrift SemiBold Condensed" pitchFamily="34" charset="0"/>
              </a:rPr>
              <a:t> </a:t>
            </a:r>
            <a:r>
              <a:rPr lang="en-US" sz="2400" dirty="0" err="1">
                <a:latin typeface="Bahnschrift SemiBold Condensed" pitchFamily="34" charset="0"/>
              </a:rPr>
              <a:t>ketidaksetiaan</a:t>
            </a:r>
            <a:r>
              <a:rPr lang="en-US" sz="2400" dirty="0">
                <a:latin typeface="Bahnschrift SemiBold Condensed" pitchFamily="34" charset="0"/>
              </a:rPr>
              <a:t> orang-</a:t>
            </a:r>
            <a:r>
              <a:rPr lang="en-US" sz="2400" dirty="0" err="1">
                <a:latin typeface="Bahnschrift SemiBold Condensed" pitchFamily="34" charset="0"/>
              </a:rPr>
              <a:t>orangnya</a:t>
            </a:r>
            <a:r>
              <a:rPr lang="en-US" sz="2400" dirty="0">
                <a:latin typeface="Bahnschrift SemiBold Condensed" pitchFamily="34" charset="0"/>
              </a:rPr>
              <a:t>, </a:t>
            </a:r>
            <a:r>
              <a:rPr lang="en-US" sz="2400" dirty="0" err="1">
                <a:latin typeface="Bahnschrift SemiBold Condensed" pitchFamily="34" charset="0"/>
              </a:rPr>
              <a:t>janji-janji</a:t>
            </a:r>
            <a:r>
              <a:rPr lang="en-US" sz="2400" dirty="0">
                <a:latin typeface="Bahnschrift SemiBold Condensed" pitchFamily="34" charset="0"/>
              </a:rPr>
              <a:t> yang </a:t>
            </a:r>
            <a:r>
              <a:rPr lang="en-US" sz="2400" dirty="0" err="1">
                <a:latin typeface="Bahnschrift SemiBold Condensed" pitchFamily="34" charset="0"/>
              </a:rPr>
              <a:t>dibuat</a:t>
            </a:r>
            <a:r>
              <a:rPr lang="en-US" sz="2400" dirty="0">
                <a:latin typeface="Bahnschrift SemiBold Condensed" pitchFamily="34" charset="0"/>
              </a:rPr>
              <a:t> </a:t>
            </a:r>
            <a:r>
              <a:rPr lang="en-US" sz="2400" dirty="0" err="1">
                <a:latin typeface="Bahnschrift SemiBold Condensed" pitchFamily="34" charset="0"/>
              </a:rPr>
              <a:t>Tuhan</a:t>
            </a:r>
            <a:r>
              <a:rPr lang="en-US" sz="2400" dirty="0">
                <a:latin typeface="Bahnschrift SemiBold Condensed" pitchFamily="34" charset="0"/>
              </a:rPr>
              <a:t> di </a:t>
            </a:r>
            <a:r>
              <a:rPr lang="en-US" sz="2400" dirty="0" err="1">
                <a:latin typeface="Bahnschrift SemiBold Condensed" pitchFamily="34" charset="0"/>
              </a:rPr>
              <a:t>bawah</a:t>
            </a:r>
            <a:r>
              <a:rPr lang="en-US" sz="2400" dirty="0">
                <a:latin typeface="Bahnschrift SemiBold Condensed" pitchFamily="34" charset="0"/>
              </a:rPr>
              <a:t> </a:t>
            </a:r>
            <a:r>
              <a:rPr lang="en-US" sz="2400" dirty="0" err="1">
                <a:latin typeface="Bahnschrift SemiBold Condensed" pitchFamily="34" charset="0"/>
              </a:rPr>
              <a:t>perjanjian</a:t>
            </a:r>
            <a:r>
              <a:rPr lang="en-US" sz="2400" dirty="0">
                <a:latin typeface="Bahnschrift SemiBold Condensed" pitchFamily="34" charset="0"/>
              </a:rPr>
              <a:t> Musa </a:t>
            </a:r>
            <a:r>
              <a:rPr lang="en-US" sz="2400" dirty="0" err="1">
                <a:latin typeface="Bahnschrift SemiBold Condensed" pitchFamily="34" charset="0"/>
              </a:rPr>
              <a:t>tidak</a:t>
            </a:r>
            <a:r>
              <a:rPr lang="en-US" sz="2400" dirty="0">
                <a:latin typeface="Bahnschrift SemiBold Condensed" pitchFamily="34" charset="0"/>
              </a:rPr>
              <a:t> </a:t>
            </a:r>
            <a:r>
              <a:rPr lang="en-US" sz="2400" dirty="0" err="1">
                <a:latin typeface="Bahnschrift SemiBold Condensed" pitchFamily="34" charset="0"/>
              </a:rPr>
              <a:t>pernah</a:t>
            </a:r>
            <a:r>
              <a:rPr lang="en-US" sz="2400" dirty="0">
                <a:latin typeface="Bahnschrift SemiBold Condensed" pitchFamily="34" charset="0"/>
              </a:rPr>
              <a:t> </a:t>
            </a:r>
            <a:r>
              <a:rPr lang="en-US" sz="2400" dirty="0" err="1">
                <a:latin typeface="Bahnschrift SemiBold Condensed" pitchFamily="34" charset="0"/>
              </a:rPr>
              <a:t>digenapi</a:t>
            </a:r>
            <a:r>
              <a:rPr lang="en-US" sz="2400" dirty="0">
                <a:latin typeface="Bahnschrift SemiBold Condensed" pitchFamily="34" charset="0"/>
              </a:rPr>
              <a:t>. </a:t>
            </a:r>
            <a:r>
              <a:rPr lang="en-US" sz="2400" dirty="0" err="1">
                <a:latin typeface="Bahnschrift SemiBold Condensed" pitchFamily="34" charset="0"/>
              </a:rPr>
              <a:t>Sekarang</a:t>
            </a:r>
            <a:r>
              <a:rPr lang="en-US" sz="2400" dirty="0">
                <a:latin typeface="Bahnschrift SemiBold Condensed" pitchFamily="34" charset="0"/>
              </a:rPr>
              <a:t>, </a:t>
            </a:r>
            <a:r>
              <a:rPr lang="en-US" sz="2400" dirty="0" err="1">
                <a:latin typeface="Bahnschrift SemiBold Condensed" pitchFamily="34" charset="0"/>
              </a:rPr>
              <a:t>berdasarkan</a:t>
            </a:r>
            <a:r>
              <a:rPr lang="en-US" sz="2400" dirty="0">
                <a:latin typeface="Bahnschrift SemiBold Condensed" pitchFamily="34" charset="0"/>
              </a:rPr>
              <a:t> </a:t>
            </a:r>
            <a:r>
              <a:rPr lang="en-US" sz="2400" dirty="0" err="1">
                <a:latin typeface="Bahnschrift SemiBold Condensed" pitchFamily="34" charset="0"/>
              </a:rPr>
              <a:t>jaminan</a:t>
            </a:r>
            <a:r>
              <a:rPr lang="en-US" sz="2400" dirty="0">
                <a:latin typeface="Bahnschrift SemiBold Condensed" pitchFamily="34" charset="0"/>
              </a:rPr>
              <a:t> yang </a:t>
            </a:r>
            <a:r>
              <a:rPr lang="en-US" sz="2400" dirty="0" err="1">
                <a:latin typeface="Bahnschrift SemiBold Condensed" pitchFamily="34" charset="0"/>
              </a:rPr>
              <a:t>diberikan</a:t>
            </a:r>
            <a:r>
              <a:rPr lang="en-US" sz="2400" dirty="0">
                <a:latin typeface="Bahnschrift SemiBold Condensed" pitchFamily="34" charset="0"/>
              </a:rPr>
              <a:t> </a:t>
            </a:r>
            <a:r>
              <a:rPr lang="en-US" sz="2400" dirty="0" err="1">
                <a:latin typeface="Bahnschrift SemiBold Condensed" pitchFamily="34" charset="0"/>
              </a:rPr>
              <a:t>oleh</a:t>
            </a:r>
            <a:r>
              <a:rPr lang="en-US" sz="2400" dirty="0">
                <a:latin typeface="Bahnschrift SemiBold Condensed" pitchFamily="34" charset="0"/>
              </a:rPr>
              <a:t> </a:t>
            </a:r>
            <a:r>
              <a:rPr lang="en-US" sz="2400" dirty="0" err="1">
                <a:latin typeface="Bahnschrift SemiBold Condensed" pitchFamily="34" charset="0"/>
              </a:rPr>
              <a:t>Anak</a:t>
            </a:r>
            <a:r>
              <a:rPr lang="en-US" sz="2400" dirty="0">
                <a:latin typeface="Bahnschrift SemiBold Condensed" pitchFamily="34" charset="0"/>
              </a:rPr>
              <a:t> [</a:t>
            </a:r>
            <a:r>
              <a:rPr lang="en-US" sz="2400" dirty="0" err="1">
                <a:latin typeface="Bahnschrift SemiBold Condensed" pitchFamily="34" charset="0"/>
              </a:rPr>
              <a:t>Ibrani</a:t>
            </a:r>
            <a:r>
              <a:rPr lang="en-US" sz="2400" dirty="0">
                <a:latin typeface="Bahnschrift SemiBold Condensed" pitchFamily="34" charset="0"/>
              </a:rPr>
              <a:t> 7:22], </a:t>
            </a:r>
            <a:r>
              <a:rPr lang="en-US" sz="2400" dirty="0" err="1">
                <a:latin typeface="Bahnschrift SemiBold Condensed" pitchFamily="34" charset="0"/>
              </a:rPr>
              <a:t>Tuhan</a:t>
            </a:r>
            <a:r>
              <a:rPr lang="en-US" sz="2400" dirty="0">
                <a:latin typeface="Bahnschrift SemiBold Condensed" pitchFamily="34" charset="0"/>
              </a:rPr>
              <a:t> </a:t>
            </a:r>
            <a:r>
              <a:rPr lang="en-US" sz="2400" dirty="0" err="1">
                <a:latin typeface="Bahnschrift SemiBold Condensed" pitchFamily="34" charset="0"/>
              </a:rPr>
              <a:t>akan</a:t>
            </a:r>
            <a:r>
              <a:rPr lang="en-US" sz="2400" dirty="0">
                <a:latin typeface="Bahnschrift SemiBold Condensed" pitchFamily="34" charset="0"/>
              </a:rPr>
              <a:t> </a:t>
            </a:r>
            <a:r>
              <a:rPr lang="en-US" sz="2400" dirty="0" err="1">
                <a:latin typeface="Bahnschrift SemiBold Condensed" pitchFamily="34" charset="0"/>
              </a:rPr>
              <a:t>memenuhi</a:t>
            </a:r>
            <a:r>
              <a:rPr lang="en-US" sz="2400" dirty="0">
                <a:latin typeface="Bahnschrift SemiBold Condensed" pitchFamily="34" charset="0"/>
              </a:rPr>
              <a:t> </a:t>
            </a:r>
            <a:r>
              <a:rPr lang="en-US" sz="2400" dirty="0" err="1">
                <a:latin typeface="Bahnschrift SemiBold Condensed" pitchFamily="34" charset="0"/>
              </a:rPr>
              <a:t>tujuan</a:t>
            </a:r>
            <a:r>
              <a:rPr lang="en-US" sz="2400" dirty="0">
                <a:latin typeface="Bahnschrift SemiBold Condensed" pitchFamily="34" charset="0"/>
              </a:rPr>
              <a:t> </a:t>
            </a:r>
            <a:r>
              <a:rPr lang="en-US" sz="2400" dirty="0" err="1">
                <a:latin typeface="Bahnschrift SemiBold Condensed" pitchFamily="34" charset="0"/>
              </a:rPr>
              <a:t>perjanjian-Nya</a:t>
            </a:r>
            <a:r>
              <a:rPr lang="en-US" sz="2400" dirty="0">
                <a:latin typeface="Bahnschrift SemiBold Condensed" pitchFamily="34" charset="0"/>
              </a:rPr>
              <a:t>.   </a:t>
            </a:r>
          </a:p>
        </p:txBody>
      </p:sp>
      <p:sp>
        <p:nvSpPr>
          <p:cNvPr id="7" name="Rectangle 6"/>
          <p:cNvSpPr/>
          <p:nvPr/>
        </p:nvSpPr>
        <p:spPr>
          <a:xfrm>
            <a:off x="433411" y="1431360"/>
            <a:ext cx="576064" cy="1569660"/>
          </a:xfrm>
          <a:prstGeom prst="rect">
            <a:avLst/>
          </a:prstGeom>
          <a:noFill/>
        </p:spPr>
        <p:txBody>
          <a:bodyPr wrap="square" lIns="91440" tIns="45720" rIns="91440" bIns="45720">
            <a:spAutoFit/>
          </a:bodyPr>
          <a:lstStyle/>
          <a:p>
            <a:pPr algn="ctr"/>
            <a:r>
              <a:rPr lang="en-US" sz="9600" b="1" dirty="0" smtClean="0">
                <a:ln w="17780" cmpd="sng">
                  <a:solidFill>
                    <a:schemeClr val="accent1">
                      <a:tint val="3000"/>
                    </a:schemeClr>
                  </a:solidFill>
                  <a:prstDash val="solid"/>
                  <a:miter lim="800000"/>
                </a:ln>
                <a:solidFill>
                  <a:srgbClr val="993366"/>
                </a:solidFill>
                <a:effectLst>
                  <a:outerShdw blurRad="55000" dist="50800" dir="5400000" algn="tl">
                    <a:srgbClr val="000000">
                      <a:alpha val="33000"/>
                    </a:srgbClr>
                  </a:outerShdw>
                </a:effectLst>
                <a:latin typeface="Arial Black" pitchFamily="34" charset="0"/>
              </a:rPr>
              <a:t>4</a:t>
            </a:r>
            <a:endParaRPr lang="en-US" sz="9600" b="1" cap="none" spc="0" dirty="0">
              <a:ln w="17780" cmpd="sng">
                <a:solidFill>
                  <a:schemeClr val="accent1">
                    <a:tint val="3000"/>
                  </a:schemeClr>
                </a:solidFill>
                <a:prstDash val="solid"/>
                <a:miter lim="800000"/>
              </a:ln>
              <a:solidFill>
                <a:srgbClr val="993366"/>
              </a:solidFill>
              <a:effectLst>
                <a:outerShdw blurRad="55000" dist="50800" dir="5400000" algn="tl">
                  <a:srgbClr val="000000">
                    <a:alpha val="33000"/>
                  </a:srgbClr>
                </a:outerShdw>
              </a:effectLst>
              <a:latin typeface="Arial Black" pitchFamily="34" charset="0"/>
            </a:endParaRPr>
          </a:p>
        </p:txBody>
      </p:sp>
      <p:sp>
        <p:nvSpPr>
          <p:cNvPr id="8" name="Rectangle 7"/>
          <p:cNvSpPr/>
          <p:nvPr/>
        </p:nvSpPr>
        <p:spPr>
          <a:xfrm>
            <a:off x="433411" y="4005064"/>
            <a:ext cx="576064" cy="1569660"/>
          </a:xfrm>
          <a:prstGeom prst="rect">
            <a:avLst/>
          </a:prstGeom>
          <a:noFill/>
        </p:spPr>
        <p:txBody>
          <a:bodyPr wrap="square" lIns="91440" tIns="45720" rIns="91440" bIns="45720">
            <a:spAutoFit/>
          </a:bodyPr>
          <a:lstStyle/>
          <a:p>
            <a:pPr algn="ctr"/>
            <a:r>
              <a:rPr lang="en-US" sz="9600" b="1" dirty="0" smtClean="0">
                <a:ln w="17780" cmpd="sng">
                  <a:solidFill>
                    <a:schemeClr val="accent1">
                      <a:tint val="3000"/>
                    </a:schemeClr>
                  </a:solidFill>
                  <a:prstDash val="solid"/>
                  <a:miter lim="800000"/>
                </a:ln>
                <a:solidFill>
                  <a:srgbClr val="993366"/>
                </a:solidFill>
                <a:effectLst>
                  <a:outerShdw blurRad="55000" dist="50800" dir="5400000" algn="tl">
                    <a:srgbClr val="000000">
                      <a:alpha val="33000"/>
                    </a:srgbClr>
                  </a:outerShdw>
                </a:effectLst>
                <a:latin typeface="Arial Black" pitchFamily="34" charset="0"/>
              </a:rPr>
              <a:t>5</a:t>
            </a:r>
            <a:endParaRPr lang="en-US" sz="9600" b="1" cap="none" spc="0" dirty="0">
              <a:ln w="17780" cmpd="sng">
                <a:solidFill>
                  <a:schemeClr val="accent1">
                    <a:tint val="3000"/>
                  </a:schemeClr>
                </a:solidFill>
                <a:prstDash val="solid"/>
                <a:miter lim="800000"/>
              </a:ln>
              <a:solidFill>
                <a:srgbClr val="993366"/>
              </a:solidFill>
              <a:effectLst>
                <a:outerShdw blurRad="55000" dist="50800" dir="5400000" algn="tl">
                  <a:srgbClr val="000000">
                    <a:alpha val="33000"/>
                  </a:srgbClr>
                </a:outerShdw>
              </a:effectLst>
              <a:latin typeface="Arial Black" pitchFamily="34" charset="0"/>
            </a:endParaRPr>
          </a:p>
        </p:txBody>
      </p:sp>
    </p:spTree>
    <p:extLst>
      <p:ext uri="{BB962C8B-B14F-4D97-AF65-F5344CB8AC3E}">
        <p14:creationId xmlns:p14="http://schemas.microsoft.com/office/powerpoint/2010/main" val="4087387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4704"/>
            <a:ext cx="8229600" cy="1143000"/>
          </a:xfrm>
        </p:spPr>
        <p:txBody>
          <a:bodyPr>
            <a:normAutofit/>
          </a:bodyPr>
          <a:lstStyle/>
          <a:p>
            <a:r>
              <a:rPr lang="en-US" sz="5400" dirty="0" smtClean="0">
                <a:solidFill>
                  <a:schemeClr val="bg1"/>
                </a:solidFill>
                <a:latin typeface="Bernard MT Condensed" pitchFamily="18" charset="0"/>
              </a:rPr>
              <a:t>IBRANI 7:22</a:t>
            </a:r>
            <a:endParaRPr lang="en-US" sz="5400" dirty="0">
              <a:solidFill>
                <a:schemeClr val="bg1"/>
              </a:solidFill>
              <a:latin typeface="Bernard MT Condensed" pitchFamily="18" charset="0"/>
            </a:endParaRPr>
          </a:p>
        </p:txBody>
      </p:sp>
      <p:sp>
        <p:nvSpPr>
          <p:cNvPr id="3" name="Content Placeholder 2"/>
          <p:cNvSpPr>
            <a:spLocks noGrp="1"/>
          </p:cNvSpPr>
          <p:nvPr>
            <p:ph idx="1"/>
          </p:nvPr>
        </p:nvSpPr>
        <p:spPr>
          <a:xfrm>
            <a:off x="1115616" y="2420888"/>
            <a:ext cx="6552728" cy="2376264"/>
          </a:xfrm>
        </p:spPr>
        <p:txBody>
          <a:bodyPr>
            <a:normAutofit/>
          </a:bodyPr>
          <a:lstStyle/>
          <a:p>
            <a:pPr marL="0" indent="0">
              <a:buNone/>
            </a:pPr>
            <a:r>
              <a:rPr lang="en-US" sz="4000" dirty="0" smtClean="0">
                <a:solidFill>
                  <a:schemeClr val="bg1"/>
                </a:solidFill>
                <a:latin typeface="Gill Sans Ultra Bold Condensed" pitchFamily="34" charset="0"/>
              </a:rPr>
              <a:t>“</a:t>
            </a:r>
            <a:r>
              <a:rPr lang="en-US" sz="4000" dirty="0" err="1" smtClean="0">
                <a:solidFill>
                  <a:schemeClr val="bg1"/>
                </a:solidFill>
                <a:latin typeface="Gill Sans Ultra Bold Condensed" pitchFamily="34" charset="0"/>
              </a:rPr>
              <a:t>demikian</a:t>
            </a:r>
            <a:r>
              <a:rPr lang="en-US" sz="4000" dirty="0" smtClean="0">
                <a:solidFill>
                  <a:schemeClr val="bg1"/>
                </a:solidFill>
                <a:latin typeface="Gill Sans Ultra Bold Condensed" pitchFamily="34" charset="0"/>
              </a:rPr>
              <a:t> pula </a:t>
            </a:r>
            <a:r>
              <a:rPr lang="en-US" sz="4000" dirty="0" err="1" smtClean="0">
                <a:solidFill>
                  <a:schemeClr val="bg1"/>
                </a:solidFill>
                <a:latin typeface="Gill Sans Ultra Bold Condensed" pitchFamily="34" charset="0"/>
              </a:rPr>
              <a:t>Yesus</a:t>
            </a:r>
            <a:r>
              <a:rPr lang="en-US" sz="4000" dirty="0" smtClean="0">
                <a:solidFill>
                  <a:schemeClr val="bg1"/>
                </a:solidFill>
                <a:latin typeface="Gill Sans Ultra Bold Condensed" pitchFamily="34" charset="0"/>
              </a:rPr>
              <a:t> </a:t>
            </a:r>
            <a:r>
              <a:rPr lang="en-US" sz="4000" dirty="0" err="1" smtClean="0">
                <a:solidFill>
                  <a:schemeClr val="bg1"/>
                </a:solidFill>
                <a:latin typeface="Gill Sans Ultra Bold Condensed" pitchFamily="34" charset="0"/>
              </a:rPr>
              <a:t>adalah</a:t>
            </a:r>
            <a:r>
              <a:rPr lang="en-US" sz="4000" dirty="0" smtClean="0">
                <a:solidFill>
                  <a:schemeClr val="bg1"/>
                </a:solidFill>
                <a:latin typeface="Gill Sans Ultra Bold Condensed" pitchFamily="34" charset="0"/>
              </a:rPr>
              <a:t> </a:t>
            </a:r>
            <a:r>
              <a:rPr lang="en-US" sz="4000" dirty="0" err="1" smtClean="0">
                <a:solidFill>
                  <a:schemeClr val="bg1"/>
                </a:solidFill>
                <a:latin typeface="Gill Sans Ultra Bold Condensed" pitchFamily="34" charset="0"/>
              </a:rPr>
              <a:t>jaminan</a:t>
            </a:r>
            <a:r>
              <a:rPr lang="en-US" sz="4000" dirty="0" smtClean="0">
                <a:solidFill>
                  <a:schemeClr val="bg1"/>
                </a:solidFill>
                <a:latin typeface="Gill Sans Ultra Bold Condensed" pitchFamily="34" charset="0"/>
              </a:rPr>
              <a:t> </a:t>
            </a:r>
            <a:r>
              <a:rPr lang="en-US" sz="4000" dirty="0" err="1" smtClean="0">
                <a:solidFill>
                  <a:schemeClr val="bg1"/>
                </a:solidFill>
                <a:latin typeface="Gill Sans Ultra Bold Condensed" pitchFamily="34" charset="0"/>
              </a:rPr>
              <a:t>dari</a:t>
            </a:r>
            <a:r>
              <a:rPr lang="en-US" sz="4000" dirty="0" smtClean="0">
                <a:solidFill>
                  <a:schemeClr val="bg1"/>
                </a:solidFill>
                <a:latin typeface="Gill Sans Ultra Bold Condensed" pitchFamily="34" charset="0"/>
              </a:rPr>
              <a:t> </a:t>
            </a:r>
            <a:r>
              <a:rPr lang="en-US" sz="4000" dirty="0" err="1" smtClean="0">
                <a:solidFill>
                  <a:schemeClr val="bg1"/>
                </a:solidFill>
                <a:latin typeface="Gill Sans Ultra Bold Condensed" pitchFamily="34" charset="0"/>
              </a:rPr>
              <a:t>suatu</a:t>
            </a:r>
            <a:r>
              <a:rPr lang="en-US" sz="4000" dirty="0" smtClean="0">
                <a:solidFill>
                  <a:schemeClr val="bg1"/>
                </a:solidFill>
                <a:latin typeface="Gill Sans Ultra Bold Condensed" pitchFamily="34" charset="0"/>
              </a:rPr>
              <a:t> </a:t>
            </a:r>
            <a:r>
              <a:rPr lang="en-US" sz="4000" dirty="0" err="1" smtClean="0">
                <a:solidFill>
                  <a:schemeClr val="bg1"/>
                </a:solidFill>
                <a:latin typeface="Gill Sans Ultra Bold Condensed" pitchFamily="34" charset="0"/>
              </a:rPr>
              <a:t>perjanjian</a:t>
            </a:r>
            <a:r>
              <a:rPr lang="en-US" sz="4000" dirty="0" smtClean="0">
                <a:solidFill>
                  <a:schemeClr val="bg1"/>
                </a:solidFill>
                <a:latin typeface="Gill Sans Ultra Bold Condensed" pitchFamily="34" charset="0"/>
              </a:rPr>
              <a:t> yang </a:t>
            </a:r>
            <a:r>
              <a:rPr lang="en-US" sz="4000" dirty="0" err="1" smtClean="0">
                <a:solidFill>
                  <a:schemeClr val="bg1"/>
                </a:solidFill>
                <a:latin typeface="Gill Sans Ultra Bold Condensed" pitchFamily="34" charset="0"/>
              </a:rPr>
              <a:t>lebih</a:t>
            </a:r>
            <a:r>
              <a:rPr lang="en-US" sz="4000" dirty="0" smtClean="0">
                <a:solidFill>
                  <a:schemeClr val="bg1"/>
                </a:solidFill>
                <a:latin typeface="Gill Sans Ultra Bold Condensed" pitchFamily="34" charset="0"/>
              </a:rPr>
              <a:t> </a:t>
            </a:r>
            <a:r>
              <a:rPr lang="en-US" sz="4000" dirty="0" err="1" smtClean="0">
                <a:solidFill>
                  <a:schemeClr val="bg1"/>
                </a:solidFill>
                <a:latin typeface="Gill Sans Ultra Bold Condensed" pitchFamily="34" charset="0"/>
              </a:rPr>
              <a:t>kuat</a:t>
            </a:r>
            <a:r>
              <a:rPr lang="en-US" sz="4000" dirty="0" smtClean="0">
                <a:solidFill>
                  <a:schemeClr val="bg1"/>
                </a:solidFill>
                <a:latin typeface="Gill Sans Ultra Bold Condensed" pitchFamily="34" charset="0"/>
              </a:rPr>
              <a:t>”.</a:t>
            </a:r>
            <a:endParaRPr lang="en-US" sz="4000" dirty="0">
              <a:solidFill>
                <a:schemeClr val="bg1"/>
              </a:solidFill>
              <a:latin typeface="Gill Sans Ultra Bold Condensed" pitchFamily="34" charset="0"/>
            </a:endParaRPr>
          </a:p>
        </p:txBody>
      </p:sp>
    </p:spTree>
    <p:extLst>
      <p:ext uri="{BB962C8B-B14F-4D97-AF65-F5344CB8AC3E}">
        <p14:creationId xmlns:p14="http://schemas.microsoft.com/office/powerpoint/2010/main" val="1594226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88"/>
            <a:ext cx="91673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0"/>
            <a:ext cx="8496944"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8864" y="425351"/>
            <a:ext cx="8229600" cy="1282154"/>
          </a:xfrm>
        </p:spPr>
        <p:txBody>
          <a:bodyPr>
            <a:normAutofit fontScale="90000"/>
          </a:bodyPr>
          <a:lstStyle/>
          <a:p>
            <a:r>
              <a:rPr lang="en-US" sz="3600" dirty="0" smtClean="0">
                <a:solidFill>
                  <a:srgbClr val="FFFF00"/>
                </a:solidFill>
                <a:latin typeface="Impact" pitchFamily="34" charset="0"/>
              </a:rPr>
              <a:t>PERJANJIAN </a:t>
            </a:r>
            <a:r>
              <a:rPr lang="en-US" sz="3600" dirty="0">
                <a:solidFill>
                  <a:srgbClr val="FFFF00"/>
                </a:solidFill>
                <a:latin typeface="Impact" pitchFamily="34" charset="0"/>
              </a:rPr>
              <a:t>BARU MEMILIKI PENGANTARA </a:t>
            </a:r>
            <a:r>
              <a:rPr lang="en-US" sz="3600" dirty="0" smtClean="0">
                <a:solidFill>
                  <a:srgbClr val="FFFF00"/>
                </a:solidFill>
                <a:latin typeface="Impact" pitchFamily="34" charset="0"/>
              </a:rPr>
              <a:t/>
            </a:r>
            <a:br>
              <a:rPr lang="en-US" sz="3600" dirty="0" smtClean="0">
                <a:solidFill>
                  <a:srgbClr val="FFFF00"/>
                </a:solidFill>
                <a:latin typeface="Impact" pitchFamily="34" charset="0"/>
              </a:rPr>
            </a:br>
            <a:r>
              <a:rPr lang="en-US" sz="3600" dirty="0" smtClean="0">
                <a:solidFill>
                  <a:srgbClr val="FFFF00"/>
                </a:solidFill>
                <a:latin typeface="Impact" pitchFamily="34" charset="0"/>
              </a:rPr>
              <a:t>YANG </a:t>
            </a:r>
            <a:r>
              <a:rPr lang="en-US" sz="3600" dirty="0">
                <a:solidFill>
                  <a:srgbClr val="FFFF00"/>
                </a:solidFill>
                <a:latin typeface="Impact" pitchFamily="34" charset="0"/>
              </a:rPr>
              <a:t>LEBIH </a:t>
            </a:r>
            <a:r>
              <a:rPr lang="en-US" sz="3600" dirty="0" smtClean="0">
                <a:solidFill>
                  <a:srgbClr val="FFFF00"/>
                </a:solidFill>
                <a:latin typeface="Impact" pitchFamily="34" charset="0"/>
              </a:rPr>
              <a:t>BAIK</a:t>
            </a:r>
            <a:r>
              <a:rPr lang="en-US" sz="3600" dirty="0" smtClean="0">
                <a:latin typeface="Impact" pitchFamily="34" charset="0"/>
              </a:rPr>
              <a:t/>
            </a:r>
            <a:br>
              <a:rPr lang="en-US" sz="3600" dirty="0" smtClean="0">
                <a:latin typeface="Impact" pitchFamily="34" charset="0"/>
              </a:rPr>
            </a:br>
            <a:r>
              <a:rPr lang="en-US" sz="3100" dirty="0" err="1">
                <a:solidFill>
                  <a:schemeClr val="bg1"/>
                </a:solidFill>
                <a:latin typeface="Bernard MT Condensed" pitchFamily="18" charset="0"/>
              </a:rPr>
              <a:t>Selasa</a:t>
            </a:r>
            <a:r>
              <a:rPr lang="en-US" sz="3100" dirty="0">
                <a:solidFill>
                  <a:schemeClr val="bg1"/>
                </a:solidFill>
                <a:latin typeface="Bernard MT Condensed" pitchFamily="18" charset="0"/>
              </a:rPr>
              <a:t>, 15 </a:t>
            </a:r>
            <a:r>
              <a:rPr lang="en-US" sz="3100" dirty="0" err="1">
                <a:solidFill>
                  <a:schemeClr val="bg1"/>
                </a:solidFill>
                <a:latin typeface="Bernard MT Condensed" pitchFamily="18" charset="0"/>
              </a:rPr>
              <a:t>Februari</a:t>
            </a:r>
            <a:r>
              <a:rPr lang="en-US" sz="3100" dirty="0">
                <a:solidFill>
                  <a:schemeClr val="bg1"/>
                </a:solidFill>
                <a:latin typeface="Bernard MT Condensed" pitchFamily="18" charset="0"/>
              </a:rPr>
              <a:t> 2022</a:t>
            </a:r>
          </a:p>
        </p:txBody>
      </p:sp>
      <p:sp>
        <p:nvSpPr>
          <p:cNvPr id="3" name="Content Placeholder 2"/>
          <p:cNvSpPr>
            <a:spLocks noGrp="1"/>
          </p:cNvSpPr>
          <p:nvPr>
            <p:ph idx="1"/>
          </p:nvPr>
        </p:nvSpPr>
        <p:spPr>
          <a:xfrm>
            <a:off x="395536" y="2060848"/>
            <a:ext cx="5976664" cy="4281339"/>
          </a:xfrm>
        </p:spPr>
        <p:txBody>
          <a:bodyPr/>
          <a:lstStyle/>
          <a:p>
            <a:pPr marL="0" indent="0">
              <a:buNone/>
            </a:pPr>
            <a:r>
              <a:rPr lang="en-US" dirty="0" err="1">
                <a:latin typeface="Gill Sans Ultra Bold Condensed" pitchFamily="34" charset="0"/>
              </a:rPr>
              <a:t>Ibrani</a:t>
            </a:r>
            <a:r>
              <a:rPr lang="en-US" dirty="0">
                <a:latin typeface="Gill Sans Ultra Bold Condensed" pitchFamily="34" charset="0"/>
              </a:rPr>
              <a:t> </a:t>
            </a:r>
            <a:r>
              <a:rPr lang="en-US" dirty="0" smtClean="0">
                <a:latin typeface="Gill Sans Ultra Bold Condensed" pitchFamily="34" charset="0"/>
              </a:rPr>
              <a:t>8:6</a:t>
            </a:r>
          </a:p>
          <a:p>
            <a:pPr marL="0" indent="0">
              <a:buNone/>
            </a:pPr>
            <a:r>
              <a:rPr lang="en-US" dirty="0" smtClean="0">
                <a:latin typeface="Eras Demi ITC" pitchFamily="34" charset="0"/>
              </a:rPr>
              <a:t>“</a:t>
            </a:r>
            <a:r>
              <a:rPr lang="en-US" dirty="0" err="1" smtClean="0">
                <a:latin typeface="Eras Demi ITC" pitchFamily="34" charset="0"/>
              </a:rPr>
              <a:t>Tetapi</a:t>
            </a:r>
            <a:r>
              <a:rPr lang="en-US" dirty="0" smtClean="0">
                <a:latin typeface="Eras Demi ITC" pitchFamily="34" charset="0"/>
              </a:rPr>
              <a:t> </a:t>
            </a:r>
            <a:r>
              <a:rPr lang="en-US" dirty="0" err="1">
                <a:latin typeface="Eras Demi ITC" pitchFamily="34" charset="0"/>
              </a:rPr>
              <a:t>sekarang</a:t>
            </a:r>
            <a:r>
              <a:rPr lang="en-US" dirty="0">
                <a:latin typeface="Eras Demi ITC" pitchFamily="34" charset="0"/>
              </a:rPr>
              <a:t> </a:t>
            </a:r>
            <a:r>
              <a:rPr lang="en-US" dirty="0" err="1">
                <a:latin typeface="Eras Demi ITC" pitchFamily="34" charset="0"/>
              </a:rPr>
              <a:t>Ia</a:t>
            </a:r>
            <a:r>
              <a:rPr lang="en-US" dirty="0">
                <a:latin typeface="Eras Demi ITC" pitchFamily="34" charset="0"/>
              </a:rPr>
              <a:t> </a:t>
            </a:r>
            <a:r>
              <a:rPr lang="en-US" dirty="0" err="1">
                <a:latin typeface="Eras Demi ITC" pitchFamily="34" charset="0"/>
              </a:rPr>
              <a:t>telah</a:t>
            </a:r>
            <a:r>
              <a:rPr lang="en-US" dirty="0">
                <a:latin typeface="Eras Demi ITC" pitchFamily="34" charset="0"/>
              </a:rPr>
              <a:t> </a:t>
            </a:r>
            <a:r>
              <a:rPr lang="en-US" dirty="0" err="1">
                <a:latin typeface="Eras Demi ITC" pitchFamily="34" charset="0"/>
              </a:rPr>
              <a:t>mendapat</a:t>
            </a:r>
            <a:r>
              <a:rPr lang="en-US" dirty="0">
                <a:latin typeface="Eras Demi ITC" pitchFamily="34" charset="0"/>
              </a:rPr>
              <a:t> </a:t>
            </a:r>
            <a:r>
              <a:rPr lang="en-US" dirty="0" err="1">
                <a:latin typeface="Eras Demi ITC" pitchFamily="34" charset="0"/>
              </a:rPr>
              <a:t>suatu</a:t>
            </a:r>
            <a:r>
              <a:rPr lang="en-US" dirty="0">
                <a:latin typeface="Eras Demi ITC" pitchFamily="34" charset="0"/>
              </a:rPr>
              <a:t> </a:t>
            </a:r>
            <a:r>
              <a:rPr lang="en-US" dirty="0" err="1">
                <a:latin typeface="Eras Demi ITC" pitchFamily="34" charset="0"/>
              </a:rPr>
              <a:t>pelayanan</a:t>
            </a:r>
            <a:r>
              <a:rPr lang="en-US" dirty="0">
                <a:latin typeface="Eras Demi ITC" pitchFamily="34" charset="0"/>
              </a:rPr>
              <a:t> yang </a:t>
            </a:r>
            <a:r>
              <a:rPr lang="en-US" dirty="0" err="1">
                <a:latin typeface="Eras Demi ITC" pitchFamily="34" charset="0"/>
              </a:rPr>
              <a:t>jauh</a:t>
            </a:r>
            <a:r>
              <a:rPr lang="en-US" dirty="0">
                <a:latin typeface="Eras Demi ITC" pitchFamily="34" charset="0"/>
              </a:rPr>
              <a:t> </a:t>
            </a:r>
            <a:r>
              <a:rPr lang="en-US" dirty="0" err="1">
                <a:latin typeface="Eras Demi ITC" pitchFamily="34" charset="0"/>
              </a:rPr>
              <a:t>lebih</a:t>
            </a:r>
            <a:r>
              <a:rPr lang="en-US" dirty="0">
                <a:latin typeface="Eras Demi ITC" pitchFamily="34" charset="0"/>
              </a:rPr>
              <a:t> </a:t>
            </a:r>
            <a:r>
              <a:rPr lang="en-US" dirty="0" err="1">
                <a:latin typeface="Eras Demi ITC" pitchFamily="34" charset="0"/>
              </a:rPr>
              <a:t>agung</a:t>
            </a:r>
            <a:r>
              <a:rPr lang="en-US" dirty="0">
                <a:latin typeface="Eras Demi ITC" pitchFamily="34" charset="0"/>
              </a:rPr>
              <a:t>, </a:t>
            </a:r>
            <a:r>
              <a:rPr lang="en-US" dirty="0" err="1">
                <a:latin typeface="Eras Demi ITC" pitchFamily="34" charset="0"/>
              </a:rPr>
              <a:t>karena</a:t>
            </a:r>
            <a:r>
              <a:rPr lang="en-US" dirty="0">
                <a:latin typeface="Eras Demi ITC" pitchFamily="34" charset="0"/>
              </a:rPr>
              <a:t> </a:t>
            </a:r>
            <a:r>
              <a:rPr lang="en-US" dirty="0" err="1">
                <a:latin typeface="Eras Demi ITC" pitchFamily="34" charset="0"/>
              </a:rPr>
              <a:t>Ia</a:t>
            </a:r>
            <a:r>
              <a:rPr lang="en-US" dirty="0">
                <a:latin typeface="Eras Demi ITC" pitchFamily="34" charset="0"/>
              </a:rPr>
              <a:t> </a:t>
            </a:r>
            <a:r>
              <a:rPr lang="en-US" dirty="0" err="1">
                <a:latin typeface="Eras Demi ITC" pitchFamily="34" charset="0"/>
              </a:rPr>
              <a:t>menjadi</a:t>
            </a:r>
            <a:r>
              <a:rPr lang="en-US" dirty="0">
                <a:latin typeface="Eras Demi ITC" pitchFamily="34" charset="0"/>
              </a:rPr>
              <a:t> </a:t>
            </a:r>
            <a:r>
              <a:rPr lang="en-US" dirty="0" err="1">
                <a:latin typeface="Eras Demi ITC" pitchFamily="34" charset="0"/>
              </a:rPr>
              <a:t>Pengantara</a:t>
            </a:r>
            <a:r>
              <a:rPr lang="en-US" dirty="0">
                <a:latin typeface="Eras Demi ITC" pitchFamily="34" charset="0"/>
              </a:rPr>
              <a:t> </a:t>
            </a:r>
            <a:r>
              <a:rPr lang="en-US" dirty="0" err="1">
                <a:latin typeface="Eras Demi ITC" pitchFamily="34" charset="0"/>
              </a:rPr>
              <a:t>dari</a:t>
            </a:r>
            <a:r>
              <a:rPr lang="en-US" dirty="0">
                <a:latin typeface="Eras Demi ITC" pitchFamily="34" charset="0"/>
              </a:rPr>
              <a:t> </a:t>
            </a:r>
            <a:r>
              <a:rPr lang="en-US" dirty="0" err="1">
                <a:latin typeface="Eras Demi ITC" pitchFamily="34" charset="0"/>
              </a:rPr>
              <a:t>perjanjian</a:t>
            </a:r>
            <a:r>
              <a:rPr lang="en-US" dirty="0">
                <a:latin typeface="Eras Demi ITC" pitchFamily="34" charset="0"/>
              </a:rPr>
              <a:t> yang </a:t>
            </a:r>
            <a:r>
              <a:rPr lang="en-US" dirty="0" err="1">
                <a:latin typeface="Eras Demi ITC" pitchFamily="34" charset="0"/>
              </a:rPr>
              <a:t>lebih</a:t>
            </a:r>
            <a:r>
              <a:rPr lang="en-US" dirty="0">
                <a:latin typeface="Eras Demi ITC" pitchFamily="34" charset="0"/>
              </a:rPr>
              <a:t> </a:t>
            </a:r>
            <a:r>
              <a:rPr lang="en-US" dirty="0" err="1">
                <a:latin typeface="Eras Demi ITC" pitchFamily="34" charset="0"/>
              </a:rPr>
              <a:t>mulia</a:t>
            </a:r>
            <a:r>
              <a:rPr lang="en-US" dirty="0">
                <a:latin typeface="Eras Demi ITC" pitchFamily="34" charset="0"/>
              </a:rPr>
              <a:t>, yang </a:t>
            </a:r>
            <a:r>
              <a:rPr lang="en-US" dirty="0" err="1">
                <a:latin typeface="Eras Demi ITC" pitchFamily="34" charset="0"/>
              </a:rPr>
              <a:t>didasarkan</a:t>
            </a:r>
            <a:r>
              <a:rPr lang="en-US" dirty="0">
                <a:latin typeface="Eras Demi ITC" pitchFamily="34" charset="0"/>
              </a:rPr>
              <a:t> </a:t>
            </a:r>
            <a:r>
              <a:rPr lang="en-US" dirty="0" err="1">
                <a:latin typeface="Eras Demi ITC" pitchFamily="34" charset="0"/>
              </a:rPr>
              <a:t>atas</a:t>
            </a:r>
            <a:r>
              <a:rPr lang="en-US" dirty="0">
                <a:latin typeface="Eras Demi ITC" pitchFamily="34" charset="0"/>
              </a:rPr>
              <a:t> </a:t>
            </a:r>
            <a:r>
              <a:rPr lang="en-US" dirty="0" err="1">
                <a:latin typeface="Eras Demi ITC" pitchFamily="34" charset="0"/>
              </a:rPr>
              <a:t>janji</a:t>
            </a:r>
            <a:r>
              <a:rPr lang="en-US" dirty="0">
                <a:latin typeface="Eras Demi ITC" pitchFamily="34" charset="0"/>
              </a:rPr>
              <a:t> yang </a:t>
            </a:r>
            <a:r>
              <a:rPr lang="en-US" dirty="0" err="1">
                <a:latin typeface="Eras Demi ITC" pitchFamily="34" charset="0"/>
              </a:rPr>
              <a:t>lebih</a:t>
            </a:r>
            <a:r>
              <a:rPr lang="en-US" dirty="0">
                <a:latin typeface="Eras Demi ITC" pitchFamily="34" charset="0"/>
              </a:rPr>
              <a:t> </a:t>
            </a:r>
            <a:r>
              <a:rPr lang="en-US" dirty="0" err="1" smtClean="0">
                <a:latin typeface="Eras Demi ITC" pitchFamily="34" charset="0"/>
              </a:rPr>
              <a:t>tinggi</a:t>
            </a:r>
            <a:r>
              <a:rPr lang="en-US" dirty="0" smtClean="0">
                <a:latin typeface="Eras Demi ITC" pitchFamily="34" charset="0"/>
              </a:rPr>
              <a:t>”.</a:t>
            </a:r>
            <a:endParaRPr lang="en-US" dirty="0">
              <a:latin typeface="Eras Demi ITC"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1202" y="2132856"/>
            <a:ext cx="3286125"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9048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404664"/>
            <a:ext cx="9144000" cy="1858218"/>
          </a:xfrm>
          <a:solidFill>
            <a:schemeClr val="accent4">
              <a:lumMod val="50000"/>
            </a:schemeClr>
          </a:solidFill>
        </p:spPr>
        <p:txBody>
          <a:bodyPr>
            <a:noAutofit/>
          </a:bodyPr>
          <a:lstStyle/>
          <a:p>
            <a:r>
              <a:rPr lang="en-US" sz="2800" dirty="0" err="1">
                <a:solidFill>
                  <a:schemeClr val="bg1"/>
                </a:solidFill>
                <a:latin typeface="Bahnschrift SemiBold Condensed" pitchFamily="34" charset="0"/>
              </a:rPr>
              <a:t>Istilah</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Yunani</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untuk</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pengantara</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adalah</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mesites</a:t>
            </a:r>
            <a:r>
              <a:rPr lang="en-US" sz="2800" dirty="0">
                <a:solidFill>
                  <a:schemeClr val="bg1"/>
                </a:solidFill>
                <a:latin typeface="Bahnschrift SemiBold Condensed" pitchFamily="34" charset="0"/>
              </a:rPr>
              <a:t> </a:t>
            </a:r>
            <a:r>
              <a:rPr lang="en-US" sz="2800" dirty="0" smtClean="0">
                <a:solidFill>
                  <a:schemeClr val="bg1"/>
                </a:solidFill>
                <a:latin typeface="Bahnschrift SemiBold Condensed" pitchFamily="34" charset="0"/>
              </a:rPr>
              <a:t>yang </a:t>
            </a:r>
            <a:r>
              <a:rPr lang="en-US" sz="2800" dirty="0" err="1">
                <a:solidFill>
                  <a:schemeClr val="bg1"/>
                </a:solidFill>
                <a:latin typeface="Bahnschrift SemiBold Condensed" pitchFamily="34" charset="0"/>
              </a:rPr>
              <a:t>berasal</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dari</a:t>
            </a:r>
            <a:r>
              <a:rPr lang="en-US" sz="2800" dirty="0">
                <a:solidFill>
                  <a:schemeClr val="bg1"/>
                </a:solidFill>
                <a:latin typeface="Bahnschrift SemiBold Condensed" pitchFamily="34" charset="0"/>
              </a:rPr>
              <a:t> kata </a:t>
            </a:r>
            <a:r>
              <a:rPr lang="en-US" sz="2800" dirty="0" err="1">
                <a:solidFill>
                  <a:schemeClr val="bg1"/>
                </a:solidFill>
                <a:latin typeface="Bahnschrift SemiBold Condensed" pitchFamily="34" charset="0"/>
              </a:rPr>
              <a:t>mesos</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atau</a:t>
            </a:r>
            <a:r>
              <a:rPr lang="en-US" sz="2800" dirty="0">
                <a:solidFill>
                  <a:schemeClr val="bg1"/>
                </a:solidFill>
                <a:latin typeface="Bahnschrift SemiBold Condensed" pitchFamily="34" charset="0"/>
              </a:rPr>
              <a:t> di </a:t>
            </a:r>
            <a:r>
              <a:rPr lang="en-US" sz="2800" dirty="0" err="1">
                <a:solidFill>
                  <a:schemeClr val="bg1"/>
                </a:solidFill>
                <a:latin typeface="Bahnschrift SemiBold Condensed" pitchFamily="34" charset="0"/>
              </a:rPr>
              <a:t>tengah</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dan</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berarti</a:t>
            </a:r>
            <a:r>
              <a:rPr lang="en-US" sz="2800" dirty="0">
                <a:solidFill>
                  <a:schemeClr val="bg1"/>
                </a:solidFill>
                <a:latin typeface="Bahnschrift SemiBold Condensed" pitchFamily="34" charset="0"/>
              </a:rPr>
              <a:t> orang yang </a:t>
            </a:r>
            <a:r>
              <a:rPr lang="en-US" sz="2800" dirty="0" err="1">
                <a:solidFill>
                  <a:schemeClr val="bg1"/>
                </a:solidFill>
                <a:latin typeface="Bahnschrift SemiBold Condensed" pitchFamily="34" charset="0"/>
              </a:rPr>
              <a:t>berjalan</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atau</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berdiri</a:t>
            </a:r>
            <a:r>
              <a:rPr lang="en-US" sz="2800" dirty="0">
                <a:solidFill>
                  <a:schemeClr val="bg1"/>
                </a:solidFill>
                <a:latin typeface="Bahnschrift SemiBold Condensed" pitchFamily="34" charset="0"/>
              </a:rPr>
              <a:t> di </a:t>
            </a:r>
            <a:r>
              <a:rPr lang="en-US" sz="2800" dirty="0" err="1">
                <a:solidFill>
                  <a:schemeClr val="bg1"/>
                </a:solidFill>
                <a:latin typeface="Bahnschrift SemiBold Condensed" pitchFamily="34" charset="0"/>
              </a:rPr>
              <a:t>tengah</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Itu</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adalah</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istilah</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teknis</a:t>
            </a:r>
            <a:r>
              <a:rPr lang="en-US" sz="2800" dirty="0">
                <a:solidFill>
                  <a:schemeClr val="bg1"/>
                </a:solidFill>
                <a:latin typeface="Bahnschrift SemiBold Condensed" pitchFamily="34" charset="0"/>
              </a:rPr>
              <a:t> yang </a:t>
            </a:r>
            <a:r>
              <a:rPr lang="en-US" sz="2800" dirty="0" err="1">
                <a:solidFill>
                  <a:schemeClr val="bg1"/>
                </a:solidFill>
                <a:latin typeface="Bahnschrift SemiBold Condensed" pitchFamily="34" charset="0"/>
              </a:rPr>
              <a:t>merujuk</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pada</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seseorang</a:t>
            </a:r>
            <a:r>
              <a:rPr lang="en-US" sz="2800" dirty="0">
                <a:solidFill>
                  <a:schemeClr val="bg1"/>
                </a:solidFill>
                <a:latin typeface="Bahnschrift SemiBold Condensed" pitchFamily="34" charset="0"/>
              </a:rPr>
              <a:t> yang </a:t>
            </a:r>
            <a:r>
              <a:rPr lang="en-US" sz="2800" dirty="0" err="1">
                <a:solidFill>
                  <a:schemeClr val="bg1"/>
                </a:solidFill>
                <a:latin typeface="Bahnschrift SemiBold Condensed" pitchFamily="34" charset="0"/>
              </a:rPr>
              <a:t>memenuhi</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satu</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atau</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lebih</a:t>
            </a:r>
            <a:r>
              <a:rPr lang="en-US" sz="2800" dirty="0">
                <a:solidFill>
                  <a:schemeClr val="bg1"/>
                </a:solidFill>
                <a:latin typeface="Bahnschrift SemiBold Condensed" pitchFamily="34" charset="0"/>
              </a:rPr>
              <a:t> </a:t>
            </a:r>
            <a:r>
              <a:rPr lang="en-US" sz="2800" dirty="0" err="1">
                <a:solidFill>
                  <a:schemeClr val="bg1"/>
                </a:solidFill>
                <a:latin typeface="Bahnschrift SemiBold Condensed" pitchFamily="34" charset="0"/>
              </a:rPr>
              <a:t>fungsi</a:t>
            </a:r>
            <a:r>
              <a:rPr lang="en-US" sz="2800" dirty="0">
                <a:solidFill>
                  <a:schemeClr val="bg1"/>
                </a:solidFill>
                <a:latin typeface="Bahnschrift SemiBold Condensed" pitchFamily="34" charset="0"/>
              </a:rPr>
              <a:t> </a:t>
            </a:r>
            <a:r>
              <a:rPr lang="en-US" sz="2800" dirty="0" err="1" smtClean="0">
                <a:solidFill>
                  <a:schemeClr val="bg1"/>
                </a:solidFill>
                <a:latin typeface="Bahnschrift SemiBold Condensed" pitchFamily="34" charset="0"/>
              </a:rPr>
              <a:t>berikut</a:t>
            </a:r>
            <a:r>
              <a:rPr lang="en-US" sz="2800" dirty="0" smtClean="0">
                <a:solidFill>
                  <a:schemeClr val="bg1"/>
                </a:solidFill>
                <a:latin typeface="Bahnschrift SemiBold Condensed" pitchFamily="34" charset="0"/>
              </a:rPr>
              <a:t> : </a:t>
            </a:r>
            <a:endParaRPr lang="en-US" sz="2800" dirty="0">
              <a:solidFill>
                <a:schemeClr val="bg1"/>
              </a:solidFill>
              <a:latin typeface="Bahnschrift SemiBold Condensed" pitchFamily="34" charset="0"/>
            </a:endParaRPr>
          </a:p>
        </p:txBody>
      </p:sp>
      <p:sp>
        <p:nvSpPr>
          <p:cNvPr id="3" name="Content Placeholder 2"/>
          <p:cNvSpPr>
            <a:spLocks noGrp="1"/>
          </p:cNvSpPr>
          <p:nvPr>
            <p:ph idx="1"/>
          </p:nvPr>
        </p:nvSpPr>
        <p:spPr>
          <a:xfrm>
            <a:off x="683568" y="2492896"/>
            <a:ext cx="7920880" cy="3960440"/>
          </a:xfrm>
          <a:solidFill>
            <a:schemeClr val="bg1">
              <a:alpha val="88000"/>
            </a:schemeClr>
          </a:solidFill>
        </p:spPr>
        <p:txBody>
          <a:bodyPr>
            <a:normAutofit/>
          </a:bodyPr>
          <a:lstStyle/>
          <a:p>
            <a:pPr>
              <a:buFont typeface="Wingdings" pitchFamily="2" charset="2"/>
              <a:buChar char="q"/>
            </a:pPr>
            <a:r>
              <a:rPr lang="en-US" dirty="0" err="1" smtClean="0">
                <a:solidFill>
                  <a:srgbClr val="C00000"/>
                </a:solidFill>
                <a:latin typeface="Coolvetica Rg" pitchFamily="34" charset="0"/>
              </a:rPr>
              <a:t>Sebagai</a:t>
            </a:r>
            <a:r>
              <a:rPr lang="en-US" dirty="0" smtClean="0">
                <a:solidFill>
                  <a:srgbClr val="C00000"/>
                </a:solidFill>
                <a:latin typeface="Coolvetica Rg" pitchFamily="34" charset="0"/>
              </a:rPr>
              <a:t> </a:t>
            </a:r>
            <a:r>
              <a:rPr lang="en-US" dirty="0" err="1">
                <a:solidFill>
                  <a:srgbClr val="C00000"/>
                </a:solidFill>
                <a:latin typeface="Coolvetica Rg" pitchFamily="34" charset="0"/>
              </a:rPr>
              <a:t>penengah</a:t>
            </a:r>
            <a:r>
              <a:rPr lang="en-US" dirty="0">
                <a:solidFill>
                  <a:srgbClr val="C00000"/>
                </a:solidFill>
                <a:latin typeface="Coolvetica Rg" pitchFamily="34" charset="0"/>
              </a:rPr>
              <a:t> </a:t>
            </a:r>
            <a:r>
              <a:rPr lang="en-US" dirty="0" err="1">
                <a:solidFill>
                  <a:srgbClr val="C00000"/>
                </a:solidFill>
                <a:latin typeface="Coolvetica Rg" pitchFamily="34" charset="0"/>
              </a:rPr>
              <a:t>antara</a:t>
            </a:r>
            <a:r>
              <a:rPr lang="en-US" dirty="0">
                <a:solidFill>
                  <a:srgbClr val="C00000"/>
                </a:solidFill>
                <a:latin typeface="Coolvetica Rg" pitchFamily="34" charset="0"/>
              </a:rPr>
              <a:t> </a:t>
            </a:r>
            <a:r>
              <a:rPr lang="en-US" dirty="0" err="1">
                <a:solidFill>
                  <a:srgbClr val="C00000"/>
                </a:solidFill>
                <a:latin typeface="Coolvetica Rg" pitchFamily="34" charset="0"/>
              </a:rPr>
              <a:t>dua</a:t>
            </a:r>
            <a:r>
              <a:rPr lang="en-US" dirty="0">
                <a:solidFill>
                  <a:srgbClr val="C00000"/>
                </a:solidFill>
                <a:latin typeface="Coolvetica Rg" pitchFamily="34" charset="0"/>
              </a:rPr>
              <a:t> </a:t>
            </a:r>
            <a:r>
              <a:rPr lang="en-US" dirty="0" err="1">
                <a:solidFill>
                  <a:srgbClr val="C00000"/>
                </a:solidFill>
                <a:latin typeface="Coolvetica Rg" pitchFamily="34" charset="0"/>
              </a:rPr>
              <a:t>pihak</a:t>
            </a:r>
            <a:r>
              <a:rPr lang="en-US" dirty="0">
                <a:solidFill>
                  <a:srgbClr val="C00000"/>
                </a:solidFill>
                <a:latin typeface="Coolvetica Rg" pitchFamily="34" charset="0"/>
              </a:rPr>
              <a:t> </a:t>
            </a:r>
            <a:r>
              <a:rPr lang="en-US" dirty="0" err="1">
                <a:solidFill>
                  <a:srgbClr val="C00000"/>
                </a:solidFill>
                <a:latin typeface="Coolvetica Rg" pitchFamily="34" charset="0"/>
              </a:rPr>
              <a:t>atau</a:t>
            </a:r>
            <a:r>
              <a:rPr lang="en-US" dirty="0">
                <a:solidFill>
                  <a:srgbClr val="C00000"/>
                </a:solidFill>
                <a:latin typeface="Coolvetica Rg" pitchFamily="34" charset="0"/>
              </a:rPr>
              <a:t> </a:t>
            </a:r>
            <a:r>
              <a:rPr lang="en-US" dirty="0" err="1" smtClean="0">
                <a:solidFill>
                  <a:srgbClr val="C00000"/>
                </a:solidFill>
                <a:latin typeface="Coolvetica Rg" pitchFamily="34" charset="0"/>
              </a:rPr>
              <a:t>lebih</a:t>
            </a:r>
            <a:r>
              <a:rPr lang="en-US" dirty="0" smtClean="0">
                <a:solidFill>
                  <a:srgbClr val="C00000"/>
                </a:solidFill>
                <a:latin typeface="Coolvetica Rg" pitchFamily="34" charset="0"/>
              </a:rPr>
              <a:t>.    </a:t>
            </a:r>
            <a:endParaRPr lang="en-US" dirty="0">
              <a:solidFill>
                <a:srgbClr val="C00000"/>
              </a:solidFill>
              <a:latin typeface="Coolvetica Rg" pitchFamily="34" charset="0"/>
            </a:endParaRPr>
          </a:p>
          <a:p>
            <a:pPr>
              <a:buFont typeface="Wingdings" pitchFamily="2" charset="2"/>
              <a:buChar char="q"/>
            </a:pPr>
            <a:r>
              <a:rPr lang="en-US" dirty="0" err="1" smtClean="0">
                <a:latin typeface="Gill Sans Ultra Bold Condensed" pitchFamily="34" charset="0"/>
              </a:rPr>
              <a:t>Sebagai</a:t>
            </a:r>
            <a:r>
              <a:rPr lang="en-US" dirty="0" smtClean="0">
                <a:latin typeface="Gill Sans Ultra Bold Condensed" pitchFamily="34" charset="0"/>
              </a:rPr>
              <a:t> </a:t>
            </a:r>
            <a:r>
              <a:rPr lang="en-US" dirty="0" err="1">
                <a:latin typeface="Gill Sans Ultra Bold Condensed" pitchFamily="34" charset="0"/>
              </a:rPr>
              <a:t>negosiator</a:t>
            </a:r>
            <a:r>
              <a:rPr lang="en-US" dirty="0">
                <a:latin typeface="Gill Sans Ultra Bold Condensed" pitchFamily="34" charset="0"/>
              </a:rPr>
              <a:t> </a:t>
            </a:r>
            <a:r>
              <a:rPr lang="en-US" dirty="0" err="1">
                <a:latin typeface="Gill Sans Ultra Bold Condensed" pitchFamily="34" charset="0"/>
              </a:rPr>
              <a:t>atau</a:t>
            </a:r>
            <a:r>
              <a:rPr lang="en-US" dirty="0">
                <a:latin typeface="Gill Sans Ultra Bold Condensed" pitchFamily="34" charset="0"/>
              </a:rPr>
              <a:t> </a:t>
            </a:r>
            <a:r>
              <a:rPr lang="en-US" dirty="0" err="1">
                <a:latin typeface="Gill Sans Ultra Bold Condensed" pitchFamily="34" charset="0"/>
              </a:rPr>
              <a:t>perantara</a:t>
            </a:r>
            <a:r>
              <a:rPr lang="en-US" dirty="0">
                <a:latin typeface="Gill Sans Ultra Bold Condensed" pitchFamily="34" charset="0"/>
              </a:rPr>
              <a:t> </a:t>
            </a:r>
            <a:r>
              <a:rPr lang="en-US" dirty="0" err="1" smtClean="0">
                <a:latin typeface="Gill Sans Ultra Bold Condensed" pitchFamily="34" charset="0"/>
              </a:rPr>
              <a:t>bisnis</a:t>
            </a:r>
            <a:r>
              <a:rPr lang="en-US" dirty="0">
                <a:latin typeface="Gill Sans Ultra Bold Condensed" pitchFamily="34" charset="0"/>
              </a:rPr>
              <a:t>.</a:t>
            </a:r>
            <a:r>
              <a:rPr lang="en-US" dirty="0" smtClean="0">
                <a:latin typeface="Gill Sans Ultra Bold Condensed" pitchFamily="34" charset="0"/>
              </a:rPr>
              <a:t>   </a:t>
            </a:r>
            <a:endParaRPr lang="en-US" dirty="0">
              <a:latin typeface="Gill Sans Ultra Bold Condensed" pitchFamily="34" charset="0"/>
            </a:endParaRPr>
          </a:p>
          <a:p>
            <a:pPr>
              <a:buFont typeface="Wingdings" pitchFamily="2" charset="2"/>
              <a:buChar char="q"/>
            </a:pPr>
            <a:r>
              <a:rPr lang="en-US" dirty="0" err="1" smtClean="0">
                <a:solidFill>
                  <a:srgbClr val="002060"/>
                </a:solidFill>
                <a:latin typeface="Eras Bold ITC" pitchFamily="34" charset="0"/>
              </a:rPr>
              <a:t>Sebagai</a:t>
            </a:r>
            <a:r>
              <a:rPr lang="en-US" dirty="0" smtClean="0">
                <a:solidFill>
                  <a:srgbClr val="002060"/>
                </a:solidFill>
                <a:latin typeface="Eras Bold ITC" pitchFamily="34" charset="0"/>
              </a:rPr>
              <a:t> </a:t>
            </a:r>
            <a:r>
              <a:rPr lang="en-US" dirty="0" err="1">
                <a:solidFill>
                  <a:srgbClr val="002060"/>
                </a:solidFill>
                <a:latin typeface="Eras Bold ITC" pitchFamily="34" charset="0"/>
              </a:rPr>
              <a:t>saksi</a:t>
            </a:r>
            <a:r>
              <a:rPr lang="en-US" dirty="0">
                <a:solidFill>
                  <a:srgbClr val="002060"/>
                </a:solidFill>
                <a:latin typeface="Eras Bold ITC" pitchFamily="34" charset="0"/>
              </a:rPr>
              <a:t> </a:t>
            </a:r>
            <a:r>
              <a:rPr lang="en-US" dirty="0" err="1">
                <a:solidFill>
                  <a:srgbClr val="002060"/>
                </a:solidFill>
                <a:latin typeface="Eras Bold ITC" pitchFamily="34" charset="0"/>
              </a:rPr>
              <a:t>dalam</a:t>
            </a:r>
            <a:r>
              <a:rPr lang="en-US" dirty="0">
                <a:solidFill>
                  <a:srgbClr val="002060"/>
                </a:solidFill>
                <a:latin typeface="Eras Bold ITC" pitchFamily="34" charset="0"/>
              </a:rPr>
              <a:t> </a:t>
            </a:r>
            <a:r>
              <a:rPr lang="en-US" dirty="0" err="1">
                <a:solidFill>
                  <a:srgbClr val="002060"/>
                </a:solidFill>
                <a:latin typeface="Eras Bold ITC" pitchFamily="34" charset="0"/>
              </a:rPr>
              <a:t>artian</a:t>
            </a:r>
            <a:r>
              <a:rPr lang="en-US" dirty="0">
                <a:solidFill>
                  <a:srgbClr val="002060"/>
                </a:solidFill>
                <a:latin typeface="Eras Bold ITC" pitchFamily="34" charset="0"/>
              </a:rPr>
              <a:t> </a:t>
            </a:r>
            <a:r>
              <a:rPr lang="en-US" dirty="0" err="1" smtClean="0">
                <a:solidFill>
                  <a:srgbClr val="002060"/>
                </a:solidFill>
                <a:latin typeface="Eras Bold ITC" pitchFamily="34" charset="0"/>
              </a:rPr>
              <a:t>sah</a:t>
            </a:r>
            <a:r>
              <a:rPr lang="en-US" dirty="0" smtClean="0">
                <a:solidFill>
                  <a:srgbClr val="002060"/>
                </a:solidFill>
                <a:latin typeface="Eras Bold ITC" pitchFamily="34" charset="0"/>
              </a:rPr>
              <a:t>. </a:t>
            </a:r>
            <a:endParaRPr lang="en-US" dirty="0">
              <a:solidFill>
                <a:srgbClr val="002060"/>
              </a:solidFill>
              <a:latin typeface="Eras Bold ITC" pitchFamily="34" charset="0"/>
            </a:endParaRPr>
          </a:p>
          <a:p>
            <a:pPr>
              <a:buFont typeface="Wingdings" pitchFamily="2" charset="2"/>
              <a:buChar char="q"/>
            </a:pPr>
            <a:r>
              <a:rPr lang="en-US" dirty="0" err="1" smtClean="0">
                <a:solidFill>
                  <a:schemeClr val="accent3">
                    <a:lumMod val="50000"/>
                  </a:schemeClr>
                </a:solidFill>
                <a:latin typeface="Britannic Bold" pitchFamily="34" charset="0"/>
              </a:rPr>
              <a:t>Sebagai</a:t>
            </a:r>
            <a:r>
              <a:rPr lang="en-US" dirty="0" smtClean="0">
                <a:solidFill>
                  <a:schemeClr val="accent3">
                    <a:lumMod val="50000"/>
                  </a:schemeClr>
                </a:solidFill>
                <a:latin typeface="Britannic Bold" pitchFamily="34" charset="0"/>
              </a:rPr>
              <a:t> </a:t>
            </a:r>
            <a:r>
              <a:rPr lang="en-US" dirty="0">
                <a:solidFill>
                  <a:schemeClr val="accent3">
                    <a:lumMod val="50000"/>
                  </a:schemeClr>
                </a:solidFill>
                <a:latin typeface="Britannic Bold" pitchFamily="34" charset="0"/>
              </a:rPr>
              <a:t>orang yang </a:t>
            </a:r>
            <a:r>
              <a:rPr lang="en-US" dirty="0" err="1">
                <a:solidFill>
                  <a:schemeClr val="accent3">
                    <a:lumMod val="50000"/>
                  </a:schemeClr>
                </a:solidFill>
                <a:latin typeface="Britannic Bold" pitchFamily="34" charset="0"/>
              </a:rPr>
              <a:t>berdiri</a:t>
            </a:r>
            <a:r>
              <a:rPr lang="en-US" dirty="0">
                <a:solidFill>
                  <a:schemeClr val="accent3">
                    <a:lumMod val="50000"/>
                  </a:schemeClr>
                </a:solidFill>
                <a:latin typeface="Britannic Bold" pitchFamily="34" charset="0"/>
              </a:rPr>
              <a:t> </a:t>
            </a:r>
            <a:r>
              <a:rPr lang="en-US" dirty="0" err="1">
                <a:solidFill>
                  <a:schemeClr val="accent3">
                    <a:lumMod val="50000"/>
                  </a:schemeClr>
                </a:solidFill>
                <a:latin typeface="Britannic Bold" pitchFamily="34" charset="0"/>
              </a:rPr>
              <a:t>sebagai</a:t>
            </a:r>
            <a:r>
              <a:rPr lang="en-US" dirty="0">
                <a:solidFill>
                  <a:schemeClr val="accent3">
                    <a:lumMod val="50000"/>
                  </a:schemeClr>
                </a:solidFill>
                <a:latin typeface="Britannic Bold" pitchFamily="34" charset="0"/>
              </a:rPr>
              <a:t> </a:t>
            </a:r>
            <a:r>
              <a:rPr lang="en-US" dirty="0" err="1">
                <a:solidFill>
                  <a:schemeClr val="accent3">
                    <a:lumMod val="50000"/>
                  </a:schemeClr>
                </a:solidFill>
                <a:latin typeface="Britannic Bold" pitchFamily="34" charset="0"/>
              </a:rPr>
              <a:t>jaminan</a:t>
            </a:r>
            <a:r>
              <a:rPr lang="en-US" dirty="0">
                <a:solidFill>
                  <a:schemeClr val="accent3">
                    <a:lumMod val="50000"/>
                  </a:schemeClr>
                </a:solidFill>
                <a:latin typeface="Britannic Bold" pitchFamily="34" charset="0"/>
              </a:rPr>
              <a:t> </a:t>
            </a:r>
            <a:r>
              <a:rPr lang="en-US" dirty="0" err="1">
                <a:solidFill>
                  <a:schemeClr val="accent3">
                    <a:lumMod val="50000"/>
                  </a:schemeClr>
                </a:solidFill>
                <a:latin typeface="Britannic Bold" pitchFamily="34" charset="0"/>
              </a:rPr>
              <a:t>dan</a:t>
            </a:r>
            <a:r>
              <a:rPr lang="en-US" dirty="0">
                <a:solidFill>
                  <a:schemeClr val="accent3">
                    <a:lumMod val="50000"/>
                  </a:schemeClr>
                </a:solidFill>
                <a:latin typeface="Britannic Bold" pitchFamily="34" charset="0"/>
              </a:rPr>
              <a:t>, </a:t>
            </a:r>
            <a:r>
              <a:rPr lang="en-US" dirty="0" err="1">
                <a:solidFill>
                  <a:schemeClr val="accent3">
                    <a:lumMod val="50000"/>
                  </a:schemeClr>
                </a:solidFill>
                <a:latin typeface="Britannic Bold" pitchFamily="34" charset="0"/>
              </a:rPr>
              <a:t>dengan</a:t>
            </a:r>
            <a:r>
              <a:rPr lang="en-US" dirty="0">
                <a:solidFill>
                  <a:schemeClr val="accent3">
                    <a:lumMod val="50000"/>
                  </a:schemeClr>
                </a:solidFill>
                <a:latin typeface="Britannic Bold" pitchFamily="34" charset="0"/>
              </a:rPr>
              <a:t> </a:t>
            </a:r>
            <a:r>
              <a:rPr lang="en-US" dirty="0" err="1">
                <a:solidFill>
                  <a:schemeClr val="accent3">
                    <a:lumMod val="50000"/>
                  </a:schemeClr>
                </a:solidFill>
                <a:latin typeface="Britannic Bold" pitchFamily="34" charset="0"/>
              </a:rPr>
              <a:t>demikian</a:t>
            </a:r>
            <a:r>
              <a:rPr lang="en-US" dirty="0">
                <a:solidFill>
                  <a:schemeClr val="accent3">
                    <a:lumMod val="50000"/>
                  </a:schemeClr>
                </a:solidFill>
                <a:latin typeface="Britannic Bold" pitchFamily="34" charset="0"/>
              </a:rPr>
              <a:t>, </a:t>
            </a:r>
            <a:r>
              <a:rPr lang="en-US" dirty="0" err="1">
                <a:solidFill>
                  <a:schemeClr val="accent3">
                    <a:lumMod val="50000"/>
                  </a:schemeClr>
                </a:solidFill>
                <a:latin typeface="Britannic Bold" pitchFamily="34" charset="0"/>
              </a:rPr>
              <a:t>menjamin</a:t>
            </a:r>
            <a:r>
              <a:rPr lang="en-US" dirty="0">
                <a:solidFill>
                  <a:schemeClr val="accent3">
                    <a:lumMod val="50000"/>
                  </a:schemeClr>
                </a:solidFill>
                <a:latin typeface="Britannic Bold" pitchFamily="34" charset="0"/>
              </a:rPr>
              <a:t> </a:t>
            </a:r>
            <a:r>
              <a:rPr lang="en-US" dirty="0" err="1">
                <a:solidFill>
                  <a:schemeClr val="accent3">
                    <a:lumMod val="50000"/>
                  </a:schemeClr>
                </a:solidFill>
                <a:latin typeface="Britannic Bold" pitchFamily="34" charset="0"/>
              </a:rPr>
              <a:t>pelaksanaan</a:t>
            </a:r>
            <a:r>
              <a:rPr lang="en-US" dirty="0">
                <a:solidFill>
                  <a:schemeClr val="accent3">
                    <a:lumMod val="50000"/>
                  </a:schemeClr>
                </a:solidFill>
                <a:latin typeface="Britannic Bold" pitchFamily="34" charset="0"/>
              </a:rPr>
              <a:t> </a:t>
            </a:r>
            <a:r>
              <a:rPr lang="en-US" dirty="0" err="1" smtClean="0">
                <a:solidFill>
                  <a:schemeClr val="accent3">
                    <a:lumMod val="50000"/>
                  </a:schemeClr>
                </a:solidFill>
                <a:latin typeface="Britannic Bold" pitchFamily="34" charset="0"/>
              </a:rPr>
              <a:t>kesepakatan</a:t>
            </a:r>
            <a:r>
              <a:rPr lang="en-US" dirty="0" smtClean="0">
                <a:solidFill>
                  <a:schemeClr val="accent3">
                    <a:lumMod val="50000"/>
                  </a:schemeClr>
                </a:solidFill>
                <a:latin typeface="Britannic Bold" pitchFamily="34" charset="0"/>
              </a:rPr>
              <a:t>.</a:t>
            </a:r>
            <a:endParaRPr lang="en-US" dirty="0">
              <a:solidFill>
                <a:schemeClr val="accent3">
                  <a:lumMod val="50000"/>
                </a:schemeClr>
              </a:solidFill>
              <a:latin typeface="Britannic Bold" pitchFamily="34" charset="0"/>
            </a:endParaRPr>
          </a:p>
        </p:txBody>
      </p:sp>
    </p:spTree>
    <p:extLst>
      <p:ext uri="{BB962C8B-B14F-4D97-AF65-F5344CB8AC3E}">
        <p14:creationId xmlns:p14="http://schemas.microsoft.com/office/powerpoint/2010/main" val="3103692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843808" y="3068959"/>
            <a:ext cx="5904656" cy="3528393"/>
          </a:xfrm>
          <a:solidFill>
            <a:schemeClr val="accent2">
              <a:lumMod val="20000"/>
              <a:lumOff val="80000"/>
            </a:schemeClr>
          </a:solidFill>
        </p:spPr>
        <p:txBody>
          <a:bodyPr>
            <a:normAutofit/>
          </a:bodyPr>
          <a:lstStyle/>
          <a:p>
            <a:pPr marL="0" indent="0">
              <a:buNone/>
            </a:pPr>
            <a:r>
              <a:rPr lang="en-US" sz="3000" dirty="0" err="1" smtClean="0">
                <a:latin typeface="Bahnschrift SemiBold Condensed" pitchFamily="34" charset="0"/>
              </a:rPr>
              <a:t>Istilah</a:t>
            </a:r>
            <a:r>
              <a:rPr lang="en-US" sz="3000" dirty="0" smtClean="0">
                <a:latin typeface="Bahnschrift SemiBold Condensed" pitchFamily="34" charset="0"/>
              </a:rPr>
              <a:t> </a:t>
            </a:r>
            <a:r>
              <a:rPr lang="en-US" sz="3000" dirty="0" err="1">
                <a:latin typeface="Bahnschrift SemiBold Condensed" pitchFamily="34" charset="0"/>
              </a:rPr>
              <a:t>Ibrani</a:t>
            </a:r>
            <a:r>
              <a:rPr lang="en-US" sz="3000" dirty="0">
                <a:latin typeface="Bahnschrift SemiBold Condensed" pitchFamily="34" charset="0"/>
              </a:rPr>
              <a:t> </a:t>
            </a:r>
            <a:r>
              <a:rPr lang="en-US" sz="3000" dirty="0" err="1">
                <a:latin typeface="Bahnschrift SemiBold Condensed" pitchFamily="34" charset="0"/>
              </a:rPr>
              <a:t>untuk</a:t>
            </a:r>
            <a:r>
              <a:rPr lang="en-US" sz="3000" dirty="0">
                <a:latin typeface="Bahnschrift SemiBold Condensed" pitchFamily="34" charset="0"/>
              </a:rPr>
              <a:t> </a:t>
            </a:r>
            <a:r>
              <a:rPr lang="en-US" sz="3000" dirty="0" err="1">
                <a:latin typeface="Bahnschrift SemiBold Condensed" pitchFamily="34" charset="0"/>
              </a:rPr>
              <a:t>pengantara</a:t>
            </a:r>
            <a:r>
              <a:rPr lang="en-US" sz="3000" dirty="0">
                <a:latin typeface="Bahnschrift SemiBold Condensed" pitchFamily="34" charset="0"/>
              </a:rPr>
              <a:t> </a:t>
            </a:r>
            <a:r>
              <a:rPr lang="en-US" sz="3000" dirty="0" err="1">
                <a:latin typeface="Bahnschrift SemiBold Condensed" pitchFamily="34" charset="0"/>
              </a:rPr>
              <a:t>lebih</a:t>
            </a:r>
            <a:r>
              <a:rPr lang="en-US" sz="3000" dirty="0">
                <a:latin typeface="Bahnschrift SemiBold Condensed" pitchFamily="34" charset="0"/>
              </a:rPr>
              <a:t> </a:t>
            </a:r>
            <a:r>
              <a:rPr lang="en-US" sz="3000" dirty="0" err="1">
                <a:latin typeface="Bahnschrift SemiBold Condensed" pitchFamily="34" charset="0"/>
              </a:rPr>
              <a:t>menekankan</a:t>
            </a:r>
            <a:r>
              <a:rPr lang="en-US" sz="3000" dirty="0">
                <a:latin typeface="Bahnschrift SemiBold Condensed" pitchFamily="34" charset="0"/>
              </a:rPr>
              <a:t> </a:t>
            </a:r>
            <a:r>
              <a:rPr lang="en-US" sz="3000" dirty="0" err="1">
                <a:latin typeface="Bahnschrift SemiBold Condensed" pitchFamily="34" charset="0"/>
              </a:rPr>
              <a:t>pada</a:t>
            </a:r>
            <a:r>
              <a:rPr lang="en-US" sz="3000" dirty="0">
                <a:latin typeface="Bahnschrift SemiBold Condensed" pitchFamily="34" charset="0"/>
              </a:rPr>
              <a:t> </a:t>
            </a:r>
            <a:r>
              <a:rPr lang="en-US" sz="3000" dirty="0" err="1">
                <a:latin typeface="Arial Black" pitchFamily="34" charset="0"/>
              </a:rPr>
              <a:t>penjamin</a:t>
            </a:r>
            <a:r>
              <a:rPr lang="en-US" sz="3000" dirty="0"/>
              <a:t> </a:t>
            </a:r>
            <a:r>
              <a:rPr lang="en-US" sz="3000" dirty="0" err="1"/>
              <a:t>atau</a:t>
            </a:r>
            <a:r>
              <a:rPr lang="en-US" sz="3000" dirty="0"/>
              <a:t> </a:t>
            </a:r>
            <a:r>
              <a:rPr lang="en-US" sz="3000" dirty="0" err="1">
                <a:latin typeface="Arial Black" pitchFamily="34" charset="0"/>
              </a:rPr>
              <a:t>jaminan</a:t>
            </a:r>
            <a:r>
              <a:rPr lang="en-US" sz="3000" dirty="0"/>
              <a:t>. </a:t>
            </a:r>
            <a:endParaRPr lang="en-US" sz="3000" dirty="0" smtClean="0"/>
          </a:p>
          <a:p>
            <a:pPr marL="0" indent="0">
              <a:buNone/>
            </a:pPr>
            <a:r>
              <a:rPr lang="en-US" sz="3000" dirty="0" err="1" smtClean="0"/>
              <a:t>Dengan</a:t>
            </a:r>
            <a:r>
              <a:rPr lang="en-US" sz="3000" dirty="0" smtClean="0"/>
              <a:t> </a:t>
            </a:r>
            <a:r>
              <a:rPr lang="en-US" sz="3000" dirty="0" err="1"/>
              <a:t>demikian</a:t>
            </a:r>
            <a:r>
              <a:rPr lang="en-US" sz="3000" dirty="0"/>
              <a:t> </a:t>
            </a:r>
            <a:r>
              <a:rPr lang="en-US" sz="3000" dirty="0" err="1"/>
              <a:t>Yesus</a:t>
            </a:r>
            <a:r>
              <a:rPr lang="en-US" sz="3000" dirty="0"/>
              <a:t> </a:t>
            </a:r>
            <a:r>
              <a:rPr lang="en-US" sz="3000" dirty="0" err="1"/>
              <a:t>adalah</a:t>
            </a:r>
            <a:r>
              <a:rPr lang="en-US" sz="3000" dirty="0"/>
              <a:t> </a:t>
            </a:r>
            <a:r>
              <a:rPr lang="en-US" sz="3000" dirty="0" err="1"/>
              <a:t>penjamin</a:t>
            </a:r>
            <a:r>
              <a:rPr lang="en-US" sz="3000" dirty="0"/>
              <a:t> </a:t>
            </a:r>
            <a:r>
              <a:rPr lang="en-US" sz="3000" dirty="0" err="1"/>
              <a:t>dari</a:t>
            </a:r>
            <a:r>
              <a:rPr lang="en-US" sz="3000" dirty="0"/>
              <a:t> </a:t>
            </a:r>
            <a:r>
              <a:rPr lang="en-US" sz="3000" dirty="0" err="1"/>
              <a:t>perjanjian</a:t>
            </a:r>
            <a:r>
              <a:rPr lang="en-US" sz="3000" dirty="0"/>
              <a:t> </a:t>
            </a:r>
            <a:r>
              <a:rPr lang="en-US" sz="3000" dirty="0" err="1"/>
              <a:t>baru</a:t>
            </a:r>
            <a:r>
              <a:rPr lang="en-US" sz="3000" dirty="0"/>
              <a:t> </a:t>
            </a:r>
            <a:r>
              <a:rPr lang="en-US" sz="3000" b="1" dirty="0"/>
              <a:t>[</a:t>
            </a:r>
            <a:r>
              <a:rPr lang="en-US" sz="3000" b="1" dirty="0" err="1" smtClean="0"/>
              <a:t>Ibrani</a:t>
            </a:r>
            <a:r>
              <a:rPr lang="en-US" sz="3000" b="1" dirty="0" smtClean="0"/>
              <a:t> 7:22</a:t>
            </a:r>
            <a:r>
              <a:rPr lang="en-US" sz="3000" b="1" dirty="0"/>
              <a:t>]</a:t>
            </a:r>
            <a:r>
              <a:rPr lang="en-US" sz="3000" dirty="0"/>
              <a:t>. </a:t>
            </a:r>
            <a:r>
              <a:rPr lang="en-US" sz="3000" dirty="0" err="1">
                <a:latin typeface="Gill Sans Ultra Bold Condensed" pitchFamily="34" charset="0"/>
              </a:rPr>
              <a:t>Yesus</a:t>
            </a:r>
            <a:r>
              <a:rPr lang="en-US" sz="3000" dirty="0">
                <a:latin typeface="Gill Sans Ultra Bold Condensed" pitchFamily="34" charset="0"/>
              </a:rPr>
              <a:t> </a:t>
            </a:r>
            <a:r>
              <a:rPr lang="en-US" sz="3000" dirty="0" err="1">
                <a:latin typeface="Gill Sans Ultra Bold Condensed" pitchFamily="34" charset="0"/>
              </a:rPr>
              <a:t>menjamin</a:t>
            </a:r>
            <a:r>
              <a:rPr lang="en-US" sz="3000" dirty="0">
                <a:latin typeface="Gill Sans Ultra Bold Condensed" pitchFamily="34" charset="0"/>
              </a:rPr>
              <a:t> </a:t>
            </a:r>
            <a:r>
              <a:rPr lang="en-US" sz="3000" dirty="0" err="1">
                <a:latin typeface="Gill Sans Ultra Bold Condensed" pitchFamily="34" charset="0"/>
              </a:rPr>
              <a:t>bahwa</a:t>
            </a:r>
            <a:r>
              <a:rPr lang="en-US" sz="3000" dirty="0">
                <a:latin typeface="Gill Sans Ultra Bold Condensed" pitchFamily="34" charset="0"/>
              </a:rPr>
              <a:t> </a:t>
            </a:r>
            <a:r>
              <a:rPr lang="en-US" sz="3000" dirty="0" err="1">
                <a:latin typeface="Gill Sans Ultra Bold Condensed" pitchFamily="34" charset="0"/>
              </a:rPr>
              <a:t>janji</a:t>
            </a:r>
            <a:r>
              <a:rPr lang="en-US" sz="3000" dirty="0">
                <a:latin typeface="Gill Sans Ultra Bold Condensed" pitchFamily="34" charset="0"/>
              </a:rPr>
              <a:t> </a:t>
            </a:r>
            <a:r>
              <a:rPr lang="en-US" sz="3000" dirty="0" err="1">
                <a:latin typeface="Gill Sans Ultra Bold Condensed" pitchFamily="34" charset="0"/>
              </a:rPr>
              <a:t>perjanjian</a:t>
            </a:r>
            <a:r>
              <a:rPr lang="en-US" sz="3000" dirty="0">
                <a:latin typeface="Gill Sans Ultra Bold Condensed" pitchFamily="34" charset="0"/>
              </a:rPr>
              <a:t> </a:t>
            </a:r>
            <a:r>
              <a:rPr lang="en-US" sz="3000" dirty="0" err="1">
                <a:latin typeface="Gill Sans Ultra Bold Condensed" pitchFamily="34" charset="0"/>
              </a:rPr>
              <a:t>akan</a:t>
            </a:r>
            <a:r>
              <a:rPr lang="en-US" sz="3000" dirty="0">
                <a:latin typeface="Gill Sans Ultra Bold Condensed" pitchFamily="34" charset="0"/>
              </a:rPr>
              <a:t> </a:t>
            </a:r>
            <a:r>
              <a:rPr lang="en-US" sz="3000" dirty="0" err="1">
                <a:latin typeface="Gill Sans Ultra Bold Condensed" pitchFamily="34" charset="0"/>
              </a:rPr>
              <a:t>dipenuhi</a:t>
            </a:r>
            <a:r>
              <a:rPr lang="en-US" sz="3000" dirty="0">
                <a:latin typeface="Gill Sans Ultra Bold Condensed" pitchFamily="34" charset="0"/>
              </a:rPr>
              <a:t>.</a:t>
            </a:r>
          </a:p>
        </p:txBody>
      </p:sp>
      <p:sp>
        <p:nvSpPr>
          <p:cNvPr id="4" name="Rectangle 3"/>
          <p:cNvSpPr/>
          <p:nvPr/>
        </p:nvSpPr>
        <p:spPr>
          <a:xfrm>
            <a:off x="378413" y="476672"/>
            <a:ext cx="6264696" cy="2246769"/>
          </a:xfrm>
          <a:prstGeom prst="rect">
            <a:avLst/>
          </a:prstGeom>
          <a:solidFill>
            <a:schemeClr val="accent4">
              <a:lumMod val="40000"/>
              <a:lumOff val="60000"/>
            </a:schemeClr>
          </a:solidFill>
        </p:spPr>
        <p:txBody>
          <a:bodyPr wrap="square">
            <a:spAutoFit/>
          </a:bodyPr>
          <a:lstStyle/>
          <a:p>
            <a:r>
              <a:rPr lang="en-US" sz="2800" dirty="0" err="1">
                <a:latin typeface="Bahnschrift SemiBold Condensed" pitchFamily="34" charset="0"/>
              </a:rPr>
              <a:t>Istilah</a:t>
            </a:r>
            <a:r>
              <a:rPr lang="en-US" sz="2800" dirty="0">
                <a:latin typeface="Bahnschrift SemiBold Condensed" pitchFamily="34" charset="0"/>
              </a:rPr>
              <a:t> </a:t>
            </a:r>
            <a:r>
              <a:rPr lang="en-US" sz="2800" dirty="0" err="1">
                <a:latin typeface="Bahnschrift SemiBold Condensed" pitchFamily="34" charset="0"/>
              </a:rPr>
              <a:t>bahasa</a:t>
            </a:r>
            <a:r>
              <a:rPr lang="en-US" sz="2800" dirty="0">
                <a:latin typeface="Bahnschrift SemiBold Condensed" pitchFamily="34" charset="0"/>
              </a:rPr>
              <a:t> </a:t>
            </a:r>
            <a:r>
              <a:rPr lang="en-US" sz="2800" dirty="0" err="1">
                <a:latin typeface="Bahnschrift SemiBold Condensed" pitchFamily="34" charset="0"/>
              </a:rPr>
              <a:t>Inggris</a:t>
            </a:r>
            <a:r>
              <a:rPr lang="en-US" sz="2800" dirty="0">
                <a:latin typeface="Bahnschrift SemiBold Condensed" pitchFamily="34" charset="0"/>
              </a:rPr>
              <a:t> </a:t>
            </a:r>
            <a:r>
              <a:rPr lang="en-US" sz="2800" dirty="0" err="1">
                <a:latin typeface="Bahnschrift SemiBold Condensed" pitchFamily="34" charset="0"/>
              </a:rPr>
              <a:t>untuk</a:t>
            </a:r>
            <a:r>
              <a:rPr lang="en-US" sz="2800" dirty="0">
                <a:latin typeface="Bahnschrift SemiBold Condensed" pitchFamily="34" charset="0"/>
              </a:rPr>
              <a:t> </a:t>
            </a:r>
            <a:r>
              <a:rPr lang="en-US" sz="2800" dirty="0" err="1">
                <a:latin typeface="Bahnschrift SemiBold Condensed" pitchFamily="34" charset="0"/>
              </a:rPr>
              <a:t>pengantara</a:t>
            </a:r>
            <a:r>
              <a:rPr lang="en-US" sz="2800" dirty="0">
                <a:latin typeface="Bahnschrift SemiBold Condensed" pitchFamily="34" charset="0"/>
              </a:rPr>
              <a:t> </a:t>
            </a:r>
            <a:r>
              <a:rPr lang="en-US" sz="2800" dirty="0" err="1">
                <a:latin typeface="Bahnschrift SemiBold Condensed" pitchFamily="34" charset="0"/>
              </a:rPr>
              <a:t>adalah</a:t>
            </a:r>
            <a:r>
              <a:rPr lang="en-US" sz="2800" dirty="0">
                <a:latin typeface="Bahnschrift SemiBold Condensed" pitchFamily="34" charset="0"/>
              </a:rPr>
              <a:t> </a:t>
            </a:r>
            <a:r>
              <a:rPr lang="en-US" sz="2800" dirty="0" smtClean="0">
                <a:latin typeface="Arial Black" pitchFamily="34" charset="0"/>
              </a:rPr>
              <a:t>Mediator</a:t>
            </a:r>
            <a:r>
              <a:rPr lang="en-US" sz="2800" dirty="0" smtClean="0">
                <a:latin typeface="Berlin Sans FB" pitchFamily="34" charset="0"/>
              </a:rPr>
              <a:t>, </a:t>
            </a:r>
            <a:r>
              <a:rPr lang="en-US" sz="2800" dirty="0" err="1" smtClean="0">
                <a:latin typeface="Berlin Sans FB" pitchFamily="34" charset="0"/>
              </a:rPr>
              <a:t>namun</a:t>
            </a:r>
            <a:r>
              <a:rPr lang="en-US" sz="2800" dirty="0" smtClean="0">
                <a:latin typeface="Berlin Sans FB" pitchFamily="34" charset="0"/>
              </a:rPr>
              <a:t> </a:t>
            </a:r>
            <a:r>
              <a:rPr lang="en-US" sz="2800" dirty="0" err="1">
                <a:latin typeface="Berlin Sans FB" pitchFamily="34" charset="0"/>
              </a:rPr>
              <a:t>arti</a:t>
            </a:r>
            <a:r>
              <a:rPr lang="en-US" sz="2800" dirty="0">
                <a:latin typeface="Berlin Sans FB" pitchFamily="34" charset="0"/>
              </a:rPr>
              <a:t> kata </a:t>
            </a:r>
            <a:r>
              <a:rPr lang="en-US" sz="2800" dirty="0" err="1">
                <a:latin typeface="Berlin Sans FB" pitchFamily="34" charset="0"/>
              </a:rPr>
              <a:t>ini</a:t>
            </a:r>
            <a:r>
              <a:rPr lang="en-US" sz="2800" dirty="0">
                <a:latin typeface="Berlin Sans FB" pitchFamily="34" charset="0"/>
              </a:rPr>
              <a:t> </a:t>
            </a:r>
            <a:r>
              <a:rPr lang="en-US" sz="2800" dirty="0" err="1">
                <a:latin typeface="Berlin Sans FB" pitchFamily="34" charset="0"/>
              </a:rPr>
              <a:t>masih</a:t>
            </a:r>
            <a:r>
              <a:rPr lang="en-US" sz="2800" dirty="0">
                <a:latin typeface="Berlin Sans FB" pitchFamily="34" charset="0"/>
              </a:rPr>
              <a:t> </a:t>
            </a:r>
            <a:r>
              <a:rPr lang="en-US" sz="2800" dirty="0" err="1">
                <a:latin typeface="Berlin Sans FB" pitchFamily="34" charset="0"/>
              </a:rPr>
              <a:t>terlalu</a:t>
            </a:r>
            <a:r>
              <a:rPr lang="en-US" sz="2800" dirty="0">
                <a:latin typeface="Berlin Sans FB" pitchFamily="34" charset="0"/>
              </a:rPr>
              <a:t> </a:t>
            </a:r>
            <a:r>
              <a:rPr lang="en-US" sz="2800" dirty="0" err="1">
                <a:latin typeface="Berlin Sans FB" pitchFamily="34" charset="0"/>
              </a:rPr>
              <a:t>sempit</a:t>
            </a:r>
            <a:r>
              <a:rPr lang="en-US" sz="2800" dirty="0">
                <a:latin typeface="Berlin Sans FB" pitchFamily="34" charset="0"/>
              </a:rPr>
              <a:t>, </a:t>
            </a:r>
            <a:r>
              <a:rPr lang="en-US" sz="2800" dirty="0" err="1">
                <a:latin typeface="Berlin Sans FB" pitchFamily="34" charset="0"/>
              </a:rPr>
              <a:t>hanya</a:t>
            </a:r>
            <a:r>
              <a:rPr lang="en-US" sz="2800" dirty="0">
                <a:latin typeface="Berlin Sans FB" pitchFamily="34" charset="0"/>
              </a:rPr>
              <a:t> </a:t>
            </a:r>
            <a:r>
              <a:rPr lang="en-US" sz="2800" dirty="0" err="1">
                <a:latin typeface="Berlin Sans FB" pitchFamily="34" charset="0"/>
              </a:rPr>
              <a:t>berfokus</a:t>
            </a:r>
            <a:r>
              <a:rPr lang="en-US" sz="2800" dirty="0">
                <a:latin typeface="Berlin Sans FB" pitchFamily="34" charset="0"/>
              </a:rPr>
              <a:t> </a:t>
            </a:r>
            <a:r>
              <a:rPr lang="en-US" sz="2800" dirty="0" err="1">
                <a:latin typeface="Berlin Sans FB" pitchFamily="34" charset="0"/>
              </a:rPr>
              <a:t>pada</a:t>
            </a:r>
            <a:r>
              <a:rPr lang="en-US" sz="2800" dirty="0">
                <a:latin typeface="Berlin Sans FB" pitchFamily="34" charset="0"/>
              </a:rPr>
              <a:t> </a:t>
            </a:r>
            <a:r>
              <a:rPr lang="en-US" sz="2800" dirty="0" err="1">
                <a:latin typeface="Berlin Sans FB" pitchFamily="34" charset="0"/>
              </a:rPr>
              <a:t>dua</a:t>
            </a:r>
            <a:r>
              <a:rPr lang="en-US" sz="2800" dirty="0">
                <a:latin typeface="Berlin Sans FB" pitchFamily="34" charset="0"/>
              </a:rPr>
              <a:t> </a:t>
            </a:r>
            <a:r>
              <a:rPr lang="en-US" sz="2800" dirty="0" err="1">
                <a:latin typeface="Berlin Sans FB" pitchFamily="34" charset="0"/>
              </a:rPr>
              <a:t>atau</a:t>
            </a:r>
            <a:r>
              <a:rPr lang="en-US" sz="2800" dirty="0">
                <a:latin typeface="Berlin Sans FB" pitchFamily="34" charset="0"/>
              </a:rPr>
              <a:t> </a:t>
            </a:r>
            <a:r>
              <a:rPr lang="en-US" sz="2800" dirty="0" err="1">
                <a:latin typeface="Berlin Sans FB" pitchFamily="34" charset="0"/>
              </a:rPr>
              <a:t>tiga</a:t>
            </a:r>
            <a:r>
              <a:rPr lang="en-US" sz="2800" dirty="0">
                <a:latin typeface="Berlin Sans FB" pitchFamily="34" charset="0"/>
              </a:rPr>
              <a:t> </a:t>
            </a:r>
            <a:r>
              <a:rPr lang="en-US" sz="2800" dirty="0" err="1">
                <a:latin typeface="Berlin Sans FB" pitchFamily="34" charset="0"/>
              </a:rPr>
              <a:t>penggunaan</a:t>
            </a:r>
            <a:r>
              <a:rPr lang="en-US" sz="2800" dirty="0">
                <a:latin typeface="Berlin Sans FB" pitchFamily="34" charset="0"/>
              </a:rPr>
              <a:t> </a:t>
            </a:r>
            <a:r>
              <a:rPr lang="en-US" sz="2800" dirty="0" err="1">
                <a:latin typeface="Berlin Sans FB" pitchFamily="34" charset="0"/>
              </a:rPr>
              <a:t>pertama</a:t>
            </a:r>
            <a:r>
              <a:rPr lang="en-US" sz="2800" dirty="0">
                <a:latin typeface="Berlin Sans FB" pitchFamily="34" charset="0"/>
              </a:rPr>
              <a:t> </a:t>
            </a:r>
            <a:r>
              <a:rPr lang="en-US" sz="2800" dirty="0" err="1">
                <a:latin typeface="Berlin Sans FB" pitchFamily="34" charset="0"/>
              </a:rPr>
              <a:t>dari</a:t>
            </a:r>
            <a:r>
              <a:rPr lang="en-US" sz="2800" dirty="0">
                <a:latin typeface="Berlin Sans FB" pitchFamily="34" charset="0"/>
              </a:rPr>
              <a:t> </a:t>
            </a:r>
            <a:r>
              <a:rPr lang="en-US" sz="2800" dirty="0" err="1">
                <a:latin typeface="Berlin Sans FB" pitchFamily="34" charset="0"/>
              </a:rPr>
              <a:t>istilah</a:t>
            </a:r>
            <a:r>
              <a:rPr lang="en-US" sz="2800" dirty="0">
                <a:latin typeface="Berlin Sans FB" pitchFamily="34" charset="0"/>
              </a:rPr>
              <a:t> </a:t>
            </a:r>
            <a:r>
              <a:rPr lang="en-US" sz="2800" dirty="0" err="1">
                <a:latin typeface="Berlin Sans FB" pitchFamily="34" charset="0"/>
              </a:rPr>
              <a:t>Yunani</a:t>
            </a:r>
            <a:r>
              <a:rPr lang="en-US" sz="2800" dirty="0">
                <a:latin typeface="Berlin Sans FB" pitchFamily="34" charset="0"/>
              </a:rPr>
              <a: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3048352"/>
            <a:ext cx="2214074" cy="365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353981"/>
            <a:ext cx="2304256" cy="23042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124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332656"/>
            <a:ext cx="9144000" cy="994122"/>
          </a:xfrm>
          <a:solidFill>
            <a:srgbClr val="002060"/>
          </a:solidFill>
        </p:spPr>
        <p:txBody>
          <a:bodyPr>
            <a:normAutofit/>
          </a:bodyPr>
          <a:lstStyle/>
          <a:p>
            <a:r>
              <a:rPr lang="en-US" sz="2800" dirty="0" err="1">
                <a:solidFill>
                  <a:srgbClr val="FFFF00"/>
                </a:solidFill>
                <a:latin typeface="Gill Sans Ultra Bold Condensed" pitchFamily="34" charset="0"/>
              </a:rPr>
              <a:t>Mengapa</a:t>
            </a:r>
            <a:r>
              <a:rPr lang="en-US" sz="2800" dirty="0">
                <a:solidFill>
                  <a:srgbClr val="FFFF00"/>
                </a:solidFill>
                <a:latin typeface="Gill Sans Ultra Bold Condensed" pitchFamily="34" charset="0"/>
              </a:rPr>
              <a:t> </a:t>
            </a:r>
            <a:r>
              <a:rPr lang="en-US" sz="2800" dirty="0" err="1">
                <a:solidFill>
                  <a:srgbClr val="FFFF00"/>
                </a:solidFill>
                <a:latin typeface="Gill Sans Ultra Bold Condensed" pitchFamily="34" charset="0"/>
              </a:rPr>
              <a:t>Yesus</a:t>
            </a:r>
            <a:r>
              <a:rPr lang="en-US" sz="2800" dirty="0">
                <a:solidFill>
                  <a:srgbClr val="FFFF00"/>
                </a:solidFill>
                <a:latin typeface="Gill Sans Ultra Bold Condensed" pitchFamily="34" charset="0"/>
              </a:rPr>
              <a:t> </a:t>
            </a:r>
            <a:r>
              <a:rPr lang="en-US" sz="2800" dirty="0" err="1">
                <a:solidFill>
                  <a:srgbClr val="FFFF00"/>
                </a:solidFill>
                <a:latin typeface="Gill Sans Ultra Bold Condensed" pitchFamily="34" charset="0"/>
              </a:rPr>
              <a:t>adalah</a:t>
            </a:r>
            <a:r>
              <a:rPr lang="en-US" sz="2800" dirty="0">
                <a:solidFill>
                  <a:srgbClr val="FFFF00"/>
                </a:solidFill>
                <a:latin typeface="Gill Sans Ultra Bold Condensed" pitchFamily="34" charset="0"/>
              </a:rPr>
              <a:t> </a:t>
            </a:r>
            <a:r>
              <a:rPr lang="en-US" sz="2800" dirty="0" err="1">
                <a:solidFill>
                  <a:srgbClr val="FFFF00"/>
                </a:solidFill>
                <a:latin typeface="Gill Sans Ultra Bold Condensed" pitchFamily="34" charset="0"/>
              </a:rPr>
              <a:t>Pengantara</a:t>
            </a:r>
            <a:r>
              <a:rPr lang="en-US" sz="2800" dirty="0">
                <a:solidFill>
                  <a:srgbClr val="FFFF00"/>
                </a:solidFill>
                <a:latin typeface="Gill Sans Ultra Bold Condensed" pitchFamily="34" charset="0"/>
              </a:rPr>
              <a:t> </a:t>
            </a:r>
            <a:r>
              <a:rPr lang="en-US" sz="2800" dirty="0" smtClean="0">
                <a:solidFill>
                  <a:srgbClr val="FFFF00"/>
                </a:solidFill>
                <a:latin typeface="Gill Sans Ultra Bold Condensed" pitchFamily="34" charset="0"/>
              </a:rPr>
              <a:t>yang </a:t>
            </a:r>
            <a:r>
              <a:rPr lang="en-US" sz="2800" dirty="0" err="1">
                <a:solidFill>
                  <a:srgbClr val="FFFF00"/>
                </a:solidFill>
                <a:latin typeface="Gill Sans Ultra Bold Condensed" pitchFamily="34" charset="0"/>
              </a:rPr>
              <a:t>lebih</a:t>
            </a:r>
            <a:r>
              <a:rPr lang="en-US" sz="2800" dirty="0">
                <a:solidFill>
                  <a:srgbClr val="FFFF00"/>
                </a:solidFill>
                <a:latin typeface="Gill Sans Ultra Bold Condensed" pitchFamily="34" charset="0"/>
              </a:rPr>
              <a:t> </a:t>
            </a:r>
            <a:r>
              <a:rPr lang="en-US" sz="2800" dirty="0" err="1">
                <a:solidFill>
                  <a:srgbClr val="FFFF00"/>
                </a:solidFill>
                <a:latin typeface="Gill Sans Ultra Bold Condensed" pitchFamily="34" charset="0"/>
              </a:rPr>
              <a:t>baik</a:t>
            </a:r>
            <a:r>
              <a:rPr lang="en-US" sz="2800" dirty="0">
                <a:solidFill>
                  <a:srgbClr val="FFFF00"/>
                </a:solidFill>
                <a:latin typeface="Gill Sans Ultra Bold Condensed" pitchFamily="34" charset="0"/>
              </a:rPr>
              <a:t> </a:t>
            </a:r>
            <a:r>
              <a:rPr lang="en-US" sz="2800" dirty="0" err="1">
                <a:solidFill>
                  <a:srgbClr val="FFFF00"/>
                </a:solidFill>
                <a:latin typeface="Gill Sans Ultra Bold Condensed" pitchFamily="34" charset="0"/>
              </a:rPr>
              <a:t>dari</a:t>
            </a:r>
            <a:r>
              <a:rPr lang="en-US" sz="2800" dirty="0">
                <a:solidFill>
                  <a:srgbClr val="FFFF00"/>
                </a:solidFill>
                <a:latin typeface="Gill Sans Ultra Bold Condensed" pitchFamily="34" charset="0"/>
              </a:rPr>
              <a:t> </a:t>
            </a:r>
            <a:r>
              <a:rPr lang="en-US" sz="2800" dirty="0" err="1">
                <a:solidFill>
                  <a:srgbClr val="FFFF00"/>
                </a:solidFill>
                <a:latin typeface="Gill Sans Ultra Bold Condensed" pitchFamily="34" charset="0"/>
              </a:rPr>
              <a:t>perjanjian</a:t>
            </a:r>
            <a:r>
              <a:rPr lang="en-US" sz="2800" dirty="0">
                <a:solidFill>
                  <a:srgbClr val="FFFF00"/>
                </a:solidFill>
                <a:latin typeface="Gill Sans Ultra Bold Condensed" pitchFamily="34" charset="0"/>
              </a:rPr>
              <a:t>? </a:t>
            </a:r>
            <a:r>
              <a:rPr lang="en-US" sz="2800" dirty="0" err="1">
                <a:solidFill>
                  <a:srgbClr val="FFFF00"/>
                </a:solidFill>
                <a:latin typeface="Gill Sans Ultra Bold Condensed" pitchFamily="34" charset="0"/>
              </a:rPr>
              <a:t>Ibrani</a:t>
            </a:r>
            <a:r>
              <a:rPr lang="en-US" sz="2800" dirty="0">
                <a:solidFill>
                  <a:srgbClr val="FFFF00"/>
                </a:solidFill>
                <a:latin typeface="Gill Sans Ultra Bold Condensed" pitchFamily="34" charset="0"/>
              </a:rPr>
              <a:t> 8:1-6</a:t>
            </a:r>
          </a:p>
        </p:txBody>
      </p:sp>
      <p:sp>
        <p:nvSpPr>
          <p:cNvPr id="3" name="Content Placeholder 2"/>
          <p:cNvSpPr>
            <a:spLocks noGrp="1"/>
          </p:cNvSpPr>
          <p:nvPr>
            <p:ph idx="1"/>
          </p:nvPr>
        </p:nvSpPr>
        <p:spPr>
          <a:xfrm>
            <a:off x="251520" y="1628800"/>
            <a:ext cx="8640960" cy="4896544"/>
          </a:xfrm>
          <a:solidFill>
            <a:schemeClr val="bg1">
              <a:alpha val="83000"/>
            </a:schemeClr>
          </a:solidFill>
        </p:spPr>
        <p:txBody>
          <a:bodyPr>
            <a:noAutofit/>
          </a:bodyPr>
          <a:lstStyle/>
          <a:p>
            <a:pPr>
              <a:buFont typeface="Wingdings" pitchFamily="2" charset="2"/>
              <a:buChar char="ü"/>
            </a:pPr>
            <a:r>
              <a:rPr lang="en-US" sz="2400" dirty="0" err="1" smtClean="0">
                <a:latin typeface="Bahnschrift SemiBold Condensed" pitchFamily="34" charset="0"/>
              </a:rPr>
              <a:t>Karena</a:t>
            </a:r>
            <a:r>
              <a:rPr lang="en-US" sz="2400" dirty="0">
                <a:latin typeface="Bahnschrift SemiBold Condensed" pitchFamily="34" charset="0"/>
              </a:rPr>
              <a:t>, </a:t>
            </a:r>
            <a:r>
              <a:rPr lang="en-US" sz="2400" dirty="0" err="1">
                <a:latin typeface="Bahnschrift SemiBold Condensed" pitchFamily="34" charset="0"/>
              </a:rPr>
              <a:t>Kematian</a:t>
            </a:r>
            <a:r>
              <a:rPr lang="en-US" sz="2400" dirty="0">
                <a:latin typeface="Bahnschrift SemiBold Condensed" pitchFamily="34" charset="0"/>
              </a:rPr>
              <a:t> </a:t>
            </a:r>
            <a:r>
              <a:rPr lang="en-US" sz="2400" dirty="0" err="1">
                <a:latin typeface="Bahnschrift SemiBold Condensed" pitchFamily="34" charset="0"/>
              </a:rPr>
              <a:t>Kristus</a:t>
            </a:r>
            <a:r>
              <a:rPr lang="en-US" sz="2400" dirty="0">
                <a:latin typeface="Bahnschrift SemiBold Condensed" pitchFamily="34" charset="0"/>
              </a:rPr>
              <a:t> </a:t>
            </a:r>
            <a:r>
              <a:rPr lang="en-US" sz="2400" dirty="0" err="1">
                <a:latin typeface="Bahnschrift SemiBold Condensed" pitchFamily="34" charset="0"/>
              </a:rPr>
              <a:t>memungkinkan</a:t>
            </a:r>
            <a:r>
              <a:rPr lang="en-US" sz="2400" dirty="0">
                <a:latin typeface="Bahnschrift SemiBold Condensed" pitchFamily="34" charset="0"/>
              </a:rPr>
              <a:t> </a:t>
            </a:r>
            <a:r>
              <a:rPr lang="en-US" sz="2400" dirty="0" err="1">
                <a:latin typeface="Bahnschrift SemiBold Condensed" pitchFamily="34" charset="0"/>
              </a:rPr>
              <a:t>penetapan</a:t>
            </a:r>
            <a:r>
              <a:rPr lang="en-US" sz="2400" dirty="0">
                <a:latin typeface="Bahnschrift SemiBold Condensed" pitchFamily="34" charset="0"/>
              </a:rPr>
              <a:t> </a:t>
            </a:r>
            <a:r>
              <a:rPr lang="en-US" sz="2400" dirty="0" err="1">
                <a:latin typeface="Bahnschrift SemiBold Condensed" pitchFamily="34" charset="0"/>
              </a:rPr>
              <a:t>perjanjian</a:t>
            </a:r>
            <a:r>
              <a:rPr lang="en-US" sz="2400" dirty="0">
                <a:latin typeface="Bahnschrift SemiBold Condensed" pitchFamily="34" charset="0"/>
              </a:rPr>
              <a:t> </a:t>
            </a:r>
            <a:r>
              <a:rPr lang="en-US" sz="2400" dirty="0" err="1">
                <a:latin typeface="Bahnschrift SemiBold Condensed" pitchFamily="34" charset="0"/>
              </a:rPr>
              <a:t>baru</a:t>
            </a:r>
            <a:r>
              <a:rPr lang="en-US" sz="2400" dirty="0">
                <a:latin typeface="Bahnschrift SemiBold Condensed" pitchFamily="34" charset="0"/>
              </a:rPr>
              <a:t> </a:t>
            </a:r>
            <a:r>
              <a:rPr lang="en-US" sz="2400" dirty="0" err="1">
                <a:latin typeface="Bahnschrift SemiBold Condensed" pitchFamily="34" charset="0"/>
              </a:rPr>
              <a:t>karena</a:t>
            </a:r>
            <a:r>
              <a:rPr lang="en-US" sz="2400" dirty="0">
                <a:latin typeface="Bahnschrift SemiBold Condensed" pitchFamily="34" charset="0"/>
              </a:rPr>
              <a:t> </a:t>
            </a:r>
            <a:r>
              <a:rPr lang="en-US" sz="2400" dirty="0" err="1">
                <a:latin typeface="Bahnschrift SemiBold Condensed" pitchFamily="34" charset="0"/>
              </a:rPr>
              <a:t>memenuhi</a:t>
            </a:r>
            <a:r>
              <a:rPr lang="en-US" sz="2400" dirty="0">
                <a:latin typeface="Bahnschrift SemiBold Condensed" pitchFamily="34" charset="0"/>
              </a:rPr>
              <a:t> </a:t>
            </a:r>
            <a:r>
              <a:rPr lang="en-US" sz="2400" dirty="0" err="1">
                <a:latin typeface="Bahnschrift SemiBold Condensed" pitchFamily="34" charset="0"/>
              </a:rPr>
              <a:t>tuntutan</a:t>
            </a:r>
            <a:r>
              <a:rPr lang="en-US" sz="2400" dirty="0">
                <a:latin typeface="Bahnschrift SemiBold Condensed" pitchFamily="34" charset="0"/>
              </a:rPr>
              <a:t> </a:t>
            </a:r>
            <a:r>
              <a:rPr lang="en-US" sz="2400" dirty="0" err="1">
                <a:latin typeface="Bahnschrift SemiBold Condensed" pitchFamily="34" charset="0"/>
              </a:rPr>
              <a:t>perjanjian</a:t>
            </a:r>
            <a:r>
              <a:rPr lang="en-US" sz="2400" dirty="0">
                <a:latin typeface="Bahnschrift SemiBold Condensed" pitchFamily="34" charset="0"/>
              </a:rPr>
              <a:t> </a:t>
            </a:r>
            <a:r>
              <a:rPr lang="en-US" sz="2400" dirty="0" err="1">
                <a:latin typeface="Bahnschrift SemiBold Condensed" pitchFamily="34" charset="0"/>
              </a:rPr>
              <a:t>pertama</a:t>
            </a:r>
            <a:r>
              <a:rPr lang="en-US" sz="2400" dirty="0">
                <a:latin typeface="Bahnschrift SemiBold Condensed" pitchFamily="34" charset="0"/>
              </a:rPr>
              <a:t> </a:t>
            </a:r>
            <a:r>
              <a:rPr lang="en-US" sz="2400" dirty="0" err="1">
                <a:latin typeface="Bahnschrift SemiBold Condensed" pitchFamily="34" charset="0"/>
              </a:rPr>
              <a:t>dengan</a:t>
            </a:r>
            <a:r>
              <a:rPr lang="en-US" sz="2400" dirty="0">
                <a:latin typeface="Bahnschrift SemiBold Condensed" pitchFamily="34" charset="0"/>
              </a:rPr>
              <a:t> Israel, yang </a:t>
            </a:r>
            <a:r>
              <a:rPr lang="en-US" sz="2400" dirty="0" err="1">
                <a:latin typeface="Bahnschrift SemiBold Condensed" pitchFamily="34" charset="0"/>
              </a:rPr>
              <a:t>telah</a:t>
            </a:r>
            <a:r>
              <a:rPr lang="en-US" sz="2400" dirty="0">
                <a:latin typeface="Bahnschrift SemiBold Condensed" pitchFamily="34" charset="0"/>
              </a:rPr>
              <a:t> </a:t>
            </a:r>
            <a:r>
              <a:rPr lang="en-US" sz="2400" dirty="0" err="1">
                <a:latin typeface="Bahnschrift SemiBold Condensed" pitchFamily="34" charset="0"/>
              </a:rPr>
              <a:t>dilanggar</a:t>
            </a:r>
            <a:r>
              <a:rPr lang="en-US" sz="2400" dirty="0">
                <a:latin typeface="Bahnschrift SemiBold Condensed" pitchFamily="34" charset="0"/>
              </a:rPr>
              <a:t> [</a:t>
            </a:r>
            <a:r>
              <a:rPr lang="en-US" sz="2400" dirty="0" err="1" smtClean="0">
                <a:latin typeface="Bahnschrift SemiBold Condensed" pitchFamily="34" charset="0"/>
              </a:rPr>
              <a:t>Ibrani</a:t>
            </a:r>
            <a:r>
              <a:rPr lang="en-US" sz="2400" dirty="0" smtClean="0">
                <a:latin typeface="Bahnschrift SemiBold Condensed" pitchFamily="34" charset="0"/>
              </a:rPr>
              <a:t> 9:15-22</a:t>
            </a:r>
            <a:r>
              <a:rPr lang="en-US" sz="2400" dirty="0">
                <a:latin typeface="Bahnschrift SemiBold Condensed" pitchFamily="34" charset="0"/>
              </a:rPr>
              <a:t>].   </a:t>
            </a:r>
          </a:p>
          <a:p>
            <a:pPr>
              <a:buFont typeface="Wingdings" pitchFamily="2" charset="2"/>
              <a:buChar char="ü"/>
            </a:pPr>
            <a:r>
              <a:rPr lang="en-US" sz="2400" dirty="0" err="1" smtClean="0">
                <a:latin typeface="Bahnschrift SemiBold Condensed" pitchFamily="34" charset="0"/>
              </a:rPr>
              <a:t>Karena</a:t>
            </a:r>
            <a:r>
              <a:rPr lang="en-US" sz="2400" dirty="0">
                <a:latin typeface="Bahnschrift SemiBold Condensed" pitchFamily="34" charset="0"/>
              </a:rPr>
              <a:t>, </a:t>
            </a:r>
            <a:r>
              <a:rPr lang="en-US" sz="2400" dirty="0" err="1">
                <a:latin typeface="Bahnschrift SemiBold Condensed" pitchFamily="34" charset="0"/>
              </a:rPr>
              <a:t>Yesus</a:t>
            </a:r>
            <a:r>
              <a:rPr lang="en-US" sz="2400" dirty="0">
                <a:latin typeface="Bahnschrift SemiBold Condensed" pitchFamily="34" charset="0"/>
              </a:rPr>
              <a:t> </a:t>
            </a:r>
            <a:r>
              <a:rPr lang="en-US" sz="2400" dirty="0" err="1">
                <a:latin typeface="Bahnschrift SemiBold Condensed" pitchFamily="34" charset="0"/>
              </a:rPr>
              <a:t>adalah</a:t>
            </a:r>
            <a:r>
              <a:rPr lang="en-US" sz="2400" dirty="0">
                <a:latin typeface="Bahnschrift SemiBold Condensed" pitchFamily="34" charset="0"/>
              </a:rPr>
              <a:t> </a:t>
            </a:r>
            <a:r>
              <a:rPr lang="en-US" sz="2400" dirty="0" err="1">
                <a:latin typeface="Bahnschrift SemiBold Condensed" pitchFamily="34" charset="0"/>
              </a:rPr>
              <a:t>penjamin</a:t>
            </a:r>
            <a:r>
              <a:rPr lang="en-US" sz="2400" dirty="0">
                <a:latin typeface="Bahnschrift SemiBold Condensed" pitchFamily="34" charset="0"/>
              </a:rPr>
              <a:t> yang </a:t>
            </a:r>
            <a:r>
              <a:rPr lang="en-US" sz="2400" dirty="0" err="1">
                <a:latin typeface="Bahnschrift SemiBold Condensed" pitchFamily="34" charset="0"/>
              </a:rPr>
              <a:t>menanggung</a:t>
            </a:r>
            <a:r>
              <a:rPr lang="en-US" sz="2400" dirty="0">
                <a:latin typeface="Bahnschrift SemiBold Condensed" pitchFamily="34" charset="0"/>
              </a:rPr>
              <a:t> </a:t>
            </a:r>
            <a:r>
              <a:rPr lang="en-US" sz="2400" dirty="0" err="1">
                <a:latin typeface="Bahnschrift SemiBold Condensed" pitchFamily="34" charset="0"/>
              </a:rPr>
              <a:t>sendiri</a:t>
            </a:r>
            <a:r>
              <a:rPr lang="en-US" sz="2400" dirty="0">
                <a:latin typeface="Bahnschrift SemiBold Condensed" pitchFamily="34" charset="0"/>
              </a:rPr>
              <a:t> </a:t>
            </a:r>
            <a:r>
              <a:rPr lang="en-US" sz="2400" dirty="0" err="1">
                <a:latin typeface="Bahnschrift SemiBold Condensed" pitchFamily="34" charset="0"/>
              </a:rPr>
              <a:t>semua</a:t>
            </a:r>
            <a:r>
              <a:rPr lang="en-US" sz="2400" dirty="0">
                <a:latin typeface="Bahnschrift SemiBold Condensed" pitchFamily="34" charset="0"/>
              </a:rPr>
              <a:t> </a:t>
            </a:r>
            <a:r>
              <a:rPr lang="en-US" sz="2400" dirty="0" err="1">
                <a:latin typeface="Bahnschrift SemiBold Condensed" pitchFamily="34" charset="0"/>
              </a:rPr>
              <a:t>kewajiban</a:t>
            </a:r>
            <a:r>
              <a:rPr lang="en-US" sz="2400" dirty="0">
                <a:latin typeface="Bahnschrift SemiBold Condensed" pitchFamily="34" charset="0"/>
              </a:rPr>
              <a:t> </a:t>
            </a:r>
            <a:r>
              <a:rPr lang="en-US" sz="2400" dirty="0" err="1">
                <a:latin typeface="Bahnschrift SemiBold Condensed" pitchFamily="34" charset="0"/>
              </a:rPr>
              <a:t>hukum</a:t>
            </a:r>
            <a:r>
              <a:rPr lang="en-US" sz="2400" dirty="0">
                <a:latin typeface="Bahnschrift SemiBold Condensed" pitchFamily="34" charset="0"/>
              </a:rPr>
              <a:t> yang </a:t>
            </a:r>
            <a:r>
              <a:rPr lang="en-US" sz="2400" dirty="0" err="1">
                <a:latin typeface="Bahnschrift SemiBold Condensed" pitchFamily="34" charset="0"/>
              </a:rPr>
              <a:t>telah</a:t>
            </a:r>
            <a:r>
              <a:rPr lang="en-US" sz="2400" dirty="0">
                <a:latin typeface="Bahnschrift SemiBold Condensed" pitchFamily="34" charset="0"/>
              </a:rPr>
              <a:t> </a:t>
            </a:r>
            <a:r>
              <a:rPr lang="en-US" sz="2400" dirty="0" err="1">
                <a:latin typeface="Bahnschrift SemiBold Condensed" pitchFamily="34" charset="0"/>
              </a:rPr>
              <a:t>dilanggar</a:t>
            </a:r>
            <a:r>
              <a:rPr lang="en-US" sz="2400" dirty="0">
                <a:latin typeface="Bahnschrift SemiBold Condensed" pitchFamily="34" charset="0"/>
              </a:rPr>
              <a:t>. </a:t>
            </a:r>
            <a:r>
              <a:rPr lang="en-US" sz="2400" dirty="0" err="1">
                <a:latin typeface="Bahnschrift SemiBold Condensed" pitchFamily="34" charset="0"/>
              </a:rPr>
              <a:t>Itu</a:t>
            </a:r>
            <a:r>
              <a:rPr lang="en-US" sz="2400" dirty="0">
                <a:latin typeface="Bahnschrift SemiBold Condensed" pitchFamily="34" charset="0"/>
              </a:rPr>
              <a:t> </a:t>
            </a:r>
            <a:r>
              <a:rPr lang="en-US" sz="2400" dirty="0" err="1">
                <a:latin typeface="Bahnschrift SemiBold Condensed" pitchFamily="34" charset="0"/>
              </a:rPr>
              <a:t>berarti</a:t>
            </a:r>
            <a:r>
              <a:rPr lang="en-US" sz="2400" dirty="0">
                <a:latin typeface="Bahnschrift SemiBold Condensed" pitchFamily="34" charset="0"/>
              </a:rPr>
              <a:t> </a:t>
            </a:r>
            <a:r>
              <a:rPr lang="en-US" sz="2400" dirty="0" err="1">
                <a:latin typeface="Bahnschrift SemiBold Condensed" pitchFamily="34" charset="0"/>
              </a:rPr>
              <a:t>peninggian</a:t>
            </a:r>
            <a:r>
              <a:rPr lang="en-US" sz="2400" dirty="0">
                <a:latin typeface="Bahnschrift SemiBold Condensed" pitchFamily="34" charset="0"/>
              </a:rPr>
              <a:t> </a:t>
            </a:r>
            <a:r>
              <a:rPr lang="en-US" sz="2400" dirty="0" err="1">
                <a:latin typeface="Bahnschrift SemiBold Condensed" pitchFamily="34" charset="0"/>
              </a:rPr>
              <a:t>Yesus</a:t>
            </a:r>
            <a:r>
              <a:rPr lang="en-US" sz="2400" dirty="0">
                <a:latin typeface="Bahnschrift SemiBold Condensed" pitchFamily="34" charset="0"/>
              </a:rPr>
              <a:t> di </a:t>
            </a:r>
            <a:r>
              <a:rPr lang="en-US" sz="2400" dirty="0" err="1">
                <a:latin typeface="Bahnschrift SemiBold Condensed" pitchFamily="34" charset="0"/>
              </a:rPr>
              <a:t>surga</a:t>
            </a:r>
            <a:r>
              <a:rPr lang="en-US" sz="2400" dirty="0">
                <a:latin typeface="Bahnschrift SemiBold Condensed" pitchFamily="34" charset="0"/>
              </a:rPr>
              <a:t> </a:t>
            </a:r>
            <a:r>
              <a:rPr lang="en-US" sz="2400" dirty="0" err="1">
                <a:latin typeface="Bahnschrift SemiBold Condensed" pitchFamily="34" charset="0"/>
              </a:rPr>
              <a:t>menjamin</a:t>
            </a:r>
            <a:r>
              <a:rPr lang="en-US" sz="2400" dirty="0">
                <a:latin typeface="Bahnschrift SemiBold Condensed" pitchFamily="34" charset="0"/>
              </a:rPr>
              <a:t> </a:t>
            </a:r>
            <a:r>
              <a:rPr lang="en-US" sz="2400" dirty="0" err="1">
                <a:latin typeface="Bahnschrift SemiBold Condensed" pitchFamily="34" charset="0"/>
              </a:rPr>
              <a:t>bahwa</a:t>
            </a:r>
            <a:r>
              <a:rPr lang="en-US" sz="2400" dirty="0">
                <a:latin typeface="Bahnschrift SemiBold Condensed" pitchFamily="34" charset="0"/>
              </a:rPr>
              <a:t> </a:t>
            </a:r>
            <a:r>
              <a:rPr lang="en-US" sz="2400" dirty="0" err="1">
                <a:latin typeface="Bahnschrift SemiBold Condensed" pitchFamily="34" charset="0"/>
              </a:rPr>
              <a:t>janji</a:t>
            </a:r>
            <a:r>
              <a:rPr lang="en-US" sz="2400" dirty="0">
                <a:latin typeface="Bahnschrift SemiBold Condensed" pitchFamily="34" charset="0"/>
              </a:rPr>
              <a:t> Allah </a:t>
            </a:r>
            <a:r>
              <a:rPr lang="en-US" sz="2400" dirty="0" err="1">
                <a:latin typeface="Bahnschrift SemiBold Condensed" pitchFamily="34" charset="0"/>
              </a:rPr>
              <a:t>kepada</a:t>
            </a:r>
            <a:r>
              <a:rPr lang="en-US" sz="2400" dirty="0">
                <a:latin typeface="Bahnschrift SemiBold Condensed" pitchFamily="34" charset="0"/>
              </a:rPr>
              <a:t> </a:t>
            </a:r>
            <a:r>
              <a:rPr lang="en-US" sz="2400" dirty="0" err="1">
                <a:latin typeface="Bahnschrift SemiBold Condensed" pitchFamily="34" charset="0"/>
              </a:rPr>
              <a:t>manusia</a:t>
            </a:r>
            <a:r>
              <a:rPr lang="en-US" sz="2400" dirty="0">
                <a:latin typeface="Bahnschrift SemiBold Condensed" pitchFamily="34" charset="0"/>
              </a:rPr>
              <a:t> </a:t>
            </a:r>
            <a:r>
              <a:rPr lang="en-US" sz="2400" dirty="0" err="1">
                <a:latin typeface="Bahnschrift SemiBold Condensed" pitchFamily="34" charset="0"/>
              </a:rPr>
              <a:t>akan</a:t>
            </a:r>
            <a:r>
              <a:rPr lang="en-US" sz="2400" dirty="0">
                <a:latin typeface="Bahnschrift SemiBold Condensed" pitchFamily="34" charset="0"/>
              </a:rPr>
              <a:t> </a:t>
            </a:r>
            <a:r>
              <a:rPr lang="en-US" sz="2400" dirty="0" err="1">
                <a:latin typeface="Bahnschrift SemiBold Condensed" pitchFamily="34" charset="0"/>
              </a:rPr>
              <a:t>digenapi</a:t>
            </a:r>
            <a:r>
              <a:rPr lang="en-US" sz="2400" dirty="0">
                <a:latin typeface="Bahnschrift SemiBold Condensed" pitchFamily="34" charset="0"/>
              </a:rPr>
              <a:t> [</a:t>
            </a:r>
            <a:r>
              <a:rPr lang="en-US" sz="2400" dirty="0" err="1" smtClean="0">
                <a:latin typeface="Bahnschrift SemiBold Condensed" pitchFamily="34" charset="0"/>
              </a:rPr>
              <a:t>Ibrani</a:t>
            </a:r>
            <a:r>
              <a:rPr lang="en-US" sz="2400" dirty="0" smtClean="0">
                <a:latin typeface="Bahnschrift SemiBold Condensed" pitchFamily="34" charset="0"/>
              </a:rPr>
              <a:t> 6:19,20</a:t>
            </a:r>
            <a:r>
              <a:rPr lang="en-US" sz="2400" dirty="0">
                <a:latin typeface="Bahnschrift SemiBold Condensed" pitchFamily="34" charset="0"/>
              </a:rPr>
              <a:t>].    </a:t>
            </a:r>
          </a:p>
          <a:p>
            <a:pPr>
              <a:buFont typeface="Wingdings" pitchFamily="2" charset="2"/>
              <a:buChar char="ü"/>
            </a:pPr>
            <a:r>
              <a:rPr lang="en-US" sz="2400" dirty="0" err="1" smtClean="0">
                <a:latin typeface="Bahnschrift SemiBold Condensed" pitchFamily="34" charset="0"/>
              </a:rPr>
              <a:t>Karena</a:t>
            </a:r>
            <a:r>
              <a:rPr lang="en-US" sz="2400" dirty="0">
                <a:latin typeface="Bahnschrift SemiBold Condensed" pitchFamily="34" charset="0"/>
              </a:rPr>
              <a:t>, </a:t>
            </a:r>
            <a:r>
              <a:rPr lang="en-US" sz="2400" dirty="0" err="1">
                <a:latin typeface="Bahnschrift SemiBold Condensed" pitchFamily="34" charset="0"/>
              </a:rPr>
              <a:t>dengan</a:t>
            </a:r>
            <a:r>
              <a:rPr lang="en-US" sz="2400" dirty="0">
                <a:latin typeface="Bahnschrift SemiBold Condensed" pitchFamily="34" charset="0"/>
              </a:rPr>
              <a:t> </a:t>
            </a:r>
            <a:r>
              <a:rPr lang="en-US" sz="2400" dirty="0" err="1">
                <a:latin typeface="Bahnschrift SemiBold Condensed" pitchFamily="34" charset="0"/>
              </a:rPr>
              <a:t>membangkitkan</a:t>
            </a:r>
            <a:r>
              <a:rPr lang="en-US" sz="2400" dirty="0">
                <a:latin typeface="Bahnschrift SemiBold Condensed" pitchFamily="34" charset="0"/>
              </a:rPr>
              <a:t> </a:t>
            </a:r>
            <a:r>
              <a:rPr lang="en-US" sz="2400" dirty="0" err="1">
                <a:latin typeface="Bahnschrift SemiBold Condensed" pitchFamily="34" charset="0"/>
              </a:rPr>
              <a:t>Yesus</a:t>
            </a:r>
            <a:r>
              <a:rPr lang="en-US" sz="2400" dirty="0">
                <a:latin typeface="Bahnschrift SemiBold Condensed" pitchFamily="34" charset="0"/>
              </a:rPr>
              <a:t> </a:t>
            </a:r>
            <a:r>
              <a:rPr lang="en-US" sz="2400" dirty="0" err="1">
                <a:latin typeface="Bahnschrift SemiBold Condensed" pitchFamily="34" charset="0"/>
              </a:rPr>
              <a:t>dan</a:t>
            </a:r>
            <a:r>
              <a:rPr lang="en-US" sz="2400" dirty="0">
                <a:latin typeface="Bahnschrift SemiBold Condensed" pitchFamily="34" charset="0"/>
              </a:rPr>
              <a:t> </a:t>
            </a:r>
            <a:r>
              <a:rPr lang="en-US" sz="2400" dirty="0" err="1">
                <a:latin typeface="Bahnschrift SemiBold Condensed" pitchFamily="34" charset="0"/>
              </a:rPr>
              <a:t>mendudukkan</a:t>
            </a:r>
            <a:r>
              <a:rPr lang="en-US" sz="2400" dirty="0">
                <a:latin typeface="Bahnschrift SemiBold Condensed" pitchFamily="34" charset="0"/>
              </a:rPr>
              <a:t> </a:t>
            </a:r>
            <a:r>
              <a:rPr lang="en-US" sz="2400" dirty="0" err="1">
                <a:latin typeface="Bahnschrift SemiBold Condensed" pitchFamily="34" charset="0"/>
              </a:rPr>
              <a:t>Dia</a:t>
            </a:r>
            <a:r>
              <a:rPr lang="en-US" sz="2400" dirty="0">
                <a:latin typeface="Bahnschrift SemiBold Condensed" pitchFamily="34" charset="0"/>
              </a:rPr>
              <a:t> di </a:t>
            </a:r>
            <a:r>
              <a:rPr lang="en-US" sz="2400" dirty="0" err="1">
                <a:latin typeface="Bahnschrift SemiBold Condensed" pitchFamily="34" charset="0"/>
              </a:rPr>
              <a:t>sebelah</a:t>
            </a:r>
            <a:r>
              <a:rPr lang="en-US" sz="2400" dirty="0">
                <a:latin typeface="Bahnschrift SemiBold Condensed" pitchFamily="34" charset="0"/>
              </a:rPr>
              <a:t> </a:t>
            </a:r>
            <a:r>
              <a:rPr lang="en-US" sz="2400" dirty="0" err="1">
                <a:latin typeface="Bahnschrift SemiBold Condensed" pitchFamily="34" charset="0"/>
              </a:rPr>
              <a:t>kanan-Nya</a:t>
            </a:r>
            <a:r>
              <a:rPr lang="en-US" sz="2400" dirty="0">
                <a:latin typeface="Bahnschrift SemiBold Condensed" pitchFamily="34" charset="0"/>
              </a:rPr>
              <a:t>, </a:t>
            </a:r>
            <a:r>
              <a:rPr lang="en-US" sz="2400" dirty="0" err="1">
                <a:latin typeface="Bahnschrift SemiBold Condensed" pitchFamily="34" charset="0"/>
              </a:rPr>
              <a:t>Bapa</a:t>
            </a:r>
            <a:r>
              <a:rPr lang="en-US" sz="2400" dirty="0">
                <a:latin typeface="Bahnschrift SemiBold Condensed" pitchFamily="34" charset="0"/>
              </a:rPr>
              <a:t> </a:t>
            </a:r>
            <a:r>
              <a:rPr lang="en-US" sz="2400" dirty="0" err="1">
                <a:latin typeface="Bahnschrift SemiBold Condensed" pitchFamily="34" charset="0"/>
              </a:rPr>
              <a:t>telah</a:t>
            </a:r>
            <a:r>
              <a:rPr lang="en-US" sz="2400" dirty="0">
                <a:latin typeface="Bahnschrift SemiBold Condensed" pitchFamily="34" charset="0"/>
              </a:rPr>
              <a:t> </a:t>
            </a:r>
            <a:r>
              <a:rPr lang="en-US" sz="2400" dirty="0" err="1">
                <a:latin typeface="Bahnschrift SemiBold Condensed" pitchFamily="34" charset="0"/>
              </a:rPr>
              <a:t>menunjukkan</a:t>
            </a:r>
            <a:r>
              <a:rPr lang="en-US" sz="2400" dirty="0">
                <a:latin typeface="Bahnschrift SemiBold Condensed" pitchFamily="34" charset="0"/>
              </a:rPr>
              <a:t> </a:t>
            </a:r>
            <a:r>
              <a:rPr lang="en-US" sz="2400" dirty="0" err="1">
                <a:latin typeface="Bahnschrift SemiBold Condensed" pitchFamily="34" charset="0"/>
              </a:rPr>
              <a:t>bahwa</a:t>
            </a:r>
            <a:r>
              <a:rPr lang="en-US" sz="2400" dirty="0">
                <a:latin typeface="Bahnschrift SemiBold Condensed" pitchFamily="34" charset="0"/>
              </a:rPr>
              <a:t> </a:t>
            </a:r>
            <a:r>
              <a:rPr lang="en-US" sz="2400" dirty="0" err="1">
                <a:latin typeface="Bahnschrift SemiBold Condensed" pitchFamily="34" charset="0"/>
              </a:rPr>
              <a:t>Dia</a:t>
            </a:r>
            <a:r>
              <a:rPr lang="en-US" sz="2400" dirty="0">
                <a:latin typeface="Bahnschrift SemiBold Condensed" pitchFamily="34" charset="0"/>
              </a:rPr>
              <a:t> </a:t>
            </a:r>
            <a:r>
              <a:rPr lang="en-US" sz="2400" dirty="0" err="1">
                <a:latin typeface="Bahnschrift SemiBold Condensed" pitchFamily="34" charset="0"/>
              </a:rPr>
              <a:t>akan</a:t>
            </a:r>
            <a:r>
              <a:rPr lang="en-US" sz="2400" dirty="0">
                <a:latin typeface="Bahnschrift SemiBold Condensed" pitchFamily="34" charset="0"/>
              </a:rPr>
              <a:t> </a:t>
            </a:r>
            <a:r>
              <a:rPr lang="en-US" sz="2400" dirty="0" err="1">
                <a:latin typeface="Bahnschrift SemiBold Condensed" pitchFamily="34" charset="0"/>
              </a:rPr>
              <a:t>membangkitkan</a:t>
            </a:r>
            <a:r>
              <a:rPr lang="en-US" sz="2400" dirty="0">
                <a:latin typeface="Bahnschrift SemiBold Condensed" pitchFamily="34" charset="0"/>
              </a:rPr>
              <a:t> </a:t>
            </a:r>
            <a:r>
              <a:rPr lang="en-US" sz="2400" dirty="0" err="1">
                <a:latin typeface="Bahnschrift SemiBold Condensed" pitchFamily="34" charset="0"/>
              </a:rPr>
              <a:t>kita</a:t>
            </a:r>
            <a:r>
              <a:rPr lang="en-US" sz="2400" dirty="0">
                <a:latin typeface="Bahnschrift SemiBold Condensed" pitchFamily="34" charset="0"/>
              </a:rPr>
              <a:t> </a:t>
            </a:r>
            <a:r>
              <a:rPr lang="en-US" sz="2400" dirty="0" err="1">
                <a:latin typeface="Bahnschrift SemiBold Condensed" pitchFamily="34" charset="0"/>
              </a:rPr>
              <a:t>dan</a:t>
            </a:r>
            <a:r>
              <a:rPr lang="en-US" sz="2400" dirty="0">
                <a:latin typeface="Bahnschrift SemiBold Condensed" pitchFamily="34" charset="0"/>
              </a:rPr>
              <a:t> </a:t>
            </a:r>
            <a:r>
              <a:rPr lang="en-US" sz="2400" dirty="0" err="1">
                <a:latin typeface="Bahnschrift SemiBold Condensed" pitchFamily="34" charset="0"/>
              </a:rPr>
              <a:t>membawa</a:t>
            </a:r>
            <a:r>
              <a:rPr lang="en-US" sz="2400" dirty="0">
                <a:latin typeface="Bahnschrift SemiBold Condensed" pitchFamily="34" charset="0"/>
              </a:rPr>
              <a:t> </a:t>
            </a:r>
            <a:r>
              <a:rPr lang="en-US" sz="2400" dirty="0" err="1">
                <a:latin typeface="Bahnschrift SemiBold Condensed" pitchFamily="34" charset="0"/>
              </a:rPr>
              <a:t>kita</a:t>
            </a:r>
            <a:r>
              <a:rPr lang="en-US" sz="2400" dirty="0">
                <a:latin typeface="Bahnschrift SemiBold Condensed" pitchFamily="34" charset="0"/>
              </a:rPr>
              <a:t> </a:t>
            </a:r>
            <a:r>
              <a:rPr lang="en-US" sz="2400" dirty="0" err="1">
                <a:latin typeface="Bahnschrift SemiBold Condensed" pitchFamily="34" charset="0"/>
              </a:rPr>
              <a:t>kepada-Nya</a:t>
            </a:r>
            <a:r>
              <a:rPr lang="en-US" sz="2400" dirty="0">
                <a:latin typeface="Bahnschrift SemiBold Condensed" pitchFamily="34" charset="0"/>
              </a:rPr>
              <a:t>.   </a:t>
            </a:r>
          </a:p>
          <a:p>
            <a:pPr>
              <a:buFont typeface="Wingdings" pitchFamily="2" charset="2"/>
              <a:buChar char="ü"/>
            </a:pPr>
            <a:r>
              <a:rPr lang="en-US" sz="2400" dirty="0" err="1" smtClean="0">
                <a:latin typeface="Bahnschrift SemiBold Condensed" pitchFamily="34" charset="0"/>
              </a:rPr>
              <a:t>Karena</a:t>
            </a:r>
            <a:r>
              <a:rPr lang="en-US" sz="2400" dirty="0">
                <a:latin typeface="Bahnschrift SemiBold Condensed" pitchFamily="34" charset="0"/>
              </a:rPr>
              <a:t>, </a:t>
            </a:r>
            <a:r>
              <a:rPr lang="en-US" sz="2400" dirty="0" err="1">
                <a:latin typeface="Bahnschrift SemiBold Condensed" pitchFamily="34" charset="0"/>
              </a:rPr>
              <a:t>Yesus</a:t>
            </a:r>
            <a:r>
              <a:rPr lang="en-US" sz="2400" dirty="0">
                <a:latin typeface="Bahnschrift SemiBold Condensed" pitchFamily="34" charset="0"/>
              </a:rPr>
              <a:t> </a:t>
            </a:r>
            <a:r>
              <a:rPr lang="en-US" sz="2400" dirty="0" err="1">
                <a:latin typeface="Bahnschrift SemiBold Condensed" pitchFamily="34" charset="0"/>
              </a:rPr>
              <a:t>adalah</a:t>
            </a:r>
            <a:r>
              <a:rPr lang="en-US" sz="2400" dirty="0">
                <a:latin typeface="Bahnschrift SemiBold Condensed" pitchFamily="34" charset="0"/>
              </a:rPr>
              <a:t> </a:t>
            </a:r>
            <a:r>
              <a:rPr lang="en-US" sz="2400" dirty="0" err="1">
                <a:latin typeface="Bahnschrift SemiBold Condensed" pitchFamily="34" charset="0"/>
              </a:rPr>
              <a:t>Pengantara</a:t>
            </a:r>
            <a:r>
              <a:rPr lang="en-US" sz="2400" dirty="0">
                <a:latin typeface="Bahnschrift SemiBold Condensed" pitchFamily="34" charset="0"/>
              </a:rPr>
              <a:t> yang </a:t>
            </a:r>
            <a:r>
              <a:rPr lang="en-US" sz="2400" dirty="0" err="1">
                <a:latin typeface="Bahnschrift SemiBold Condensed" pitchFamily="34" charset="0"/>
              </a:rPr>
              <a:t>lebih</a:t>
            </a:r>
            <a:r>
              <a:rPr lang="en-US" sz="2400" dirty="0">
                <a:latin typeface="Bahnschrift SemiBold Condensed" pitchFamily="34" charset="0"/>
              </a:rPr>
              <a:t> </a:t>
            </a:r>
            <a:r>
              <a:rPr lang="en-US" sz="2400" dirty="0" err="1">
                <a:latin typeface="Bahnschrift SemiBold Condensed" pitchFamily="34" charset="0"/>
              </a:rPr>
              <a:t>besar</a:t>
            </a:r>
            <a:r>
              <a:rPr lang="en-US" sz="2400" dirty="0">
                <a:latin typeface="Bahnschrift SemiBold Condensed" pitchFamily="34" charset="0"/>
              </a:rPr>
              <a:t> </a:t>
            </a:r>
            <a:r>
              <a:rPr lang="en-US" sz="2400" dirty="0" err="1">
                <a:latin typeface="Bahnschrift SemiBold Condensed" pitchFamily="34" charset="0"/>
              </a:rPr>
              <a:t>daripada</a:t>
            </a:r>
            <a:r>
              <a:rPr lang="en-US" sz="2400" dirty="0">
                <a:latin typeface="Bahnschrift SemiBold Condensed" pitchFamily="34" charset="0"/>
              </a:rPr>
              <a:t> Musa </a:t>
            </a:r>
            <a:r>
              <a:rPr lang="en-US" sz="2400" dirty="0" err="1">
                <a:latin typeface="Bahnschrift SemiBold Condensed" pitchFamily="34" charset="0"/>
              </a:rPr>
              <a:t>sebab</a:t>
            </a:r>
            <a:r>
              <a:rPr lang="en-US" sz="2400" dirty="0">
                <a:latin typeface="Bahnschrift SemiBold Condensed" pitchFamily="34" charset="0"/>
              </a:rPr>
              <a:t> </a:t>
            </a:r>
            <a:r>
              <a:rPr lang="en-US" sz="2400" dirty="0" err="1">
                <a:latin typeface="Bahnschrift SemiBold Condensed" pitchFamily="34" charset="0"/>
              </a:rPr>
              <a:t>Dia</a:t>
            </a:r>
            <a:r>
              <a:rPr lang="en-US" sz="2400" dirty="0">
                <a:latin typeface="Bahnschrift SemiBold Condensed" pitchFamily="34" charset="0"/>
              </a:rPr>
              <a:t> </a:t>
            </a:r>
            <a:r>
              <a:rPr lang="en-US" sz="2400" dirty="0" err="1">
                <a:latin typeface="Bahnschrift SemiBold Condensed" pitchFamily="34" charset="0"/>
              </a:rPr>
              <a:t>melayani</a:t>
            </a:r>
            <a:r>
              <a:rPr lang="en-US" sz="2400" dirty="0">
                <a:latin typeface="Bahnschrift SemiBold Condensed" pitchFamily="34" charset="0"/>
              </a:rPr>
              <a:t> di </a:t>
            </a:r>
            <a:r>
              <a:rPr lang="en-US" sz="2400" dirty="0" err="1">
                <a:latin typeface="Bahnschrift SemiBold Condensed" pitchFamily="34" charset="0"/>
              </a:rPr>
              <a:t>tempat</a:t>
            </a:r>
            <a:r>
              <a:rPr lang="en-US" sz="2400" dirty="0">
                <a:latin typeface="Bahnschrift SemiBold Condensed" pitchFamily="34" charset="0"/>
              </a:rPr>
              <a:t> kudus </a:t>
            </a:r>
            <a:r>
              <a:rPr lang="en-US" sz="2400" dirty="0" err="1">
                <a:latin typeface="Bahnschrift SemiBold Condensed" pitchFamily="34" charset="0"/>
              </a:rPr>
              <a:t>surgawi</a:t>
            </a:r>
            <a:r>
              <a:rPr lang="en-US" sz="2400" dirty="0">
                <a:latin typeface="Bahnschrift SemiBold Condensed" pitchFamily="34" charset="0"/>
              </a:rPr>
              <a:t> </a:t>
            </a:r>
            <a:r>
              <a:rPr lang="en-US" sz="2400" dirty="0" err="1">
                <a:latin typeface="Bahnschrift SemiBold Condensed" pitchFamily="34" charset="0"/>
              </a:rPr>
              <a:t>dan</a:t>
            </a:r>
            <a:r>
              <a:rPr lang="en-US" sz="2400" dirty="0">
                <a:latin typeface="Bahnschrift SemiBold Condensed" pitchFamily="34" charset="0"/>
              </a:rPr>
              <a:t> </a:t>
            </a:r>
            <a:r>
              <a:rPr lang="en-US" sz="2400" dirty="0" err="1">
                <a:latin typeface="Bahnschrift SemiBold Condensed" pitchFamily="34" charset="0"/>
              </a:rPr>
              <a:t>telah</a:t>
            </a:r>
            <a:r>
              <a:rPr lang="en-US" sz="2400" dirty="0">
                <a:latin typeface="Bahnschrift SemiBold Condensed" pitchFamily="34" charset="0"/>
              </a:rPr>
              <a:t> </a:t>
            </a:r>
            <a:r>
              <a:rPr lang="en-US" sz="2400" dirty="0" err="1">
                <a:latin typeface="Bahnschrift SemiBold Condensed" pitchFamily="34" charset="0"/>
              </a:rPr>
              <a:t>mempersembahkan</a:t>
            </a:r>
            <a:r>
              <a:rPr lang="en-US" sz="2400" dirty="0">
                <a:latin typeface="Bahnschrift SemiBold Condensed" pitchFamily="34" charset="0"/>
              </a:rPr>
              <a:t> </a:t>
            </a:r>
            <a:r>
              <a:rPr lang="en-US" sz="2400" dirty="0" err="1">
                <a:latin typeface="Bahnschrift SemiBold Condensed" pitchFamily="34" charset="0"/>
              </a:rPr>
              <a:t>diri-Nya</a:t>
            </a:r>
            <a:r>
              <a:rPr lang="en-US" sz="2400" dirty="0">
                <a:latin typeface="Bahnschrift SemiBold Condensed" pitchFamily="34" charset="0"/>
              </a:rPr>
              <a:t> </a:t>
            </a:r>
            <a:r>
              <a:rPr lang="en-US" sz="2400" dirty="0" err="1">
                <a:latin typeface="Bahnschrift SemiBold Condensed" pitchFamily="34" charset="0"/>
              </a:rPr>
              <a:t>sebagai</a:t>
            </a:r>
            <a:r>
              <a:rPr lang="en-US" sz="2400" dirty="0">
                <a:latin typeface="Bahnschrift SemiBold Condensed" pitchFamily="34" charset="0"/>
              </a:rPr>
              <a:t> </a:t>
            </a:r>
            <a:r>
              <a:rPr lang="en-US" sz="2400" dirty="0" err="1">
                <a:latin typeface="Bahnschrift SemiBold Condensed" pitchFamily="34" charset="0"/>
              </a:rPr>
              <a:t>korban</a:t>
            </a:r>
            <a:r>
              <a:rPr lang="en-US" sz="2400" dirty="0">
                <a:latin typeface="Bahnschrift SemiBold Condensed" pitchFamily="34" charset="0"/>
              </a:rPr>
              <a:t> yang </a:t>
            </a:r>
            <a:r>
              <a:rPr lang="en-US" sz="2400" dirty="0" err="1">
                <a:latin typeface="Bahnschrift SemiBold Condensed" pitchFamily="34" charset="0"/>
              </a:rPr>
              <a:t>sempurna</a:t>
            </a:r>
            <a:r>
              <a:rPr lang="en-US" sz="2400" dirty="0">
                <a:latin typeface="Bahnschrift SemiBold Condensed" pitchFamily="34" charset="0"/>
              </a:rPr>
              <a:t> </a:t>
            </a:r>
            <a:r>
              <a:rPr lang="en-US" sz="2400" dirty="0" err="1">
                <a:latin typeface="Bahnschrift SemiBold Condensed" pitchFamily="34" charset="0"/>
              </a:rPr>
              <a:t>bagi</a:t>
            </a:r>
            <a:r>
              <a:rPr lang="en-US" sz="2400" dirty="0">
                <a:latin typeface="Bahnschrift SemiBold Condensed" pitchFamily="34" charset="0"/>
              </a:rPr>
              <a:t> </a:t>
            </a:r>
            <a:r>
              <a:rPr lang="en-US" sz="2400" dirty="0" err="1">
                <a:latin typeface="Bahnschrift SemiBold Condensed" pitchFamily="34" charset="0"/>
              </a:rPr>
              <a:t>kita</a:t>
            </a:r>
            <a:r>
              <a:rPr lang="en-US" sz="2400" dirty="0">
                <a:latin typeface="Bahnschrift SemiBold Condensed" pitchFamily="34" charset="0"/>
              </a:rPr>
              <a:t> [</a:t>
            </a:r>
            <a:r>
              <a:rPr lang="en-US" sz="2400" dirty="0" err="1" smtClean="0">
                <a:latin typeface="Bahnschrift SemiBold Condensed" pitchFamily="34" charset="0"/>
              </a:rPr>
              <a:t>Ibrani</a:t>
            </a:r>
            <a:r>
              <a:rPr lang="en-US" sz="2400" dirty="0">
                <a:latin typeface="Bahnschrift SemiBold Condensed" pitchFamily="34" charset="0"/>
              </a:rPr>
              <a:t> </a:t>
            </a:r>
            <a:r>
              <a:rPr lang="en-US" sz="2400" dirty="0" smtClean="0">
                <a:latin typeface="Bahnschrift SemiBold Condensed" pitchFamily="34" charset="0"/>
              </a:rPr>
              <a:t>8:1-5</a:t>
            </a:r>
            <a:r>
              <a:rPr lang="en-US" sz="2400" dirty="0">
                <a:latin typeface="Bahnschrift SemiBold Condensed" pitchFamily="34" charset="0"/>
              </a:rPr>
              <a:t>, </a:t>
            </a:r>
            <a:r>
              <a:rPr lang="en-US" sz="2400" dirty="0" err="1" smtClean="0">
                <a:latin typeface="Bahnschrift SemiBold Condensed" pitchFamily="34" charset="0"/>
              </a:rPr>
              <a:t>Ibrani</a:t>
            </a:r>
            <a:r>
              <a:rPr lang="en-US" sz="2400" dirty="0" smtClean="0">
                <a:latin typeface="Bahnschrift SemiBold Condensed" pitchFamily="34" charset="0"/>
              </a:rPr>
              <a:t> 10:5-10</a:t>
            </a:r>
            <a:r>
              <a:rPr lang="en-US" sz="2400" dirty="0">
                <a:latin typeface="Bahnschrift SemiBold Condensed" pitchFamily="34" charset="0"/>
              </a:rPr>
              <a:t>].</a:t>
            </a:r>
          </a:p>
        </p:txBody>
      </p:sp>
    </p:spTree>
    <p:extLst>
      <p:ext uri="{BB962C8B-B14F-4D97-AF65-F5344CB8AC3E}">
        <p14:creationId xmlns:p14="http://schemas.microsoft.com/office/powerpoint/2010/main" val="1494289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9193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67544" y="1268760"/>
            <a:ext cx="6059016" cy="4608512"/>
          </a:xfrm>
        </p:spPr>
        <p:txBody>
          <a:bodyPr/>
          <a:lstStyle/>
          <a:p>
            <a:pPr marL="0" indent="0">
              <a:buNone/>
            </a:pPr>
            <a:r>
              <a:rPr lang="en-US" dirty="0">
                <a:solidFill>
                  <a:srgbClr val="C00000"/>
                </a:solidFill>
                <a:latin typeface="Gill Sans Ultra Bold Condensed" pitchFamily="34" charset="0"/>
              </a:rPr>
              <a:t>YESUS </a:t>
            </a:r>
            <a:r>
              <a:rPr lang="en-US" dirty="0" err="1">
                <a:solidFill>
                  <a:srgbClr val="C00000"/>
                </a:solidFill>
                <a:latin typeface="Gill Sans Ultra Bold Condensed" pitchFamily="34" charset="0"/>
              </a:rPr>
              <a:t>adalah</a:t>
            </a:r>
            <a:r>
              <a:rPr lang="en-US" dirty="0">
                <a:solidFill>
                  <a:srgbClr val="C00000"/>
                </a:solidFill>
                <a:latin typeface="Gill Sans Ultra Bold Condensed" pitchFamily="34" charset="0"/>
              </a:rPr>
              <a:t> </a:t>
            </a:r>
            <a:r>
              <a:rPr lang="en-US" dirty="0" err="1">
                <a:solidFill>
                  <a:srgbClr val="C00000"/>
                </a:solidFill>
                <a:latin typeface="Gill Sans Ultra Bold Condensed" pitchFamily="34" charset="0"/>
              </a:rPr>
              <a:t>Pengantara</a:t>
            </a:r>
            <a:r>
              <a:rPr lang="en-US" dirty="0">
                <a:solidFill>
                  <a:srgbClr val="C00000"/>
                </a:solidFill>
                <a:latin typeface="Gill Sans Ultra Bold Condensed" pitchFamily="34" charset="0"/>
              </a:rPr>
              <a:t> </a:t>
            </a:r>
            <a:r>
              <a:rPr lang="en-US" dirty="0" err="1">
                <a:solidFill>
                  <a:srgbClr val="C00000"/>
                </a:solidFill>
                <a:latin typeface="Gill Sans Ultra Bold Condensed" pitchFamily="34" charset="0"/>
              </a:rPr>
              <a:t>sejati</a:t>
            </a:r>
            <a:r>
              <a:rPr lang="en-US" dirty="0">
                <a:solidFill>
                  <a:srgbClr val="C00000"/>
                </a:solidFill>
                <a:latin typeface="Gill Sans Ultra Bold Condensed" pitchFamily="34" charset="0"/>
              </a:rPr>
              <a:t>. </a:t>
            </a:r>
            <a:endParaRPr lang="en-US" dirty="0" smtClean="0">
              <a:solidFill>
                <a:srgbClr val="C00000"/>
              </a:solidFill>
              <a:latin typeface="Gill Sans Ultra Bold Condensed" pitchFamily="34" charset="0"/>
            </a:endParaRPr>
          </a:p>
          <a:p>
            <a:pPr marL="0" indent="0">
              <a:buNone/>
            </a:pPr>
            <a:r>
              <a:rPr lang="en-US" dirty="0" smtClean="0">
                <a:latin typeface="Gill Sans Ultra Bold Condensed" pitchFamily="34" charset="0"/>
              </a:rPr>
              <a:t>YESUS </a:t>
            </a:r>
            <a:r>
              <a:rPr lang="en-US" dirty="0" err="1">
                <a:latin typeface="Gill Sans Ultra Bold Condensed" pitchFamily="34" charset="0"/>
              </a:rPr>
              <a:t>memenuhi</a:t>
            </a:r>
            <a:r>
              <a:rPr lang="en-US" dirty="0">
                <a:latin typeface="Gill Sans Ultra Bold Condensed" pitchFamily="34" charset="0"/>
              </a:rPr>
              <a:t> </a:t>
            </a:r>
            <a:r>
              <a:rPr lang="en-US" dirty="0" err="1">
                <a:latin typeface="Gill Sans Ultra Bold Condensed" pitchFamily="34" charset="0"/>
              </a:rPr>
              <a:t>tuntutan</a:t>
            </a:r>
            <a:r>
              <a:rPr lang="en-US" dirty="0">
                <a:latin typeface="Gill Sans Ultra Bold Condensed" pitchFamily="34" charset="0"/>
              </a:rPr>
              <a:t> </a:t>
            </a:r>
            <a:r>
              <a:rPr lang="en-US" dirty="0" err="1">
                <a:latin typeface="Gill Sans Ultra Bold Condensed" pitchFamily="34" charset="0"/>
              </a:rPr>
              <a:t>perjanjian</a:t>
            </a:r>
            <a:r>
              <a:rPr lang="en-US" dirty="0">
                <a:latin typeface="Gill Sans Ultra Bold Condensed" pitchFamily="34" charset="0"/>
              </a:rPr>
              <a:t> </a:t>
            </a:r>
            <a:r>
              <a:rPr lang="en-US" dirty="0" err="1">
                <a:latin typeface="Gill Sans Ultra Bold Condensed" pitchFamily="34" charset="0"/>
              </a:rPr>
              <a:t>dengan</a:t>
            </a:r>
            <a:r>
              <a:rPr lang="en-US" dirty="0">
                <a:latin typeface="Gill Sans Ultra Bold Condensed" pitchFamily="34" charset="0"/>
              </a:rPr>
              <a:t> </a:t>
            </a:r>
            <a:r>
              <a:rPr lang="en-US" dirty="0" err="1">
                <a:latin typeface="Gill Sans Ultra Bold Condensed" pitchFamily="34" charset="0"/>
              </a:rPr>
              <a:t>taat</a:t>
            </a:r>
            <a:r>
              <a:rPr lang="en-US" dirty="0">
                <a:latin typeface="Gill Sans Ultra Bold Condensed" pitchFamily="34" charset="0"/>
              </a:rPr>
              <a:t>. </a:t>
            </a:r>
            <a:endParaRPr lang="en-US" dirty="0" smtClean="0">
              <a:latin typeface="Gill Sans Ultra Bold Condensed" pitchFamily="34" charset="0"/>
            </a:endParaRPr>
          </a:p>
          <a:p>
            <a:pPr marL="0" indent="0">
              <a:buNone/>
            </a:pPr>
            <a:r>
              <a:rPr lang="en-US" dirty="0" smtClean="0">
                <a:solidFill>
                  <a:srgbClr val="C00000"/>
                </a:solidFill>
                <a:latin typeface="Gill Sans Ultra Bold Condensed" pitchFamily="34" charset="0"/>
              </a:rPr>
              <a:t>YESUS </a:t>
            </a:r>
            <a:r>
              <a:rPr lang="en-US" dirty="0" err="1">
                <a:solidFill>
                  <a:srgbClr val="C00000"/>
                </a:solidFill>
                <a:latin typeface="Gill Sans Ultra Bold Condensed" pitchFamily="34" charset="0"/>
              </a:rPr>
              <a:t>taat</a:t>
            </a:r>
            <a:r>
              <a:rPr lang="en-US" dirty="0">
                <a:solidFill>
                  <a:srgbClr val="C00000"/>
                </a:solidFill>
                <a:latin typeface="Gill Sans Ultra Bold Condensed" pitchFamily="34" charset="0"/>
              </a:rPr>
              <a:t> </a:t>
            </a:r>
            <a:r>
              <a:rPr lang="en-US" dirty="0" err="1">
                <a:solidFill>
                  <a:srgbClr val="C00000"/>
                </a:solidFill>
                <a:latin typeface="Gill Sans Ultra Bold Condensed" pitchFamily="34" charset="0"/>
              </a:rPr>
              <a:t>sampai</a:t>
            </a:r>
            <a:r>
              <a:rPr lang="en-US" dirty="0">
                <a:solidFill>
                  <a:srgbClr val="C00000"/>
                </a:solidFill>
                <a:latin typeface="Gill Sans Ultra Bold Condensed" pitchFamily="34" charset="0"/>
              </a:rPr>
              <a:t> </a:t>
            </a:r>
            <a:r>
              <a:rPr lang="en-US" dirty="0" err="1">
                <a:solidFill>
                  <a:srgbClr val="C00000"/>
                </a:solidFill>
                <a:latin typeface="Gill Sans Ultra Bold Condensed" pitchFamily="34" charset="0"/>
              </a:rPr>
              <a:t>mati</a:t>
            </a:r>
            <a:r>
              <a:rPr lang="en-US" dirty="0">
                <a:solidFill>
                  <a:srgbClr val="C00000"/>
                </a:solidFill>
                <a:latin typeface="Gill Sans Ultra Bold Condensed" pitchFamily="34" charset="0"/>
              </a:rPr>
              <a:t>. </a:t>
            </a:r>
            <a:endParaRPr lang="en-US" dirty="0" smtClean="0">
              <a:solidFill>
                <a:srgbClr val="C00000"/>
              </a:solidFill>
              <a:latin typeface="Gill Sans Ultra Bold Condensed" pitchFamily="34" charset="0"/>
            </a:endParaRPr>
          </a:p>
          <a:p>
            <a:pPr marL="0" indent="0">
              <a:buNone/>
            </a:pPr>
            <a:r>
              <a:rPr lang="en-US" dirty="0" smtClean="0">
                <a:latin typeface="Gill Sans Ultra Bold Condensed" pitchFamily="34" charset="0"/>
              </a:rPr>
              <a:t>YESUS </a:t>
            </a:r>
            <a:r>
              <a:rPr lang="en-US" dirty="0" err="1">
                <a:latin typeface="Gill Sans Ultra Bold Condensed" pitchFamily="34" charset="0"/>
              </a:rPr>
              <a:t>bangkit</a:t>
            </a:r>
            <a:r>
              <a:rPr lang="en-US" dirty="0">
                <a:latin typeface="Gill Sans Ultra Bold Condensed" pitchFamily="34" charset="0"/>
              </a:rPr>
              <a:t> </a:t>
            </a:r>
            <a:r>
              <a:rPr lang="en-US" dirty="0" err="1">
                <a:latin typeface="Gill Sans Ultra Bold Condensed" pitchFamily="34" charset="0"/>
              </a:rPr>
              <a:t>dan</a:t>
            </a:r>
            <a:r>
              <a:rPr lang="en-US" dirty="0">
                <a:latin typeface="Gill Sans Ultra Bold Condensed" pitchFamily="34" charset="0"/>
              </a:rPr>
              <a:t> </a:t>
            </a:r>
            <a:r>
              <a:rPr lang="en-US" dirty="0" err="1">
                <a:latin typeface="Gill Sans Ultra Bold Condensed" pitchFamily="34" charset="0"/>
              </a:rPr>
              <a:t>memberi</a:t>
            </a:r>
            <a:r>
              <a:rPr lang="en-US" dirty="0">
                <a:latin typeface="Gill Sans Ultra Bold Condensed" pitchFamily="34" charset="0"/>
              </a:rPr>
              <a:t> </a:t>
            </a:r>
            <a:r>
              <a:rPr lang="en-US" dirty="0" err="1">
                <a:latin typeface="Gill Sans Ultra Bold Condensed" pitchFamily="34" charset="0"/>
              </a:rPr>
              <a:t>jaminan</a:t>
            </a:r>
            <a:r>
              <a:rPr lang="en-US" dirty="0">
                <a:latin typeface="Gill Sans Ultra Bold Condensed" pitchFamily="34" charset="0"/>
              </a:rPr>
              <a:t> </a:t>
            </a:r>
            <a:r>
              <a:rPr lang="en-US" dirty="0" smtClean="0">
                <a:latin typeface="Gill Sans Ultra Bold Condensed" pitchFamily="34" charset="0"/>
              </a:rPr>
              <a:t>yang </a:t>
            </a:r>
            <a:r>
              <a:rPr lang="en-US" dirty="0" err="1">
                <a:latin typeface="Gill Sans Ultra Bold Condensed" pitchFamily="34" charset="0"/>
              </a:rPr>
              <a:t>pasti</a:t>
            </a:r>
            <a:r>
              <a:rPr lang="en-US" dirty="0">
                <a:latin typeface="Gill Sans Ultra Bold Condensed" pitchFamily="34" charset="0"/>
              </a:rPr>
              <a:t> </a:t>
            </a:r>
            <a:r>
              <a:rPr lang="en-US" dirty="0" err="1">
                <a:latin typeface="Gill Sans Ultra Bold Condensed" pitchFamily="34" charset="0"/>
              </a:rPr>
              <a:t>kepada</a:t>
            </a:r>
            <a:r>
              <a:rPr lang="en-US" dirty="0">
                <a:latin typeface="Gill Sans Ultra Bold Condensed" pitchFamily="34" charset="0"/>
              </a:rPr>
              <a:t> </a:t>
            </a:r>
            <a:r>
              <a:rPr lang="en-US" dirty="0" err="1">
                <a:latin typeface="Gill Sans Ultra Bold Condensed" pitchFamily="34" charset="0"/>
              </a:rPr>
              <a:t>mereka</a:t>
            </a:r>
            <a:r>
              <a:rPr lang="en-US" dirty="0">
                <a:latin typeface="Gill Sans Ultra Bold Condensed" pitchFamily="34" charset="0"/>
              </a:rPr>
              <a:t> yang </a:t>
            </a:r>
            <a:r>
              <a:rPr lang="en-US" dirty="0" err="1">
                <a:latin typeface="Gill Sans Ultra Bold Condensed" pitchFamily="34" charset="0"/>
              </a:rPr>
              <a:t>taat</a:t>
            </a:r>
            <a:r>
              <a:rPr lang="en-US" dirty="0">
                <a:latin typeface="Gill Sans Ultra Bold Condensed" pitchFamily="34" charset="0"/>
              </a:rPr>
              <a:t> </a:t>
            </a:r>
            <a:r>
              <a:rPr lang="en-US" dirty="0" err="1" smtClean="0">
                <a:latin typeface="Gill Sans Ultra Bold Condensed" pitchFamily="34" charset="0"/>
              </a:rPr>
              <a:t>karena</a:t>
            </a:r>
            <a:r>
              <a:rPr lang="en-US" dirty="0" smtClean="0">
                <a:latin typeface="Gill Sans Ultra Bold Condensed" pitchFamily="34" charset="0"/>
              </a:rPr>
              <a:t> </a:t>
            </a:r>
            <a:r>
              <a:rPr lang="en-US" dirty="0" err="1">
                <a:latin typeface="Gill Sans Ultra Bold Condensed" pitchFamily="34" charset="0"/>
              </a:rPr>
              <a:t>imannya</a:t>
            </a:r>
            <a:r>
              <a:rPr lang="en-US" dirty="0">
                <a:latin typeface="Gill Sans Ultra Bold Condensed" pitchFamily="34" charset="0"/>
              </a:rPr>
              <a:t>.</a:t>
            </a:r>
          </a:p>
        </p:txBody>
      </p:sp>
    </p:spTree>
    <p:extLst>
      <p:ext uri="{BB962C8B-B14F-4D97-AF65-F5344CB8AC3E}">
        <p14:creationId xmlns:p14="http://schemas.microsoft.com/office/powerpoint/2010/main" val="157011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88"/>
            <a:ext cx="91673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71400"/>
            <a:ext cx="727280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725" y="389347"/>
            <a:ext cx="7715200" cy="1354162"/>
          </a:xfrm>
        </p:spPr>
        <p:txBody>
          <a:bodyPr>
            <a:normAutofit fontScale="90000"/>
          </a:bodyPr>
          <a:lstStyle/>
          <a:p>
            <a:r>
              <a:rPr lang="en-US" sz="3600" dirty="0" smtClean="0">
                <a:solidFill>
                  <a:srgbClr val="FFFF00"/>
                </a:solidFill>
                <a:latin typeface="Impact" pitchFamily="34" charset="0"/>
              </a:rPr>
              <a:t>PERJANJIAN </a:t>
            </a:r>
            <a:r>
              <a:rPr lang="en-US" sz="3600" dirty="0">
                <a:solidFill>
                  <a:srgbClr val="FFFF00"/>
                </a:solidFill>
                <a:latin typeface="Impact" pitchFamily="34" charset="0"/>
              </a:rPr>
              <a:t>BARU MEMILIKI JANJI </a:t>
            </a:r>
            <a:r>
              <a:rPr lang="en-US" sz="3600" dirty="0" smtClean="0">
                <a:solidFill>
                  <a:srgbClr val="FFFF00"/>
                </a:solidFill>
                <a:latin typeface="Impact" pitchFamily="34" charset="0"/>
              </a:rPr>
              <a:t/>
            </a:r>
            <a:br>
              <a:rPr lang="en-US" sz="3600" dirty="0" smtClean="0">
                <a:solidFill>
                  <a:srgbClr val="FFFF00"/>
                </a:solidFill>
                <a:latin typeface="Impact" pitchFamily="34" charset="0"/>
              </a:rPr>
            </a:br>
            <a:r>
              <a:rPr lang="en-US" sz="3600" dirty="0" smtClean="0">
                <a:solidFill>
                  <a:srgbClr val="FFFF00"/>
                </a:solidFill>
                <a:latin typeface="Impact" pitchFamily="34" charset="0"/>
              </a:rPr>
              <a:t>YANG </a:t>
            </a:r>
            <a:r>
              <a:rPr lang="en-US" sz="3600" dirty="0">
                <a:solidFill>
                  <a:srgbClr val="FFFF00"/>
                </a:solidFill>
                <a:latin typeface="Impact" pitchFamily="34" charset="0"/>
              </a:rPr>
              <a:t>LEBIH </a:t>
            </a:r>
            <a:r>
              <a:rPr lang="en-US" sz="3600" dirty="0" smtClean="0">
                <a:solidFill>
                  <a:srgbClr val="FFFF00"/>
                </a:solidFill>
                <a:latin typeface="Impact" pitchFamily="34" charset="0"/>
              </a:rPr>
              <a:t>MULIA</a:t>
            </a:r>
            <a:br>
              <a:rPr lang="en-US" sz="3600" dirty="0" smtClean="0">
                <a:solidFill>
                  <a:srgbClr val="FFFF00"/>
                </a:solidFill>
                <a:latin typeface="Impact" pitchFamily="34" charset="0"/>
              </a:rPr>
            </a:br>
            <a:r>
              <a:rPr lang="en-US" sz="3100" dirty="0" err="1">
                <a:solidFill>
                  <a:schemeClr val="bg1"/>
                </a:solidFill>
                <a:latin typeface="Bernard MT Condensed" pitchFamily="18" charset="0"/>
              </a:rPr>
              <a:t>Rabu</a:t>
            </a:r>
            <a:r>
              <a:rPr lang="en-US" sz="3100" dirty="0">
                <a:solidFill>
                  <a:schemeClr val="bg1"/>
                </a:solidFill>
                <a:latin typeface="Bernard MT Condensed" pitchFamily="18" charset="0"/>
              </a:rPr>
              <a:t>, 16 </a:t>
            </a:r>
            <a:r>
              <a:rPr lang="en-US" sz="3100" dirty="0" err="1">
                <a:solidFill>
                  <a:schemeClr val="bg1"/>
                </a:solidFill>
                <a:latin typeface="Bernard MT Condensed" pitchFamily="18" charset="0"/>
              </a:rPr>
              <a:t>Februari</a:t>
            </a:r>
            <a:r>
              <a:rPr lang="en-US" sz="3100" dirty="0">
                <a:solidFill>
                  <a:schemeClr val="bg1"/>
                </a:solidFill>
                <a:latin typeface="Bernard MT Condensed" pitchFamily="18" charset="0"/>
              </a:rPr>
              <a:t> 2022</a:t>
            </a:r>
          </a:p>
        </p:txBody>
      </p:sp>
      <p:sp>
        <p:nvSpPr>
          <p:cNvPr id="3" name="Content Placeholder 2"/>
          <p:cNvSpPr>
            <a:spLocks noGrp="1"/>
          </p:cNvSpPr>
          <p:nvPr>
            <p:ph idx="1"/>
          </p:nvPr>
        </p:nvSpPr>
        <p:spPr>
          <a:xfrm>
            <a:off x="457200" y="2204865"/>
            <a:ext cx="8229600" cy="1080119"/>
          </a:xfrm>
        </p:spPr>
        <p:txBody>
          <a:bodyPr>
            <a:normAutofit/>
          </a:bodyPr>
          <a:lstStyle/>
          <a:p>
            <a:pPr marL="0" indent="0">
              <a:buNone/>
            </a:pPr>
            <a:r>
              <a:rPr lang="en-US" sz="2000" dirty="0" err="1">
                <a:latin typeface="Arial Black" pitchFamily="34" charset="0"/>
              </a:rPr>
              <a:t>Apakah</a:t>
            </a:r>
            <a:r>
              <a:rPr lang="en-US" sz="2000" dirty="0">
                <a:latin typeface="Arial Black" pitchFamily="34" charset="0"/>
              </a:rPr>
              <a:t> </a:t>
            </a:r>
            <a:r>
              <a:rPr lang="en-US" sz="2000" dirty="0" err="1">
                <a:latin typeface="Arial Black" pitchFamily="34" charset="0"/>
              </a:rPr>
              <a:t>persamaan</a:t>
            </a:r>
            <a:r>
              <a:rPr lang="en-US" sz="2000" dirty="0">
                <a:latin typeface="Arial Black" pitchFamily="34" charset="0"/>
              </a:rPr>
              <a:t> </a:t>
            </a:r>
            <a:r>
              <a:rPr lang="en-US" sz="2000" dirty="0" err="1">
                <a:latin typeface="Arial Black" pitchFamily="34" charset="0"/>
              </a:rPr>
              <a:t>dan</a:t>
            </a:r>
            <a:r>
              <a:rPr lang="en-US" sz="2000" dirty="0">
                <a:latin typeface="Arial Black" pitchFamily="34" charset="0"/>
              </a:rPr>
              <a:t> </a:t>
            </a:r>
            <a:r>
              <a:rPr lang="en-US" sz="2000" dirty="0" err="1">
                <a:latin typeface="Arial Black" pitchFamily="34" charset="0"/>
              </a:rPr>
              <a:t>perbedaan</a:t>
            </a:r>
            <a:r>
              <a:rPr lang="en-US" sz="2000" dirty="0">
                <a:latin typeface="Arial Black" pitchFamily="34" charset="0"/>
              </a:rPr>
              <a:t> </a:t>
            </a:r>
            <a:r>
              <a:rPr lang="en-US" sz="2000" dirty="0" err="1">
                <a:latin typeface="Arial Black" pitchFamily="34" charset="0"/>
              </a:rPr>
              <a:t>antara</a:t>
            </a:r>
            <a:r>
              <a:rPr lang="en-US" sz="2000" dirty="0">
                <a:latin typeface="Arial Black" pitchFamily="34" charset="0"/>
              </a:rPr>
              <a:t> </a:t>
            </a:r>
            <a:r>
              <a:rPr lang="en-US" sz="2000" dirty="0" err="1">
                <a:latin typeface="Arial Black" pitchFamily="34" charset="0"/>
              </a:rPr>
              <a:t>janji</a:t>
            </a:r>
            <a:r>
              <a:rPr lang="en-US" sz="2000" dirty="0">
                <a:latin typeface="Arial Black" pitchFamily="34" charset="0"/>
              </a:rPr>
              <a:t> di </a:t>
            </a:r>
            <a:r>
              <a:rPr lang="en-US" sz="2000" dirty="0" err="1">
                <a:latin typeface="Arial Black" pitchFamily="34" charset="0"/>
              </a:rPr>
              <a:t>perjanjian</a:t>
            </a:r>
            <a:r>
              <a:rPr lang="en-US" sz="2000" dirty="0">
                <a:latin typeface="Arial Black" pitchFamily="34" charset="0"/>
              </a:rPr>
              <a:t> lama </a:t>
            </a:r>
            <a:r>
              <a:rPr lang="en-US" sz="2000" dirty="0" err="1">
                <a:latin typeface="Arial Black" pitchFamily="34" charset="0"/>
              </a:rPr>
              <a:t>dan</a:t>
            </a:r>
            <a:r>
              <a:rPr lang="en-US" sz="2000" dirty="0">
                <a:latin typeface="Arial Black" pitchFamily="34" charset="0"/>
              </a:rPr>
              <a:t> </a:t>
            </a:r>
            <a:r>
              <a:rPr lang="en-US" sz="2000" dirty="0" err="1">
                <a:latin typeface="Arial Black" pitchFamily="34" charset="0"/>
              </a:rPr>
              <a:t>perjanjian</a:t>
            </a:r>
            <a:r>
              <a:rPr lang="en-US" sz="2000" dirty="0">
                <a:latin typeface="Arial Black" pitchFamily="34" charset="0"/>
              </a:rPr>
              <a:t> </a:t>
            </a:r>
            <a:r>
              <a:rPr lang="en-US" sz="2000" dirty="0" err="1">
                <a:latin typeface="Arial Black" pitchFamily="34" charset="0"/>
              </a:rPr>
              <a:t>baru</a:t>
            </a:r>
            <a:r>
              <a:rPr lang="en-US" sz="2000" dirty="0">
                <a:latin typeface="Arial Black" pitchFamily="34" charset="0"/>
              </a:rPr>
              <a:t>? </a:t>
            </a:r>
            <a:endParaRPr lang="en-US" sz="2000" dirty="0" smtClean="0">
              <a:latin typeface="Arial Black" pitchFamily="34" charset="0"/>
            </a:endParaRPr>
          </a:p>
          <a:p>
            <a:pPr marL="0" indent="0">
              <a:buNone/>
            </a:pPr>
            <a:r>
              <a:rPr lang="en-US" sz="2000" dirty="0" err="1" smtClean="0">
                <a:latin typeface="Arial Black" pitchFamily="34" charset="0"/>
              </a:rPr>
              <a:t>Keluaran</a:t>
            </a:r>
            <a:r>
              <a:rPr lang="en-US" sz="2000" dirty="0" smtClean="0">
                <a:latin typeface="Arial Black" pitchFamily="34" charset="0"/>
              </a:rPr>
              <a:t> </a:t>
            </a:r>
            <a:r>
              <a:rPr lang="en-US" sz="2000" dirty="0">
                <a:latin typeface="Arial Black" pitchFamily="34" charset="0"/>
              </a:rPr>
              <a:t>24:1-8, </a:t>
            </a:r>
            <a:r>
              <a:rPr lang="en-US" sz="2000" dirty="0" err="1">
                <a:latin typeface="Arial Black" pitchFamily="34" charset="0"/>
              </a:rPr>
              <a:t>Ibrani</a:t>
            </a:r>
            <a:r>
              <a:rPr lang="en-US" sz="2000" dirty="0">
                <a:latin typeface="Arial Black" pitchFamily="34" charset="0"/>
              </a:rPr>
              <a:t> 10:5-10   </a:t>
            </a:r>
            <a:endParaRPr lang="en-US" sz="2000" dirty="0" smtClean="0">
              <a:latin typeface="Arial Black" pitchFamily="34" charset="0"/>
            </a:endParaRPr>
          </a:p>
        </p:txBody>
      </p:sp>
      <p:sp>
        <p:nvSpPr>
          <p:cNvPr id="6" name="Rectangle 5"/>
          <p:cNvSpPr/>
          <p:nvPr/>
        </p:nvSpPr>
        <p:spPr>
          <a:xfrm>
            <a:off x="1403648" y="3376151"/>
            <a:ext cx="7488832" cy="3293209"/>
          </a:xfrm>
          <a:prstGeom prst="rect">
            <a:avLst/>
          </a:prstGeom>
          <a:solidFill>
            <a:schemeClr val="accent4">
              <a:lumMod val="50000"/>
            </a:schemeClr>
          </a:solidFill>
        </p:spPr>
        <p:txBody>
          <a:bodyPr wrap="square">
            <a:spAutoFit/>
          </a:bodyPr>
          <a:lstStyle/>
          <a:p>
            <a:r>
              <a:rPr lang="en-US" sz="2600" dirty="0" err="1" smtClean="0">
                <a:solidFill>
                  <a:srgbClr val="FFFF00"/>
                </a:solidFill>
                <a:latin typeface="Bahnschrift SemiBold Condensed" pitchFamily="34" charset="0"/>
              </a:rPr>
              <a:t>Perjanjian</a:t>
            </a:r>
            <a:r>
              <a:rPr lang="en-US" sz="2600" dirty="0" smtClean="0">
                <a:solidFill>
                  <a:srgbClr val="FFFF00"/>
                </a:solidFill>
                <a:latin typeface="Bahnschrift SemiBold Condensed" pitchFamily="34" charset="0"/>
              </a:rPr>
              <a:t> </a:t>
            </a:r>
            <a:r>
              <a:rPr lang="en-US" sz="2600" dirty="0" err="1">
                <a:solidFill>
                  <a:srgbClr val="FFFF00"/>
                </a:solidFill>
                <a:latin typeface="Bahnschrift SemiBold Condensed" pitchFamily="34" charset="0"/>
              </a:rPr>
              <a:t>antara</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Tuhan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dan</a:t>
            </a:r>
            <a:r>
              <a:rPr lang="en-US" sz="2600" dirty="0">
                <a:solidFill>
                  <a:srgbClr val="FFFF00"/>
                </a:solidFill>
                <a:latin typeface="Bahnschrift SemiBold Condensed" pitchFamily="34" charset="0"/>
              </a:rPr>
              <a:t> Israel </a:t>
            </a:r>
            <a:r>
              <a:rPr lang="en-US" sz="2600" dirty="0" err="1">
                <a:solidFill>
                  <a:srgbClr val="FFFF00"/>
                </a:solidFill>
                <a:latin typeface="Bahnschrift SemiBold Condensed" pitchFamily="34" charset="0"/>
              </a:rPr>
              <a:t>disahkan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dengan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darah</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Caranya</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adalah</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darah</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dari</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hewan</a:t>
            </a:r>
            <a:r>
              <a:rPr lang="en-US" sz="2600" dirty="0">
                <a:solidFill>
                  <a:srgbClr val="FFFF00"/>
                </a:solidFill>
                <a:latin typeface="Bahnschrift SemiBold Condensed" pitchFamily="34" charset="0"/>
              </a:rPr>
              <a:t> yang </a:t>
            </a:r>
            <a:r>
              <a:rPr lang="en-US" sz="2600" dirty="0" err="1">
                <a:solidFill>
                  <a:srgbClr val="FFFF00"/>
                </a:solidFill>
                <a:latin typeface="Bahnschrift SemiBold Condensed" pitchFamily="34" charset="0"/>
              </a:rPr>
              <a:t>dikorbankan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ini</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dicurahkan</a:t>
            </a:r>
            <a:r>
              <a:rPr lang="en-US" sz="2600" dirty="0">
                <a:solidFill>
                  <a:srgbClr val="FFFF00"/>
                </a:solidFill>
                <a:latin typeface="Bahnschrift SemiBold Condensed" pitchFamily="34" charset="0"/>
              </a:rPr>
              <a:t> di </a:t>
            </a:r>
            <a:r>
              <a:rPr lang="en-US" sz="2600" dirty="0" err="1">
                <a:solidFill>
                  <a:srgbClr val="FFFF00"/>
                </a:solidFill>
                <a:latin typeface="Bahnschrift SemiBold Condensed" pitchFamily="34" charset="0"/>
              </a:rPr>
              <a:t>atas</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mezbah</a:t>
            </a:r>
            <a:r>
              <a:rPr lang="en-US" sz="2600" dirty="0">
                <a:solidFill>
                  <a:srgbClr val="FFFF00"/>
                </a:solidFill>
                <a:latin typeface="Bahnschrift SemiBold Condensed" pitchFamily="34" charset="0"/>
              </a:rPr>
              <a:t>, yang </a:t>
            </a:r>
            <a:r>
              <a:rPr lang="en-US" sz="2600" dirty="0" err="1">
                <a:solidFill>
                  <a:srgbClr val="FFFF00"/>
                </a:solidFill>
                <a:latin typeface="Bahnschrift SemiBold Condensed" pitchFamily="34" charset="0"/>
              </a:rPr>
              <a:t>melambangkan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Tuhan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pada</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dua</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belas</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tiang</a:t>
            </a:r>
            <a:r>
              <a:rPr lang="en-US" sz="2600" dirty="0">
                <a:solidFill>
                  <a:srgbClr val="FFFF00"/>
                </a:solidFill>
                <a:latin typeface="Bahnschrift SemiBold Condensed" pitchFamily="34" charset="0"/>
              </a:rPr>
              <a:t>, yang </a:t>
            </a:r>
            <a:r>
              <a:rPr lang="en-US" sz="2600" dirty="0" err="1">
                <a:solidFill>
                  <a:srgbClr val="FFFF00"/>
                </a:solidFill>
                <a:latin typeface="Bahnschrift SemiBold Condensed" pitchFamily="34" charset="0"/>
              </a:rPr>
              <a:t>melambangkan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seluruh</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umat</a:t>
            </a:r>
            <a:r>
              <a:rPr lang="en-US" sz="2600" dirty="0">
                <a:solidFill>
                  <a:srgbClr val="FFFF00"/>
                </a:solidFill>
                <a:latin typeface="Bahnschrift SemiBold Condensed" pitchFamily="34" charset="0"/>
              </a:rPr>
              <a:t>. Di </a:t>
            </a:r>
            <a:r>
              <a:rPr lang="en-US" sz="2600" dirty="0" err="1">
                <a:solidFill>
                  <a:srgbClr val="FFFF00"/>
                </a:solidFill>
                <a:latin typeface="Bahnschrift SemiBold Condensed" pitchFamily="34" charset="0"/>
              </a:rPr>
              <a:t>sini</a:t>
            </a:r>
            <a:r>
              <a:rPr lang="en-US" sz="2600" dirty="0">
                <a:solidFill>
                  <a:srgbClr val="FFFF00"/>
                </a:solidFill>
                <a:latin typeface="Bahnschrift SemiBold Condensed" pitchFamily="34" charset="0"/>
              </a:rPr>
              <a:t> orang-orang Israel </a:t>
            </a:r>
            <a:r>
              <a:rPr lang="en-US" sz="2600" dirty="0" err="1">
                <a:solidFill>
                  <a:srgbClr val="FFFF00"/>
                </a:solidFill>
                <a:latin typeface="Bahnschrift SemiBold Condensed" pitchFamily="34" charset="0"/>
              </a:rPr>
              <a:t>membuat</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janji</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untuk</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mematuhi</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semua</a:t>
            </a:r>
            <a:r>
              <a:rPr lang="en-US" sz="2600" dirty="0">
                <a:solidFill>
                  <a:srgbClr val="FFFF00"/>
                </a:solidFill>
                <a:latin typeface="Bahnschrift SemiBold Condensed" pitchFamily="34" charset="0"/>
              </a:rPr>
              <a:t> yang </a:t>
            </a:r>
            <a:r>
              <a:rPr lang="en-US" sz="2600" dirty="0" err="1">
                <a:solidFill>
                  <a:srgbClr val="FFFF00"/>
                </a:solidFill>
                <a:latin typeface="Bahnschrift SemiBold Condensed" pitchFamily="34" charset="0"/>
              </a:rPr>
              <a:t>Tuhan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telah</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katakan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Demikian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juga</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janji</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Ilahi</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apa</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yg</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dituntut</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dari</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kita</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saat</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kita</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memasuki</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perjanjian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dengan</a:t>
            </a:r>
            <a:r>
              <a:rPr lang="en-US" sz="2600" dirty="0">
                <a:solidFill>
                  <a:srgbClr val="FFFF00"/>
                </a:solidFill>
                <a:latin typeface="Bahnschrift SemiBold Condensed" pitchFamily="34" charset="0"/>
              </a:rPr>
              <a:t> Allah, yang </a:t>
            </a:r>
            <a:r>
              <a:rPr lang="en-US" sz="2600" dirty="0" err="1">
                <a:solidFill>
                  <a:srgbClr val="FFFF00"/>
                </a:solidFill>
                <a:latin typeface="Bahnschrift SemiBold Condensed" pitchFamily="34" charset="0"/>
              </a:rPr>
              <a:t>disahkan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dengan</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darah</a:t>
            </a:r>
            <a:r>
              <a:rPr lang="en-US" sz="2600" dirty="0">
                <a:solidFill>
                  <a:srgbClr val="FFFF00"/>
                </a:solidFill>
                <a:latin typeface="Bahnschrift SemiBold Condensed" pitchFamily="34" charset="0"/>
              </a:rPr>
              <a:t> </a:t>
            </a:r>
            <a:r>
              <a:rPr lang="en-US" sz="2600" dirty="0" err="1">
                <a:solidFill>
                  <a:srgbClr val="FFFF00"/>
                </a:solidFill>
                <a:latin typeface="Bahnschrift SemiBold Condensed" pitchFamily="34" charset="0"/>
              </a:rPr>
              <a:t>Kristus</a:t>
            </a:r>
            <a:r>
              <a:rPr lang="en-US" sz="2600" dirty="0">
                <a:solidFill>
                  <a:srgbClr val="FFFF00"/>
                </a:solidFill>
                <a:latin typeface="Bahnschrift SemiBold Condensed" pitchFamily="34" charset="0"/>
              </a:rPr>
              <a:t>.</a:t>
            </a:r>
          </a:p>
        </p:txBody>
      </p:sp>
      <p:sp>
        <p:nvSpPr>
          <p:cNvPr id="7" name="Rectangle 6"/>
          <p:cNvSpPr/>
          <p:nvPr/>
        </p:nvSpPr>
        <p:spPr>
          <a:xfrm>
            <a:off x="467544" y="3645024"/>
            <a:ext cx="576064" cy="2400657"/>
          </a:xfrm>
          <a:prstGeom prst="rect">
            <a:avLst/>
          </a:prstGeom>
          <a:noFill/>
        </p:spPr>
        <p:txBody>
          <a:bodyPr wrap="square" lIns="91440" tIns="45720" rIns="91440" bIns="45720">
            <a:spAutoFit/>
          </a:bodyPr>
          <a:lstStyle/>
          <a:p>
            <a:pPr algn="ctr"/>
            <a:r>
              <a:rPr lang="en-US" sz="15000" b="1" cap="none" spc="0" dirty="0"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latin typeface="Arial Black" pitchFamily="34" charset="0"/>
              </a:rPr>
              <a:t>1</a:t>
            </a:r>
            <a:endParaRPr lang="en-US" sz="15000" b="1" cap="none" spc="0" dirty="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latin typeface="Arial Black" pitchFamily="34" charset="0"/>
            </a:endParaRPr>
          </a:p>
        </p:txBody>
      </p:sp>
    </p:spTree>
    <p:extLst>
      <p:ext uri="{BB962C8B-B14F-4D97-AF65-F5344CB8AC3E}">
        <p14:creationId xmlns:p14="http://schemas.microsoft.com/office/powerpoint/2010/main" val="632160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88"/>
            <a:ext cx="91673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403648" y="4797152"/>
            <a:ext cx="7567558" cy="1800200"/>
          </a:xfrm>
          <a:solidFill>
            <a:schemeClr val="accent2">
              <a:lumMod val="50000"/>
            </a:schemeClr>
          </a:solidFill>
        </p:spPr>
        <p:txBody>
          <a:bodyPr>
            <a:noAutofit/>
          </a:bodyPr>
          <a:lstStyle/>
          <a:p>
            <a:pPr marL="0" indent="0">
              <a:buNone/>
            </a:pPr>
            <a:r>
              <a:rPr lang="en-US" sz="2200" dirty="0" err="1" smtClean="0">
                <a:solidFill>
                  <a:schemeClr val="bg1"/>
                </a:solidFill>
                <a:latin typeface="Bahnschrift SemiBold Condensed" pitchFamily="34" charset="0"/>
              </a:rPr>
              <a:t>Ketaatan</a:t>
            </a:r>
            <a:r>
              <a:rPr lang="en-US" sz="2200" dirty="0" smtClean="0">
                <a:solidFill>
                  <a:schemeClr val="bg1"/>
                </a:solidFill>
                <a:latin typeface="Bahnschrift SemiBold Condensed" pitchFamily="34" charset="0"/>
              </a:rPr>
              <a:t> </a:t>
            </a:r>
            <a:r>
              <a:rPr lang="en-US" sz="2200" dirty="0" err="1">
                <a:solidFill>
                  <a:schemeClr val="bg1"/>
                </a:solidFill>
                <a:latin typeface="Bahnschrift SemiBold Condensed" pitchFamily="34" charset="0"/>
              </a:rPr>
              <a:t>Yesus</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menjamin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janji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perjanjian</a:t>
            </a:r>
            <a:r>
              <a:rPr lang="en-US" sz="2200" dirty="0">
                <a:solidFill>
                  <a:schemeClr val="bg1"/>
                </a:solidFill>
                <a:latin typeface="Bahnschrift SemiBold Condensed" pitchFamily="34" charset="0"/>
              </a:rPr>
              <a:t> [</a:t>
            </a:r>
            <a:r>
              <a:rPr lang="en-US" sz="2200" dirty="0" err="1" smtClean="0">
                <a:solidFill>
                  <a:schemeClr val="bg1"/>
                </a:solidFill>
                <a:latin typeface="Bahnschrift SemiBold Condensed" pitchFamily="34" charset="0"/>
              </a:rPr>
              <a:t>Ibrani</a:t>
            </a:r>
            <a:r>
              <a:rPr lang="en-US" sz="2200" dirty="0" smtClean="0">
                <a:solidFill>
                  <a:schemeClr val="bg1"/>
                </a:solidFill>
                <a:latin typeface="Bahnschrift SemiBold Condensed" pitchFamily="34" charset="0"/>
              </a:rPr>
              <a:t> 7</a:t>
            </a:r>
            <a:r>
              <a:rPr lang="en-US" sz="2200" dirty="0">
                <a:solidFill>
                  <a:schemeClr val="bg1"/>
                </a:solidFill>
                <a:latin typeface="Bahnschrift SemiBold Condensed" pitchFamily="34" charset="0"/>
              </a:rPr>
              <a:t>: 22]. Hal </a:t>
            </a:r>
            <a:r>
              <a:rPr lang="en-US" sz="2200" dirty="0" err="1">
                <a:solidFill>
                  <a:schemeClr val="bg1"/>
                </a:solidFill>
                <a:latin typeface="Bahnschrift SemiBold Condensed" pitchFamily="34" charset="0"/>
              </a:rPr>
              <a:t>ini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menuntut</a:t>
            </a:r>
            <a:r>
              <a:rPr lang="en-US" sz="2200" dirty="0">
                <a:solidFill>
                  <a:schemeClr val="bg1"/>
                </a:solidFill>
                <a:latin typeface="Bahnschrift SemiBold Condensed" pitchFamily="34" charset="0"/>
              </a:rPr>
              <a:t> agar </a:t>
            </a:r>
            <a:r>
              <a:rPr lang="en-US" sz="2200" dirty="0" err="1">
                <a:solidFill>
                  <a:schemeClr val="bg1"/>
                </a:solidFill>
                <a:latin typeface="Bahnschrift SemiBold Condensed" pitchFamily="34" charset="0"/>
              </a:rPr>
              <a:t>Tuhan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memberi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Dia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berkat-berkat</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perjanjian</a:t>
            </a:r>
            <a:r>
              <a:rPr lang="en-US" sz="2200" dirty="0">
                <a:solidFill>
                  <a:schemeClr val="bg1"/>
                </a:solidFill>
                <a:latin typeface="Bahnschrift SemiBold Condensed" pitchFamily="34" charset="0"/>
              </a:rPr>
              <a:t>, yang </a:t>
            </a:r>
            <a:r>
              <a:rPr lang="en-US" sz="2200" dirty="0" err="1">
                <a:solidFill>
                  <a:schemeClr val="bg1"/>
                </a:solidFill>
                <a:latin typeface="Bahnschrift SemiBold Condensed" pitchFamily="34" charset="0"/>
              </a:rPr>
              <a:t>kemudian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diberikan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kepada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kita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Mereka</a:t>
            </a:r>
            <a:r>
              <a:rPr lang="en-US" sz="2200" dirty="0">
                <a:solidFill>
                  <a:schemeClr val="bg1"/>
                </a:solidFill>
                <a:latin typeface="Bahnschrift SemiBold Condensed" pitchFamily="34" charset="0"/>
              </a:rPr>
              <a:t> yang "di </a:t>
            </a:r>
            <a:r>
              <a:rPr lang="en-US" sz="2200" dirty="0" err="1">
                <a:solidFill>
                  <a:schemeClr val="bg1"/>
                </a:solidFill>
                <a:latin typeface="Bahnschrift SemiBold Condensed" pitchFamily="34" charset="0"/>
              </a:rPr>
              <a:t>dalam</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Kristus</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akan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menikmati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janji-janji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itu</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bersama-Nya</a:t>
            </a:r>
            <a:r>
              <a:rPr lang="en-US" sz="2200" dirty="0">
                <a:solidFill>
                  <a:schemeClr val="bg1"/>
                </a:solidFill>
                <a:latin typeface="Bahnschrift SemiBold Condensed" pitchFamily="34" charset="0"/>
              </a:rPr>
              <a:t>. Di </a:t>
            </a:r>
            <a:r>
              <a:rPr lang="en-US" sz="2200" dirty="0" err="1">
                <a:solidFill>
                  <a:schemeClr val="bg1"/>
                </a:solidFill>
                <a:latin typeface="Bahnschrift SemiBold Condensed" pitchFamily="34" charset="0"/>
              </a:rPr>
              <a:t>antara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janji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tersebut</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adalah</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Tuhan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memberi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kita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Roh</a:t>
            </a:r>
            <a:r>
              <a:rPr lang="en-US" sz="2200" dirty="0">
                <a:solidFill>
                  <a:schemeClr val="bg1"/>
                </a:solidFill>
                <a:latin typeface="Bahnschrift SemiBold Condensed" pitchFamily="34" charset="0"/>
              </a:rPr>
              <a:t> Kudus-</a:t>
            </a:r>
            <a:r>
              <a:rPr lang="en-US" sz="2200" dirty="0" err="1">
                <a:solidFill>
                  <a:schemeClr val="bg1"/>
                </a:solidFill>
                <a:latin typeface="Bahnschrift SemiBold Condensed" pitchFamily="34" charset="0"/>
              </a:rPr>
              <a:t>Nya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untuk</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memberdayakan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kita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untuk</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memenuhi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hukum-Nya</a:t>
            </a:r>
            <a:r>
              <a:rPr lang="en-US" sz="2200" dirty="0">
                <a:solidFill>
                  <a:schemeClr val="bg1"/>
                </a:solidFill>
                <a:latin typeface="Bahnschrift SemiBold Condensed" pitchFamily="34" charset="0"/>
              </a:rPr>
              <a:t>.</a:t>
            </a:r>
          </a:p>
        </p:txBody>
      </p:sp>
      <p:sp>
        <p:nvSpPr>
          <p:cNvPr id="4" name="Rectangle 3"/>
          <p:cNvSpPr/>
          <p:nvPr/>
        </p:nvSpPr>
        <p:spPr>
          <a:xfrm>
            <a:off x="1403648" y="188640"/>
            <a:ext cx="7560840" cy="2800767"/>
          </a:xfrm>
          <a:prstGeom prst="rect">
            <a:avLst/>
          </a:prstGeom>
          <a:solidFill>
            <a:schemeClr val="accent6">
              <a:lumMod val="50000"/>
            </a:schemeClr>
          </a:solidFill>
        </p:spPr>
        <p:txBody>
          <a:bodyPr wrap="square">
            <a:spAutoFit/>
          </a:bodyPr>
          <a:lstStyle/>
          <a:p>
            <a:r>
              <a:rPr lang="en-US" sz="2200" dirty="0" err="1">
                <a:solidFill>
                  <a:schemeClr val="bg1"/>
                </a:solidFill>
                <a:latin typeface="Bahnschrift SemiBold Condensed" pitchFamily="34" charset="0"/>
              </a:rPr>
              <a:t>Walaupun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perjanjian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baru</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menekankan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janji</a:t>
            </a:r>
            <a:r>
              <a:rPr lang="en-US" sz="2200" dirty="0">
                <a:solidFill>
                  <a:schemeClr val="bg1"/>
                </a:solidFill>
                <a:latin typeface="Bahnschrift SemiBold Condensed" pitchFamily="34" charset="0"/>
              </a:rPr>
              <a:t> yang </a:t>
            </a:r>
            <a:r>
              <a:rPr lang="en-US" sz="2200" dirty="0" err="1">
                <a:solidFill>
                  <a:schemeClr val="bg1"/>
                </a:solidFill>
                <a:latin typeface="Bahnschrift SemiBold Condensed" pitchFamily="34" charset="0"/>
              </a:rPr>
              <a:t>lebih</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mulia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itu</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tidak</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berarti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hidup</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kekal</a:t>
            </a:r>
            <a:r>
              <a:rPr lang="en-US" sz="2200" dirty="0">
                <a:solidFill>
                  <a:schemeClr val="bg1"/>
                </a:solidFill>
                <a:latin typeface="Bahnschrift SemiBold Condensed" pitchFamily="34" charset="0"/>
              </a:rPr>
              <a:t> yang </a:t>
            </a:r>
            <a:r>
              <a:rPr lang="en-US" sz="2200" dirty="0" err="1">
                <a:solidFill>
                  <a:schemeClr val="bg1"/>
                </a:solidFill>
                <a:latin typeface="Bahnschrift SemiBold Condensed" pitchFamily="34" charset="0"/>
              </a:rPr>
              <a:t>ditawarkan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syaratnya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berbeda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Syarat</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hidup</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kekal</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itu</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sekarang</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sama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juga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dengan</a:t>
            </a:r>
            <a:r>
              <a:rPr lang="en-US" sz="2200" dirty="0">
                <a:solidFill>
                  <a:schemeClr val="bg1"/>
                </a:solidFill>
                <a:latin typeface="Bahnschrift SemiBold Condensed" pitchFamily="34" charset="0"/>
              </a:rPr>
              <a:t> di Taman Eden- </a:t>
            </a:r>
            <a:r>
              <a:rPr lang="en-US" sz="2200" dirty="0" err="1">
                <a:solidFill>
                  <a:schemeClr val="bg1"/>
                </a:solidFill>
                <a:latin typeface="Bahnschrift SemiBold Condensed" pitchFamily="34" charset="0"/>
              </a:rPr>
              <a:t>penurutan</a:t>
            </a:r>
            <a:r>
              <a:rPr lang="en-US" sz="2200" dirty="0">
                <a:solidFill>
                  <a:schemeClr val="bg1"/>
                </a:solidFill>
                <a:latin typeface="Bahnschrift SemiBold Condensed" pitchFamily="34" charset="0"/>
              </a:rPr>
              <a:t> yang </a:t>
            </a:r>
            <a:r>
              <a:rPr lang="en-US" sz="2200" dirty="0" err="1">
                <a:solidFill>
                  <a:schemeClr val="bg1"/>
                </a:solidFill>
                <a:latin typeface="Bahnschrift SemiBold Condensed" pitchFamily="34" charset="0"/>
              </a:rPr>
              <a:t>sempurna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kepada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hukum</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Tuhan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kebenaran</a:t>
            </a:r>
            <a:r>
              <a:rPr lang="en-US" sz="2200" dirty="0">
                <a:solidFill>
                  <a:schemeClr val="bg1"/>
                </a:solidFill>
                <a:latin typeface="Bahnschrift SemiBold Condensed" pitchFamily="34" charset="0"/>
              </a:rPr>
              <a:t> yang </a:t>
            </a:r>
            <a:r>
              <a:rPr lang="en-US" sz="2200" dirty="0" err="1">
                <a:solidFill>
                  <a:schemeClr val="bg1"/>
                </a:solidFill>
                <a:latin typeface="Bahnschrift SemiBold Condensed" pitchFamily="34" charset="0"/>
              </a:rPr>
              <a:t>sempurna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Jika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hidup</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kekal</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diberikan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dengan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syarat</a:t>
            </a:r>
            <a:r>
              <a:rPr lang="en-US" sz="2200" dirty="0">
                <a:solidFill>
                  <a:schemeClr val="bg1"/>
                </a:solidFill>
                <a:latin typeface="Bahnschrift SemiBold Condensed" pitchFamily="34" charset="0"/>
              </a:rPr>
              <a:t> yang </a:t>
            </a:r>
            <a:r>
              <a:rPr lang="en-US" sz="2200" dirty="0" err="1">
                <a:solidFill>
                  <a:schemeClr val="bg1"/>
                </a:solidFill>
                <a:latin typeface="Bahnschrift SemiBold Condensed" pitchFamily="34" charset="0"/>
              </a:rPr>
              <a:t>kurang</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dari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itu</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maka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kebahagiaan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semesta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alam</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ini</a:t>
            </a:r>
            <a:r>
              <a:rPr lang="en-US" sz="2200" dirty="0">
                <a:solidFill>
                  <a:schemeClr val="bg1"/>
                </a:solidFill>
                <a:latin typeface="Bahnschrift SemiBold Condensed" pitchFamily="34" charset="0"/>
              </a:rPr>
              <a:t> pun </a:t>
            </a:r>
            <a:r>
              <a:rPr lang="en-US" sz="2200" dirty="0" err="1">
                <a:solidFill>
                  <a:schemeClr val="bg1"/>
                </a:solidFill>
                <a:latin typeface="Bahnschrift SemiBold Condensed" pitchFamily="34" charset="0"/>
              </a:rPr>
              <a:t>berada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dalam</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bahaya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Jalan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akan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terbuka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bagi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dosa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dengan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segala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derita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dan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sengsaranya</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menjadi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kekal</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selamanya</a:t>
            </a:r>
            <a:r>
              <a:rPr lang="en-US" sz="2200" dirty="0">
                <a:solidFill>
                  <a:schemeClr val="bg1"/>
                </a:solidFill>
                <a:latin typeface="Bahnschrift SemiBold Condensed" pitchFamily="34" charset="0"/>
              </a:rPr>
              <a:t>" [Ellen G. White, </a:t>
            </a:r>
            <a:r>
              <a:rPr lang="en-US" sz="2200" dirty="0" err="1">
                <a:solidFill>
                  <a:schemeClr val="bg1"/>
                </a:solidFill>
                <a:latin typeface="Bahnschrift SemiBold Condensed" pitchFamily="34" charset="0"/>
              </a:rPr>
              <a:t>Kebahagiaan</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Sejati</a:t>
            </a:r>
            <a:r>
              <a:rPr lang="en-US" sz="2200" dirty="0">
                <a:solidFill>
                  <a:schemeClr val="bg1"/>
                </a:solidFill>
                <a:latin typeface="Bahnschrift SemiBold Condensed" pitchFamily="34" charset="0"/>
              </a:rPr>
              <a:t>, </a:t>
            </a:r>
            <a:r>
              <a:rPr lang="en-US" sz="2200" dirty="0" err="1">
                <a:solidFill>
                  <a:schemeClr val="bg1"/>
                </a:solidFill>
                <a:latin typeface="Bahnschrift SemiBold Condensed" pitchFamily="34" charset="0"/>
              </a:rPr>
              <a:t>hlm</a:t>
            </a:r>
            <a:r>
              <a:rPr lang="en-US" sz="2200" dirty="0">
                <a:solidFill>
                  <a:schemeClr val="bg1"/>
                </a:solidFill>
                <a:latin typeface="Bahnschrift SemiBold Condensed" pitchFamily="34" charset="0"/>
              </a:rPr>
              <a:t>. 71]. </a:t>
            </a:r>
          </a:p>
        </p:txBody>
      </p:sp>
      <p:sp>
        <p:nvSpPr>
          <p:cNvPr id="5" name="Rectangle 4"/>
          <p:cNvSpPr/>
          <p:nvPr/>
        </p:nvSpPr>
        <p:spPr>
          <a:xfrm>
            <a:off x="1403648" y="3140968"/>
            <a:ext cx="7560840" cy="1446550"/>
          </a:xfrm>
          <a:prstGeom prst="rect">
            <a:avLst/>
          </a:prstGeom>
          <a:solidFill>
            <a:srgbClr val="002060"/>
          </a:solidFill>
        </p:spPr>
        <p:txBody>
          <a:bodyPr wrap="square">
            <a:spAutoFit/>
          </a:bodyPr>
          <a:lstStyle/>
          <a:p>
            <a:r>
              <a:rPr lang="en-US" sz="2200" dirty="0" err="1" smtClean="0">
                <a:solidFill>
                  <a:srgbClr val="FFFF00"/>
                </a:solidFill>
                <a:latin typeface="Bahnschrift SemiBold Condensed" pitchFamily="34" charset="0"/>
              </a:rPr>
              <a:t>Tuhan</a:t>
            </a:r>
            <a:r>
              <a:rPr lang="en-US" sz="2200" dirty="0" smtClean="0">
                <a:solidFill>
                  <a:srgbClr val="FFFF00"/>
                </a:solidFill>
                <a:latin typeface="Bahnschrift SemiBold Condensed" pitchFamily="34" charset="0"/>
              </a:rPr>
              <a:t> </a:t>
            </a:r>
            <a:r>
              <a:rPr lang="en-US" sz="2200" dirty="0" err="1">
                <a:solidFill>
                  <a:srgbClr val="FFFF00"/>
                </a:solidFill>
                <a:latin typeface="Bahnschrift SemiBold Condensed" pitchFamily="34" charset="0"/>
              </a:rPr>
              <a:t>memenuhi</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tuntutan</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mutlak</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dari</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perjanjian</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baru</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bagi</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kita</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dengan</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memberikan</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Anak-Nya</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sendiri</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untuk</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datang</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dan</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menjalani</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kehidupan</a:t>
            </a:r>
            <a:r>
              <a:rPr lang="en-US" sz="2200" dirty="0">
                <a:solidFill>
                  <a:srgbClr val="FFFF00"/>
                </a:solidFill>
                <a:latin typeface="Bahnschrift SemiBold Condensed" pitchFamily="34" charset="0"/>
              </a:rPr>
              <a:t> yang </a:t>
            </a:r>
            <a:r>
              <a:rPr lang="en-US" sz="2200" dirty="0" err="1">
                <a:solidFill>
                  <a:srgbClr val="FFFF00"/>
                </a:solidFill>
                <a:latin typeface="Bahnschrift SemiBold Condensed" pitchFamily="34" charset="0"/>
              </a:rPr>
              <a:t>sempurna</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sehingga</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janji-janji</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perjanjian</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dapat</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digenapi</a:t>
            </a:r>
            <a:r>
              <a:rPr lang="en-US" sz="2200" dirty="0">
                <a:solidFill>
                  <a:srgbClr val="FFFF00"/>
                </a:solidFill>
                <a:latin typeface="Bahnschrift SemiBold Condensed" pitchFamily="34" charset="0"/>
              </a:rPr>
              <a:t> di </a:t>
            </a:r>
            <a:r>
              <a:rPr lang="en-US" sz="2200" dirty="0" err="1">
                <a:solidFill>
                  <a:srgbClr val="FFFF00"/>
                </a:solidFill>
                <a:latin typeface="Bahnschrift SemiBold Condensed" pitchFamily="34" charset="0"/>
              </a:rPr>
              <a:t>dalam</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Dia</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dan</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kemudian</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ditawarkan</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kepada</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kita</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melalui</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iman</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kepada</a:t>
            </a:r>
            <a:r>
              <a:rPr lang="en-US" sz="2200" dirty="0">
                <a:solidFill>
                  <a:srgbClr val="FFFF00"/>
                </a:solidFill>
                <a:latin typeface="Bahnschrift SemiBold Condensed" pitchFamily="34" charset="0"/>
              </a:rPr>
              <a:t> </a:t>
            </a:r>
            <a:r>
              <a:rPr lang="en-US" sz="2200" dirty="0" err="1">
                <a:solidFill>
                  <a:srgbClr val="FFFF00"/>
                </a:solidFill>
                <a:latin typeface="Bahnschrift SemiBold Condensed" pitchFamily="34" charset="0"/>
              </a:rPr>
              <a:t>Yesus</a:t>
            </a:r>
            <a:r>
              <a:rPr lang="en-US" sz="2200" dirty="0">
                <a:solidFill>
                  <a:srgbClr val="FFFF00"/>
                </a:solidFill>
                <a:latin typeface="Bahnschrift SemiBold Condensed" pitchFamily="34" charset="0"/>
              </a:rPr>
              <a:t>. </a:t>
            </a:r>
          </a:p>
        </p:txBody>
      </p:sp>
      <p:sp>
        <p:nvSpPr>
          <p:cNvPr id="7" name="Rectangle 6"/>
          <p:cNvSpPr/>
          <p:nvPr/>
        </p:nvSpPr>
        <p:spPr>
          <a:xfrm>
            <a:off x="395536" y="404664"/>
            <a:ext cx="576064" cy="2400657"/>
          </a:xfrm>
          <a:prstGeom prst="rect">
            <a:avLst/>
          </a:prstGeom>
          <a:noFill/>
        </p:spPr>
        <p:txBody>
          <a:bodyPr wrap="square" lIns="91440" tIns="45720" rIns="91440" bIns="45720">
            <a:spAutoFit/>
          </a:bodyPr>
          <a:lstStyle/>
          <a:p>
            <a:pPr algn="ctr"/>
            <a:r>
              <a:rPr lang="en-US" sz="15000" b="1" dirty="0">
                <a:ln w="17780" cmpd="sng">
                  <a:solidFill>
                    <a:schemeClr val="accent1">
                      <a:tint val="3000"/>
                    </a:schemeClr>
                  </a:solidFill>
                  <a:prstDash val="solid"/>
                  <a:miter lim="800000"/>
                </a:ln>
                <a:solidFill>
                  <a:schemeClr val="accent2">
                    <a:lumMod val="50000"/>
                  </a:schemeClr>
                </a:solidFill>
                <a:effectLst>
                  <a:outerShdw blurRad="55000" dist="50800" dir="5400000" algn="tl">
                    <a:srgbClr val="000000">
                      <a:alpha val="33000"/>
                    </a:srgbClr>
                  </a:outerShdw>
                </a:effectLst>
                <a:latin typeface="Arial Black" pitchFamily="34" charset="0"/>
              </a:rPr>
              <a:t>2</a:t>
            </a:r>
            <a:endParaRPr lang="en-US" sz="15000" b="1" cap="none" spc="0" dirty="0">
              <a:ln w="17780" cmpd="sng">
                <a:solidFill>
                  <a:schemeClr val="accent1">
                    <a:tint val="3000"/>
                  </a:schemeClr>
                </a:solidFill>
                <a:prstDash val="solid"/>
                <a:miter lim="800000"/>
              </a:ln>
              <a:solidFill>
                <a:schemeClr val="accent2">
                  <a:lumMod val="50000"/>
                </a:schemeClr>
              </a:solidFill>
              <a:effectLst>
                <a:outerShdw blurRad="55000" dist="50800" dir="5400000" algn="tl">
                  <a:srgbClr val="000000">
                    <a:alpha val="33000"/>
                  </a:srgbClr>
                </a:outerShdw>
              </a:effectLst>
              <a:latin typeface="Arial Black" pitchFamily="34" charset="0"/>
            </a:endParaRPr>
          </a:p>
        </p:txBody>
      </p:sp>
      <p:sp>
        <p:nvSpPr>
          <p:cNvPr id="8" name="Rectangle 7"/>
          <p:cNvSpPr/>
          <p:nvPr/>
        </p:nvSpPr>
        <p:spPr>
          <a:xfrm>
            <a:off x="407768" y="2663914"/>
            <a:ext cx="491824" cy="2400657"/>
          </a:xfrm>
          <a:prstGeom prst="rect">
            <a:avLst/>
          </a:prstGeom>
          <a:noFill/>
        </p:spPr>
        <p:txBody>
          <a:bodyPr wrap="square" lIns="91440" tIns="45720" rIns="91440" bIns="45720">
            <a:spAutoFit/>
          </a:bodyPr>
          <a:lstStyle/>
          <a:p>
            <a:pPr algn="ctr"/>
            <a:r>
              <a:rPr lang="en-US" sz="15000" b="1" dirty="0" smtClean="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Arial Black" pitchFamily="34" charset="0"/>
              </a:rPr>
              <a:t>3</a:t>
            </a:r>
            <a:endParaRPr lang="en-US" sz="15000" b="1" cap="none" spc="0"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Arial Black" pitchFamily="34" charset="0"/>
            </a:endParaRPr>
          </a:p>
        </p:txBody>
      </p:sp>
      <p:sp>
        <p:nvSpPr>
          <p:cNvPr id="9" name="Rectangle 8"/>
          <p:cNvSpPr/>
          <p:nvPr/>
        </p:nvSpPr>
        <p:spPr>
          <a:xfrm>
            <a:off x="395536" y="4509120"/>
            <a:ext cx="576064" cy="2400657"/>
          </a:xfrm>
          <a:prstGeom prst="rect">
            <a:avLst/>
          </a:prstGeom>
          <a:noFill/>
        </p:spPr>
        <p:txBody>
          <a:bodyPr wrap="square" lIns="91440" tIns="45720" rIns="91440" bIns="45720">
            <a:spAutoFit/>
          </a:bodyPr>
          <a:lstStyle/>
          <a:p>
            <a:pPr algn="ctr"/>
            <a:r>
              <a:rPr lang="en-US" sz="15000" b="1" dirty="0" smtClean="0">
                <a:ln w="17780" cmpd="sng">
                  <a:solidFill>
                    <a:schemeClr val="accent1">
                      <a:tint val="3000"/>
                    </a:schemeClr>
                  </a:solidFill>
                  <a:prstDash val="solid"/>
                  <a:miter lim="800000"/>
                </a:ln>
                <a:solidFill>
                  <a:schemeClr val="accent2">
                    <a:lumMod val="75000"/>
                  </a:schemeClr>
                </a:solidFill>
                <a:effectLst>
                  <a:outerShdw blurRad="55000" dist="50800" dir="5400000" algn="tl">
                    <a:srgbClr val="000000">
                      <a:alpha val="33000"/>
                    </a:srgbClr>
                  </a:outerShdw>
                </a:effectLst>
                <a:latin typeface="Arial Black" pitchFamily="34" charset="0"/>
              </a:rPr>
              <a:t>4</a:t>
            </a:r>
            <a:endParaRPr lang="en-US" sz="15000" b="1" cap="none" spc="0" dirty="0">
              <a:ln w="17780" cmpd="sng">
                <a:solidFill>
                  <a:schemeClr val="accent1">
                    <a:tint val="3000"/>
                  </a:schemeClr>
                </a:solidFill>
                <a:prstDash val="solid"/>
                <a:miter lim="800000"/>
              </a:ln>
              <a:solidFill>
                <a:schemeClr val="accent2">
                  <a:lumMod val="75000"/>
                </a:schemeClr>
              </a:solidFill>
              <a:effectLst>
                <a:outerShdw blurRad="55000" dist="50800" dir="5400000" algn="tl">
                  <a:srgbClr val="000000">
                    <a:alpha val="33000"/>
                  </a:srgbClr>
                </a:outerShdw>
              </a:effectLst>
              <a:latin typeface="Arial Black" pitchFamily="34" charset="0"/>
            </a:endParaRPr>
          </a:p>
        </p:txBody>
      </p:sp>
    </p:spTree>
    <p:extLst>
      <p:ext uri="{BB962C8B-B14F-4D97-AF65-F5344CB8AC3E}">
        <p14:creationId xmlns:p14="http://schemas.microsoft.com/office/powerpoint/2010/main" val="3785737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915816" y="2780928"/>
            <a:ext cx="5987008" cy="3672409"/>
          </a:xfrm>
          <a:solidFill>
            <a:schemeClr val="accent2">
              <a:lumMod val="50000"/>
            </a:schemeClr>
          </a:solidFill>
        </p:spPr>
        <p:txBody>
          <a:bodyPr>
            <a:normAutofit lnSpcReduction="10000"/>
          </a:bodyPr>
          <a:lstStyle/>
          <a:p>
            <a:pPr marL="0" indent="0">
              <a:buNone/>
            </a:pPr>
            <a:r>
              <a:rPr lang="en-US" dirty="0" smtClean="0">
                <a:solidFill>
                  <a:schemeClr val="bg1"/>
                </a:solidFill>
                <a:latin typeface="Bahnschrift SemiBold Condensed" pitchFamily="34" charset="0"/>
              </a:rPr>
              <a:t>Kita </a:t>
            </a:r>
            <a:r>
              <a:rPr lang="en-US" dirty="0" err="1">
                <a:solidFill>
                  <a:schemeClr val="bg1"/>
                </a:solidFill>
                <a:latin typeface="Bahnschrift SemiBold Condensed" pitchFamily="34" charset="0"/>
              </a:rPr>
              <a:t>lebih</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bersuka</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cita</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dibanding</a:t>
            </a:r>
            <a:r>
              <a:rPr lang="en-US" dirty="0">
                <a:solidFill>
                  <a:schemeClr val="bg1"/>
                </a:solidFill>
                <a:latin typeface="Bahnschrift SemiBold Condensed" pitchFamily="34" charset="0"/>
              </a:rPr>
              <a:t> </a:t>
            </a:r>
            <a:r>
              <a:rPr lang="en-US" dirty="0" err="1" smtClean="0">
                <a:solidFill>
                  <a:schemeClr val="bg1"/>
                </a:solidFill>
                <a:latin typeface="Bahnschrift SemiBold Condensed" pitchFamily="34" charset="0"/>
              </a:rPr>
              <a:t>mereka</a:t>
            </a:r>
            <a:r>
              <a:rPr lang="en-US" dirty="0" smtClean="0">
                <a:solidFill>
                  <a:schemeClr val="bg1"/>
                </a:solidFill>
                <a:latin typeface="Bahnschrift SemiBold Condensed" pitchFamily="34" charset="0"/>
              </a:rPr>
              <a:t> yang </a:t>
            </a:r>
            <a:r>
              <a:rPr lang="en-US" dirty="0" err="1">
                <a:solidFill>
                  <a:schemeClr val="bg1"/>
                </a:solidFill>
                <a:latin typeface="Bahnschrift SemiBold Condensed" pitchFamily="34" charset="0"/>
              </a:rPr>
              <a:t>hidup</a:t>
            </a:r>
            <a:r>
              <a:rPr lang="en-US" dirty="0">
                <a:solidFill>
                  <a:schemeClr val="bg1"/>
                </a:solidFill>
                <a:latin typeface="Bahnschrift SemiBold Condensed" pitchFamily="34" charset="0"/>
              </a:rPr>
              <a:t> di </a:t>
            </a:r>
            <a:r>
              <a:rPr lang="en-US" dirty="0" err="1">
                <a:solidFill>
                  <a:schemeClr val="bg1"/>
                </a:solidFill>
                <a:latin typeface="Bahnschrift SemiBold Condensed" pitchFamily="34" charset="0"/>
              </a:rPr>
              <a:t>bawah</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perjanjian</a:t>
            </a:r>
            <a:r>
              <a:rPr lang="en-US" dirty="0">
                <a:solidFill>
                  <a:schemeClr val="bg1"/>
                </a:solidFill>
                <a:latin typeface="Bahnschrift SemiBold Condensed" pitchFamily="34" charset="0"/>
              </a:rPr>
              <a:t> lama </a:t>
            </a:r>
            <a:r>
              <a:rPr lang="en-US" dirty="0" err="1">
                <a:solidFill>
                  <a:schemeClr val="bg1"/>
                </a:solidFill>
                <a:latin typeface="Bahnschrift SemiBold Condensed" pitchFamily="34" charset="0"/>
              </a:rPr>
              <a:t>karena</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kita</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hidup</a:t>
            </a:r>
            <a:r>
              <a:rPr lang="en-US" dirty="0">
                <a:solidFill>
                  <a:schemeClr val="bg1"/>
                </a:solidFill>
                <a:latin typeface="Bahnschrift SemiBold Condensed" pitchFamily="34" charset="0"/>
              </a:rPr>
              <a:t> di </a:t>
            </a:r>
            <a:r>
              <a:rPr lang="en-US" dirty="0" err="1">
                <a:solidFill>
                  <a:schemeClr val="bg1"/>
                </a:solidFill>
                <a:latin typeface="Bahnschrift SemiBold Condensed" pitchFamily="34" charset="0"/>
              </a:rPr>
              <a:t>mana</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darah</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perjanjian</a:t>
            </a:r>
            <a:r>
              <a:rPr lang="en-US" dirty="0">
                <a:solidFill>
                  <a:schemeClr val="bg1"/>
                </a:solidFill>
                <a:latin typeface="Bahnschrift SemiBold Condensed" pitchFamily="34" charset="0"/>
              </a:rPr>
              <a:t> </a:t>
            </a:r>
            <a:r>
              <a:rPr lang="en-US" dirty="0" smtClean="0">
                <a:solidFill>
                  <a:schemeClr val="bg1"/>
                </a:solidFill>
                <a:latin typeface="Bahnschrift SemiBold Condensed" pitchFamily="34" charset="0"/>
              </a:rPr>
              <a:t>yang </a:t>
            </a:r>
            <a:r>
              <a:rPr lang="en-US" dirty="0" err="1">
                <a:solidFill>
                  <a:schemeClr val="bg1"/>
                </a:solidFill>
                <a:latin typeface="Bahnschrift SemiBold Condensed" pitchFamily="34" charset="0"/>
              </a:rPr>
              <a:t>sangat</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mahal</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itu</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telah</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membayar</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tuntutan</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hukum</a:t>
            </a:r>
            <a:r>
              <a:rPr lang="en-US" dirty="0">
                <a:solidFill>
                  <a:schemeClr val="bg1"/>
                </a:solidFill>
                <a:latin typeface="Bahnschrift SemiBold Condensed" pitchFamily="34" charset="0"/>
              </a:rPr>
              <a:t> </a:t>
            </a:r>
            <a:r>
              <a:rPr lang="en-US" dirty="0" err="1" smtClean="0">
                <a:solidFill>
                  <a:schemeClr val="bg1"/>
                </a:solidFill>
                <a:latin typeface="Bahnschrift SemiBold Condensed" pitchFamily="34" charset="0"/>
              </a:rPr>
              <a:t>dengan</a:t>
            </a:r>
            <a:r>
              <a:rPr lang="en-US" dirty="0" smtClean="0">
                <a:solidFill>
                  <a:schemeClr val="bg1"/>
                </a:solidFill>
                <a:latin typeface="Bahnschrift SemiBold Condensed" pitchFamily="34" charset="0"/>
              </a:rPr>
              <a:t> </a:t>
            </a:r>
            <a:r>
              <a:rPr lang="en-US" dirty="0" err="1">
                <a:solidFill>
                  <a:schemeClr val="bg1"/>
                </a:solidFill>
                <a:latin typeface="Bahnschrift SemiBold Condensed" pitchFamily="34" charset="0"/>
              </a:rPr>
              <a:t>sempurna</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sehingga</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kita</a:t>
            </a:r>
            <a:r>
              <a:rPr lang="en-US" dirty="0">
                <a:solidFill>
                  <a:schemeClr val="bg1"/>
                </a:solidFill>
                <a:latin typeface="Bahnschrift SemiBold Condensed" pitchFamily="34" charset="0"/>
              </a:rPr>
              <a:t> </a:t>
            </a:r>
            <a:r>
              <a:rPr lang="en-US" dirty="0" err="1" smtClean="0">
                <a:solidFill>
                  <a:schemeClr val="bg1"/>
                </a:solidFill>
                <a:latin typeface="Bahnschrift SemiBold Condensed" pitchFamily="34" charset="0"/>
              </a:rPr>
              <a:t>tidak</a:t>
            </a:r>
            <a:r>
              <a:rPr lang="en-US" dirty="0" smtClean="0">
                <a:solidFill>
                  <a:schemeClr val="bg1"/>
                </a:solidFill>
                <a:latin typeface="Bahnschrift SemiBold Condensed" pitchFamily="34" charset="0"/>
              </a:rPr>
              <a:t> </a:t>
            </a:r>
            <a:r>
              <a:rPr lang="en-US" dirty="0" err="1">
                <a:solidFill>
                  <a:schemeClr val="bg1"/>
                </a:solidFill>
                <a:latin typeface="Bahnschrift SemiBold Condensed" pitchFamily="34" charset="0"/>
              </a:rPr>
              <a:t>lagi</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hidup</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dalam</a:t>
            </a:r>
            <a:r>
              <a:rPr lang="en-US" dirty="0">
                <a:solidFill>
                  <a:schemeClr val="bg1"/>
                </a:solidFill>
                <a:latin typeface="Bahnschrift SemiBold Condensed" pitchFamily="34" charset="0"/>
              </a:rPr>
              <a:t> </a:t>
            </a:r>
            <a:r>
              <a:rPr lang="en-US" dirty="0" err="1" smtClean="0">
                <a:solidFill>
                  <a:schemeClr val="bg1"/>
                </a:solidFill>
                <a:latin typeface="Bahnschrift SemiBold Condensed" pitchFamily="34" charset="0"/>
              </a:rPr>
              <a:t>bayang-bayang</a:t>
            </a:r>
            <a:r>
              <a:rPr lang="en-US" dirty="0" smtClean="0">
                <a:solidFill>
                  <a:schemeClr val="bg1"/>
                </a:solidFill>
                <a:latin typeface="Bahnschrift SemiBold Condensed" pitchFamily="34" charset="0"/>
              </a:rPr>
              <a:t> yang </a:t>
            </a:r>
            <a:r>
              <a:rPr lang="en-US" dirty="0" err="1">
                <a:solidFill>
                  <a:schemeClr val="bg1"/>
                </a:solidFill>
                <a:latin typeface="Bahnschrift SemiBold Condensed" pitchFamily="34" charset="0"/>
              </a:rPr>
              <a:t>dilambangkan</a:t>
            </a:r>
            <a:r>
              <a:rPr lang="en-US" dirty="0">
                <a:solidFill>
                  <a:schemeClr val="bg1"/>
                </a:solidFill>
                <a:latin typeface="Bahnschrift SemiBold Condensed" pitchFamily="34" charset="0"/>
              </a:rPr>
              <a:t> </a:t>
            </a:r>
            <a:r>
              <a:rPr lang="en-US" dirty="0" err="1" smtClean="0">
                <a:solidFill>
                  <a:schemeClr val="bg1"/>
                </a:solidFill>
                <a:latin typeface="Bahnschrift SemiBold Condensed" pitchFamily="34" charset="0"/>
              </a:rPr>
              <a:t>dengan</a:t>
            </a:r>
            <a:r>
              <a:rPr lang="en-US" dirty="0" smtClean="0">
                <a:solidFill>
                  <a:schemeClr val="bg1"/>
                </a:solidFill>
                <a:latin typeface="Bahnschrift SemiBold Condensed" pitchFamily="34" charset="0"/>
              </a:rPr>
              <a:t> </a:t>
            </a:r>
            <a:r>
              <a:rPr lang="en-US" dirty="0" err="1">
                <a:solidFill>
                  <a:schemeClr val="bg1"/>
                </a:solidFill>
                <a:latin typeface="Bahnschrift SemiBold Condensed" pitchFamily="34" charset="0"/>
              </a:rPr>
              <a:t>darah</a:t>
            </a:r>
            <a:r>
              <a:rPr lang="en-US" dirty="0">
                <a:solidFill>
                  <a:schemeClr val="bg1"/>
                </a:solidFill>
                <a:latin typeface="Bahnschrift SemiBold Condensed" pitchFamily="34" charset="0"/>
              </a:rPr>
              <a:t> </a:t>
            </a:r>
            <a:r>
              <a:rPr lang="en-US" dirty="0" err="1">
                <a:solidFill>
                  <a:schemeClr val="bg1"/>
                </a:solidFill>
                <a:latin typeface="Bahnschrift SemiBold Condensed" pitchFamily="34" charset="0"/>
              </a:rPr>
              <a:t>hewan</a:t>
            </a:r>
            <a:r>
              <a:rPr lang="en-US" dirty="0">
                <a:solidFill>
                  <a:schemeClr val="bg1"/>
                </a:solidFill>
                <a:latin typeface="Bahnschrift SemiBold Condensed" pitchFamily="34" charset="0"/>
              </a:rPr>
              <a:t>.</a:t>
            </a:r>
          </a:p>
        </p:txBody>
      </p:sp>
      <p:sp>
        <p:nvSpPr>
          <p:cNvPr id="4" name="Rectangle 3"/>
          <p:cNvSpPr/>
          <p:nvPr/>
        </p:nvSpPr>
        <p:spPr>
          <a:xfrm>
            <a:off x="251520" y="456505"/>
            <a:ext cx="6480720" cy="1815882"/>
          </a:xfrm>
          <a:prstGeom prst="rect">
            <a:avLst/>
          </a:prstGeom>
          <a:solidFill>
            <a:schemeClr val="accent4">
              <a:lumMod val="20000"/>
              <a:lumOff val="80000"/>
            </a:schemeClr>
          </a:solidFill>
        </p:spPr>
        <p:txBody>
          <a:bodyPr wrap="square">
            <a:spAutoFit/>
          </a:bodyPr>
          <a:lstStyle/>
          <a:p>
            <a:r>
              <a:rPr lang="en-US" sz="2800" dirty="0" err="1">
                <a:solidFill>
                  <a:srgbClr val="C00000"/>
                </a:solidFill>
                <a:latin typeface="Eras Demi ITC" pitchFamily="34" charset="0"/>
              </a:rPr>
              <a:t>Janji</a:t>
            </a:r>
            <a:r>
              <a:rPr lang="en-US" sz="2800" dirty="0">
                <a:solidFill>
                  <a:srgbClr val="C00000"/>
                </a:solidFill>
                <a:latin typeface="Eras Demi ITC" pitchFamily="34" charset="0"/>
              </a:rPr>
              <a:t> yang </a:t>
            </a:r>
            <a:r>
              <a:rPr lang="en-US" sz="2800" dirty="0" err="1">
                <a:solidFill>
                  <a:srgbClr val="C00000"/>
                </a:solidFill>
                <a:latin typeface="Eras Demi ITC" pitchFamily="34" charset="0"/>
              </a:rPr>
              <a:t>lebih</a:t>
            </a:r>
            <a:r>
              <a:rPr lang="en-US" sz="2800" dirty="0">
                <a:solidFill>
                  <a:srgbClr val="C00000"/>
                </a:solidFill>
                <a:latin typeface="Eras Demi ITC" pitchFamily="34" charset="0"/>
              </a:rPr>
              <a:t> </a:t>
            </a:r>
            <a:r>
              <a:rPr lang="en-US" sz="2800" dirty="0" err="1">
                <a:solidFill>
                  <a:srgbClr val="C00000"/>
                </a:solidFill>
                <a:latin typeface="Eras Demi ITC" pitchFamily="34" charset="0"/>
              </a:rPr>
              <a:t>mulia</a:t>
            </a:r>
            <a:r>
              <a:rPr lang="en-US" sz="2800" dirty="0">
                <a:solidFill>
                  <a:srgbClr val="C00000"/>
                </a:solidFill>
                <a:latin typeface="Eras Demi ITC" pitchFamily="34" charset="0"/>
              </a:rPr>
              <a:t> </a:t>
            </a:r>
            <a:r>
              <a:rPr lang="en-US" sz="2800" dirty="0" err="1">
                <a:solidFill>
                  <a:srgbClr val="C00000"/>
                </a:solidFill>
                <a:latin typeface="Eras Demi ITC" pitchFamily="34" charset="0"/>
              </a:rPr>
              <a:t>adalah</a:t>
            </a:r>
            <a:r>
              <a:rPr lang="en-US" sz="2800" dirty="0">
                <a:solidFill>
                  <a:srgbClr val="C00000"/>
                </a:solidFill>
                <a:latin typeface="Eras Demi ITC" pitchFamily="34" charset="0"/>
              </a:rPr>
              <a:t> </a:t>
            </a:r>
            <a:r>
              <a:rPr lang="en-US" sz="2800" dirty="0" err="1">
                <a:solidFill>
                  <a:srgbClr val="C00000"/>
                </a:solidFill>
                <a:latin typeface="Eras Demi ITC" pitchFamily="34" charset="0"/>
              </a:rPr>
              <a:t>janji</a:t>
            </a:r>
            <a:r>
              <a:rPr lang="en-US" sz="2800" dirty="0">
                <a:solidFill>
                  <a:srgbClr val="C00000"/>
                </a:solidFill>
                <a:latin typeface="Eras Demi ITC" pitchFamily="34" charset="0"/>
              </a:rPr>
              <a:t> yang </a:t>
            </a:r>
            <a:r>
              <a:rPr lang="en-US" sz="2800" dirty="0" err="1">
                <a:solidFill>
                  <a:srgbClr val="C00000"/>
                </a:solidFill>
                <a:latin typeface="Eras Demi ITC" pitchFamily="34" charset="0"/>
              </a:rPr>
              <a:t>sahkan</a:t>
            </a:r>
            <a:r>
              <a:rPr lang="en-US" sz="2800" dirty="0">
                <a:solidFill>
                  <a:srgbClr val="C00000"/>
                </a:solidFill>
                <a:latin typeface="Eras Demi ITC" pitchFamily="34" charset="0"/>
              </a:rPr>
              <a:t> </a:t>
            </a:r>
            <a:r>
              <a:rPr lang="en-US" sz="2800" dirty="0" err="1">
                <a:solidFill>
                  <a:srgbClr val="C00000"/>
                </a:solidFill>
                <a:latin typeface="Eras Demi ITC" pitchFamily="34" charset="0"/>
              </a:rPr>
              <a:t>dengan</a:t>
            </a:r>
            <a:r>
              <a:rPr lang="en-US" sz="2800" dirty="0">
                <a:solidFill>
                  <a:srgbClr val="C00000"/>
                </a:solidFill>
                <a:latin typeface="Eras Demi ITC" pitchFamily="34" charset="0"/>
              </a:rPr>
              <a:t> </a:t>
            </a:r>
            <a:r>
              <a:rPr lang="en-US" sz="2800" dirty="0" err="1">
                <a:solidFill>
                  <a:srgbClr val="C00000"/>
                </a:solidFill>
                <a:latin typeface="Eras Demi ITC" pitchFamily="34" charset="0"/>
              </a:rPr>
              <a:t>darah</a:t>
            </a:r>
            <a:r>
              <a:rPr lang="en-US" sz="2800" dirty="0">
                <a:solidFill>
                  <a:srgbClr val="C00000"/>
                </a:solidFill>
                <a:latin typeface="Eras Demi ITC" pitchFamily="34" charset="0"/>
              </a:rPr>
              <a:t> yang </a:t>
            </a:r>
            <a:r>
              <a:rPr lang="en-US" sz="2800" dirty="0" err="1">
                <a:solidFill>
                  <a:srgbClr val="C00000"/>
                </a:solidFill>
                <a:latin typeface="Eras Demi ITC" pitchFamily="34" charset="0"/>
              </a:rPr>
              <a:t>tak</a:t>
            </a:r>
            <a:r>
              <a:rPr lang="en-US" sz="2800" dirty="0">
                <a:solidFill>
                  <a:srgbClr val="C00000"/>
                </a:solidFill>
                <a:latin typeface="Eras Demi ITC" pitchFamily="34" charset="0"/>
              </a:rPr>
              <a:t> </a:t>
            </a:r>
            <a:r>
              <a:rPr lang="en-US" sz="2800" dirty="0" err="1">
                <a:solidFill>
                  <a:srgbClr val="C00000"/>
                </a:solidFill>
                <a:latin typeface="Eras Demi ITC" pitchFamily="34" charset="0"/>
              </a:rPr>
              <a:t>bercacat</a:t>
            </a:r>
            <a:r>
              <a:rPr lang="en-US" sz="2800" dirty="0">
                <a:solidFill>
                  <a:srgbClr val="C00000"/>
                </a:solidFill>
                <a:latin typeface="Eras Demi ITC" pitchFamily="34" charset="0"/>
              </a:rPr>
              <a:t>, </a:t>
            </a:r>
            <a:r>
              <a:rPr lang="en-US" sz="2800" dirty="0" err="1">
                <a:solidFill>
                  <a:srgbClr val="C00000"/>
                </a:solidFill>
                <a:latin typeface="Eras Demi ITC" pitchFamily="34" charset="0"/>
              </a:rPr>
              <a:t>tak</a:t>
            </a:r>
            <a:r>
              <a:rPr lang="en-US" sz="2800" dirty="0">
                <a:solidFill>
                  <a:srgbClr val="C00000"/>
                </a:solidFill>
                <a:latin typeface="Eras Demi ITC" pitchFamily="34" charset="0"/>
              </a:rPr>
              <a:t> </a:t>
            </a:r>
            <a:r>
              <a:rPr lang="en-US" sz="2800" dirty="0" err="1">
                <a:solidFill>
                  <a:srgbClr val="C00000"/>
                </a:solidFill>
                <a:latin typeface="Eras Demi ITC" pitchFamily="34" charset="0"/>
              </a:rPr>
              <a:t>bernoda</a:t>
            </a:r>
            <a:r>
              <a:rPr lang="en-US" sz="2800" dirty="0">
                <a:solidFill>
                  <a:srgbClr val="C00000"/>
                </a:solidFill>
                <a:latin typeface="Eras Demi ITC" pitchFamily="34" charset="0"/>
              </a:rPr>
              <a:t>, yang </a:t>
            </a:r>
            <a:r>
              <a:rPr lang="en-US" sz="2800" dirty="0" err="1">
                <a:solidFill>
                  <a:srgbClr val="C00000"/>
                </a:solidFill>
                <a:latin typeface="Eras Demi ITC" pitchFamily="34" charset="0"/>
              </a:rPr>
              <a:t>sangat</a:t>
            </a:r>
            <a:r>
              <a:rPr lang="en-US" sz="2800" dirty="0">
                <a:solidFill>
                  <a:srgbClr val="C00000"/>
                </a:solidFill>
                <a:latin typeface="Eras Demi ITC" pitchFamily="34" charset="0"/>
              </a:rPr>
              <a:t> </a:t>
            </a:r>
            <a:r>
              <a:rPr lang="en-US" sz="2800" dirty="0" err="1">
                <a:solidFill>
                  <a:srgbClr val="C00000"/>
                </a:solidFill>
                <a:latin typeface="Eras Demi ITC" pitchFamily="34" charset="0"/>
              </a:rPr>
              <a:t>mahal</a:t>
            </a:r>
            <a:r>
              <a:rPr lang="en-US" sz="2800" dirty="0">
                <a:solidFill>
                  <a:srgbClr val="C00000"/>
                </a:solidFill>
                <a:latin typeface="Eras Demi ITC" pitchFamily="34" charset="0"/>
              </a:rPr>
              <a:t> </a:t>
            </a:r>
            <a:r>
              <a:rPr lang="en-US" sz="2800" dirty="0" err="1">
                <a:solidFill>
                  <a:srgbClr val="C00000"/>
                </a:solidFill>
                <a:latin typeface="Eras Demi ITC" pitchFamily="34" charset="0"/>
              </a:rPr>
              <a:t>yaitu</a:t>
            </a:r>
            <a:r>
              <a:rPr lang="en-US" sz="2800" dirty="0">
                <a:solidFill>
                  <a:srgbClr val="C00000"/>
                </a:solidFill>
                <a:latin typeface="Eras Demi ITC" pitchFamily="34" charset="0"/>
              </a:rPr>
              <a:t> DARAH KRISTUS. </a:t>
            </a: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232"/>
          <a:stretch/>
        </p:blipFill>
        <p:spPr bwMode="auto">
          <a:xfrm>
            <a:off x="6697279" y="197840"/>
            <a:ext cx="2232248" cy="20745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294" r="50000"/>
          <a:stretch/>
        </p:blipFill>
        <p:spPr bwMode="auto">
          <a:xfrm>
            <a:off x="395536" y="2852936"/>
            <a:ext cx="2244437" cy="3333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7526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32656"/>
            <a:ext cx="8229600" cy="1143000"/>
          </a:xfrm>
        </p:spPr>
        <p:txBody>
          <a:bodyPr/>
          <a:lstStyle/>
          <a:p>
            <a:r>
              <a:rPr lang="en-US" dirty="0" smtClean="0">
                <a:solidFill>
                  <a:schemeClr val="bg1"/>
                </a:solidFill>
                <a:latin typeface="Impact" pitchFamily="34" charset="0"/>
              </a:rPr>
              <a:t>IBRANI 8 : 6</a:t>
            </a:r>
            <a:endParaRPr lang="en-US" dirty="0">
              <a:solidFill>
                <a:schemeClr val="bg1"/>
              </a:solidFill>
              <a:latin typeface="Impact" pitchFamily="34" charset="0"/>
            </a:endParaRPr>
          </a:p>
        </p:txBody>
      </p:sp>
      <p:sp>
        <p:nvSpPr>
          <p:cNvPr id="3" name="Content Placeholder 2"/>
          <p:cNvSpPr>
            <a:spLocks noGrp="1"/>
          </p:cNvSpPr>
          <p:nvPr>
            <p:ph idx="1"/>
          </p:nvPr>
        </p:nvSpPr>
        <p:spPr>
          <a:xfrm>
            <a:off x="827584" y="1686508"/>
            <a:ext cx="7859216" cy="3484984"/>
          </a:xfrm>
        </p:spPr>
        <p:txBody>
          <a:bodyPr/>
          <a:lstStyle/>
          <a:p>
            <a:pPr marL="0" indent="0">
              <a:buNone/>
            </a:pPr>
            <a:r>
              <a:rPr lang="en-US" dirty="0" smtClean="0">
                <a:solidFill>
                  <a:schemeClr val="bg1"/>
                </a:solidFill>
                <a:latin typeface="Eras Bold ITC" pitchFamily="34" charset="0"/>
              </a:rPr>
              <a:t>“</a:t>
            </a:r>
            <a:r>
              <a:rPr lang="en-US" dirty="0" err="1" smtClean="0">
                <a:solidFill>
                  <a:schemeClr val="bg1"/>
                </a:solidFill>
                <a:latin typeface="Eras Bold ITC" pitchFamily="34" charset="0"/>
              </a:rPr>
              <a:t>Tetapi</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sekarang</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Ia</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telah</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mendapat</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suatu</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pelayanan</a:t>
            </a:r>
            <a:r>
              <a:rPr lang="en-US" dirty="0" smtClean="0">
                <a:solidFill>
                  <a:schemeClr val="bg1"/>
                </a:solidFill>
                <a:latin typeface="Eras Bold ITC" pitchFamily="34" charset="0"/>
              </a:rPr>
              <a:t> yang </a:t>
            </a:r>
            <a:r>
              <a:rPr lang="en-US" dirty="0" err="1" smtClean="0">
                <a:solidFill>
                  <a:schemeClr val="bg1"/>
                </a:solidFill>
                <a:latin typeface="Eras Bold ITC" pitchFamily="34" charset="0"/>
              </a:rPr>
              <a:t>jauh</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lebih</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agung</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karena</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Ia</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menjadi</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Pengantara</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dari</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perjanjian</a:t>
            </a:r>
            <a:r>
              <a:rPr lang="en-US" dirty="0" smtClean="0">
                <a:solidFill>
                  <a:schemeClr val="bg1"/>
                </a:solidFill>
                <a:latin typeface="Eras Bold ITC" pitchFamily="34" charset="0"/>
              </a:rPr>
              <a:t> yang </a:t>
            </a:r>
            <a:r>
              <a:rPr lang="en-US" dirty="0" err="1" smtClean="0">
                <a:solidFill>
                  <a:schemeClr val="bg1"/>
                </a:solidFill>
                <a:latin typeface="Eras Bold ITC" pitchFamily="34" charset="0"/>
              </a:rPr>
              <a:t>lebih</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mulia</a:t>
            </a:r>
            <a:r>
              <a:rPr lang="en-US" dirty="0" smtClean="0">
                <a:solidFill>
                  <a:schemeClr val="bg1"/>
                </a:solidFill>
                <a:latin typeface="Eras Bold ITC" pitchFamily="34" charset="0"/>
              </a:rPr>
              <a:t>, yang </a:t>
            </a:r>
            <a:r>
              <a:rPr lang="en-US" dirty="0" err="1" smtClean="0">
                <a:solidFill>
                  <a:schemeClr val="bg1"/>
                </a:solidFill>
                <a:latin typeface="Eras Bold ITC" pitchFamily="34" charset="0"/>
              </a:rPr>
              <a:t>didasarkan</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atas</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janji</a:t>
            </a:r>
            <a:r>
              <a:rPr lang="en-US" dirty="0" smtClean="0">
                <a:solidFill>
                  <a:schemeClr val="bg1"/>
                </a:solidFill>
                <a:latin typeface="Eras Bold ITC" pitchFamily="34" charset="0"/>
              </a:rPr>
              <a:t> yang </a:t>
            </a:r>
            <a:r>
              <a:rPr lang="en-US" dirty="0" err="1" smtClean="0">
                <a:solidFill>
                  <a:schemeClr val="bg1"/>
                </a:solidFill>
                <a:latin typeface="Eras Bold ITC" pitchFamily="34" charset="0"/>
              </a:rPr>
              <a:t>lebih</a:t>
            </a:r>
            <a:r>
              <a:rPr lang="en-US" dirty="0" smtClean="0">
                <a:solidFill>
                  <a:schemeClr val="bg1"/>
                </a:solidFill>
                <a:latin typeface="Eras Bold ITC" pitchFamily="34" charset="0"/>
              </a:rPr>
              <a:t> </a:t>
            </a:r>
            <a:r>
              <a:rPr lang="en-US" dirty="0" err="1" smtClean="0">
                <a:solidFill>
                  <a:schemeClr val="bg1"/>
                </a:solidFill>
                <a:latin typeface="Eras Bold ITC" pitchFamily="34" charset="0"/>
              </a:rPr>
              <a:t>tinggi</a:t>
            </a:r>
            <a:r>
              <a:rPr lang="en-US" dirty="0" smtClean="0">
                <a:solidFill>
                  <a:schemeClr val="bg1"/>
                </a:solidFill>
                <a:latin typeface="Eras Bold ITC" pitchFamily="34" charset="0"/>
              </a:rPr>
              <a:t>”.</a:t>
            </a:r>
            <a:endParaRPr lang="en-US" dirty="0">
              <a:solidFill>
                <a:schemeClr val="bg1"/>
              </a:solidFill>
              <a:latin typeface="Eras Bold ITC" pitchFamily="34" charset="0"/>
            </a:endParaRPr>
          </a:p>
        </p:txBody>
      </p:sp>
    </p:spTree>
    <p:extLst>
      <p:ext uri="{BB962C8B-B14F-4D97-AF65-F5344CB8AC3E}">
        <p14:creationId xmlns:p14="http://schemas.microsoft.com/office/powerpoint/2010/main" val="11973039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994122"/>
          </a:xfrm>
        </p:spPr>
        <p:txBody>
          <a:bodyPr>
            <a:normAutofit/>
          </a:bodyPr>
          <a:lstStyle/>
          <a:p>
            <a:r>
              <a:rPr lang="en-US" sz="4000" dirty="0">
                <a:solidFill>
                  <a:srgbClr val="FFFF00"/>
                </a:solidFill>
                <a:latin typeface="Bernard MT Condensed" pitchFamily="18" charset="0"/>
              </a:rPr>
              <a:t>2 </a:t>
            </a:r>
            <a:r>
              <a:rPr lang="en-US" sz="4000" dirty="0" err="1">
                <a:solidFill>
                  <a:srgbClr val="FFFF00"/>
                </a:solidFill>
                <a:latin typeface="Bernard MT Condensed" pitchFamily="18" charset="0"/>
              </a:rPr>
              <a:t>Korintus</a:t>
            </a:r>
            <a:r>
              <a:rPr lang="en-US" sz="4000" dirty="0">
                <a:solidFill>
                  <a:srgbClr val="FFFF00"/>
                </a:solidFill>
                <a:latin typeface="Bernard MT Condensed" pitchFamily="18" charset="0"/>
              </a:rPr>
              <a:t> 1:20-22</a:t>
            </a:r>
          </a:p>
        </p:txBody>
      </p:sp>
      <p:sp>
        <p:nvSpPr>
          <p:cNvPr id="3" name="Content Placeholder 2"/>
          <p:cNvSpPr>
            <a:spLocks noGrp="1"/>
          </p:cNvSpPr>
          <p:nvPr>
            <p:ph idx="1"/>
          </p:nvPr>
        </p:nvSpPr>
        <p:spPr>
          <a:xfrm>
            <a:off x="457200" y="1600201"/>
            <a:ext cx="8229600" cy="3484984"/>
          </a:xfrm>
        </p:spPr>
        <p:txBody>
          <a:bodyPr>
            <a:normAutofit/>
          </a:bodyPr>
          <a:lstStyle/>
          <a:p>
            <a:pPr marL="0" indent="0">
              <a:buNone/>
            </a:pPr>
            <a:r>
              <a:rPr lang="en-US" sz="3000" dirty="0" err="1" smtClean="0">
                <a:solidFill>
                  <a:schemeClr val="bg1"/>
                </a:solidFill>
                <a:latin typeface="Bahnschrift SemiBold Condensed" pitchFamily="34" charset="0"/>
              </a:rPr>
              <a:t>Sebab</a:t>
            </a:r>
            <a:r>
              <a:rPr lang="en-US" sz="3000" dirty="0" smtClean="0">
                <a:solidFill>
                  <a:schemeClr val="bg1"/>
                </a:solidFill>
                <a:latin typeface="Bahnschrift SemiBold Condensed" pitchFamily="34" charset="0"/>
              </a:rPr>
              <a:t> </a:t>
            </a:r>
            <a:r>
              <a:rPr lang="en-US" sz="3000" dirty="0" err="1">
                <a:solidFill>
                  <a:schemeClr val="bg1"/>
                </a:solidFill>
                <a:latin typeface="Bahnschrift SemiBold Condensed" pitchFamily="34" charset="0"/>
              </a:rPr>
              <a:t>Kristus</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adalah</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ya</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bagi</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semua</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janji</a:t>
            </a:r>
            <a:r>
              <a:rPr lang="en-US" sz="3000" dirty="0">
                <a:solidFill>
                  <a:schemeClr val="bg1"/>
                </a:solidFill>
                <a:latin typeface="Bahnschrift SemiBold Condensed" pitchFamily="34" charset="0"/>
              </a:rPr>
              <a:t> Allah. </a:t>
            </a:r>
            <a:r>
              <a:rPr lang="en-US" sz="3000" dirty="0" err="1">
                <a:solidFill>
                  <a:schemeClr val="bg1"/>
                </a:solidFill>
                <a:latin typeface="Bahnschrift SemiBold Condensed" pitchFamily="34" charset="0"/>
              </a:rPr>
              <a:t>Itulah</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sebabnya</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oleh</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Dia</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kita</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mengatakan</a:t>
            </a:r>
            <a:r>
              <a:rPr lang="en-US" sz="3000" dirty="0">
                <a:solidFill>
                  <a:schemeClr val="bg1"/>
                </a:solidFill>
                <a:latin typeface="Bahnschrift SemiBold Condensed" pitchFamily="34" charset="0"/>
              </a:rPr>
              <a:t> "Amin" </a:t>
            </a:r>
            <a:r>
              <a:rPr lang="en-US" sz="3000" dirty="0" err="1">
                <a:solidFill>
                  <a:schemeClr val="bg1"/>
                </a:solidFill>
                <a:latin typeface="Bahnschrift SemiBold Condensed" pitchFamily="34" charset="0"/>
              </a:rPr>
              <a:t>untuk</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memuliakan</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Allah.Sebab</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Dia</a:t>
            </a:r>
            <a:r>
              <a:rPr lang="en-US" sz="3000" dirty="0">
                <a:solidFill>
                  <a:schemeClr val="bg1"/>
                </a:solidFill>
                <a:latin typeface="Bahnschrift SemiBold Condensed" pitchFamily="34" charset="0"/>
              </a:rPr>
              <a:t> yang </a:t>
            </a:r>
            <a:r>
              <a:rPr lang="en-US" sz="3000" dirty="0" err="1">
                <a:solidFill>
                  <a:schemeClr val="bg1"/>
                </a:solidFill>
                <a:latin typeface="Bahnschrift SemiBold Condensed" pitchFamily="34" charset="0"/>
              </a:rPr>
              <a:t>telah</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meneguhkan</a:t>
            </a:r>
            <a:r>
              <a:rPr lang="en-US" sz="3000" dirty="0">
                <a:solidFill>
                  <a:schemeClr val="bg1"/>
                </a:solidFill>
                <a:latin typeface="Bahnschrift SemiBold Condensed" pitchFamily="34" charset="0"/>
              </a:rPr>
              <a:t> kami </a:t>
            </a:r>
            <a:r>
              <a:rPr lang="en-US" sz="3000" dirty="0" err="1">
                <a:solidFill>
                  <a:schemeClr val="bg1"/>
                </a:solidFill>
                <a:latin typeface="Bahnschrift SemiBold Condensed" pitchFamily="34" charset="0"/>
              </a:rPr>
              <a:t>bersama-sama</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dengan</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kamu</a:t>
            </a:r>
            <a:r>
              <a:rPr lang="en-US" sz="3000" dirty="0">
                <a:solidFill>
                  <a:schemeClr val="bg1"/>
                </a:solidFill>
                <a:latin typeface="Bahnschrift SemiBold Condensed" pitchFamily="34" charset="0"/>
              </a:rPr>
              <a:t> di </a:t>
            </a:r>
            <a:r>
              <a:rPr lang="en-US" sz="3000" dirty="0" err="1">
                <a:solidFill>
                  <a:schemeClr val="bg1"/>
                </a:solidFill>
                <a:latin typeface="Bahnschrift SemiBold Condensed" pitchFamily="34" charset="0"/>
              </a:rPr>
              <a:t>dalam</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Kristus</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adalah</a:t>
            </a:r>
            <a:r>
              <a:rPr lang="en-US" sz="3000" dirty="0">
                <a:solidFill>
                  <a:schemeClr val="bg1"/>
                </a:solidFill>
                <a:latin typeface="Bahnschrift SemiBold Condensed" pitchFamily="34" charset="0"/>
              </a:rPr>
              <a:t> Allah yang </a:t>
            </a:r>
            <a:r>
              <a:rPr lang="en-US" sz="3000" dirty="0" err="1">
                <a:solidFill>
                  <a:schemeClr val="bg1"/>
                </a:solidFill>
                <a:latin typeface="Bahnschrift SemiBold Condensed" pitchFamily="34" charset="0"/>
              </a:rPr>
              <a:t>telah</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mengurapi,memeteraikan</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tanda</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milik-Nya</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atas</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kita</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dan</a:t>
            </a:r>
            <a:r>
              <a:rPr lang="en-US" sz="3000" dirty="0">
                <a:solidFill>
                  <a:schemeClr val="bg1"/>
                </a:solidFill>
                <a:latin typeface="Bahnschrift SemiBold Condensed" pitchFamily="34" charset="0"/>
              </a:rPr>
              <a:t> yang </a:t>
            </a:r>
            <a:r>
              <a:rPr lang="en-US" sz="3000" dirty="0" err="1">
                <a:solidFill>
                  <a:schemeClr val="bg1"/>
                </a:solidFill>
                <a:latin typeface="Bahnschrift SemiBold Condensed" pitchFamily="34" charset="0"/>
              </a:rPr>
              <a:t>memberikan</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Roh</a:t>
            </a:r>
            <a:r>
              <a:rPr lang="en-US" sz="3000" dirty="0">
                <a:solidFill>
                  <a:schemeClr val="bg1"/>
                </a:solidFill>
                <a:latin typeface="Bahnschrift SemiBold Condensed" pitchFamily="34" charset="0"/>
              </a:rPr>
              <a:t> Kudus di </a:t>
            </a:r>
            <a:r>
              <a:rPr lang="en-US" sz="3000" dirty="0" err="1">
                <a:solidFill>
                  <a:schemeClr val="bg1"/>
                </a:solidFill>
                <a:latin typeface="Bahnschrift SemiBold Condensed" pitchFamily="34" charset="0"/>
              </a:rPr>
              <a:t>dalam</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hati</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kita</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sebagai</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jaminan</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dari</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semua</a:t>
            </a:r>
            <a:r>
              <a:rPr lang="en-US" sz="3000" dirty="0">
                <a:solidFill>
                  <a:schemeClr val="bg1"/>
                </a:solidFill>
                <a:latin typeface="Bahnschrift SemiBold Condensed" pitchFamily="34" charset="0"/>
              </a:rPr>
              <a:t> yang </a:t>
            </a:r>
            <a:r>
              <a:rPr lang="en-US" sz="3000" dirty="0" err="1">
                <a:solidFill>
                  <a:schemeClr val="bg1"/>
                </a:solidFill>
                <a:latin typeface="Bahnschrift SemiBold Condensed" pitchFamily="34" charset="0"/>
              </a:rPr>
              <a:t>telah</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disediakan</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untuk</a:t>
            </a:r>
            <a:r>
              <a:rPr lang="en-US" sz="3000" dirty="0">
                <a:solidFill>
                  <a:schemeClr val="bg1"/>
                </a:solidFill>
                <a:latin typeface="Bahnschrift SemiBold Condensed" pitchFamily="34" charset="0"/>
              </a:rPr>
              <a:t> </a:t>
            </a:r>
            <a:r>
              <a:rPr lang="en-US" sz="3000" dirty="0" err="1">
                <a:solidFill>
                  <a:schemeClr val="bg1"/>
                </a:solidFill>
                <a:latin typeface="Bahnschrift SemiBold Condensed" pitchFamily="34" charset="0"/>
              </a:rPr>
              <a:t>kita</a:t>
            </a:r>
            <a:r>
              <a:rPr lang="en-US" sz="3000" dirty="0">
                <a:solidFill>
                  <a:schemeClr val="bg1"/>
                </a:solidFill>
                <a:latin typeface="Bahnschrift SemiBold Condensed" pitchFamily="34" charset="0"/>
              </a:rPr>
              <a:t>.</a:t>
            </a:r>
          </a:p>
        </p:txBody>
      </p:sp>
    </p:spTree>
    <p:extLst>
      <p:ext uri="{BB962C8B-B14F-4D97-AF65-F5344CB8AC3E}">
        <p14:creationId xmlns:p14="http://schemas.microsoft.com/office/powerpoint/2010/main" val="1344889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88"/>
            <a:ext cx="91673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1400"/>
            <a:ext cx="784887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1282154"/>
          </a:xfrm>
        </p:spPr>
        <p:txBody>
          <a:bodyPr>
            <a:normAutofit fontScale="90000"/>
          </a:bodyPr>
          <a:lstStyle/>
          <a:p>
            <a:r>
              <a:rPr lang="en-US" sz="3600" dirty="0" smtClean="0">
                <a:solidFill>
                  <a:srgbClr val="FFFF00"/>
                </a:solidFill>
                <a:latin typeface="Impact" pitchFamily="34" charset="0"/>
              </a:rPr>
              <a:t>PERJANJIAN </a:t>
            </a:r>
            <a:r>
              <a:rPr lang="en-US" sz="3600" dirty="0">
                <a:solidFill>
                  <a:srgbClr val="FFFF00"/>
                </a:solidFill>
                <a:latin typeface="Impact" pitchFamily="34" charset="0"/>
              </a:rPr>
              <a:t>BARU TELAH MEMECAHKAN </a:t>
            </a:r>
            <a:r>
              <a:rPr lang="en-US" sz="3600" dirty="0" smtClean="0">
                <a:solidFill>
                  <a:srgbClr val="FFFF00"/>
                </a:solidFill>
                <a:latin typeface="Impact" pitchFamily="34" charset="0"/>
              </a:rPr>
              <a:t/>
            </a:r>
            <a:br>
              <a:rPr lang="en-US" sz="3600" dirty="0" smtClean="0">
                <a:solidFill>
                  <a:srgbClr val="FFFF00"/>
                </a:solidFill>
                <a:latin typeface="Impact" pitchFamily="34" charset="0"/>
              </a:rPr>
            </a:br>
            <a:r>
              <a:rPr lang="en-US" sz="3600" dirty="0" smtClean="0">
                <a:solidFill>
                  <a:srgbClr val="FFFF00"/>
                </a:solidFill>
                <a:latin typeface="Impact" pitchFamily="34" charset="0"/>
              </a:rPr>
              <a:t>MASALAH HATI</a:t>
            </a:r>
            <a:br>
              <a:rPr lang="en-US" sz="3600" dirty="0" smtClean="0">
                <a:solidFill>
                  <a:srgbClr val="FFFF00"/>
                </a:solidFill>
                <a:latin typeface="Impact" pitchFamily="34" charset="0"/>
              </a:rPr>
            </a:br>
            <a:r>
              <a:rPr lang="en-US" sz="3100" dirty="0" err="1">
                <a:solidFill>
                  <a:schemeClr val="bg1"/>
                </a:solidFill>
                <a:latin typeface="Bernard MT Condensed" pitchFamily="18" charset="0"/>
              </a:rPr>
              <a:t>Kamis</a:t>
            </a:r>
            <a:r>
              <a:rPr lang="en-US" sz="3100" dirty="0">
                <a:solidFill>
                  <a:schemeClr val="bg1"/>
                </a:solidFill>
                <a:latin typeface="Bernard MT Condensed" pitchFamily="18" charset="0"/>
              </a:rPr>
              <a:t>, 17 </a:t>
            </a:r>
            <a:r>
              <a:rPr lang="en-US" sz="3100" dirty="0" err="1">
                <a:solidFill>
                  <a:schemeClr val="bg1"/>
                </a:solidFill>
                <a:latin typeface="Bernard MT Condensed" pitchFamily="18" charset="0"/>
              </a:rPr>
              <a:t>Februari</a:t>
            </a:r>
            <a:r>
              <a:rPr lang="en-US" sz="3100" dirty="0">
                <a:solidFill>
                  <a:schemeClr val="bg1"/>
                </a:solidFill>
                <a:latin typeface="Bernard MT Condensed" pitchFamily="18" charset="0"/>
              </a:rPr>
              <a:t> 2022</a:t>
            </a:r>
          </a:p>
        </p:txBody>
      </p:sp>
      <p:sp>
        <p:nvSpPr>
          <p:cNvPr id="3" name="Content Placeholder 2"/>
          <p:cNvSpPr>
            <a:spLocks noGrp="1"/>
          </p:cNvSpPr>
          <p:nvPr>
            <p:ph idx="1"/>
          </p:nvPr>
        </p:nvSpPr>
        <p:spPr>
          <a:xfrm>
            <a:off x="468864" y="2060848"/>
            <a:ext cx="8229600" cy="4536504"/>
          </a:xfrm>
          <a:solidFill>
            <a:schemeClr val="accent2">
              <a:lumMod val="50000"/>
              <a:alpha val="97000"/>
            </a:schemeClr>
          </a:solidFill>
        </p:spPr>
        <p:txBody>
          <a:bodyPr>
            <a:normAutofit/>
          </a:bodyPr>
          <a:lstStyle/>
          <a:p>
            <a:pPr marL="0" indent="0">
              <a:buNone/>
            </a:pPr>
            <a:r>
              <a:rPr lang="en-US" dirty="0" err="1">
                <a:solidFill>
                  <a:schemeClr val="bg1"/>
                </a:solidFill>
                <a:latin typeface="Berlin Sans FB Demi" pitchFamily="34" charset="0"/>
              </a:rPr>
              <a:t>Yehezkiel</a:t>
            </a:r>
            <a:r>
              <a:rPr lang="en-US" dirty="0">
                <a:solidFill>
                  <a:schemeClr val="bg1"/>
                </a:solidFill>
                <a:latin typeface="Berlin Sans FB Demi" pitchFamily="34" charset="0"/>
              </a:rPr>
              <a:t> 36:26-27 </a:t>
            </a:r>
            <a:endParaRPr lang="en-US" dirty="0" smtClean="0">
              <a:solidFill>
                <a:schemeClr val="bg1"/>
              </a:solidFill>
              <a:latin typeface="Berlin Sans FB Demi" pitchFamily="34" charset="0"/>
            </a:endParaRPr>
          </a:p>
          <a:p>
            <a:pPr marL="0" indent="0">
              <a:buNone/>
            </a:pPr>
            <a:r>
              <a:rPr lang="en-US" sz="3000" dirty="0" err="1" smtClean="0">
                <a:solidFill>
                  <a:schemeClr val="bg1"/>
                </a:solidFill>
                <a:latin typeface="Berlin Sans FB" pitchFamily="34" charset="0"/>
              </a:rPr>
              <a:t>Kamu</a:t>
            </a:r>
            <a:r>
              <a:rPr lang="en-US" sz="3000" dirty="0" smtClean="0">
                <a:solidFill>
                  <a:schemeClr val="bg1"/>
                </a:solidFill>
                <a:latin typeface="Berlin Sans FB" pitchFamily="34" charset="0"/>
              </a:rPr>
              <a:t> </a:t>
            </a:r>
            <a:r>
              <a:rPr lang="en-US" sz="3000" dirty="0" err="1">
                <a:solidFill>
                  <a:schemeClr val="bg1"/>
                </a:solidFill>
                <a:latin typeface="Berlin Sans FB" pitchFamily="34" charset="0"/>
              </a:rPr>
              <a:t>akan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Kuberikan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hati</a:t>
            </a:r>
            <a:r>
              <a:rPr lang="en-US" sz="3000" dirty="0">
                <a:solidFill>
                  <a:schemeClr val="bg1"/>
                </a:solidFill>
                <a:latin typeface="Berlin Sans FB" pitchFamily="34" charset="0"/>
              </a:rPr>
              <a:t> yang </a:t>
            </a:r>
            <a:r>
              <a:rPr lang="en-US" sz="3000" dirty="0" err="1">
                <a:solidFill>
                  <a:schemeClr val="bg1"/>
                </a:solidFill>
                <a:latin typeface="Berlin Sans FB" pitchFamily="34" charset="0"/>
              </a:rPr>
              <a:t>baru</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dan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roh</a:t>
            </a:r>
            <a:r>
              <a:rPr lang="en-US" sz="3000" dirty="0">
                <a:solidFill>
                  <a:schemeClr val="bg1"/>
                </a:solidFill>
                <a:latin typeface="Berlin Sans FB" pitchFamily="34" charset="0"/>
              </a:rPr>
              <a:t> yang </a:t>
            </a:r>
            <a:r>
              <a:rPr lang="en-US" sz="3000" dirty="0" err="1">
                <a:solidFill>
                  <a:schemeClr val="bg1"/>
                </a:solidFill>
                <a:latin typeface="Berlin Sans FB" pitchFamily="34" charset="0"/>
              </a:rPr>
              <a:t>baru</a:t>
            </a:r>
            <a:r>
              <a:rPr lang="en-US" sz="3000" dirty="0">
                <a:solidFill>
                  <a:schemeClr val="bg1"/>
                </a:solidFill>
                <a:latin typeface="Berlin Sans FB" pitchFamily="34" charset="0"/>
              </a:rPr>
              <a:t> di </a:t>
            </a:r>
            <a:r>
              <a:rPr lang="en-US" sz="3000" dirty="0" err="1">
                <a:solidFill>
                  <a:schemeClr val="bg1"/>
                </a:solidFill>
                <a:latin typeface="Berlin Sans FB" pitchFamily="34" charset="0"/>
              </a:rPr>
              <a:t>dalam</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batinmu</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dan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Aku</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akan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menjauhkan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dari</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tubuhmu</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hati</a:t>
            </a:r>
            <a:r>
              <a:rPr lang="en-US" sz="3000" dirty="0">
                <a:solidFill>
                  <a:schemeClr val="bg1"/>
                </a:solidFill>
                <a:latin typeface="Berlin Sans FB" pitchFamily="34" charset="0"/>
              </a:rPr>
              <a:t> yang </a:t>
            </a:r>
            <a:r>
              <a:rPr lang="en-US" sz="3000" dirty="0" err="1">
                <a:solidFill>
                  <a:schemeClr val="bg1"/>
                </a:solidFill>
                <a:latin typeface="Berlin Sans FB" pitchFamily="34" charset="0"/>
              </a:rPr>
              <a:t>keras</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dan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Kuberikan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kepadamu</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hati</a:t>
            </a:r>
            <a:r>
              <a:rPr lang="en-US" sz="3000" dirty="0">
                <a:solidFill>
                  <a:schemeClr val="bg1"/>
                </a:solidFill>
                <a:latin typeface="Berlin Sans FB" pitchFamily="34" charset="0"/>
              </a:rPr>
              <a:t> yang </a:t>
            </a:r>
            <a:r>
              <a:rPr lang="en-US" sz="3000" dirty="0" err="1">
                <a:solidFill>
                  <a:schemeClr val="bg1"/>
                </a:solidFill>
                <a:latin typeface="Berlin Sans FB" pitchFamily="34" charset="0"/>
              </a:rPr>
              <a:t>taat</a:t>
            </a:r>
            <a:r>
              <a:rPr lang="en-US" sz="3000" dirty="0" smtClean="0">
                <a:solidFill>
                  <a:schemeClr val="bg1"/>
                </a:solidFill>
                <a:latin typeface="Berlin Sans FB" pitchFamily="34" charset="0"/>
              </a:rPr>
              <a:t>. </a:t>
            </a:r>
            <a:r>
              <a:rPr lang="en-US" sz="3000" dirty="0" err="1" smtClean="0">
                <a:solidFill>
                  <a:schemeClr val="bg1"/>
                </a:solidFill>
                <a:latin typeface="Berlin Sans FB" pitchFamily="34" charset="0"/>
              </a:rPr>
              <a:t>Roh</a:t>
            </a:r>
            <a:r>
              <a:rPr lang="en-US" sz="3000" dirty="0" smtClean="0">
                <a:solidFill>
                  <a:schemeClr val="bg1"/>
                </a:solidFill>
                <a:latin typeface="Berlin Sans FB" pitchFamily="34" charset="0"/>
              </a:rPr>
              <a:t>-Ku </a:t>
            </a:r>
            <a:r>
              <a:rPr lang="en-US" sz="3000" dirty="0" err="1">
                <a:solidFill>
                  <a:schemeClr val="bg1"/>
                </a:solidFill>
                <a:latin typeface="Berlin Sans FB" pitchFamily="34" charset="0"/>
              </a:rPr>
              <a:t>akan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Kuberikan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diam</a:t>
            </a:r>
            <a:r>
              <a:rPr lang="en-US" sz="3000" dirty="0">
                <a:solidFill>
                  <a:schemeClr val="bg1"/>
                </a:solidFill>
                <a:latin typeface="Berlin Sans FB" pitchFamily="34" charset="0"/>
              </a:rPr>
              <a:t> di </a:t>
            </a:r>
            <a:r>
              <a:rPr lang="en-US" sz="3000" dirty="0" err="1">
                <a:solidFill>
                  <a:schemeClr val="bg1"/>
                </a:solidFill>
                <a:latin typeface="Berlin Sans FB" pitchFamily="34" charset="0"/>
              </a:rPr>
              <a:t>dalam</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batinmu</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dan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Aku</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akan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membuat</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kamu</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hidup</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menurut</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segala</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ketetapan</a:t>
            </a:r>
            <a:r>
              <a:rPr lang="en-US" sz="3000" dirty="0">
                <a:solidFill>
                  <a:schemeClr val="bg1"/>
                </a:solidFill>
                <a:latin typeface="Berlin Sans FB" pitchFamily="34" charset="0"/>
              </a:rPr>
              <a:t>-Ku </a:t>
            </a:r>
            <a:r>
              <a:rPr lang="en-US" sz="3000" dirty="0" err="1">
                <a:solidFill>
                  <a:schemeClr val="bg1"/>
                </a:solidFill>
                <a:latin typeface="Berlin Sans FB" pitchFamily="34" charset="0"/>
              </a:rPr>
              <a:t>dan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tetap</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berpegang</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pada</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peraturan</a:t>
            </a:r>
            <a:r>
              <a:rPr lang="en-US" sz="3000" dirty="0">
                <a:solidFill>
                  <a:schemeClr val="bg1"/>
                </a:solidFill>
                <a:latin typeface="Berlin Sans FB" pitchFamily="34" charset="0"/>
              </a:rPr>
              <a:t>-</a:t>
            </a:r>
            <a:r>
              <a:rPr lang="en-US" sz="3000" dirty="0" err="1">
                <a:solidFill>
                  <a:schemeClr val="bg1"/>
                </a:solidFill>
                <a:latin typeface="Berlin Sans FB" pitchFamily="34" charset="0"/>
              </a:rPr>
              <a:t>peraturan</a:t>
            </a:r>
            <a:r>
              <a:rPr lang="en-US" sz="3000" dirty="0">
                <a:solidFill>
                  <a:schemeClr val="bg1"/>
                </a:solidFill>
                <a:latin typeface="Berlin Sans FB" pitchFamily="34" charset="0"/>
              </a:rPr>
              <a:t>-Ku </a:t>
            </a:r>
            <a:r>
              <a:rPr lang="en-US" sz="3000" dirty="0" err="1">
                <a:solidFill>
                  <a:schemeClr val="bg1"/>
                </a:solidFill>
                <a:latin typeface="Berlin Sans FB" pitchFamily="34" charset="0"/>
              </a:rPr>
              <a:t>dan</a:t>
            </a:r>
            <a:r>
              <a:rPr lang="en-US" sz="3000" dirty="0">
                <a:solidFill>
                  <a:schemeClr val="bg1"/>
                </a:solidFill>
                <a:latin typeface="Berlin Sans FB" pitchFamily="34" charset="0"/>
              </a:rPr>
              <a:t> </a:t>
            </a:r>
            <a:r>
              <a:rPr lang="en-US" sz="3000" dirty="0" err="1">
                <a:solidFill>
                  <a:schemeClr val="bg1"/>
                </a:solidFill>
                <a:latin typeface="Berlin Sans FB" pitchFamily="34" charset="0"/>
              </a:rPr>
              <a:t>melakukannya</a:t>
            </a:r>
            <a:r>
              <a:rPr lang="en-US" sz="3000" dirty="0">
                <a:solidFill>
                  <a:schemeClr val="bg1"/>
                </a:solidFill>
                <a:latin typeface="Berlin Sans FB" pitchFamily="34" charset="0"/>
              </a:rPr>
              <a:t>.</a:t>
            </a:r>
          </a:p>
        </p:txBody>
      </p:sp>
    </p:spTree>
    <p:extLst>
      <p:ext uri="{BB962C8B-B14F-4D97-AF65-F5344CB8AC3E}">
        <p14:creationId xmlns:p14="http://schemas.microsoft.com/office/powerpoint/2010/main" val="2195607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7000" contrast="3000"/>
                    </a14:imgEffect>
                  </a14:imgLayer>
                </a14:imgProps>
              </a:ext>
              <a:ext uri="{28A0092B-C50C-407E-A947-70E740481C1C}">
                <a14:useLocalDpi xmlns:a14="http://schemas.microsoft.com/office/drawing/2010/main" val="0"/>
              </a:ext>
            </a:extLst>
          </a:blip>
          <a:srcRect/>
          <a:stretch>
            <a:fillRect/>
          </a:stretch>
        </p:blipFill>
        <p:spPr bwMode="auto">
          <a:xfrm>
            <a:off x="0" y="1588"/>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833464" y="3717032"/>
            <a:ext cx="5987008" cy="2376264"/>
          </a:xfrm>
          <a:solidFill>
            <a:schemeClr val="accent2">
              <a:lumMod val="60000"/>
              <a:lumOff val="40000"/>
            </a:schemeClr>
          </a:solidFill>
        </p:spPr>
        <p:txBody>
          <a:bodyPr>
            <a:normAutofit/>
          </a:bodyPr>
          <a:lstStyle/>
          <a:p>
            <a:pPr marL="0" indent="0">
              <a:buNone/>
            </a:pPr>
            <a:r>
              <a:rPr lang="en-US" sz="2800" dirty="0" err="1" smtClean="0">
                <a:latin typeface="Gill Sans Ultra Bold Condensed" pitchFamily="34" charset="0"/>
              </a:rPr>
              <a:t>Dalam</a:t>
            </a:r>
            <a:r>
              <a:rPr lang="en-US" sz="2800" dirty="0" smtClean="0">
                <a:latin typeface="Gill Sans Ultra Bold Condensed" pitchFamily="34" charset="0"/>
              </a:rPr>
              <a:t> </a:t>
            </a:r>
            <a:r>
              <a:rPr lang="en-US" sz="2800" dirty="0" err="1">
                <a:latin typeface="Gill Sans Ultra Bold Condensed" pitchFamily="34" charset="0"/>
              </a:rPr>
              <a:t>perjanjian</a:t>
            </a:r>
            <a:r>
              <a:rPr lang="en-US" sz="2800" dirty="0">
                <a:latin typeface="Gill Sans Ultra Bold Condensed" pitchFamily="34" charset="0"/>
              </a:rPr>
              <a:t> </a:t>
            </a:r>
            <a:r>
              <a:rPr lang="en-US" sz="2800" dirty="0" err="1">
                <a:latin typeface="Gill Sans Ultra Bold Condensed" pitchFamily="34" charset="0"/>
              </a:rPr>
              <a:t>baru</a:t>
            </a:r>
            <a:r>
              <a:rPr lang="en-US" sz="2800" dirty="0">
                <a:latin typeface="Gill Sans Ultra Bold Condensed" pitchFamily="34" charset="0"/>
              </a:rPr>
              <a:t>, </a:t>
            </a:r>
            <a:r>
              <a:rPr lang="en-US" sz="2800" dirty="0" err="1">
                <a:latin typeface="Gill Sans Ultra Bold Condensed" pitchFamily="34" charset="0"/>
              </a:rPr>
              <a:t>hukum</a:t>
            </a:r>
            <a:r>
              <a:rPr lang="en-US" sz="2800" dirty="0">
                <a:latin typeface="Gill Sans Ultra Bold Condensed" pitchFamily="34" charset="0"/>
              </a:rPr>
              <a:t> </a:t>
            </a:r>
            <a:r>
              <a:rPr lang="en-US" sz="2800" dirty="0" err="1">
                <a:latin typeface="Gill Sans Ultra Bold Condensed" pitchFamily="34" charset="0"/>
              </a:rPr>
              <a:t>ditulis</a:t>
            </a:r>
            <a:r>
              <a:rPr lang="en-US" sz="2800" dirty="0">
                <a:latin typeface="Gill Sans Ultra Bold Condensed" pitchFamily="34" charset="0"/>
              </a:rPr>
              <a:t> di </a:t>
            </a:r>
            <a:r>
              <a:rPr lang="en-US" sz="2800" dirty="0" err="1">
                <a:latin typeface="Gill Sans Ultra Bold Condensed" pitchFamily="34" charset="0"/>
              </a:rPr>
              <a:t>hati</a:t>
            </a:r>
            <a:r>
              <a:rPr lang="en-US" sz="2800" dirty="0">
                <a:latin typeface="Gill Sans Ultra Bold Condensed" pitchFamily="34" charset="0"/>
              </a:rPr>
              <a:t> </a:t>
            </a:r>
            <a:r>
              <a:rPr lang="en-US" sz="2800" dirty="0" err="1">
                <a:latin typeface="Gill Sans Ultra Bold Condensed" pitchFamily="34" charset="0"/>
              </a:rPr>
              <a:t>setiap</a:t>
            </a:r>
            <a:r>
              <a:rPr lang="en-US" sz="2800" dirty="0">
                <a:latin typeface="Gill Sans Ultra Bold Condensed" pitchFamily="34" charset="0"/>
              </a:rPr>
              <a:t> </a:t>
            </a:r>
            <a:r>
              <a:rPr lang="en-US" sz="2800" dirty="0" smtClean="0">
                <a:latin typeface="Gill Sans Ultra Bold Condensed" pitchFamily="34" charset="0"/>
              </a:rPr>
              <a:t>orang</a:t>
            </a:r>
            <a:r>
              <a:rPr lang="en-US" sz="2800" dirty="0">
                <a:latin typeface="Gill Sans Ultra Bold Condensed" pitchFamily="34" charset="0"/>
              </a:rPr>
              <a:t>. </a:t>
            </a:r>
            <a:r>
              <a:rPr lang="en-US" sz="2800" dirty="0" err="1">
                <a:latin typeface="Eras Bold ITC" pitchFamily="34" charset="0"/>
              </a:rPr>
              <a:t>Dengan</a:t>
            </a:r>
            <a:r>
              <a:rPr lang="en-US" sz="2800" dirty="0">
                <a:latin typeface="Eras Bold ITC" pitchFamily="34" charset="0"/>
              </a:rPr>
              <a:t> </a:t>
            </a:r>
            <a:r>
              <a:rPr lang="en-US" sz="2800" dirty="0" err="1">
                <a:latin typeface="Eras Bold ITC" pitchFamily="34" charset="0"/>
              </a:rPr>
              <a:t>demikian</a:t>
            </a:r>
            <a:r>
              <a:rPr lang="en-US" sz="2800" dirty="0">
                <a:latin typeface="Eras Bold ITC" pitchFamily="34" charset="0"/>
              </a:rPr>
              <a:t> </a:t>
            </a:r>
            <a:r>
              <a:rPr lang="en-US" sz="2800" dirty="0" err="1">
                <a:latin typeface="Eras Bold ITC" pitchFamily="34" charset="0"/>
              </a:rPr>
              <a:t>hukum</a:t>
            </a:r>
            <a:r>
              <a:rPr lang="en-US" sz="2800" dirty="0">
                <a:latin typeface="Eras Bold ITC" pitchFamily="34" charset="0"/>
              </a:rPr>
              <a:t> </a:t>
            </a:r>
            <a:r>
              <a:rPr lang="en-US" sz="2800" dirty="0" err="1">
                <a:latin typeface="Eras Bold ITC" pitchFamily="34" charset="0"/>
              </a:rPr>
              <a:t>itu</a:t>
            </a:r>
            <a:r>
              <a:rPr lang="en-US" sz="2800" dirty="0">
                <a:latin typeface="Eras Bold ITC" pitchFamily="34" charset="0"/>
              </a:rPr>
              <a:t> </a:t>
            </a:r>
            <a:r>
              <a:rPr lang="en-US" sz="2800" dirty="0" err="1" smtClean="0">
                <a:latin typeface="Eras Bold ITC" pitchFamily="34" charset="0"/>
              </a:rPr>
              <a:t>tidak</a:t>
            </a:r>
            <a:r>
              <a:rPr lang="en-US" sz="2800" dirty="0" smtClean="0">
                <a:latin typeface="Eras Bold ITC" pitchFamily="34" charset="0"/>
              </a:rPr>
              <a:t> </a:t>
            </a:r>
            <a:r>
              <a:rPr lang="en-US" sz="2800" dirty="0" err="1">
                <a:latin typeface="Eras Bold ITC" pitchFamily="34" charset="0"/>
              </a:rPr>
              <a:t>akan</a:t>
            </a:r>
            <a:r>
              <a:rPr lang="en-US" sz="2800" dirty="0">
                <a:latin typeface="Eras Bold ITC" pitchFamily="34" charset="0"/>
              </a:rPr>
              <a:t> </a:t>
            </a:r>
            <a:r>
              <a:rPr lang="en-US" sz="2800" dirty="0" err="1">
                <a:latin typeface="Eras Bold ITC" pitchFamily="34" charset="0"/>
              </a:rPr>
              <a:t>rusak</a:t>
            </a:r>
            <a:r>
              <a:rPr lang="en-US" sz="2800" dirty="0">
                <a:latin typeface="Eras Bold ITC" pitchFamily="34" charset="0"/>
              </a:rPr>
              <a:t> </a:t>
            </a:r>
            <a:r>
              <a:rPr lang="en-US" sz="2800" dirty="0" err="1">
                <a:latin typeface="Eras Bold ITC" pitchFamily="34" charset="0"/>
              </a:rPr>
              <a:t>seperti</a:t>
            </a:r>
            <a:r>
              <a:rPr lang="en-US" sz="2800" dirty="0">
                <a:latin typeface="Eras Bold ITC" pitchFamily="34" charset="0"/>
              </a:rPr>
              <a:t> </a:t>
            </a:r>
            <a:r>
              <a:rPr lang="en-US" sz="2800" dirty="0" err="1">
                <a:latin typeface="Eras Bold ITC" pitchFamily="34" charset="0"/>
              </a:rPr>
              <a:t>halnya</a:t>
            </a:r>
            <a:r>
              <a:rPr lang="en-US" sz="2800" dirty="0">
                <a:latin typeface="Eras Bold ITC" pitchFamily="34" charset="0"/>
              </a:rPr>
              <a:t> </a:t>
            </a:r>
            <a:r>
              <a:rPr lang="en-US" sz="2800" dirty="0" err="1">
                <a:latin typeface="Eras Bold ITC" pitchFamily="34" charset="0"/>
              </a:rPr>
              <a:t>bila</a:t>
            </a:r>
            <a:r>
              <a:rPr lang="en-US" sz="2800" dirty="0">
                <a:latin typeface="Eras Bold ITC" pitchFamily="34" charset="0"/>
              </a:rPr>
              <a:t> </a:t>
            </a:r>
            <a:r>
              <a:rPr lang="en-US" sz="2800" dirty="0" err="1">
                <a:latin typeface="Eras Bold ITC" pitchFamily="34" charset="0"/>
              </a:rPr>
              <a:t>ditulis</a:t>
            </a:r>
            <a:r>
              <a:rPr lang="en-US" sz="2800" dirty="0">
                <a:latin typeface="Eras Bold ITC" pitchFamily="34" charset="0"/>
              </a:rPr>
              <a:t> di </a:t>
            </a:r>
            <a:r>
              <a:rPr lang="en-US" sz="2800" dirty="0" err="1">
                <a:latin typeface="Eras Bold ITC" pitchFamily="34" charset="0"/>
              </a:rPr>
              <a:t>atas</a:t>
            </a:r>
            <a:r>
              <a:rPr lang="en-US" sz="2800" dirty="0">
                <a:latin typeface="Eras Bold ITC" pitchFamily="34" charset="0"/>
              </a:rPr>
              <a:t> </a:t>
            </a:r>
            <a:r>
              <a:rPr lang="en-US" sz="2800" dirty="0" err="1">
                <a:latin typeface="Eras Bold ITC" pitchFamily="34" charset="0"/>
              </a:rPr>
              <a:t>batu</a:t>
            </a:r>
            <a:r>
              <a:rPr lang="en-US" sz="2800" dirty="0">
                <a:latin typeface="Eras Bold ITC" pitchFamily="34" charset="0"/>
              </a:rPr>
              <a:t> </a:t>
            </a:r>
            <a:r>
              <a:rPr lang="en-US" sz="2800" dirty="0" smtClean="0">
                <a:latin typeface="Eras Bold ITC" pitchFamily="34" charset="0"/>
              </a:rPr>
              <a:t>yang </a:t>
            </a:r>
            <a:r>
              <a:rPr lang="en-US" sz="2800" dirty="0" err="1">
                <a:latin typeface="Eras Bold ITC" pitchFamily="34" charset="0"/>
              </a:rPr>
              <a:t>bisa</a:t>
            </a:r>
            <a:r>
              <a:rPr lang="en-US" sz="2800" dirty="0">
                <a:latin typeface="Eras Bold ITC" pitchFamily="34" charset="0"/>
              </a:rPr>
              <a:t> </a:t>
            </a:r>
            <a:r>
              <a:rPr lang="en-US" sz="2800" dirty="0" err="1">
                <a:latin typeface="Eras Bold ITC" pitchFamily="34" charset="0"/>
              </a:rPr>
              <a:t>hancur</a:t>
            </a:r>
            <a:r>
              <a:rPr lang="en-US" sz="2800" dirty="0">
                <a:latin typeface="Eras Bold ITC" pitchFamily="34" charset="0"/>
              </a:rPr>
              <a:t>.</a:t>
            </a:r>
          </a:p>
        </p:txBody>
      </p:sp>
      <p:sp>
        <p:nvSpPr>
          <p:cNvPr id="4" name="Rectangle 3"/>
          <p:cNvSpPr/>
          <p:nvPr/>
        </p:nvSpPr>
        <p:spPr>
          <a:xfrm>
            <a:off x="179512" y="476672"/>
            <a:ext cx="6336704" cy="2677656"/>
          </a:xfrm>
          <a:prstGeom prst="rect">
            <a:avLst/>
          </a:prstGeom>
        </p:spPr>
        <p:txBody>
          <a:bodyPr wrap="square">
            <a:spAutoFit/>
          </a:bodyPr>
          <a:lstStyle/>
          <a:p>
            <a:r>
              <a:rPr lang="en-US" sz="2800" dirty="0">
                <a:solidFill>
                  <a:schemeClr val="bg1"/>
                </a:solidFill>
                <a:latin typeface="Berlin Sans FB Demi" pitchFamily="34" charset="0"/>
              </a:rPr>
              <a:t>10 </a:t>
            </a:r>
            <a:r>
              <a:rPr lang="en-US" sz="2800" dirty="0" err="1">
                <a:solidFill>
                  <a:schemeClr val="bg1"/>
                </a:solidFill>
                <a:latin typeface="Berlin Sans FB Demi" pitchFamily="34" charset="0"/>
              </a:rPr>
              <a:t>hukum</a:t>
            </a:r>
            <a:r>
              <a:rPr lang="en-US" sz="2800" dirty="0">
                <a:solidFill>
                  <a:schemeClr val="bg1"/>
                </a:solidFill>
                <a:latin typeface="Berlin Sans FB Demi" pitchFamily="34" charset="0"/>
              </a:rPr>
              <a:t> yang </a:t>
            </a:r>
            <a:r>
              <a:rPr lang="en-US" sz="2800" dirty="0" err="1">
                <a:solidFill>
                  <a:schemeClr val="bg1"/>
                </a:solidFill>
                <a:latin typeface="Berlin Sans FB Demi" pitchFamily="34" charset="0"/>
              </a:rPr>
              <a:t>ditulis</a:t>
            </a:r>
            <a:r>
              <a:rPr lang="en-US" sz="2800" dirty="0">
                <a:solidFill>
                  <a:schemeClr val="bg1"/>
                </a:solidFill>
                <a:latin typeface="Berlin Sans FB Demi" pitchFamily="34" charset="0"/>
              </a:rPr>
              <a:t> Allah di </a:t>
            </a:r>
            <a:r>
              <a:rPr lang="en-US" sz="2800" dirty="0" err="1">
                <a:solidFill>
                  <a:schemeClr val="bg1"/>
                </a:solidFill>
                <a:latin typeface="Berlin Sans FB Demi" pitchFamily="34" charset="0"/>
              </a:rPr>
              <a:t>atas</a:t>
            </a:r>
            <a:r>
              <a:rPr lang="en-US" sz="2800" dirty="0">
                <a:solidFill>
                  <a:schemeClr val="bg1"/>
                </a:solidFill>
                <a:latin typeface="Berlin Sans FB Demi" pitchFamily="34" charset="0"/>
              </a:rPr>
              <a:t> 2 </a:t>
            </a:r>
            <a:r>
              <a:rPr lang="en-US" sz="2800" dirty="0" err="1">
                <a:solidFill>
                  <a:schemeClr val="bg1"/>
                </a:solidFill>
                <a:latin typeface="Berlin Sans FB Demi" pitchFamily="34" charset="0"/>
              </a:rPr>
              <a:t>loh</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batu</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adalah</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dokumen</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perjanjian</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Dokumen</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ini</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disimpan</a:t>
            </a:r>
            <a:r>
              <a:rPr lang="en-US" sz="2800" dirty="0">
                <a:solidFill>
                  <a:schemeClr val="bg1"/>
                </a:solidFill>
                <a:latin typeface="Berlin Sans FB Demi" pitchFamily="34" charset="0"/>
              </a:rPr>
              <a:t> di </a:t>
            </a:r>
            <a:r>
              <a:rPr lang="en-US" sz="2800" dirty="0" err="1">
                <a:solidFill>
                  <a:schemeClr val="bg1"/>
                </a:solidFill>
                <a:latin typeface="Berlin Sans FB Demi" pitchFamily="34" charset="0"/>
              </a:rPr>
              <a:t>dalam</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tabut</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perjanjian</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sebagai</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saksi</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penting</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perjanjian</a:t>
            </a:r>
            <a:r>
              <a:rPr lang="en-US" sz="2800" dirty="0">
                <a:solidFill>
                  <a:schemeClr val="bg1"/>
                </a:solidFill>
                <a:latin typeface="Berlin Sans FB Demi" pitchFamily="34" charset="0"/>
              </a:rPr>
              <a:t> Allah </a:t>
            </a:r>
            <a:r>
              <a:rPr lang="en-US" sz="2800" dirty="0" err="1">
                <a:solidFill>
                  <a:schemeClr val="bg1"/>
                </a:solidFill>
                <a:latin typeface="Berlin Sans FB Demi" pitchFamily="34" charset="0"/>
              </a:rPr>
              <a:t>dengan</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umat-Nya</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Keluaran</a:t>
            </a:r>
            <a:r>
              <a:rPr lang="en-US" sz="2800" dirty="0">
                <a:solidFill>
                  <a:schemeClr val="bg1"/>
                </a:solidFill>
                <a:latin typeface="Berlin Sans FB Demi" pitchFamily="34" charset="0"/>
              </a:rPr>
              <a:t> 31:18, </a:t>
            </a:r>
            <a:r>
              <a:rPr lang="en-US" sz="2800" dirty="0" err="1">
                <a:solidFill>
                  <a:schemeClr val="bg1"/>
                </a:solidFill>
                <a:latin typeface="Berlin Sans FB Demi" pitchFamily="34" charset="0"/>
              </a:rPr>
              <a:t>Ulangan</a:t>
            </a:r>
            <a:r>
              <a:rPr lang="en-US" sz="2800" dirty="0">
                <a:solidFill>
                  <a:schemeClr val="bg1"/>
                </a:solidFill>
                <a:latin typeface="Berlin Sans FB Demi" pitchFamily="34" charset="0"/>
              </a:rPr>
              <a:t> 10:1-5].</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748700"/>
            <a:ext cx="2143125" cy="2133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573016"/>
            <a:ext cx="2664296" cy="26642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187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483768" y="3212976"/>
            <a:ext cx="6203032" cy="3312368"/>
          </a:xfrm>
          <a:solidFill>
            <a:schemeClr val="bg1">
              <a:alpha val="72000"/>
            </a:schemeClr>
          </a:solidFill>
        </p:spPr>
        <p:txBody>
          <a:bodyPr>
            <a:normAutofit lnSpcReduction="10000"/>
          </a:bodyPr>
          <a:lstStyle/>
          <a:p>
            <a:pPr marL="0" indent="0">
              <a:buNone/>
            </a:pPr>
            <a:r>
              <a:rPr lang="en-US" sz="2800" dirty="0" err="1" smtClean="0">
                <a:solidFill>
                  <a:srgbClr val="C00000"/>
                </a:solidFill>
                <a:latin typeface="Berlin Sans FB Demi" pitchFamily="34" charset="0"/>
              </a:rPr>
              <a:t>Masalah</a:t>
            </a:r>
            <a:r>
              <a:rPr lang="en-US" sz="2800" dirty="0" smtClean="0">
                <a:solidFill>
                  <a:srgbClr val="C00000"/>
                </a:solidFill>
                <a:latin typeface="Berlin Sans FB Demi" pitchFamily="34" charset="0"/>
              </a:rPr>
              <a:t> </a:t>
            </a:r>
            <a:r>
              <a:rPr lang="en-US" sz="2800" dirty="0" err="1">
                <a:solidFill>
                  <a:srgbClr val="C00000"/>
                </a:solidFill>
                <a:latin typeface="Berlin Sans FB Demi" pitchFamily="34" charset="0"/>
              </a:rPr>
              <a:t>bangsa</a:t>
            </a:r>
            <a:r>
              <a:rPr lang="en-US" sz="2800" dirty="0">
                <a:solidFill>
                  <a:srgbClr val="C00000"/>
                </a:solidFill>
                <a:latin typeface="Berlin Sans FB Demi" pitchFamily="34" charset="0"/>
              </a:rPr>
              <a:t> Israel </a:t>
            </a:r>
            <a:r>
              <a:rPr lang="en-US" sz="2800" dirty="0" err="1">
                <a:solidFill>
                  <a:srgbClr val="C00000"/>
                </a:solidFill>
                <a:latin typeface="Berlin Sans FB Demi" pitchFamily="34" charset="0"/>
              </a:rPr>
              <a:t>bukanlah</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pada</a:t>
            </a:r>
            <a:r>
              <a:rPr lang="en-US" sz="2800" dirty="0">
                <a:solidFill>
                  <a:srgbClr val="C00000"/>
                </a:solidFill>
                <a:latin typeface="Berlin Sans FB Demi" pitchFamily="34" charset="0"/>
              </a:rPr>
              <a:t> HUKUM </a:t>
            </a:r>
            <a:r>
              <a:rPr lang="en-US" sz="2800" dirty="0" smtClean="0">
                <a:solidFill>
                  <a:srgbClr val="C00000"/>
                </a:solidFill>
                <a:latin typeface="Berlin Sans FB Demi" pitchFamily="34" charset="0"/>
              </a:rPr>
              <a:t>yang </a:t>
            </a:r>
            <a:r>
              <a:rPr lang="en-US" sz="2800" dirty="0" err="1">
                <a:solidFill>
                  <a:srgbClr val="C00000"/>
                </a:solidFill>
                <a:latin typeface="Berlin Sans FB Demi" pitchFamily="34" charset="0"/>
              </a:rPr>
              <a:t>diberikan</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tetapi</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pada</a:t>
            </a:r>
            <a:r>
              <a:rPr lang="en-US" sz="2800" dirty="0">
                <a:solidFill>
                  <a:srgbClr val="C00000"/>
                </a:solidFill>
                <a:latin typeface="Berlin Sans FB Demi" pitchFamily="34" charset="0"/>
              </a:rPr>
              <a:t> HATI </a:t>
            </a:r>
            <a:r>
              <a:rPr lang="en-US" sz="2800" dirty="0" err="1">
                <a:solidFill>
                  <a:srgbClr val="C00000"/>
                </a:solidFill>
                <a:latin typeface="Berlin Sans FB Demi" pitchFamily="34" charset="0"/>
              </a:rPr>
              <a:t>mereka</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Janji</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untuk</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menuliskan</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hukum</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itu</a:t>
            </a:r>
            <a:r>
              <a:rPr lang="en-US" sz="2800" dirty="0">
                <a:solidFill>
                  <a:srgbClr val="C00000"/>
                </a:solidFill>
                <a:latin typeface="Berlin Sans FB Demi" pitchFamily="34" charset="0"/>
              </a:rPr>
              <a:t> di </a:t>
            </a:r>
            <a:r>
              <a:rPr lang="en-US" sz="2800" dirty="0" err="1">
                <a:solidFill>
                  <a:srgbClr val="C00000"/>
                </a:solidFill>
                <a:latin typeface="Berlin Sans FB Demi" pitchFamily="34" charset="0"/>
              </a:rPr>
              <a:t>hati</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dimaksudkan</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untuk</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menjamin</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akses</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dan</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pengetahuan</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tentang</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hukum</a:t>
            </a:r>
            <a:r>
              <a:rPr lang="en-US" sz="2800" dirty="0">
                <a:solidFill>
                  <a:srgbClr val="C00000"/>
                </a:solidFill>
                <a:latin typeface="Berlin Sans FB Demi" pitchFamily="34" charset="0"/>
              </a:rPr>
              <a:t> </a:t>
            </a:r>
            <a:r>
              <a:rPr lang="en-US" sz="2800" dirty="0" err="1" smtClean="0">
                <a:solidFill>
                  <a:srgbClr val="C00000"/>
                </a:solidFill>
                <a:latin typeface="Berlin Sans FB Demi" pitchFamily="34" charset="0"/>
              </a:rPr>
              <a:t>kepada</a:t>
            </a:r>
            <a:r>
              <a:rPr lang="en-US" sz="2800" dirty="0" smtClean="0">
                <a:solidFill>
                  <a:srgbClr val="C00000"/>
                </a:solidFill>
                <a:latin typeface="Berlin Sans FB Demi" pitchFamily="34" charset="0"/>
              </a:rPr>
              <a:t> </a:t>
            </a:r>
            <a:r>
              <a:rPr lang="en-US" sz="2800" dirty="0" err="1">
                <a:solidFill>
                  <a:srgbClr val="C00000"/>
                </a:solidFill>
                <a:latin typeface="Berlin Sans FB Demi" pitchFamily="34" charset="0"/>
              </a:rPr>
              <a:t>semua</a:t>
            </a:r>
            <a:r>
              <a:rPr lang="en-US" sz="2800" dirty="0">
                <a:solidFill>
                  <a:srgbClr val="C00000"/>
                </a:solidFill>
                <a:latin typeface="Berlin Sans FB Demi" pitchFamily="34" charset="0"/>
              </a:rPr>
              <a:t> </a:t>
            </a:r>
            <a:r>
              <a:rPr lang="en-US" sz="2800" dirty="0" smtClean="0">
                <a:solidFill>
                  <a:srgbClr val="C00000"/>
                </a:solidFill>
                <a:latin typeface="Berlin Sans FB Demi" pitchFamily="34" charset="0"/>
              </a:rPr>
              <a:t>orang </a:t>
            </a:r>
            <a:r>
              <a:rPr lang="en-US" sz="2800" dirty="0" err="1">
                <a:solidFill>
                  <a:srgbClr val="C00000"/>
                </a:solidFill>
                <a:latin typeface="Berlin Sans FB Demi" pitchFamily="34" charset="0"/>
              </a:rPr>
              <a:t>dan</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juga</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untuk</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membawa</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perubahan</a:t>
            </a:r>
            <a:r>
              <a:rPr lang="en-US" sz="2800" dirty="0">
                <a:solidFill>
                  <a:srgbClr val="C00000"/>
                </a:solidFill>
                <a:latin typeface="Berlin Sans FB Demi" pitchFamily="34" charset="0"/>
              </a:rPr>
              <a:t> di </a:t>
            </a:r>
            <a:r>
              <a:rPr lang="en-US" sz="2800" dirty="0" err="1">
                <a:solidFill>
                  <a:srgbClr val="C00000"/>
                </a:solidFill>
                <a:latin typeface="Berlin Sans FB Demi" pitchFamily="34" charset="0"/>
              </a:rPr>
              <a:t>hati</a:t>
            </a:r>
            <a:r>
              <a:rPr lang="en-US" sz="2800" dirty="0">
                <a:solidFill>
                  <a:srgbClr val="C00000"/>
                </a:solidFill>
                <a:latin typeface="Berlin Sans FB Demi" pitchFamily="34" charset="0"/>
              </a:rPr>
              <a:t> </a:t>
            </a:r>
            <a:r>
              <a:rPr lang="en-US" sz="2800" dirty="0" err="1">
                <a:solidFill>
                  <a:srgbClr val="C00000"/>
                </a:solidFill>
                <a:latin typeface="Berlin Sans FB Demi" pitchFamily="34" charset="0"/>
              </a:rPr>
              <a:t>umat</a:t>
            </a:r>
            <a:r>
              <a:rPr lang="en-US" sz="2800" dirty="0">
                <a:solidFill>
                  <a:srgbClr val="C00000"/>
                </a:solidFill>
                <a:latin typeface="Berlin Sans FB Demi" pitchFamily="34" charset="0"/>
              </a:rPr>
              <a:t>.</a:t>
            </a:r>
          </a:p>
        </p:txBody>
      </p:sp>
      <p:sp>
        <p:nvSpPr>
          <p:cNvPr id="4" name="Rectangle 3"/>
          <p:cNvSpPr/>
          <p:nvPr/>
        </p:nvSpPr>
        <p:spPr>
          <a:xfrm>
            <a:off x="258060" y="476672"/>
            <a:ext cx="6480720" cy="2246769"/>
          </a:xfrm>
          <a:prstGeom prst="rect">
            <a:avLst/>
          </a:prstGeom>
        </p:spPr>
        <p:txBody>
          <a:bodyPr wrap="square">
            <a:spAutoFit/>
          </a:bodyPr>
          <a:lstStyle/>
          <a:p>
            <a:r>
              <a:rPr lang="en-US" sz="2800" dirty="0" err="1">
                <a:solidFill>
                  <a:schemeClr val="bg1"/>
                </a:solidFill>
                <a:latin typeface="Gill Sans Ultra Bold Condensed" pitchFamily="34" charset="0"/>
              </a:rPr>
              <a:t>Hukum</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ditulis</a:t>
            </a:r>
            <a:r>
              <a:rPr lang="en-US" sz="2800" dirty="0">
                <a:solidFill>
                  <a:schemeClr val="bg1"/>
                </a:solidFill>
                <a:latin typeface="Gill Sans Ultra Bold Condensed" pitchFamily="34" charset="0"/>
              </a:rPr>
              <a:t> di </a:t>
            </a:r>
            <a:r>
              <a:rPr lang="en-US" sz="2800" dirty="0" err="1">
                <a:solidFill>
                  <a:schemeClr val="bg1"/>
                </a:solidFill>
                <a:latin typeface="Gill Sans Ultra Bold Condensed" pitchFamily="34" charset="0"/>
              </a:rPr>
              <a:t>hati</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itu</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berarti</a:t>
            </a:r>
            <a:r>
              <a:rPr lang="en-US" sz="2800" dirty="0">
                <a:solidFill>
                  <a:schemeClr val="bg1"/>
                </a:solidFill>
                <a:latin typeface="Gill Sans Ultra Bold Condensed" pitchFamily="34" charset="0"/>
              </a:rPr>
              <a:t> di </a:t>
            </a:r>
            <a:r>
              <a:rPr lang="en-US" sz="2800" dirty="0" err="1">
                <a:solidFill>
                  <a:schemeClr val="bg1"/>
                </a:solidFill>
                <a:latin typeface="Gill Sans Ultra Bold Condensed" pitchFamily="34" charset="0"/>
              </a:rPr>
              <a:t>pikiran</a:t>
            </a:r>
            <a:r>
              <a:rPr lang="en-US" sz="2800" dirty="0">
                <a:solidFill>
                  <a:schemeClr val="bg1"/>
                </a:solidFill>
                <a:latin typeface="Gill Sans Ultra Bold Condensed" pitchFamily="34" charset="0"/>
              </a:rPr>
              <a:t>, di </a:t>
            </a:r>
            <a:r>
              <a:rPr lang="en-US" sz="2800" dirty="0" err="1">
                <a:solidFill>
                  <a:schemeClr val="bg1"/>
                </a:solidFill>
                <a:latin typeface="Gill Sans Ultra Bold Condensed" pitchFamily="34" charset="0"/>
              </a:rPr>
              <a:t>dalam</a:t>
            </a:r>
            <a:r>
              <a:rPr lang="en-US" sz="2800" dirty="0">
                <a:solidFill>
                  <a:schemeClr val="bg1"/>
                </a:solidFill>
                <a:latin typeface="Gill Sans Ultra Bold Condensed" pitchFamily="34" charset="0"/>
              </a:rPr>
              <a:t> organ </a:t>
            </a:r>
            <a:r>
              <a:rPr lang="en-US" sz="2800" dirty="0" err="1">
                <a:solidFill>
                  <a:schemeClr val="bg1"/>
                </a:solidFill>
                <a:latin typeface="Gill Sans Ultra Bold Condensed" pitchFamily="34" charset="0"/>
              </a:rPr>
              <a:t>ingatan</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dan</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pemahaman</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Yeremia</a:t>
            </a:r>
            <a:r>
              <a:rPr lang="en-US" sz="2800" dirty="0">
                <a:solidFill>
                  <a:schemeClr val="bg1"/>
                </a:solidFill>
                <a:latin typeface="Gill Sans Ultra Bold Condensed" pitchFamily="34" charset="0"/>
              </a:rPr>
              <a:t> 3:15, </a:t>
            </a:r>
            <a:r>
              <a:rPr lang="en-US" sz="2800" dirty="0" err="1">
                <a:solidFill>
                  <a:schemeClr val="bg1"/>
                </a:solidFill>
                <a:latin typeface="Gill Sans Ultra Bold Condensed" pitchFamily="34" charset="0"/>
              </a:rPr>
              <a:t>Ulangan</a:t>
            </a:r>
            <a:r>
              <a:rPr lang="en-US" sz="2800" dirty="0">
                <a:solidFill>
                  <a:schemeClr val="bg1"/>
                </a:solidFill>
                <a:latin typeface="Gill Sans Ultra Bold Condensed" pitchFamily="34" charset="0"/>
              </a:rPr>
              <a:t> 29:4] di </a:t>
            </a:r>
            <a:r>
              <a:rPr lang="en-US" sz="2800" dirty="0" err="1">
                <a:solidFill>
                  <a:schemeClr val="bg1"/>
                </a:solidFill>
                <a:latin typeface="Gill Sans Ultra Bold Condensed" pitchFamily="34" charset="0"/>
              </a:rPr>
              <a:t>mana</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keputusan</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dibuat</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secara</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sadar</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Yeremia</a:t>
            </a:r>
            <a:r>
              <a:rPr lang="en-US" sz="2800" dirty="0">
                <a:solidFill>
                  <a:schemeClr val="bg1"/>
                </a:solidFill>
                <a:latin typeface="Gill Sans Ultra Bold Condensed" pitchFamily="34" charset="0"/>
              </a:rPr>
              <a:t> 3:10, </a:t>
            </a:r>
            <a:r>
              <a:rPr lang="en-US" sz="2800" dirty="0" err="1">
                <a:solidFill>
                  <a:schemeClr val="bg1"/>
                </a:solidFill>
                <a:latin typeface="Gill Sans Ultra Bold Condensed" pitchFamily="34" charset="0"/>
              </a:rPr>
              <a:t>Yeremia</a:t>
            </a:r>
            <a:r>
              <a:rPr lang="en-US" sz="2800" dirty="0">
                <a:solidFill>
                  <a:schemeClr val="bg1"/>
                </a:solidFill>
                <a:latin typeface="Gill Sans Ultra Bold Condensed" pitchFamily="34" charset="0"/>
              </a:rPr>
              <a:t> 29:13].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525019"/>
            <a:ext cx="2143125" cy="21431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2691"/>
          <a:stretch/>
        </p:blipFill>
        <p:spPr bwMode="auto">
          <a:xfrm>
            <a:off x="161530" y="3359360"/>
            <a:ext cx="2322238" cy="27692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70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638"/>
            <a:ext cx="9144000" cy="1143000"/>
          </a:xfrm>
          <a:solidFill>
            <a:schemeClr val="accent6">
              <a:lumMod val="50000"/>
            </a:schemeClr>
          </a:solidFill>
        </p:spPr>
        <p:txBody>
          <a:bodyPr>
            <a:normAutofit/>
          </a:bodyPr>
          <a:lstStyle/>
          <a:p>
            <a:r>
              <a:rPr lang="en-US" sz="2800" dirty="0" err="1">
                <a:solidFill>
                  <a:schemeClr val="bg1"/>
                </a:solidFill>
                <a:latin typeface="Berlin Sans FB Demi" pitchFamily="34" charset="0"/>
              </a:rPr>
              <a:t>Apa</a:t>
            </a:r>
            <a:r>
              <a:rPr lang="en-US" sz="2800" dirty="0">
                <a:solidFill>
                  <a:schemeClr val="bg1"/>
                </a:solidFill>
                <a:latin typeface="Berlin Sans FB Demi" pitchFamily="34" charset="0"/>
              </a:rPr>
              <a:t> yang </a:t>
            </a:r>
            <a:r>
              <a:rPr lang="en-US" sz="2800" dirty="0" err="1">
                <a:solidFill>
                  <a:schemeClr val="bg1"/>
                </a:solidFill>
                <a:latin typeface="Berlin Sans FB Demi" pitchFamily="34" charset="0"/>
              </a:rPr>
              <a:t>Tuhan</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inginkan</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dari</a:t>
            </a:r>
            <a:r>
              <a:rPr lang="en-US" sz="2800" dirty="0">
                <a:solidFill>
                  <a:schemeClr val="bg1"/>
                </a:solidFill>
                <a:latin typeface="Berlin Sans FB Demi" pitchFamily="34" charset="0"/>
              </a:rPr>
              <a:t> </a:t>
            </a:r>
            <a:r>
              <a:rPr lang="en-US" sz="2800" dirty="0" smtClean="0">
                <a:solidFill>
                  <a:schemeClr val="bg1"/>
                </a:solidFill>
                <a:latin typeface="Berlin Sans FB Demi" pitchFamily="34" charset="0"/>
              </a:rPr>
              <a:t>orang </a:t>
            </a:r>
            <a:r>
              <a:rPr lang="en-US" sz="2800" dirty="0">
                <a:solidFill>
                  <a:schemeClr val="bg1"/>
                </a:solidFill>
                <a:latin typeface="Berlin Sans FB Demi" pitchFamily="34" charset="0"/>
              </a:rPr>
              <a:t>Israel </a:t>
            </a:r>
            <a:r>
              <a:rPr lang="en-US" sz="2800" dirty="0" err="1">
                <a:solidFill>
                  <a:schemeClr val="bg1"/>
                </a:solidFill>
                <a:latin typeface="Berlin Sans FB Demi" pitchFamily="34" charset="0"/>
              </a:rPr>
              <a:t>ketika</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Yeremia</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mengumumkan</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perjanjian</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baru</a:t>
            </a:r>
            <a:r>
              <a:rPr lang="en-US" sz="2800" dirty="0">
                <a:solidFill>
                  <a:schemeClr val="bg1"/>
                </a:solidFill>
                <a:latin typeface="Berlin Sans FB Demi" pitchFamily="34" charset="0"/>
              </a:rPr>
              <a:t>? </a:t>
            </a:r>
            <a:r>
              <a:rPr lang="en-US" sz="2800" dirty="0" err="1">
                <a:solidFill>
                  <a:schemeClr val="bg1"/>
                </a:solidFill>
                <a:latin typeface="Berlin Sans FB Demi" pitchFamily="34" charset="0"/>
              </a:rPr>
              <a:t>Yeremia</a:t>
            </a:r>
            <a:r>
              <a:rPr lang="en-US" sz="2800" dirty="0">
                <a:solidFill>
                  <a:schemeClr val="bg1"/>
                </a:solidFill>
                <a:latin typeface="Berlin Sans FB Demi" pitchFamily="34" charset="0"/>
              </a:rPr>
              <a:t> 31:33</a:t>
            </a:r>
          </a:p>
        </p:txBody>
      </p:sp>
      <p:sp>
        <p:nvSpPr>
          <p:cNvPr id="3" name="Content Placeholder 2"/>
          <p:cNvSpPr>
            <a:spLocks noGrp="1"/>
          </p:cNvSpPr>
          <p:nvPr>
            <p:ph idx="1"/>
          </p:nvPr>
        </p:nvSpPr>
        <p:spPr>
          <a:xfrm>
            <a:off x="1691680" y="4077072"/>
            <a:ext cx="7128792" cy="2304256"/>
          </a:xfrm>
          <a:solidFill>
            <a:schemeClr val="tx2">
              <a:lumMod val="40000"/>
              <a:lumOff val="60000"/>
            </a:schemeClr>
          </a:solidFill>
        </p:spPr>
        <p:txBody>
          <a:bodyPr>
            <a:noAutofit/>
          </a:bodyPr>
          <a:lstStyle/>
          <a:p>
            <a:pPr marL="0" indent="0">
              <a:buNone/>
            </a:pPr>
            <a:r>
              <a:rPr lang="en-US" sz="2400" dirty="0" err="1" smtClean="0">
                <a:solidFill>
                  <a:srgbClr val="C00000"/>
                </a:solidFill>
                <a:latin typeface="Britannic Bold" pitchFamily="34" charset="0"/>
              </a:rPr>
              <a:t>Tuhan</a:t>
            </a:r>
            <a:r>
              <a:rPr lang="en-US" sz="2400" dirty="0" smtClean="0">
                <a:solidFill>
                  <a:srgbClr val="C00000"/>
                </a:solidFill>
                <a:latin typeface="Britannic Bold" pitchFamily="34" charset="0"/>
              </a:rPr>
              <a:t> </a:t>
            </a:r>
            <a:r>
              <a:rPr lang="en-US" sz="2400" dirty="0" err="1">
                <a:solidFill>
                  <a:srgbClr val="C00000"/>
                </a:solidFill>
                <a:latin typeface="Britannic Bold" pitchFamily="34" charset="0"/>
              </a:rPr>
              <a:t>ingin</a:t>
            </a:r>
            <a:r>
              <a:rPr lang="en-US" sz="2400" dirty="0">
                <a:solidFill>
                  <a:srgbClr val="C00000"/>
                </a:solidFill>
                <a:latin typeface="Britannic Bold" pitchFamily="34" charset="0"/>
              </a:rPr>
              <a:t> Israel </a:t>
            </a:r>
            <a:r>
              <a:rPr lang="en-US" sz="2400" dirty="0" err="1">
                <a:solidFill>
                  <a:srgbClr val="C00000"/>
                </a:solidFill>
                <a:latin typeface="Britannic Bold" pitchFamily="34" charset="0"/>
              </a:rPr>
              <a:t>mematuhi</a:t>
            </a:r>
            <a:r>
              <a:rPr lang="en-US" sz="2400" dirty="0">
                <a:solidFill>
                  <a:srgbClr val="C00000"/>
                </a:solidFill>
                <a:latin typeface="Britannic Bold" pitchFamily="34" charset="0"/>
              </a:rPr>
              <a:t> </a:t>
            </a:r>
            <a:r>
              <a:rPr lang="en-US" sz="2400" dirty="0" err="1">
                <a:solidFill>
                  <a:srgbClr val="C00000"/>
                </a:solidFill>
                <a:latin typeface="Britannic Bold" pitchFamily="34" charset="0"/>
              </a:rPr>
              <a:t>hukum-Nya</a:t>
            </a:r>
            <a:r>
              <a:rPr lang="en-US" sz="2400" dirty="0">
                <a:solidFill>
                  <a:srgbClr val="C00000"/>
                </a:solidFill>
                <a:latin typeface="Britannic Bold" pitchFamily="34" charset="0"/>
              </a:rPr>
              <a:t> </a:t>
            </a:r>
            <a:r>
              <a:rPr lang="en-US" sz="2400" dirty="0" err="1">
                <a:solidFill>
                  <a:srgbClr val="C00000"/>
                </a:solidFill>
                <a:latin typeface="Britannic Bold" pitchFamily="34" charset="0"/>
              </a:rPr>
              <a:t>sebagai</a:t>
            </a:r>
            <a:r>
              <a:rPr lang="en-US" sz="2400" dirty="0">
                <a:solidFill>
                  <a:srgbClr val="C00000"/>
                </a:solidFill>
                <a:latin typeface="Britannic Bold" pitchFamily="34" charset="0"/>
              </a:rPr>
              <a:t> </a:t>
            </a:r>
            <a:r>
              <a:rPr lang="en-US" sz="2400" dirty="0" err="1">
                <a:solidFill>
                  <a:srgbClr val="C00000"/>
                </a:solidFill>
                <a:latin typeface="Britannic Bold" pitchFamily="34" charset="0"/>
              </a:rPr>
              <a:t>pengakuan</a:t>
            </a:r>
            <a:r>
              <a:rPr lang="en-US" sz="2400" dirty="0">
                <a:solidFill>
                  <a:srgbClr val="C00000"/>
                </a:solidFill>
                <a:latin typeface="Britannic Bold" pitchFamily="34" charset="0"/>
              </a:rPr>
              <a:t> </a:t>
            </a:r>
            <a:r>
              <a:rPr lang="en-US" sz="2400" dirty="0" err="1">
                <a:solidFill>
                  <a:srgbClr val="C00000"/>
                </a:solidFill>
                <a:latin typeface="Britannic Bold" pitchFamily="34" charset="0"/>
              </a:rPr>
              <a:t>bahwa</a:t>
            </a:r>
            <a:r>
              <a:rPr lang="en-US" sz="2400" dirty="0">
                <a:solidFill>
                  <a:srgbClr val="C00000"/>
                </a:solidFill>
                <a:latin typeface="Britannic Bold" pitchFamily="34" charset="0"/>
              </a:rPr>
              <a:t> </a:t>
            </a:r>
            <a:r>
              <a:rPr lang="en-US" sz="2400" dirty="0" err="1">
                <a:solidFill>
                  <a:srgbClr val="C00000"/>
                </a:solidFill>
                <a:latin typeface="Britannic Bold" pitchFamily="34" charset="0"/>
              </a:rPr>
              <a:t>Dia</a:t>
            </a:r>
            <a:r>
              <a:rPr lang="en-US" sz="2400" dirty="0">
                <a:solidFill>
                  <a:srgbClr val="C00000"/>
                </a:solidFill>
                <a:latin typeface="Britannic Bold" pitchFamily="34" charset="0"/>
              </a:rPr>
              <a:t> </a:t>
            </a:r>
            <a:r>
              <a:rPr lang="en-US" sz="2400" dirty="0" err="1">
                <a:solidFill>
                  <a:srgbClr val="C00000"/>
                </a:solidFill>
                <a:latin typeface="Britannic Bold" pitchFamily="34" charset="0"/>
              </a:rPr>
              <a:t>menginginkan</a:t>
            </a:r>
            <a:r>
              <a:rPr lang="en-US" sz="2400" dirty="0">
                <a:solidFill>
                  <a:srgbClr val="C00000"/>
                </a:solidFill>
                <a:latin typeface="Britannic Bold" pitchFamily="34" charset="0"/>
              </a:rPr>
              <a:t> yang </a:t>
            </a:r>
            <a:r>
              <a:rPr lang="en-US" sz="2400" dirty="0" err="1">
                <a:solidFill>
                  <a:srgbClr val="C00000"/>
                </a:solidFill>
                <a:latin typeface="Britannic Bold" pitchFamily="34" charset="0"/>
              </a:rPr>
              <a:t>terbaik</a:t>
            </a:r>
            <a:r>
              <a:rPr lang="en-US" sz="2400" dirty="0">
                <a:solidFill>
                  <a:srgbClr val="C00000"/>
                </a:solidFill>
                <a:latin typeface="Britannic Bold" pitchFamily="34" charset="0"/>
              </a:rPr>
              <a:t> </a:t>
            </a:r>
            <a:r>
              <a:rPr lang="en-US" sz="2400" dirty="0" err="1">
                <a:solidFill>
                  <a:srgbClr val="C00000"/>
                </a:solidFill>
                <a:latin typeface="Britannic Bold" pitchFamily="34" charset="0"/>
              </a:rPr>
              <a:t>bagi</a:t>
            </a:r>
            <a:r>
              <a:rPr lang="en-US" sz="2400" dirty="0">
                <a:solidFill>
                  <a:srgbClr val="C00000"/>
                </a:solidFill>
                <a:latin typeface="Britannic Bold" pitchFamily="34" charset="0"/>
              </a:rPr>
              <a:t> </a:t>
            </a:r>
            <a:r>
              <a:rPr lang="en-US" sz="2400" dirty="0" err="1">
                <a:solidFill>
                  <a:srgbClr val="C00000"/>
                </a:solidFill>
                <a:latin typeface="Britannic Bold" pitchFamily="34" charset="0"/>
              </a:rPr>
              <a:t>mereka</a:t>
            </a:r>
            <a:r>
              <a:rPr lang="en-US" sz="2400" dirty="0"/>
              <a:t>, </a:t>
            </a:r>
            <a:r>
              <a:rPr lang="en-US" sz="2400" dirty="0" err="1"/>
              <a:t>kebenaran</a:t>
            </a:r>
            <a:r>
              <a:rPr lang="en-US" sz="2400" dirty="0"/>
              <a:t> yang </a:t>
            </a:r>
            <a:r>
              <a:rPr lang="en-US" sz="2400" dirty="0" err="1"/>
              <a:t>terungkap</a:t>
            </a:r>
            <a:r>
              <a:rPr lang="en-US" sz="2400" dirty="0"/>
              <a:t> </a:t>
            </a:r>
            <a:r>
              <a:rPr lang="en-US" sz="2400" dirty="0" err="1"/>
              <a:t>dalam</a:t>
            </a:r>
            <a:r>
              <a:rPr lang="en-US" sz="2400" dirty="0"/>
              <a:t> </a:t>
            </a:r>
            <a:r>
              <a:rPr lang="en-US" sz="2400" dirty="0" err="1"/>
              <a:t>pembebasan</a:t>
            </a:r>
            <a:r>
              <a:rPr lang="en-US" sz="2400" dirty="0"/>
              <a:t> </a:t>
            </a:r>
            <a:r>
              <a:rPr lang="en-US" sz="2400" dirty="0" err="1"/>
              <a:t>besar</a:t>
            </a:r>
            <a:r>
              <a:rPr lang="en-US" sz="2400" dirty="0"/>
              <a:t> </a:t>
            </a:r>
            <a:r>
              <a:rPr lang="en-US" sz="2400" dirty="0" err="1"/>
              <a:t>mereka</a:t>
            </a:r>
            <a:r>
              <a:rPr lang="en-US" sz="2400" dirty="0"/>
              <a:t> </a:t>
            </a:r>
            <a:r>
              <a:rPr lang="en-US" sz="2400" dirty="0" err="1"/>
              <a:t>dari</a:t>
            </a:r>
            <a:r>
              <a:rPr lang="en-US" sz="2400" dirty="0"/>
              <a:t> </a:t>
            </a:r>
            <a:r>
              <a:rPr lang="en-US" sz="2400" dirty="0" err="1"/>
              <a:t>Mesir</a:t>
            </a:r>
            <a:r>
              <a:rPr lang="en-US" sz="2400" dirty="0"/>
              <a:t>. </a:t>
            </a:r>
            <a:r>
              <a:rPr lang="en-US" sz="2400" dirty="0" err="1"/>
              <a:t>Kepatuhan</a:t>
            </a:r>
            <a:r>
              <a:rPr lang="en-US" sz="2400" dirty="0"/>
              <a:t> </a:t>
            </a:r>
            <a:r>
              <a:rPr lang="en-US" sz="2400" dirty="0" err="1"/>
              <a:t>mereka</a:t>
            </a:r>
            <a:r>
              <a:rPr lang="en-US" sz="2400" dirty="0"/>
              <a:t> </a:t>
            </a:r>
            <a:r>
              <a:rPr lang="en-US" sz="2400" dirty="0" err="1"/>
              <a:t>menjadi</a:t>
            </a:r>
            <a:r>
              <a:rPr lang="en-US" sz="2400" dirty="0"/>
              <a:t> </a:t>
            </a:r>
            <a:r>
              <a:rPr lang="en-US" sz="2400" dirty="0" err="1"/>
              <a:t>ungkapan</a:t>
            </a:r>
            <a:r>
              <a:rPr lang="en-US" sz="2400" dirty="0"/>
              <a:t> rasa </a:t>
            </a:r>
            <a:r>
              <a:rPr lang="en-US" sz="2400" dirty="0" err="1"/>
              <a:t>syukur</a:t>
            </a:r>
            <a:r>
              <a:rPr lang="en-US" sz="2400" dirty="0"/>
              <a:t>, </a:t>
            </a:r>
            <a:r>
              <a:rPr lang="en-US" sz="2400" dirty="0" err="1"/>
              <a:t>manifestasi</a:t>
            </a:r>
            <a:r>
              <a:rPr lang="en-US" sz="2400" dirty="0"/>
              <a:t> </a:t>
            </a:r>
            <a:r>
              <a:rPr lang="en-US" sz="2400" dirty="0" err="1"/>
              <a:t>realitas</a:t>
            </a:r>
            <a:r>
              <a:rPr lang="en-US" sz="2400" dirty="0"/>
              <a:t> </a:t>
            </a:r>
            <a:r>
              <a:rPr lang="en-US" sz="2400" dirty="0" err="1"/>
              <a:t>hubungan</a:t>
            </a:r>
            <a:r>
              <a:rPr lang="en-US" sz="2400" dirty="0"/>
              <a:t> </a:t>
            </a:r>
            <a:r>
              <a:rPr lang="en-US" sz="2400" dirty="0" err="1"/>
              <a:t>mereka</a:t>
            </a:r>
            <a:r>
              <a:rPr lang="en-US" sz="2400" dirty="0"/>
              <a:t>.</a:t>
            </a:r>
          </a:p>
        </p:txBody>
      </p:sp>
      <p:sp>
        <p:nvSpPr>
          <p:cNvPr id="4" name="Rectangle 3"/>
          <p:cNvSpPr/>
          <p:nvPr/>
        </p:nvSpPr>
        <p:spPr>
          <a:xfrm>
            <a:off x="1691680" y="1636618"/>
            <a:ext cx="7128792" cy="2308324"/>
          </a:xfrm>
          <a:prstGeom prst="rect">
            <a:avLst/>
          </a:prstGeom>
          <a:solidFill>
            <a:schemeClr val="accent4">
              <a:lumMod val="20000"/>
              <a:lumOff val="80000"/>
            </a:schemeClr>
          </a:solidFill>
        </p:spPr>
        <p:txBody>
          <a:bodyPr wrap="square">
            <a:spAutoFit/>
          </a:bodyPr>
          <a:lstStyle/>
          <a:p>
            <a:r>
              <a:rPr lang="en-US" sz="2400" dirty="0" err="1">
                <a:solidFill>
                  <a:srgbClr val="C00000"/>
                </a:solidFill>
                <a:latin typeface="Berlin Sans FB Demi" pitchFamily="34" charset="0"/>
              </a:rPr>
              <a:t>Tuhan</a:t>
            </a:r>
            <a:r>
              <a:rPr lang="en-US" sz="2400" dirty="0">
                <a:solidFill>
                  <a:srgbClr val="C00000"/>
                </a:solidFill>
                <a:latin typeface="Berlin Sans FB Demi" pitchFamily="34" charset="0"/>
              </a:rPr>
              <a:t> </a:t>
            </a:r>
            <a:r>
              <a:rPr lang="en-US" sz="2400" dirty="0" err="1">
                <a:solidFill>
                  <a:srgbClr val="C00000"/>
                </a:solidFill>
                <a:latin typeface="Berlin Sans FB Demi" pitchFamily="34" charset="0"/>
              </a:rPr>
              <a:t>ingin</a:t>
            </a:r>
            <a:r>
              <a:rPr lang="en-US" sz="2400" dirty="0">
                <a:solidFill>
                  <a:srgbClr val="C00000"/>
                </a:solidFill>
                <a:latin typeface="Berlin Sans FB Demi" pitchFamily="34" charset="0"/>
              </a:rPr>
              <a:t> </a:t>
            </a:r>
            <a:r>
              <a:rPr lang="en-US" sz="2400" dirty="0" err="1">
                <a:solidFill>
                  <a:srgbClr val="C00000"/>
                </a:solidFill>
                <a:latin typeface="Berlin Sans FB Demi" pitchFamily="34" charset="0"/>
              </a:rPr>
              <a:t>kesetiaan</a:t>
            </a:r>
            <a:r>
              <a:rPr lang="en-US" sz="2400" dirty="0">
                <a:solidFill>
                  <a:srgbClr val="C00000"/>
                </a:solidFill>
                <a:latin typeface="Berlin Sans FB Demi" pitchFamily="34" charset="0"/>
              </a:rPr>
              <a:t> Israel </a:t>
            </a:r>
            <a:r>
              <a:rPr lang="en-US" sz="2400" dirty="0" err="1">
                <a:solidFill>
                  <a:srgbClr val="C00000"/>
                </a:solidFill>
                <a:latin typeface="Berlin Sans FB Demi" pitchFamily="34" charset="0"/>
              </a:rPr>
              <a:t>menjadi</a:t>
            </a:r>
            <a:r>
              <a:rPr lang="en-US" sz="2400" dirty="0">
                <a:solidFill>
                  <a:srgbClr val="C00000"/>
                </a:solidFill>
                <a:latin typeface="Berlin Sans FB Demi" pitchFamily="34" charset="0"/>
              </a:rPr>
              <a:t> </a:t>
            </a:r>
            <a:r>
              <a:rPr lang="en-US" sz="2400" dirty="0" err="1">
                <a:solidFill>
                  <a:srgbClr val="C00000"/>
                </a:solidFill>
                <a:latin typeface="Berlin Sans FB Demi" pitchFamily="34" charset="0"/>
              </a:rPr>
              <a:t>respon</a:t>
            </a:r>
            <a:r>
              <a:rPr lang="en-US" sz="2400" dirty="0">
                <a:solidFill>
                  <a:srgbClr val="C00000"/>
                </a:solidFill>
                <a:latin typeface="Berlin Sans FB Demi" pitchFamily="34" charset="0"/>
              </a:rPr>
              <a:t> yang </a:t>
            </a:r>
            <a:r>
              <a:rPr lang="en-US" sz="2400" dirty="0" err="1">
                <a:solidFill>
                  <a:srgbClr val="C00000"/>
                </a:solidFill>
                <a:latin typeface="Berlin Sans FB Demi" pitchFamily="34" charset="0"/>
              </a:rPr>
              <a:t>bersyukur</a:t>
            </a:r>
            <a:r>
              <a:rPr lang="en-US" sz="2400" dirty="0">
                <a:solidFill>
                  <a:srgbClr val="C00000"/>
                </a:solidFill>
                <a:latin typeface="Berlin Sans FB Demi" pitchFamily="34" charset="0"/>
              </a:rPr>
              <a:t> </a:t>
            </a:r>
            <a:r>
              <a:rPr lang="en-US" sz="2400" dirty="0" err="1">
                <a:solidFill>
                  <a:srgbClr val="C00000"/>
                </a:solidFill>
                <a:latin typeface="Berlin Sans FB Demi" pitchFamily="34" charset="0"/>
              </a:rPr>
              <a:t>atas</a:t>
            </a:r>
            <a:r>
              <a:rPr lang="en-US" sz="2400" dirty="0">
                <a:solidFill>
                  <a:srgbClr val="C00000"/>
                </a:solidFill>
                <a:latin typeface="Berlin Sans FB Demi" pitchFamily="34" charset="0"/>
              </a:rPr>
              <a:t> </a:t>
            </a:r>
            <a:r>
              <a:rPr lang="en-US" sz="2400" dirty="0" err="1">
                <a:solidFill>
                  <a:srgbClr val="C00000"/>
                </a:solidFill>
                <a:latin typeface="Berlin Sans FB Demi" pitchFamily="34" charset="0"/>
              </a:rPr>
              <a:t>apa</a:t>
            </a:r>
            <a:r>
              <a:rPr lang="en-US" sz="2400" dirty="0">
                <a:solidFill>
                  <a:srgbClr val="C00000"/>
                </a:solidFill>
                <a:latin typeface="Berlin Sans FB Demi" pitchFamily="34" charset="0"/>
              </a:rPr>
              <a:t> yang </a:t>
            </a:r>
            <a:r>
              <a:rPr lang="en-US" sz="2400" dirty="0" err="1">
                <a:solidFill>
                  <a:srgbClr val="C00000"/>
                </a:solidFill>
                <a:latin typeface="Berlin Sans FB Demi" pitchFamily="34" charset="0"/>
              </a:rPr>
              <a:t>telah</a:t>
            </a:r>
            <a:r>
              <a:rPr lang="en-US" sz="2400" dirty="0">
                <a:solidFill>
                  <a:srgbClr val="C00000"/>
                </a:solidFill>
                <a:latin typeface="Berlin Sans FB Demi" pitchFamily="34" charset="0"/>
              </a:rPr>
              <a:t> </a:t>
            </a:r>
            <a:r>
              <a:rPr lang="en-US" sz="2400" dirty="0" err="1">
                <a:solidFill>
                  <a:srgbClr val="C00000"/>
                </a:solidFill>
                <a:latin typeface="Berlin Sans FB Demi" pitchFamily="34" charset="0"/>
              </a:rPr>
              <a:t>Dia</a:t>
            </a:r>
            <a:r>
              <a:rPr lang="en-US" sz="2400" dirty="0">
                <a:solidFill>
                  <a:srgbClr val="C00000"/>
                </a:solidFill>
                <a:latin typeface="Berlin Sans FB Demi" pitchFamily="34" charset="0"/>
              </a:rPr>
              <a:t> </a:t>
            </a:r>
            <a:r>
              <a:rPr lang="en-US" sz="2400" dirty="0" err="1">
                <a:solidFill>
                  <a:srgbClr val="C00000"/>
                </a:solidFill>
                <a:latin typeface="Berlin Sans FB Demi" pitchFamily="34" charset="0"/>
              </a:rPr>
              <a:t>lakukan</a:t>
            </a:r>
            <a:r>
              <a:rPr lang="en-US" sz="2400" dirty="0">
                <a:solidFill>
                  <a:srgbClr val="C00000"/>
                </a:solidFill>
                <a:latin typeface="Berlin Sans FB Demi" pitchFamily="34" charset="0"/>
              </a:rPr>
              <a:t> </a:t>
            </a:r>
            <a:r>
              <a:rPr lang="en-US" sz="2400" dirty="0" err="1">
                <a:solidFill>
                  <a:srgbClr val="C00000"/>
                </a:solidFill>
                <a:latin typeface="Berlin Sans FB Demi" pitchFamily="34" charset="0"/>
              </a:rPr>
              <a:t>untuk</a:t>
            </a:r>
            <a:r>
              <a:rPr lang="en-US" sz="2400" dirty="0">
                <a:solidFill>
                  <a:srgbClr val="C00000"/>
                </a:solidFill>
                <a:latin typeface="Berlin Sans FB Demi" pitchFamily="34" charset="0"/>
              </a:rPr>
              <a:t> </a:t>
            </a:r>
            <a:r>
              <a:rPr lang="en-US" sz="2400" dirty="0" err="1">
                <a:solidFill>
                  <a:srgbClr val="C00000"/>
                </a:solidFill>
                <a:latin typeface="Berlin Sans FB Demi" pitchFamily="34" charset="0"/>
              </a:rPr>
              <a:t>mereka</a:t>
            </a:r>
            <a:r>
              <a:rPr lang="en-US" sz="2400" dirty="0"/>
              <a:t>; </a:t>
            </a:r>
            <a:r>
              <a:rPr lang="en-US" sz="2400" dirty="0" err="1"/>
              <a:t>dengan</a:t>
            </a:r>
            <a:r>
              <a:rPr lang="en-US" sz="2400" dirty="0"/>
              <a:t> </a:t>
            </a:r>
            <a:r>
              <a:rPr lang="en-US" sz="2400" dirty="0" err="1"/>
              <a:t>demikian</a:t>
            </a:r>
            <a:r>
              <a:rPr lang="en-US" sz="2400" dirty="0"/>
              <a:t>, </a:t>
            </a:r>
            <a:r>
              <a:rPr lang="en-US" sz="2400" dirty="0" err="1"/>
              <a:t>Dia</a:t>
            </a:r>
            <a:r>
              <a:rPr lang="en-US" sz="2400" dirty="0"/>
              <a:t> </a:t>
            </a:r>
            <a:r>
              <a:rPr lang="en-US" sz="2400" dirty="0" err="1"/>
              <a:t>memberikan</a:t>
            </a:r>
            <a:r>
              <a:rPr lang="en-US" sz="2400" dirty="0"/>
              <a:t> </a:t>
            </a:r>
            <a:r>
              <a:rPr lang="en-US" sz="2400" dirty="0" err="1"/>
              <a:t>Sepuluh</a:t>
            </a:r>
            <a:r>
              <a:rPr lang="en-US" sz="2400" dirty="0"/>
              <a:t> </a:t>
            </a:r>
            <a:r>
              <a:rPr lang="en-US" sz="2400" dirty="0" err="1"/>
              <a:t>Perintah</a:t>
            </a:r>
            <a:r>
              <a:rPr lang="en-US" sz="2400" dirty="0"/>
              <a:t> </a:t>
            </a:r>
            <a:r>
              <a:rPr lang="en-US" sz="2400" dirty="0" err="1"/>
              <a:t>kepada</a:t>
            </a:r>
            <a:r>
              <a:rPr lang="en-US" sz="2400" dirty="0"/>
              <a:t> </a:t>
            </a:r>
            <a:r>
              <a:rPr lang="en-US" sz="2400" dirty="0" err="1"/>
              <a:t>mereka</a:t>
            </a:r>
            <a:r>
              <a:rPr lang="en-US" sz="2400" dirty="0"/>
              <a:t> </a:t>
            </a:r>
            <a:r>
              <a:rPr lang="en-US" sz="2400" dirty="0" err="1"/>
              <a:t>dengan</a:t>
            </a:r>
            <a:r>
              <a:rPr lang="en-US" sz="2400" dirty="0"/>
              <a:t> </a:t>
            </a:r>
            <a:r>
              <a:rPr lang="en-US" sz="2400" dirty="0" err="1"/>
              <a:t>pendahuluan</a:t>
            </a:r>
            <a:r>
              <a:rPr lang="en-US" sz="2400" dirty="0"/>
              <a:t> </a:t>
            </a:r>
            <a:r>
              <a:rPr lang="en-US" sz="2400" dirty="0" err="1"/>
              <a:t>sejarah</a:t>
            </a:r>
            <a:r>
              <a:rPr lang="en-US" sz="2400" dirty="0"/>
              <a:t>, </a:t>
            </a:r>
            <a:r>
              <a:rPr lang="en-US" sz="2400" dirty="0" err="1"/>
              <a:t>mengungkapkan</a:t>
            </a:r>
            <a:r>
              <a:rPr lang="en-US" sz="2400" dirty="0"/>
              <a:t> </a:t>
            </a:r>
            <a:r>
              <a:rPr lang="en-US" sz="2400" dirty="0" err="1"/>
              <a:t>kasih</a:t>
            </a:r>
            <a:r>
              <a:rPr lang="en-US" sz="2400" dirty="0"/>
              <a:t> </a:t>
            </a:r>
            <a:r>
              <a:rPr lang="en-US" sz="2400" dirty="0" err="1"/>
              <a:t>dan</a:t>
            </a:r>
            <a:r>
              <a:rPr lang="en-US" sz="2400" dirty="0"/>
              <a:t> </a:t>
            </a:r>
            <a:r>
              <a:rPr lang="en-US" sz="2400" dirty="0" err="1"/>
              <a:t>perhatian-Nya</a:t>
            </a:r>
            <a:r>
              <a:rPr lang="en-US" sz="2400" dirty="0"/>
              <a:t> </a:t>
            </a:r>
            <a:r>
              <a:rPr lang="en-US" sz="2400" dirty="0" err="1"/>
              <a:t>bagi</a:t>
            </a:r>
            <a:r>
              <a:rPr lang="en-US" sz="2400" dirty="0"/>
              <a:t> </a:t>
            </a:r>
            <a:r>
              <a:rPr lang="en-US" sz="2400" dirty="0" err="1"/>
              <a:t>mereka</a:t>
            </a:r>
            <a:r>
              <a:rPr lang="en-US" sz="2400" dirty="0"/>
              <a:t> [</a:t>
            </a:r>
            <a:r>
              <a:rPr lang="en-US" sz="2400" dirty="0" err="1"/>
              <a:t>Keluaran</a:t>
            </a:r>
            <a:r>
              <a:rPr lang="en-US" sz="2400" dirty="0"/>
              <a:t> 20:1,2].    </a:t>
            </a:r>
          </a:p>
        </p:txBody>
      </p:sp>
      <p:sp>
        <p:nvSpPr>
          <p:cNvPr id="6" name="Right Arrow 5"/>
          <p:cNvSpPr/>
          <p:nvPr/>
        </p:nvSpPr>
        <p:spPr>
          <a:xfrm>
            <a:off x="395536" y="2190087"/>
            <a:ext cx="1152128"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95536" y="4725144"/>
            <a:ext cx="1152128"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1052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88640"/>
            <a:ext cx="9144000" cy="1143000"/>
          </a:xfrm>
          <a:solidFill>
            <a:schemeClr val="accent5">
              <a:lumMod val="75000"/>
            </a:schemeClr>
          </a:solidFill>
        </p:spPr>
        <p:txBody>
          <a:bodyPr>
            <a:noAutofit/>
          </a:bodyPr>
          <a:lstStyle/>
          <a:p>
            <a:r>
              <a:rPr lang="sv-SE" sz="3600" dirty="0">
                <a:solidFill>
                  <a:srgbClr val="FFFF00"/>
                </a:solidFill>
                <a:latin typeface="Gill Sans Ultra Bold Condensed" pitchFamily="34" charset="0"/>
              </a:rPr>
              <a:t>Apa yang berlaku bagi kita sekarang di dalam perjanjian?</a:t>
            </a:r>
            <a:endParaRPr lang="en-US" sz="3600" dirty="0">
              <a:solidFill>
                <a:srgbClr val="FFFF00"/>
              </a:solidFill>
              <a:latin typeface="Gill Sans Ultra Bold Condensed" pitchFamily="34" charset="0"/>
            </a:endParaRPr>
          </a:p>
        </p:txBody>
      </p:sp>
      <p:sp>
        <p:nvSpPr>
          <p:cNvPr id="3" name="Content Placeholder 2"/>
          <p:cNvSpPr>
            <a:spLocks noGrp="1"/>
          </p:cNvSpPr>
          <p:nvPr>
            <p:ph idx="1"/>
          </p:nvPr>
        </p:nvSpPr>
        <p:spPr>
          <a:xfrm>
            <a:off x="457200" y="1556792"/>
            <a:ext cx="8219256" cy="5112568"/>
          </a:xfrm>
          <a:solidFill>
            <a:schemeClr val="bg1">
              <a:alpha val="86000"/>
            </a:schemeClr>
          </a:solidFill>
        </p:spPr>
        <p:txBody>
          <a:bodyPr>
            <a:noAutofit/>
          </a:bodyPr>
          <a:lstStyle/>
          <a:p>
            <a:pPr>
              <a:buFont typeface="Wingdings" pitchFamily="2" charset="2"/>
              <a:buChar char="§"/>
            </a:pPr>
            <a:r>
              <a:rPr lang="en-US" sz="2800" dirty="0" err="1" smtClean="0">
                <a:latin typeface="Britannic Bold" pitchFamily="34" charset="0"/>
              </a:rPr>
              <a:t>Kasih</a:t>
            </a:r>
            <a:r>
              <a:rPr lang="en-US" sz="2800" dirty="0" smtClean="0">
                <a:latin typeface="Britannic Bold" pitchFamily="34" charset="0"/>
              </a:rPr>
              <a:t> </a:t>
            </a:r>
            <a:r>
              <a:rPr lang="en-US" sz="2800" dirty="0" err="1">
                <a:latin typeface="Britannic Bold" pitchFamily="34" charset="0"/>
              </a:rPr>
              <a:t>dan</a:t>
            </a:r>
            <a:r>
              <a:rPr lang="en-US" sz="2800" dirty="0">
                <a:latin typeface="Britannic Bold" pitchFamily="34" charset="0"/>
              </a:rPr>
              <a:t> </a:t>
            </a:r>
            <a:r>
              <a:rPr lang="en-US" sz="2800" dirty="0" err="1">
                <a:latin typeface="Britannic Bold" pitchFamily="34" charset="0"/>
              </a:rPr>
              <a:t>perhatian</a:t>
            </a:r>
            <a:r>
              <a:rPr lang="en-US" sz="2800" dirty="0">
                <a:latin typeface="Britannic Bold" pitchFamily="34" charset="0"/>
              </a:rPr>
              <a:t> </a:t>
            </a:r>
            <a:r>
              <a:rPr lang="en-US" sz="2800" dirty="0" err="1">
                <a:latin typeface="Britannic Bold" pitchFamily="34" charset="0"/>
              </a:rPr>
              <a:t>Yesus</a:t>
            </a:r>
            <a:r>
              <a:rPr lang="en-US" sz="2800" dirty="0">
                <a:latin typeface="Britannic Bold" pitchFamily="34" charset="0"/>
              </a:rPr>
              <a:t> </a:t>
            </a:r>
            <a:r>
              <a:rPr lang="en-US" sz="2800" dirty="0" err="1">
                <a:latin typeface="Britannic Bold" pitchFamily="34" charset="0"/>
              </a:rPr>
              <a:t>oleh</a:t>
            </a:r>
            <a:r>
              <a:rPr lang="en-US" sz="2800" dirty="0">
                <a:latin typeface="Britannic Bold" pitchFamily="34" charset="0"/>
              </a:rPr>
              <a:t> </a:t>
            </a:r>
            <a:r>
              <a:rPr lang="en-US" sz="2800" dirty="0" err="1">
                <a:latin typeface="Britannic Bold" pitchFamily="34" charset="0"/>
              </a:rPr>
              <a:t>mati</a:t>
            </a:r>
            <a:r>
              <a:rPr lang="en-US" sz="2800" dirty="0">
                <a:latin typeface="Britannic Bold" pitchFamily="34" charset="0"/>
              </a:rPr>
              <a:t> </a:t>
            </a:r>
            <a:r>
              <a:rPr lang="en-US" sz="2800" dirty="0" err="1">
                <a:latin typeface="Britannic Bold" pitchFamily="34" charset="0"/>
              </a:rPr>
              <a:t>bagi</a:t>
            </a:r>
            <a:r>
              <a:rPr lang="en-US" sz="2800" dirty="0">
                <a:latin typeface="Britannic Bold" pitchFamily="34" charset="0"/>
              </a:rPr>
              <a:t> </a:t>
            </a:r>
            <a:r>
              <a:rPr lang="en-US" sz="2800" dirty="0" err="1">
                <a:latin typeface="Britannic Bold" pitchFamily="34" charset="0"/>
              </a:rPr>
              <a:t>kita</a:t>
            </a:r>
            <a:r>
              <a:rPr lang="en-US" sz="2800" dirty="0">
                <a:latin typeface="Britannic Bold" pitchFamily="34" charset="0"/>
              </a:rPr>
              <a:t> </a:t>
            </a:r>
            <a:r>
              <a:rPr lang="en-US" sz="2800" dirty="0" err="1">
                <a:latin typeface="Britannic Bold" pitchFamily="34" charset="0"/>
              </a:rPr>
              <a:t>adalah</a:t>
            </a:r>
            <a:r>
              <a:rPr lang="en-US" sz="2800" dirty="0">
                <a:latin typeface="Britannic Bold" pitchFamily="34" charset="0"/>
              </a:rPr>
              <a:t> </a:t>
            </a:r>
            <a:r>
              <a:rPr lang="en-US" sz="2800" dirty="0" err="1">
                <a:latin typeface="Britannic Bold" pitchFamily="34" charset="0"/>
              </a:rPr>
              <a:t>pendahuluan</a:t>
            </a:r>
            <a:r>
              <a:rPr lang="en-US" sz="2800" dirty="0">
                <a:latin typeface="Britannic Bold" pitchFamily="34" charset="0"/>
              </a:rPr>
              <a:t> </a:t>
            </a:r>
            <a:r>
              <a:rPr lang="en-US" sz="2800" dirty="0" err="1">
                <a:latin typeface="Britannic Bold" pitchFamily="34" charset="0"/>
              </a:rPr>
              <a:t>dari</a:t>
            </a:r>
            <a:r>
              <a:rPr lang="en-US" sz="2800" dirty="0">
                <a:latin typeface="Britannic Bold" pitchFamily="34" charset="0"/>
              </a:rPr>
              <a:t> </a:t>
            </a:r>
            <a:r>
              <a:rPr lang="en-US" sz="2800" dirty="0" err="1">
                <a:latin typeface="Britannic Bold" pitchFamily="34" charset="0"/>
              </a:rPr>
              <a:t>perjanjian</a:t>
            </a:r>
            <a:r>
              <a:rPr lang="en-US" sz="2800" dirty="0">
                <a:latin typeface="Britannic Bold" pitchFamily="34" charset="0"/>
              </a:rPr>
              <a:t> </a:t>
            </a:r>
            <a:r>
              <a:rPr lang="en-US" sz="2800" dirty="0" err="1">
                <a:latin typeface="Britannic Bold" pitchFamily="34" charset="0"/>
              </a:rPr>
              <a:t>baru</a:t>
            </a:r>
            <a:r>
              <a:rPr lang="en-US" sz="2800" dirty="0">
                <a:latin typeface="Britannic Bold" pitchFamily="34" charset="0"/>
              </a:rPr>
              <a:t> [</a:t>
            </a:r>
            <a:r>
              <a:rPr lang="en-US" sz="2800" dirty="0" smtClean="0">
                <a:latin typeface="Britannic Bold" pitchFamily="34" charset="0"/>
              </a:rPr>
              <a:t>Lukas </a:t>
            </a:r>
            <a:r>
              <a:rPr lang="en-US" sz="2800" dirty="0">
                <a:latin typeface="Britannic Bold" pitchFamily="34" charset="0"/>
              </a:rPr>
              <a:t>22: 20].    </a:t>
            </a:r>
          </a:p>
          <a:p>
            <a:pPr>
              <a:buFont typeface="Wingdings" pitchFamily="2" charset="2"/>
              <a:buChar char="§"/>
            </a:pPr>
            <a:r>
              <a:rPr lang="en-US" sz="2800" dirty="0" err="1" smtClean="0">
                <a:latin typeface="Britannic Bold" pitchFamily="34" charset="0"/>
              </a:rPr>
              <a:t>Kepatuhan</a:t>
            </a:r>
            <a:r>
              <a:rPr lang="en-US" sz="2800" dirty="0" smtClean="0">
                <a:latin typeface="Britannic Bold" pitchFamily="34" charset="0"/>
              </a:rPr>
              <a:t> </a:t>
            </a:r>
            <a:r>
              <a:rPr lang="en-US" sz="2800" dirty="0" err="1">
                <a:latin typeface="Britannic Bold" pitchFamily="34" charset="0"/>
              </a:rPr>
              <a:t>sejati</a:t>
            </a:r>
            <a:r>
              <a:rPr lang="en-US" sz="2800" dirty="0">
                <a:latin typeface="Britannic Bold" pitchFamily="34" charset="0"/>
              </a:rPr>
              <a:t> </a:t>
            </a:r>
            <a:r>
              <a:rPr lang="en-US" sz="2800" dirty="0" err="1">
                <a:latin typeface="Britannic Bold" pitchFamily="34" charset="0"/>
              </a:rPr>
              <a:t>datang</a:t>
            </a:r>
            <a:r>
              <a:rPr lang="en-US" sz="2800" dirty="0">
                <a:latin typeface="Britannic Bold" pitchFamily="34" charset="0"/>
              </a:rPr>
              <a:t> </a:t>
            </a:r>
            <a:r>
              <a:rPr lang="en-US" sz="2800" dirty="0" err="1">
                <a:latin typeface="Britannic Bold" pitchFamily="34" charset="0"/>
              </a:rPr>
              <a:t>dari</a:t>
            </a:r>
            <a:r>
              <a:rPr lang="en-US" sz="2800" dirty="0">
                <a:latin typeface="Britannic Bold" pitchFamily="34" charset="0"/>
              </a:rPr>
              <a:t> </a:t>
            </a:r>
            <a:r>
              <a:rPr lang="en-US" sz="2800" dirty="0" err="1">
                <a:latin typeface="Britannic Bold" pitchFamily="34" charset="0"/>
              </a:rPr>
              <a:t>hati</a:t>
            </a:r>
            <a:r>
              <a:rPr lang="en-US" sz="2800" dirty="0">
                <a:latin typeface="Britannic Bold" pitchFamily="34" charset="0"/>
              </a:rPr>
              <a:t> </a:t>
            </a:r>
            <a:r>
              <a:rPr lang="en-US" sz="2800" dirty="0" err="1">
                <a:latin typeface="Britannic Bold" pitchFamily="34" charset="0"/>
              </a:rPr>
              <a:t>sebagai</a:t>
            </a:r>
            <a:r>
              <a:rPr lang="en-US" sz="2800" dirty="0">
                <a:latin typeface="Britannic Bold" pitchFamily="34" charset="0"/>
              </a:rPr>
              <a:t> </a:t>
            </a:r>
            <a:r>
              <a:rPr lang="en-US" sz="2800" dirty="0" err="1">
                <a:latin typeface="Britannic Bold" pitchFamily="34" charset="0"/>
              </a:rPr>
              <a:t>ungkapan</a:t>
            </a:r>
            <a:r>
              <a:rPr lang="en-US" sz="2800" dirty="0">
                <a:latin typeface="Britannic Bold" pitchFamily="34" charset="0"/>
              </a:rPr>
              <a:t> </a:t>
            </a:r>
            <a:r>
              <a:rPr lang="en-US" sz="2800" dirty="0" err="1">
                <a:latin typeface="Britannic Bold" pitchFamily="34" charset="0"/>
              </a:rPr>
              <a:t>kasih</a:t>
            </a:r>
            <a:r>
              <a:rPr lang="en-US" sz="2800" dirty="0">
                <a:latin typeface="Britannic Bold" pitchFamily="34" charset="0"/>
              </a:rPr>
              <a:t> [</a:t>
            </a:r>
            <a:r>
              <a:rPr lang="en-US" sz="2800" dirty="0" err="1" smtClean="0">
                <a:latin typeface="Britannic Bold" pitchFamily="34" charset="0"/>
              </a:rPr>
              <a:t>Matius</a:t>
            </a:r>
            <a:r>
              <a:rPr lang="en-US" sz="2800" dirty="0" smtClean="0">
                <a:latin typeface="Britannic Bold" pitchFamily="34" charset="0"/>
              </a:rPr>
              <a:t> </a:t>
            </a:r>
            <a:r>
              <a:rPr lang="en-US" sz="2800" dirty="0">
                <a:latin typeface="Britannic Bold" pitchFamily="34" charset="0"/>
              </a:rPr>
              <a:t>22:34-40].    </a:t>
            </a:r>
          </a:p>
          <a:p>
            <a:pPr>
              <a:buFont typeface="Wingdings" pitchFamily="2" charset="2"/>
              <a:buChar char="§"/>
            </a:pPr>
            <a:r>
              <a:rPr lang="en-US" sz="2800" dirty="0" err="1" smtClean="0">
                <a:latin typeface="Britannic Bold" pitchFamily="34" charset="0"/>
              </a:rPr>
              <a:t>Kasih</a:t>
            </a:r>
            <a:r>
              <a:rPr lang="en-US" sz="2800" dirty="0" smtClean="0">
                <a:latin typeface="Britannic Bold" pitchFamily="34" charset="0"/>
              </a:rPr>
              <a:t> </a:t>
            </a:r>
            <a:r>
              <a:rPr lang="en-US" sz="2800" dirty="0" err="1">
                <a:latin typeface="Britannic Bold" pitchFamily="34" charset="0"/>
              </a:rPr>
              <a:t>ini</a:t>
            </a:r>
            <a:r>
              <a:rPr lang="en-US" sz="2800" dirty="0">
                <a:latin typeface="Britannic Bold" pitchFamily="34" charset="0"/>
              </a:rPr>
              <a:t> </a:t>
            </a:r>
            <a:r>
              <a:rPr lang="en-US" sz="2800" dirty="0" err="1">
                <a:latin typeface="Britannic Bold" pitchFamily="34" charset="0"/>
              </a:rPr>
              <a:t>adalah</a:t>
            </a:r>
            <a:r>
              <a:rPr lang="en-US" sz="2800" dirty="0">
                <a:latin typeface="Britannic Bold" pitchFamily="34" charset="0"/>
              </a:rPr>
              <a:t> </a:t>
            </a:r>
            <a:r>
              <a:rPr lang="en-US" sz="2800" dirty="0" err="1">
                <a:latin typeface="Britannic Bold" pitchFamily="34" charset="0"/>
              </a:rPr>
              <a:t>tanda</a:t>
            </a:r>
            <a:r>
              <a:rPr lang="en-US" sz="2800" dirty="0">
                <a:latin typeface="Britannic Bold" pitchFamily="34" charset="0"/>
              </a:rPr>
              <a:t> yang </a:t>
            </a:r>
            <a:r>
              <a:rPr lang="en-US" sz="2800" dirty="0" err="1">
                <a:latin typeface="Britannic Bold" pitchFamily="34" charset="0"/>
              </a:rPr>
              <a:t>membedakan</a:t>
            </a:r>
            <a:r>
              <a:rPr lang="en-US" sz="2800" dirty="0">
                <a:latin typeface="Britannic Bold" pitchFamily="34" charset="0"/>
              </a:rPr>
              <a:t> </a:t>
            </a:r>
            <a:r>
              <a:rPr lang="en-US" sz="2800" dirty="0" err="1">
                <a:latin typeface="Britannic Bold" pitchFamily="34" charset="0"/>
              </a:rPr>
              <a:t>kehadiran</a:t>
            </a:r>
            <a:r>
              <a:rPr lang="en-US" sz="2800" dirty="0">
                <a:latin typeface="Britannic Bold" pitchFamily="34" charset="0"/>
              </a:rPr>
              <a:t> </a:t>
            </a:r>
            <a:r>
              <a:rPr lang="en-US" sz="2800" dirty="0" err="1">
                <a:latin typeface="Britannic Bold" pitchFamily="34" charset="0"/>
              </a:rPr>
              <a:t>Roh</a:t>
            </a:r>
            <a:r>
              <a:rPr lang="en-US" sz="2800" dirty="0">
                <a:latin typeface="Britannic Bold" pitchFamily="34" charset="0"/>
              </a:rPr>
              <a:t> Kudus </a:t>
            </a:r>
            <a:r>
              <a:rPr lang="en-US" sz="2800" dirty="0" err="1">
                <a:latin typeface="Britannic Bold" pitchFamily="34" charset="0"/>
              </a:rPr>
              <a:t>dalam</a:t>
            </a:r>
            <a:r>
              <a:rPr lang="en-US" sz="2800" dirty="0">
                <a:latin typeface="Britannic Bold" pitchFamily="34" charset="0"/>
              </a:rPr>
              <a:t> </a:t>
            </a:r>
            <a:r>
              <a:rPr lang="en-US" sz="2800" dirty="0" err="1">
                <a:latin typeface="Britannic Bold" pitchFamily="34" charset="0"/>
              </a:rPr>
              <a:t>hidup</a:t>
            </a:r>
            <a:r>
              <a:rPr lang="en-US" sz="2800" dirty="0">
                <a:latin typeface="Britannic Bold" pitchFamily="34" charset="0"/>
              </a:rPr>
              <a:t> orang </a:t>
            </a:r>
            <a:r>
              <a:rPr lang="en-US" sz="2800" dirty="0" err="1">
                <a:latin typeface="Britannic Bold" pitchFamily="34" charset="0"/>
              </a:rPr>
              <a:t>percaya</a:t>
            </a:r>
            <a:r>
              <a:rPr lang="en-US" sz="2800" dirty="0">
                <a:latin typeface="Britannic Bold" pitchFamily="34" charset="0"/>
              </a:rPr>
              <a:t>.    </a:t>
            </a:r>
          </a:p>
          <a:p>
            <a:pPr>
              <a:buFont typeface="Wingdings" pitchFamily="2" charset="2"/>
              <a:buChar char="§"/>
            </a:pPr>
            <a:r>
              <a:rPr lang="en-US" sz="2800" dirty="0" err="1" smtClean="0">
                <a:latin typeface="Britannic Bold" pitchFamily="34" charset="0"/>
              </a:rPr>
              <a:t>Tuhan</a:t>
            </a:r>
            <a:r>
              <a:rPr lang="en-US" sz="2800" dirty="0" smtClean="0">
                <a:latin typeface="Britannic Bold" pitchFamily="34" charset="0"/>
              </a:rPr>
              <a:t> </a:t>
            </a:r>
            <a:r>
              <a:rPr lang="en-US" sz="2800" dirty="0" err="1">
                <a:latin typeface="Britannic Bold" pitchFamily="34" charset="0"/>
              </a:rPr>
              <a:t>mencurahkan</a:t>
            </a:r>
            <a:r>
              <a:rPr lang="en-US" sz="2800" dirty="0">
                <a:latin typeface="Britannic Bold" pitchFamily="34" charset="0"/>
              </a:rPr>
              <a:t> </a:t>
            </a:r>
            <a:r>
              <a:rPr lang="en-US" sz="2800" dirty="0" err="1">
                <a:latin typeface="Britannic Bold" pitchFamily="34" charset="0"/>
              </a:rPr>
              <a:t>kasih-Nya</a:t>
            </a:r>
            <a:r>
              <a:rPr lang="en-US" sz="2800" dirty="0">
                <a:latin typeface="Britannic Bold" pitchFamily="34" charset="0"/>
              </a:rPr>
              <a:t> </a:t>
            </a:r>
            <a:r>
              <a:rPr lang="en-US" sz="2800" dirty="0" err="1">
                <a:latin typeface="Britannic Bold" pitchFamily="34" charset="0"/>
              </a:rPr>
              <a:t>kepada</a:t>
            </a:r>
            <a:r>
              <a:rPr lang="en-US" sz="2800" dirty="0">
                <a:latin typeface="Britannic Bold" pitchFamily="34" charset="0"/>
              </a:rPr>
              <a:t> </a:t>
            </a:r>
            <a:r>
              <a:rPr lang="en-US" sz="2800" dirty="0" err="1">
                <a:latin typeface="Britannic Bold" pitchFamily="34" charset="0"/>
              </a:rPr>
              <a:t>kita</a:t>
            </a:r>
            <a:r>
              <a:rPr lang="en-US" sz="2800" dirty="0">
                <a:latin typeface="Britannic Bold" pitchFamily="34" charset="0"/>
              </a:rPr>
              <a:t> </a:t>
            </a:r>
            <a:r>
              <a:rPr lang="en-US" sz="2800" dirty="0" err="1">
                <a:latin typeface="Britannic Bold" pitchFamily="34" charset="0"/>
              </a:rPr>
              <a:t>melalui</a:t>
            </a:r>
            <a:r>
              <a:rPr lang="en-US" sz="2800" dirty="0">
                <a:latin typeface="Britannic Bold" pitchFamily="34" charset="0"/>
              </a:rPr>
              <a:t> </a:t>
            </a:r>
            <a:r>
              <a:rPr lang="en-US" sz="2800" dirty="0" err="1">
                <a:latin typeface="Britannic Bold" pitchFamily="34" charset="0"/>
              </a:rPr>
              <a:t>Roh-Nya</a:t>
            </a:r>
            <a:r>
              <a:rPr lang="en-US" sz="2800" dirty="0">
                <a:latin typeface="Britannic Bold" pitchFamily="34" charset="0"/>
              </a:rPr>
              <a:t> [</a:t>
            </a:r>
            <a:r>
              <a:rPr lang="en-US" sz="2800" dirty="0" smtClean="0">
                <a:latin typeface="Britannic Bold" pitchFamily="34" charset="0"/>
              </a:rPr>
              <a:t>Roma. </a:t>
            </a:r>
            <a:r>
              <a:rPr lang="en-US" sz="2800" dirty="0">
                <a:latin typeface="Britannic Bold" pitchFamily="34" charset="0"/>
              </a:rPr>
              <a:t>5:5] yang </a:t>
            </a:r>
            <a:r>
              <a:rPr lang="en-US" sz="2800" dirty="0" err="1">
                <a:latin typeface="Britannic Bold" pitchFamily="34" charset="0"/>
              </a:rPr>
              <a:t>diungkapkan</a:t>
            </a:r>
            <a:r>
              <a:rPr lang="en-US" sz="2800" dirty="0">
                <a:latin typeface="Britannic Bold" pitchFamily="34" charset="0"/>
              </a:rPr>
              <a:t> </a:t>
            </a:r>
            <a:r>
              <a:rPr lang="en-US" sz="2800" dirty="0" err="1">
                <a:latin typeface="Britannic Bold" pitchFamily="34" charset="0"/>
              </a:rPr>
              <a:t>dalam</a:t>
            </a:r>
            <a:r>
              <a:rPr lang="en-US" sz="2800" dirty="0">
                <a:latin typeface="Britannic Bold" pitchFamily="34" charset="0"/>
              </a:rPr>
              <a:t> </a:t>
            </a:r>
            <a:r>
              <a:rPr lang="en-US" sz="2800" dirty="0" err="1">
                <a:latin typeface="Britannic Bold" pitchFamily="34" charset="0"/>
              </a:rPr>
              <a:t>kasih</a:t>
            </a:r>
            <a:r>
              <a:rPr lang="en-US" sz="2800" dirty="0">
                <a:latin typeface="Britannic Bold" pitchFamily="34" charset="0"/>
              </a:rPr>
              <a:t> [</a:t>
            </a:r>
            <a:r>
              <a:rPr lang="en-US" sz="2800" dirty="0" smtClean="0">
                <a:latin typeface="Britannic Bold" pitchFamily="34" charset="0"/>
              </a:rPr>
              <a:t>Galatia </a:t>
            </a:r>
            <a:r>
              <a:rPr lang="en-US" sz="2800" dirty="0">
                <a:latin typeface="Britannic Bold" pitchFamily="34" charset="0"/>
              </a:rPr>
              <a:t>5: 22].</a:t>
            </a:r>
          </a:p>
        </p:txBody>
      </p:sp>
    </p:spTree>
    <p:extLst>
      <p:ext uri="{BB962C8B-B14F-4D97-AF65-F5344CB8AC3E}">
        <p14:creationId xmlns:p14="http://schemas.microsoft.com/office/powerpoint/2010/main" val="819136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85" r="1"/>
          <a:stretch/>
        </p:blipFill>
        <p:spPr bwMode="auto">
          <a:xfrm>
            <a:off x="0" y="0"/>
            <a:ext cx="91497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23528" y="1196752"/>
            <a:ext cx="5410944" cy="4176464"/>
          </a:xfrm>
          <a:solidFill>
            <a:schemeClr val="bg1">
              <a:alpha val="67000"/>
            </a:schemeClr>
          </a:solidFill>
        </p:spPr>
        <p:txBody>
          <a:bodyPr>
            <a:normAutofit/>
          </a:bodyPr>
          <a:lstStyle/>
          <a:p>
            <a:pPr marL="0" indent="0" algn="ctr">
              <a:buNone/>
            </a:pPr>
            <a:r>
              <a:rPr lang="en-US" sz="3600" dirty="0" err="1">
                <a:latin typeface="Gill Sans Ultra Bold Condensed" pitchFamily="34" charset="0"/>
              </a:rPr>
              <a:t>Apabila</a:t>
            </a:r>
            <a:r>
              <a:rPr lang="en-US" sz="3600" dirty="0">
                <a:latin typeface="Gill Sans Ultra Bold Condensed" pitchFamily="34" charset="0"/>
              </a:rPr>
              <a:t> </a:t>
            </a:r>
            <a:r>
              <a:rPr lang="en-US" sz="3600" dirty="0" err="1">
                <a:latin typeface="Gill Sans Ultra Bold Condensed" pitchFamily="34" charset="0"/>
              </a:rPr>
              <a:t>prinsip</a:t>
            </a:r>
            <a:r>
              <a:rPr lang="en-US" sz="3600" dirty="0">
                <a:latin typeface="Gill Sans Ultra Bold Condensed" pitchFamily="34" charset="0"/>
              </a:rPr>
              <a:t> </a:t>
            </a:r>
            <a:r>
              <a:rPr lang="en-US" sz="3600" dirty="0" smtClean="0">
                <a:solidFill>
                  <a:srgbClr val="C00000"/>
                </a:solidFill>
                <a:latin typeface="Gill Sans Ultra Bold Condensed" pitchFamily="34" charset="0"/>
              </a:rPr>
              <a:t>KASIH</a:t>
            </a:r>
            <a:r>
              <a:rPr lang="en-US" sz="3600" dirty="0" smtClean="0">
                <a:latin typeface="Gill Sans Ultra Bold Condensed" pitchFamily="34" charset="0"/>
              </a:rPr>
              <a:t> </a:t>
            </a:r>
            <a:r>
              <a:rPr lang="en-US" sz="3600" dirty="0" err="1">
                <a:latin typeface="Gill Sans Ultra Bold Condensed" pitchFamily="34" charset="0"/>
              </a:rPr>
              <a:t>ditanamkan</a:t>
            </a:r>
            <a:r>
              <a:rPr lang="en-US" sz="3600" dirty="0">
                <a:latin typeface="Gill Sans Ultra Bold Condensed" pitchFamily="34" charset="0"/>
              </a:rPr>
              <a:t> </a:t>
            </a:r>
            <a:r>
              <a:rPr lang="en-US" sz="3600" dirty="0" err="1">
                <a:latin typeface="Gill Sans Ultra Bold Condensed" pitchFamily="34" charset="0"/>
              </a:rPr>
              <a:t>dalam</a:t>
            </a:r>
            <a:r>
              <a:rPr lang="en-US" sz="3600" dirty="0">
                <a:latin typeface="Gill Sans Ultra Bold Condensed" pitchFamily="34" charset="0"/>
              </a:rPr>
              <a:t> </a:t>
            </a:r>
            <a:r>
              <a:rPr lang="en-US" sz="3600" dirty="0" err="1">
                <a:latin typeface="Gill Sans Ultra Bold Condensed" pitchFamily="34" charset="0"/>
              </a:rPr>
              <a:t>hati</a:t>
            </a:r>
            <a:r>
              <a:rPr lang="en-US" sz="3600" dirty="0">
                <a:latin typeface="Gill Sans Ultra Bold Condensed" pitchFamily="34" charset="0"/>
              </a:rPr>
              <a:t>, </a:t>
            </a:r>
            <a:r>
              <a:rPr lang="en-US" sz="3600" dirty="0" err="1">
                <a:latin typeface="Gill Sans Ultra Bold Condensed" pitchFamily="34" charset="0"/>
              </a:rPr>
              <a:t>apabila</a:t>
            </a:r>
            <a:r>
              <a:rPr lang="en-US" sz="3600" dirty="0">
                <a:latin typeface="Gill Sans Ultra Bold Condensed" pitchFamily="34" charset="0"/>
              </a:rPr>
              <a:t> </a:t>
            </a:r>
            <a:r>
              <a:rPr lang="en-US" sz="3600" dirty="0" err="1">
                <a:latin typeface="Gill Sans Ultra Bold Condensed" pitchFamily="34" charset="0"/>
              </a:rPr>
              <a:t>manusia</a:t>
            </a:r>
            <a:r>
              <a:rPr lang="en-US" sz="3600" dirty="0">
                <a:latin typeface="Gill Sans Ultra Bold Condensed" pitchFamily="34" charset="0"/>
              </a:rPr>
              <a:t> </a:t>
            </a:r>
            <a:r>
              <a:rPr lang="en-US" sz="3600" dirty="0" err="1">
                <a:latin typeface="Gill Sans Ultra Bold Condensed" pitchFamily="34" charset="0"/>
              </a:rPr>
              <a:t>dibarui</a:t>
            </a:r>
            <a:r>
              <a:rPr lang="en-US" sz="3600" dirty="0">
                <a:latin typeface="Gill Sans Ultra Bold Condensed" pitchFamily="34" charset="0"/>
              </a:rPr>
              <a:t> </a:t>
            </a:r>
            <a:r>
              <a:rPr lang="en-US" sz="3600" dirty="0" err="1">
                <a:latin typeface="Gill Sans Ultra Bold Condensed" pitchFamily="34" charset="0"/>
              </a:rPr>
              <a:t>menurut</a:t>
            </a:r>
            <a:r>
              <a:rPr lang="en-US" sz="3600" dirty="0">
                <a:latin typeface="Gill Sans Ultra Bold Condensed" pitchFamily="34" charset="0"/>
              </a:rPr>
              <a:t> </a:t>
            </a:r>
            <a:r>
              <a:rPr lang="en-US" sz="3600" dirty="0" err="1">
                <a:latin typeface="Gill Sans Ultra Bold Condensed" pitchFamily="34" charset="0"/>
              </a:rPr>
              <a:t>citra</a:t>
            </a:r>
            <a:r>
              <a:rPr lang="en-US" sz="3600" dirty="0">
                <a:latin typeface="Gill Sans Ultra Bold Condensed" pitchFamily="34" charset="0"/>
              </a:rPr>
              <a:t> </a:t>
            </a:r>
            <a:r>
              <a:rPr lang="en-US" sz="3600" dirty="0" err="1">
                <a:latin typeface="Gill Sans Ultra Bold Condensed" pitchFamily="34" charset="0"/>
              </a:rPr>
              <a:t>Khalik</a:t>
            </a:r>
            <a:r>
              <a:rPr lang="en-US" sz="3600" dirty="0">
                <a:latin typeface="Gill Sans Ultra Bold Condensed" pitchFamily="34" charset="0"/>
              </a:rPr>
              <a:t> yang </a:t>
            </a:r>
            <a:r>
              <a:rPr lang="en-US" sz="3600" dirty="0" err="1">
                <a:latin typeface="Gill Sans Ultra Bold Condensed" pitchFamily="34" charset="0"/>
              </a:rPr>
              <a:t>menciptakannya</a:t>
            </a:r>
            <a:r>
              <a:rPr lang="en-US" sz="3600" dirty="0">
                <a:latin typeface="Gill Sans Ultra Bold Condensed" pitchFamily="34" charset="0"/>
              </a:rPr>
              <a:t>, </a:t>
            </a:r>
            <a:r>
              <a:rPr lang="en-US" sz="3600" dirty="0" err="1">
                <a:latin typeface="Gill Sans Ultra Bold Condensed" pitchFamily="34" charset="0"/>
              </a:rPr>
              <a:t>maka</a:t>
            </a:r>
            <a:r>
              <a:rPr lang="en-US" sz="3600" dirty="0">
                <a:latin typeface="Gill Sans Ultra Bold Condensed" pitchFamily="34" charset="0"/>
              </a:rPr>
              <a:t> </a:t>
            </a:r>
            <a:r>
              <a:rPr lang="en-US" sz="3600" dirty="0" err="1">
                <a:latin typeface="Gill Sans Ultra Bold Condensed" pitchFamily="34" charset="0"/>
              </a:rPr>
              <a:t>perjanjian</a:t>
            </a:r>
            <a:r>
              <a:rPr lang="en-US" sz="3600" dirty="0">
                <a:latin typeface="Gill Sans Ultra Bold Condensed" pitchFamily="34" charset="0"/>
              </a:rPr>
              <a:t> </a:t>
            </a:r>
            <a:r>
              <a:rPr lang="en-US" sz="3600" dirty="0" err="1">
                <a:latin typeface="Gill Sans Ultra Bold Condensed" pitchFamily="34" charset="0"/>
              </a:rPr>
              <a:t>baru</a:t>
            </a:r>
            <a:r>
              <a:rPr lang="en-US" sz="3600" dirty="0">
                <a:latin typeface="Gill Sans Ultra Bold Condensed" pitchFamily="34" charset="0"/>
              </a:rPr>
              <a:t> </a:t>
            </a:r>
            <a:r>
              <a:rPr lang="en-US" sz="3600" dirty="0" err="1">
                <a:latin typeface="Gill Sans Ultra Bold Condensed" pitchFamily="34" charset="0"/>
              </a:rPr>
              <a:t>itupun</a:t>
            </a:r>
            <a:r>
              <a:rPr lang="en-US" sz="3600" dirty="0">
                <a:latin typeface="Gill Sans Ultra Bold Condensed" pitchFamily="34" charset="0"/>
              </a:rPr>
              <a:t> </a:t>
            </a:r>
            <a:r>
              <a:rPr lang="en-US" sz="3600" dirty="0" err="1">
                <a:latin typeface="Gill Sans Ultra Bold Condensed" pitchFamily="34" charset="0"/>
              </a:rPr>
              <a:t>terpenuhi</a:t>
            </a:r>
            <a:r>
              <a:rPr lang="en-US" sz="3600" dirty="0">
                <a:latin typeface="Gill Sans Ultra Bold Condensed" pitchFamily="34" charset="0"/>
              </a:rPr>
              <a:t>.</a:t>
            </a:r>
          </a:p>
        </p:txBody>
      </p:sp>
    </p:spTree>
    <p:extLst>
      <p:ext uri="{BB962C8B-B14F-4D97-AF65-F5344CB8AC3E}">
        <p14:creationId xmlns:p14="http://schemas.microsoft.com/office/powerpoint/2010/main" val="387332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9392"/>
            <a:ext cx="9146440"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19420" y="908720"/>
            <a:ext cx="7416824" cy="830997"/>
          </a:xfrm>
          <a:prstGeom prst="rect">
            <a:avLst/>
          </a:prstGeom>
          <a:solidFill>
            <a:schemeClr val="accent6">
              <a:lumMod val="75000"/>
            </a:schemeClr>
          </a:solidFill>
        </p:spPr>
        <p:txBody>
          <a:bodyPr wrap="square">
            <a:spAutoFit/>
          </a:bodyPr>
          <a:lstStyle/>
          <a:p>
            <a:r>
              <a:rPr lang="en-US" sz="2400" dirty="0" err="1">
                <a:solidFill>
                  <a:schemeClr val="bg1"/>
                </a:solidFill>
                <a:latin typeface="Berlin Sans FB Demi" pitchFamily="34" charset="0"/>
              </a:rPr>
              <a:t>Untuk</a:t>
            </a:r>
            <a:r>
              <a:rPr lang="en-US" sz="2400" dirty="0">
                <a:solidFill>
                  <a:schemeClr val="bg1"/>
                </a:solidFill>
                <a:latin typeface="Berlin Sans FB Demi" pitchFamily="34" charset="0"/>
              </a:rPr>
              <a:t> </a:t>
            </a:r>
            <a:r>
              <a:rPr lang="en-US" sz="2400" dirty="0" err="1">
                <a:solidFill>
                  <a:schemeClr val="bg1"/>
                </a:solidFill>
                <a:latin typeface="Berlin Sans FB Demi" pitchFamily="34" charset="0"/>
              </a:rPr>
              <a:t>kebenaran</a:t>
            </a:r>
            <a:r>
              <a:rPr lang="en-US" sz="2400" dirty="0">
                <a:solidFill>
                  <a:schemeClr val="bg1"/>
                </a:solidFill>
                <a:latin typeface="Berlin Sans FB Demi" pitchFamily="34" charset="0"/>
              </a:rPr>
              <a:t> yang </a:t>
            </a:r>
            <a:r>
              <a:rPr lang="en-US" sz="2400" dirty="0" err="1">
                <a:solidFill>
                  <a:schemeClr val="bg1"/>
                </a:solidFill>
                <a:latin typeface="Berlin Sans FB Demi" pitchFamily="34" charset="0"/>
              </a:rPr>
              <a:t>sempurna</a:t>
            </a:r>
            <a:r>
              <a:rPr lang="en-US" sz="2400" dirty="0">
                <a:solidFill>
                  <a:schemeClr val="bg1"/>
                </a:solidFill>
                <a:latin typeface="Berlin Sans FB Demi" pitchFamily="34" charset="0"/>
              </a:rPr>
              <a:t>, </a:t>
            </a:r>
            <a:r>
              <a:rPr lang="en-US" sz="2400" dirty="0" err="1">
                <a:solidFill>
                  <a:schemeClr val="bg1"/>
                </a:solidFill>
                <a:latin typeface="Berlin Sans FB Demi" pitchFamily="34" charset="0"/>
              </a:rPr>
              <a:t>kita</a:t>
            </a:r>
            <a:r>
              <a:rPr lang="en-US" sz="2400" dirty="0">
                <a:solidFill>
                  <a:schemeClr val="bg1"/>
                </a:solidFill>
                <a:latin typeface="Berlin Sans FB Demi" pitchFamily="34" charset="0"/>
              </a:rPr>
              <a:t> </a:t>
            </a:r>
            <a:r>
              <a:rPr lang="en-US" sz="2400" dirty="0" err="1">
                <a:solidFill>
                  <a:schemeClr val="bg1"/>
                </a:solidFill>
                <a:latin typeface="Berlin Sans FB Demi" pitchFamily="34" charset="0"/>
              </a:rPr>
              <a:t>membutuhkan</a:t>
            </a:r>
            <a:r>
              <a:rPr lang="en-US" sz="2400" dirty="0">
                <a:solidFill>
                  <a:schemeClr val="bg1"/>
                </a:solidFill>
                <a:latin typeface="Berlin Sans FB Demi" pitchFamily="34" charset="0"/>
              </a:rPr>
              <a:t> </a:t>
            </a:r>
            <a:r>
              <a:rPr lang="en-US" sz="2400" dirty="0" err="1">
                <a:solidFill>
                  <a:schemeClr val="bg1"/>
                </a:solidFill>
                <a:latin typeface="Berlin Sans FB Demi" pitchFamily="34" charset="0"/>
              </a:rPr>
              <a:t>Yesus</a:t>
            </a:r>
            <a:r>
              <a:rPr lang="en-US" sz="2400" dirty="0">
                <a:solidFill>
                  <a:schemeClr val="bg1"/>
                </a:solidFill>
                <a:latin typeface="Berlin Sans FB Demi" pitchFamily="34" charset="0"/>
              </a:rPr>
              <a:t> </a:t>
            </a:r>
            <a:r>
              <a:rPr lang="en-US" sz="2400" dirty="0" err="1">
                <a:solidFill>
                  <a:schemeClr val="bg1"/>
                </a:solidFill>
                <a:latin typeface="Berlin Sans FB Demi" pitchFamily="34" charset="0"/>
              </a:rPr>
              <a:t>sebagai</a:t>
            </a:r>
            <a:r>
              <a:rPr lang="en-US" sz="2400" dirty="0">
                <a:solidFill>
                  <a:schemeClr val="bg1"/>
                </a:solidFill>
                <a:latin typeface="Berlin Sans FB Demi" pitchFamily="34" charset="0"/>
              </a:rPr>
              <a:t> </a:t>
            </a:r>
            <a:r>
              <a:rPr lang="en-US" sz="2400" dirty="0" err="1">
                <a:solidFill>
                  <a:schemeClr val="bg1"/>
                </a:solidFill>
                <a:latin typeface="Berlin Sans FB Demi" pitchFamily="34" charset="0"/>
              </a:rPr>
              <a:t>Pengganti</a:t>
            </a:r>
            <a:r>
              <a:rPr lang="en-US" sz="2400" dirty="0">
                <a:solidFill>
                  <a:schemeClr val="bg1"/>
                </a:solidFill>
                <a:latin typeface="Berlin Sans FB Demi" pitchFamily="34" charset="0"/>
              </a:rPr>
              <a:t> </a:t>
            </a:r>
            <a:r>
              <a:rPr lang="en-US" sz="2400" dirty="0" err="1">
                <a:solidFill>
                  <a:schemeClr val="bg1"/>
                </a:solidFill>
                <a:latin typeface="Berlin Sans FB Demi" pitchFamily="34" charset="0"/>
              </a:rPr>
              <a:t>kita</a:t>
            </a:r>
            <a:r>
              <a:rPr lang="en-US" sz="2400" dirty="0">
                <a:solidFill>
                  <a:schemeClr val="bg1"/>
                </a:solidFill>
                <a:latin typeface="Berlin Sans FB Demi" pitchFamily="34" charset="0"/>
              </a:rPr>
              <a:t>.</a:t>
            </a:r>
          </a:p>
        </p:txBody>
      </p:sp>
      <p:sp>
        <p:nvSpPr>
          <p:cNvPr id="6" name="Content Placeholder 2"/>
          <p:cNvSpPr txBox="1">
            <a:spLocks/>
          </p:cNvSpPr>
          <p:nvPr/>
        </p:nvSpPr>
        <p:spPr>
          <a:xfrm>
            <a:off x="1519420" y="1916832"/>
            <a:ext cx="7416824" cy="1273492"/>
          </a:xfrm>
          <a:prstGeom prst="rect">
            <a:avLst/>
          </a:prstGeom>
          <a:solidFill>
            <a:schemeClr val="accent4">
              <a:lumMod val="40000"/>
              <a:lumOff val="6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err="1" smtClean="0">
                <a:latin typeface="Bahnschrift SemiBold Condensed" pitchFamily="34" charset="0"/>
              </a:rPr>
              <a:t>Dalam</a:t>
            </a:r>
            <a:r>
              <a:rPr lang="en-US" sz="2400" dirty="0" smtClean="0">
                <a:latin typeface="Bahnschrift SemiBold Condensed" pitchFamily="34" charset="0"/>
              </a:rPr>
              <a:t> </a:t>
            </a:r>
            <a:r>
              <a:rPr lang="en-US" sz="2400" dirty="0" err="1" smtClean="0">
                <a:latin typeface="Bahnschrift SemiBold Condensed" pitchFamily="34" charset="0"/>
              </a:rPr>
              <a:t>perjanjian</a:t>
            </a:r>
            <a:r>
              <a:rPr lang="en-US" sz="2400" dirty="0" smtClean="0">
                <a:latin typeface="Bahnschrift SemiBold Condensed" pitchFamily="34" charset="0"/>
              </a:rPr>
              <a:t> </a:t>
            </a:r>
            <a:r>
              <a:rPr lang="en-US" sz="2400" dirty="0" err="1" smtClean="0">
                <a:latin typeface="Bahnschrift SemiBold Condensed" pitchFamily="34" charset="0"/>
              </a:rPr>
              <a:t>baru</a:t>
            </a:r>
            <a:r>
              <a:rPr lang="en-US" sz="2400" dirty="0" smtClean="0">
                <a:latin typeface="Bahnschrift SemiBold Condensed" pitchFamily="34" charset="0"/>
              </a:rPr>
              <a:t>, </a:t>
            </a:r>
            <a:r>
              <a:rPr lang="en-US" sz="2400" dirty="0" err="1" smtClean="0">
                <a:latin typeface="Bahnschrift SemiBold Condensed" pitchFamily="34" charset="0"/>
              </a:rPr>
              <a:t>Tuhan</a:t>
            </a:r>
            <a:r>
              <a:rPr lang="en-US" sz="2400" dirty="0" smtClean="0">
                <a:latin typeface="Bahnschrift SemiBold Condensed" pitchFamily="34" charset="0"/>
              </a:rPr>
              <a:t> </a:t>
            </a:r>
            <a:r>
              <a:rPr lang="en-US" sz="2400" dirty="0" err="1" smtClean="0">
                <a:latin typeface="Bahnschrift SemiBold Condensed" pitchFamily="34" charset="0"/>
              </a:rPr>
              <a:t>tidak</a:t>
            </a:r>
            <a:r>
              <a:rPr lang="en-US" sz="2400" dirty="0" smtClean="0">
                <a:latin typeface="Bahnschrift SemiBold Condensed" pitchFamily="34" charset="0"/>
              </a:rPr>
              <a:t> </a:t>
            </a:r>
            <a:r>
              <a:rPr lang="en-US" sz="2400" dirty="0" err="1" smtClean="0">
                <a:latin typeface="Bahnschrift SemiBold Condensed" pitchFamily="34" charset="0"/>
              </a:rPr>
              <a:t>mengubah</a:t>
            </a:r>
            <a:r>
              <a:rPr lang="en-US" sz="2400" dirty="0" smtClean="0">
                <a:latin typeface="Bahnschrift SemiBold Condensed" pitchFamily="34" charset="0"/>
              </a:rPr>
              <a:t> </a:t>
            </a:r>
            <a:r>
              <a:rPr lang="en-US" sz="2400" dirty="0" err="1" smtClean="0">
                <a:latin typeface="Bahnschrift SemiBold Condensed" pitchFamily="34" charset="0"/>
              </a:rPr>
              <a:t>hukum-Nya</a:t>
            </a:r>
            <a:r>
              <a:rPr lang="en-US" sz="2400" dirty="0" smtClean="0">
                <a:latin typeface="Bahnschrift SemiBold Condensed" pitchFamily="34" charset="0"/>
              </a:rPr>
              <a:t> </a:t>
            </a:r>
            <a:r>
              <a:rPr lang="en-US" sz="2400" dirty="0" err="1" smtClean="0">
                <a:latin typeface="Bahnschrift SemiBold Condensed" pitchFamily="34" charset="0"/>
              </a:rPr>
              <a:t>atau</a:t>
            </a:r>
            <a:r>
              <a:rPr lang="en-US" sz="2400" dirty="0" smtClean="0">
                <a:latin typeface="Bahnschrift SemiBold Condensed" pitchFamily="34" charset="0"/>
              </a:rPr>
              <a:t> </a:t>
            </a:r>
            <a:r>
              <a:rPr lang="en-US" sz="2400" dirty="0" err="1" smtClean="0">
                <a:latin typeface="Bahnschrift SemiBold Condensed" pitchFamily="34" charset="0"/>
              </a:rPr>
              <a:t>menurunkan</a:t>
            </a:r>
            <a:r>
              <a:rPr lang="en-US" sz="2400" dirty="0" smtClean="0">
                <a:latin typeface="Bahnschrift SemiBold Condensed" pitchFamily="34" charset="0"/>
              </a:rPr>
              <a:t> </a:t>
            </a:r>
            <a:r>
              <a:rPr lang="en-US" sz="2400" dirty="0" err="1" smtClean="0">
                <a:latin typeface="Bahnschrift SemiBold Condensed" pitchFamily="34" charset="0"/>
              </a:rPr>
              <a:t>standar-Nya</a:t>
            </a:r>
            <a:r>
              <a:rPr lang="en-US" sz="2400" dirty="0" smtClean="0">
                <a:latin typeface="Bahnschrift SemiBold Condensed" pitchFamily="34" charset="0"/>
              </a:rPr>
              <a:t>; </a:t>
            </a:r>
            <a:r>
              <a:rPr lang="en-US" sz="2400" dirty="0" err="1" smtClean="0">
                <a:latin typeface="Bahnschrift SemiBold Condensed" pitchFamily="34" charset="0"/>
              </a:rPr>
              <a:t>sebaliknya</a:t>
            </a:r>
            <a:r>
              <a:rPr lang="en-US" sz="2400" dirty="0" smtClean="0">
                <a:latin typeface="Bahnschrift SemiBold Condensed" pitchFamily="34" charset="0"/>
              </a:rPr>
              <a:t>, </a:t>
            </a:r>
            <a:r>
              <a:rPr lang="en-US" sz="2400" dirty="0" err="1" smtClean="0">
                <a:latin typeface="Bahnschrift SemiBold Condensed" pitchFamily="34" charset="0"/>
              </a:rPr>
              <a:t>Dia</a:t>
            </a:r>
            <a:r>
              <a:rPr lang="en-US" sz="2400" dirty="0" smtClean="0">
                <a:latin typeface="Bahnschrift SemiBold Condensed" pitchFamily="34" charset="0"/>
              </a:rPr>
              <a:t> </a:t>
            </a:r>
            <a:r>
              <a:rPr lang="en-US" sz="2400" dirty="0" err="1" smtClean="0">
                <a:latin typeface="Bahnschrift SemiBold Condensed" pitchFamily="34" charset="0"/>
              </a:rPr>
              <a:t>mengutus</a:t>
            </a:r>
            <a:r>
              <a:rPr lang="en-US" sz="2400" dirty="0" smtClean="0">
                <a:latin typeface="Bahnschrift SemiBold Condensed" pitchFamily="34" charset="0"/>
              </a:rPr>
              <a:t> </a:t>
            </a:r>
            <a:r>
              <a:rPr lang="en-US" sz="2400" dirty="0" err="1" smtClean="0">
                <a:latin typeface="Bahnschrift SemiBold Condensed" pitchFamily="34" charset="0"/>
              </a:rPr>
              <a:t>Anak-Nya</a:t>
            </a:r>
            <a:r>
              <a:rPr lang="en-US" sz="2400" dirty="0" smtClean="0">
                <a:latin typeface="Bahnschrift SemiBold Condensed" pitchFamily="34" charset="0"/>
              </a:rPr>
              <a:t> </a:t>
            </a:r>
            <a:r>
              <a:rPr lang="en-US" sz="2400" dirty="0" err="1" smtClean="0">
                <a:latin typeface="Bahnschrift SemiBold Condensed" pitchFamily="34" charset="0"/>
              </a:rPr>
              <a:t>sebagai</a:t>
            </a:r>
            <a:r>
              <a:rPr lang="en-US" sz="2400" dirty="0" smtClean="0">
                <a:latin typeface="Bahnschrift SemiBold Condensed" pitchFamily="34" charset="0"/>
              </a:rPr>
              <a:t> </a:t>
            </a:r>
            <a:r>
              <a:rPr lang="en-US" sz="2400" dirty="0" err="1" smtClean="0">
                <a:latin typeface="Bahnschrift SemiBold Condensed" pitchFamily="34" charset="0"/>
              </a:rPr>
              <a:t>jaminan</a:t>
            </a:r>
            <a:r>
              <a:rPr lang="en-US" sz="2400" dirty="0" smtClean="0">
                <a:latin typeface="Bahnschrift SemiBold Condensed" pitchFamily="34" charset="0"/>
              </a:rPr>
              <a:t> </a:t>
            </a:r>
            <a:r>
              <a:rPr lang="en-US" sz="2400" dirty="0" err="1" smtClean="0">
                <a:latin typeface="Bahnschrift SemiBold Condensed" pitchFamily="34" charset="0"/>
              </a:rPr>
              <a:t>dari</a:t>
            </a:r>
            <a:r>
              <a:rPr lang="en-US" sz="2400" dirty="0" smtClean="0">
                <a:latin typeface="Bahnschrift SemiBold Condensed" pitchFamily="34" charset="0"/>
              </a:rPr>
              <a:t> </a:t>
            </a:r>
            <a:r>
              <a:rPr lang="en-US" sz="2400" dirty="0" err="1" smtClean="0">
                <a:latin typeface="Bahnschrift SemiBold Condensed" pitchFamily="34" charset="0"/>
              </a:rPr>
              <a:t>janji</a:t>
            </a:r>
            <a:r>
              <a:rPr lang="en-US" sz="2400" dirty="0" smtClean="0">
                <a:latin typeface="Bahnschrift SemiBold Condensed" pitchFamily="34" charset="0"/>
              </a:rPr>
              <a:t> </a:t>
            </a:r>
            <a:r>
              <a:rPr lang="en-US" sz="2400" dirty="0" err="1" smtClean="0">
                <a:latin typeface="Bahnschrift SemiBold Condensed" pitchFamily="34" charset="0"/>
              </a:rPr>
              <a:t>perjanjian</a:t>
            </a:r>
            <a:r>
              <a:rPr lang="en-US" sz="2400" dirty="0" smtClean="0">
                <a:latin typeface="Bahnschrift SemiBold Condensed" pitchFamily="34" charset="0"/>
              </a:rPr>
              <a:t> yang </a:t>
            </a:r>
            <a:r>
              <a:rPr lang="en-US" sz="2400" dirty="0" err="1" smtClean="0">
                <a:latin typeface="Bahnschrift SemiBold Condensed" pitchFamily="34" charset="0"/>
              </a:rPr>
              <a:t>digenapiNya</a:t>
            </a:r>
            <a:r>
              <a:rPr lang="en-US" sz="2400" dirty="0" smtClean="0">
                <a:latin typeface="Bahnschrift SemiBold Condensed" pitchFamily="34" charset="0"/>
              </a:rPr>
              <a:t> </a:t>
            </a:r>
            <a:r>
              <a:rPr lang="en-US" sz="2400" dirty="0" err="1" smtClean="0">
                <a:latin typeface="Bahnschrift SemiBold Condensed" pitchFamily="34" charset="0"/>
              </a:rPr>
              <a:t>dengan</a:t>
            </a:r>
            <a:r>
              <a:rPr lang="en-US" sz="2400" dirty="0" smtClean="0">
                <a:latin typeface="Bahnschrift SemiBold Condensed" pitchFamily="34" charset="0"/>
              </a:rPr>
              <a:t> </a:t>
            </a:r>
            <a:r>
              <a:rPr lang="en-US" sz="2400" dirty="0" err="1" smtClean="0">
                <a:latin typeface="Bahnschrift SemiBold Condensed" pitchFamily="34" charset="0"/>
              </a:rPr>
              <a:t>sempurna</a:t>
            </a:r>
            <a:r>
              <a:rPr lang="en-US" sz="2400" dirty="0" smtClean="0">
                <a:latin typeface="Bahnschrift SemiBold Condensed" pitchFamily="34" charset="0"/>
              </a:rPr>
              <a:t>.</a:t>
            </a:r>
          </a:p>
          <a:p>
            <a:endParaRPr lang="en-US" sz="2400" dirty="0">
              <a:latin typeface="Bahnschrift SemiBold Condensed" pitchFamily="34" charset="0"/>
            </a:endParaRPr>
          </a:p>
        </p:txBody>
      </p:sp>
      <p:sp>
        <p:nvSpPr>
          <p:cNvPr id="7" name="Content Placeholder 2"/>
          <p:cNvSpPr txBox="1">
            <a:spLocks/>
          </p:cNvSpPr>
          <p:nvPr/>
        </p:nvSpPr>
        <p:spPr>
          <a:xfrm>
            <a:off x="1519420" y="3356992"/>
            <a:ext cx="7416824" cy="1122760"/>
          </a:xfrm>
          <a:prstGeom prst="rect">
            <a:avLst/>
          </a:prstGeom>
          <a:solidFill>
            <a:schemeClr val="accent2">
              <a:lumMod val="5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dirty="0" smtClean="0">
                <a:solidFill>
                  <a:srgbClr val="FFFF00"/>
                </a:solidFill>
                <a:latin typeface="Gill Sans Ultra Bold Condensed" pitchFamily="34" charset="0"/>
              </a:rPr>
              <a:t>YESUS </a:t>
            </a:r>
            <a:r>
              <a:rPr lang="en-US" sz="2200" dirty="0" err="1" smtClean="0">
                <a:solidFill>
                  <a:srgbClr val="FFFF00"/>
                </a:solidFill>
                <a:latin typeface="Gill Sans Ultra Bold Condensed" pitchFamily="34" charset="0"/>
              </a:rPr>
              <a:t>adalah</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Pengantara</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sejati</a:t>
            </a:r>
            <a:r>
              <a:rPr lang="en-US" sz="2200" dirty="0" smtClean="0">
                <a:solidFill>
                  <a:srgbClr val="FFFF00"/>
                </a:solidFill>
                <a:latin typeface="Gill Sans Ultra Bold Condensed" pitchFamily="34" charset="0"/>
              </a:rPr>
              <a:t> yang </a:t>
            </a:r>
            <a:r>
              <a:rPr lang="en-US" sz="2200" dirty="0" err="1" smtClean="0">
                <a:solidFill>
                  <a:srgbClr val="FFFF00"/>
                </a:solidFill>
                <a:latin typeface="Gill Sans Ultra Bold Condensed" pitchFamily="34" charset="0"/>
              </a:rPr>
              <a:t>taat</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sampai</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mati</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dan</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bangkit</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untuk</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memberi</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jaminan</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kepastian</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kepada</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mereka</a:t>
            </a:r>
            <a:r>
              <a:rPr lang="en-US" sz="2200" dirty="0" smtClean="0">
                <a:solidFill>
                  <a:srgbClr val="FFFF00"/>
                </a:solidFill>
                <a:latin typeface="Gill Sans Ultra Bold Condensed" pitchFamily="34" charset="0"/>
              </a:rPr>
              <a:t> yang </a:t>
            </a:r>
            <a:r>
              <a:rPr lang="en-US" sz="2200" dirty="0" err="1" smtClean="0">
                <a:solidFill>
                  <a:srgbClr val="FFFF00"/>
                </a:solidFill>
                <a:latin typeface="Gill Sans Ultra Bold Condensed" pitchFamily="34" charset="0"/>
              </a:rPr>
              <a:t>taat</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karena</a:t>
            </a:r>
            <a:r>
              <a:rPr lang="en-US" sz="2200" dirty="0" smtClean="0">
                <a:solidFill>
                  <a:srgbClr val="FFFF00"/>
                </a:solidFill>
                <a:latin typeface="Gill Sans Ultra Bold Condensed" pitchFamily="34" charset="0"/>
              </a:rPr>
              <a:t> </a:t>
            </a:r>
            <a:r>
              <a:rPr lang="en-US" sz="2200" dirty="0" err="1" smtClean="0">
                <a:solidFill>
                  <a:srgbClr val="FFFF00"/>
                </a:solidFill>
                <a:latin typeface="Gill Sans Ultra Bold Condensed" pitchFamily="34" charset="0"/>
              </a:rPr>
              <a:t>imannya</a:t>
            </a:r>
            <a:r>
              <a:rPr lang="en-US" sz="2200" dirty="0" smtClean="0">
                <a:solidFill>
                  <a:srgbClr val="FFFF00"/>
                </a:solidFill>
                <a:latin typeface="Gill Sans Ultra Bold Condensed" pitchFamily="34" charset="0"/>
              </a:rPr>
              <a:t>.</a:t>
            </a:r>
            <a:endParaRPr lang="en-US" sz="2200" dirty="0">
              <a:solidFill>
                <a:srgbClr val="FFFF00"/>
              </a:solidFill>
              <a:latin typeface="Gill Sans Ultra Bold Condensed" pitchFamily="34" charset="0"/>
            </a:endParaRPr>
          </a:p>
        </p:txBody>
      </p:sp>
      <p:sp>
        <p:nvSpPr>
          <p:cNvPr id="8" name="Rectangle 7"/>
          <p:cNvSpPr/>
          <p:nvPr/>
        </p:nvSpPr>
        <p:spPr>
          <a:xfrm>
            <a:off x="1519420" y="4654144"/>
            <a:ext cx="7416824" cy="1107996"/>
          </a:xfrm>
          <a:prstGeom prst="rect">
            <a:avLst/>
          </a:prstGeom>
          <a:solidFill>
            <a:schemeClr val="accent4">
              <a:lumMod val="20000"/>
              <a:lumOff val="80000"/>
            </a:schemeClr>
          </a:solidFill>
        </p:spPr>
        <p:txBody>
          <a:bodyPr wrap="square">
            <a:spAutoFit/>
          </a:bodyPr>
          <a:lstStyle/>
          <a:p>
            <a:r>
              <a:rPr lang="en-US" sz="2200" dirty="0" err="1">
                <a:solidFill>
                  <a:srgbClr val="002060"/>
                </a:solidFill>
                <a:latin typeface="Eras Demi ITC" pitchFamily="34" charset="0"/>
              </a:rPr>
              <a:t>Janji</a:t>
            </a:r>
            <a:r>
              <a:rPr lang="en-US" sz="2200" dirty="0">
                <a:solidFill>
                  <a:srgbClr val="002060"/>
                </a:solidFill>
                <a:latin typeface="Eras Demi ITC" pitchFamily="34" charset="0"/>
              </a:rPr>
              <a:t> yang </a:t>
            </a:r>
            <a:r>
              <a:rPr lang="en-US" sz="2200" dirty="0" err="1">
                <a:solidFill>
                  <a:srgbClr val="002060"/>
                </a:solidFill>
                <a:latin typeface="Eras Demi ITC" pitchFamily="34" charset="0"/>
              </a:rPr>
              <a:t>lebih</a:t>
            </a:r>
            <a:r>
              <a:rPr lang="en-US" sz="2200" dirty="0">
                <a:solidFill>
                  <a:srgbClr val="002060"/>
                </a:solidFill>
                <a:latin typeface="Eras Demi ITC" pitchFamily="34" charset="0"/>
              </a:rPr>
              <a:t> </a:t>
            </a:r>
            <a:r>
              <a:rPr lang="en-US" sz="2200" dirty="0" err="1">
                <a:solidFill>
                  <a:srgbClr val="002060"/>
                </a:solidFill>
                <a:latin typeface="Eras Demi ITC" pitchFamily="34" charset="0"/>
              </a:rPr>
              <a:t>mulia</a:t>
            </a:r>
            <a:r>
              <a:rPr lang="en-US" sz="2200" dirty="0">
                <a:solidFill>
                  <a:srgbClr val="002060"/>
                </a:solidFill>
                <a:latin typeface="Eras Demi ITC" pitchFamily="34" charset="0"/>
              </a:rPr>
              <a:t> </a:t>
            </a:r>
            <a:r>
              <a:rPr lang="en-US" sz="2200" dirty="0" err="1">
                <a:solidFill>
                  <a:srgbClr val="002060"/>
                </a:solidFill>
                <a:latin typeface="Eras Demi ITC" pitchFamily="34" charset="0"/>
              </a:rPr>
              <a:t>adalah</a:t>
            </a:r>
            <a:r>
              <a:rPr lang="en-US" sz="2200" dirty="0">
                <a:solidFill>
                  <a:srgbClr val="002060"/>
                </a:solidFill>
                <a:latin typeface="Eras Demi ITC" pitchFamily="34" charset="0"/>
              </a:rPr>
              <a:t> </a:t>
            </a:r>
            <a:r>
              <a:rPr lang="en-US" sz="2200" dirty="0" err="1">
                <a:solidFill>
                  <a:srgbClr val="002060"/>
                </a:solidFill>
                <a:latin typeface="Eras Demi ITC" pitchFamily="34" charset="0"/>
              </a:rPr>
              <a:t>janji</a:t>
            </a:r>
            <a:r>
              <a:rPr lang="en-US" sz="2200" dirty="0">
                <a:solidFill>
                  <a:srgbClr val="002060"/>
                </a:solidFill>
                <a:latin typeface="Eras Demi ITC" pitchFamily="34" charset="0"/>
              </a:rPr>
              <a:t> yang </a:t>
            </a:r>
            <a:r>
              <a:rPr lang="en-US" sz="2200" dirty="0" err="1">
                <a:solidFill>
                  <a:srgbClr val="002060"/>
                </a:solidFill>
                <a:latin typeface="Eras Demi ITC" pitchFamily="34" charset="0"/>
              </a:rPr>
              <a:t>sahkan</a:t>
            </a:r>
            <a:r>
              <a:rPr lang="en-US" sz="2200" dirty="0">
                <a:solidFill>
                  <a:srgbClr val="002060"/>
                </a:solidFill>
                <a:latin typeface="Eras Demi ITC" pitchFamily="34" charset="0"/>
              </a:rPr>
              <a:t> </a:t>
            </a:r>
            <a:r>
              <a:rPr lang="en-US" sz="2200" dirty="0" err="1">
                <a:solidFill>
                  <a:srgbClr val="002060"/>
                </a:solidFill>
                <a:latin typeface="Eras Demi ITC" pitchFamily="34" charset="0"/>
              </a:rPr>
              <a:t>dengan</a:t>
            </a:r>
            <a:r>
              <a:rPr lang="en-US" sz="2200" dirty="0">
                <a:solidFill>
                  <a:srgbClr val="002060"/>
                </a:solidFill>
                <a:latin typeface="Eras Demi ITC" pitchFamily="34" charset="0"/>
              </a:rPr>
              <a:t> </a:t>
            </a:r>
            <a:r>
              <a:rPr lang="en-US" sz="2200" dirty="0" err="1">
                <a:solidFill>
                  <a:srgbClr val="002060"/>
                </a:solidFill>
                <a:latin typeface="Eras Demi ITC" pitchFamily="34" charset="0"/>
              </a:rPr>
              <a:t>darah</a:t>
            </a:r>
            <a:r>
              <a:rPr lang="en-US" sz="2200" dirty="0">
                <a:solidFill>
                  <a:srgbClr val="002060"/>
                </a:solidFill>
                <a:latin typeface="Eras Demi ITC" pitchFamily="34" charset="0"/>
              </a:rPr>
              <a:t> yang </a:t>
            </a:r>
            <a:r>
              <a:rPr lang="en-US" sz="2200" dirty="0" err="1">
                <a:solidFill>
                  <a:srgbClr val="002060"/>
                </a:solidFill>
                <a:latin typeface="Eras Demi ITC" pitchFamily="34" charset="0"/>
              </a:rPr>
              <a:t>tak</a:t>
            </a:r>
            <a:r>
              <a:rPr lang="en-US" sz="2200" dirty="0">
                <a:solidFill>
                  <a:srgbClr val="002060"/>
                </a:solidFill>
                <a:latin typeface="Eras Demi ITC" pitchFamily="34" charset="0"/>
              </a:rPr>
              <a:t> </a:t>
            </a:r>
            <a:r>
              <a:rPr lang="en-US" sz="2200" dirty="0" err="1">
                <a:solidFill>
                  <a:srgbClr val="002060"/>
                </a:solidFill>
                <a:latin typeface="Eras Demi ITC" pitchFamily="34" charset="0"/>
              </a:rPr>
              <a:t>bercacat</a:t>
            </a:r>
            <a:r>
              <a:rPr lang="en-US" sz="2200" dirty="0">
                <a:solidFill>
                  <a:srgbClr val="002060"/>
                </a:solidFill>
                <a:latin typeface="Eras Demi ITC" pitchFamily="34" charset="0"/>
              </a:rPr>
              <a:t>, </a:t>
            </a:r>
            <a:r>
              <a:rPr lang="en-US" sz="2200" dirty="0" err="1">
                <a:solidFill>
                  <a:srgbClr val="002060"/>
                </a:solidFill>
                <a:latin typeface="Eras Demi ITC" pitchFamily="34" charset="0"/>
              </a:rPr>
              <a:t>tak</a:t>
            </a:r>
            <a:r>
              <a:rPr lang="en-US" sz="2200" dirty="0">
                <a:solidFill>
                  <a:srgbClr val="002060"/>
                </a:solidFill>
                <a:latin typeface="Eras Demi ITC" pitchFamily="34" charset="0"/>
              </a:rPr>
              <a:t> </a:t>
            </a:r>
            <a:r>
              <a:rPr lang="en-US" sz="2200" dirty="0" err="1">
                <a:solidFill>
                  <a:srgbClr val="002060"/>
                </a:solidFill>
                <a:latin typeface="Eras Demi ITC" pitchFamily="34" charset="0"/>
              </a:rPr>
              <a:t>bernoda</a:t>
            </a:r>
            <a:r>
              <a:rPr lang="en-US" sz="2200" dirty="0">
                <a:solidFill>
                  <a:srgbClr val="002060"/>
                </a:solidFill>
                <a:latin typeface="Eras Demi ITC" pitchFamily="34" charset="0"/>
              </a:rPr>
              <a:t>, yang </a:t>
            </a:r>
            <a:r>
              <a:rPr lang="en-US" sz="2200" dirty="0" err="1">
                <a:solidFill>
                  <a:srgbClr val="002060"/>
                </a:solidFill>
                <a:latin typeface="Eras Demi ITC" pitchFamily="34" charset="0"/>
              </a:rPr>
              <a:t>sangat</a:t>
            </a:r>
            <a:r>
              <a:rPr lang="en-US" sz="2200" dirty="0">
                <a:solidFill>
                  <a:srgbClr val="002060"/>
                </a:solidFill>
                <a:latin typeface="Eras Demi ITC" pitchFamily="34" charset="0"/>
              </a:rPr>
              <a:t> </a:t>
            </a:r>
            <a:r>
              <a:rPr lang="en-US" sz="2200" dirty="0" err="1">
                <a:solidFill>
                  <a:srgbClr val="002060"/>
                </a:solidFill>
                <a:latin typeface="Eras Demi ITC" pitchFamily="34" charset="0"/>
              </a:rPr>
              <a:t>mahal</a:t>
            </a:r>
            <a:r>
              <a:rPr lang="en-US" sz="2200" dirty="0">
                <a:solidFill>
                  <a:srgbClr val="002060"/>
                </a:solidFill>
                <a:latin typeface="Eras Demi ITC" pitchFamily="34" charset="0"/>
              </a:rPr>
              <a:t> </a:t>
            </a:r>
            <a:r>
              <a:rPr lang="en-US" sz="2200" dirty="0" err="1">
                <a:solidFill>
                  <a:srgbClr val="002060"/>
                </a:solidFill>
                <a:latin typeface="Eras Demi ITC" pitchFamily="34" charset="0"/>
              </a:rPr>
              <a:t>yaitu</a:t>
            </a:r>
            <a:r>
              <a:rPr lang="en-US" sz="2200" dirty="0">
                <a:solidFill>
                  <a:srgbClr val="002060"/>
                </a:solidFill>
                <a:latin typeface="Eras Demi ITC" pitchFamily="34" charset="0"/>
              </a:rPr>
              <a:t> DARAH KRISTUS. </a:t>
            </a:r>
          </a:p>
        </p:txBody>
      </p:sp>
      <p:sp>
        <p:nvSpPr>
          <p:cNvPr id="3" name="Rectangle 2"/>
          <p:cNvSpPr/>
          <p:nvPr/>
        </p:nvSpPr>
        <p:spPr>
          <a:xfrm>
            <a:off x="1536544" y="5832114"/>
            <a:ext cx="7399700" cy="830997"/>
          </a:xfrm>
          <a:prstGeom prst="rect">
            <a:avLst/>
          </a:prstGeom>
          <a:solidFill>
            <a:schemeClr val="accent6">
              <a:lumMod val="40000"/>
              <a:lumOff val="60000"/>
            </a:schemeClr>
          </a:solidFill>
        </p:spPr>
        <p:txBody>
          <a:bodyPr wrap="square">
            <a:spAutoFit/>
          </a:bodyPr>
          <a:lstStyle/>
          <a:p>
            <a:r>
              <a:rPr lang="en-US" sz="2400" dirty="0" err="1">
                <a:latin typeface="Britannic Bold" pitchFamily="34" charset="0"/>
              </a:rPr>
              <a:t>Kasih</a:t>
            </a:r>
            <a:r>
              <a:rPr lang="en-US" sz="2400" dirty="0">
                <a:latin typeface="Britannic Bold" pitchFamily="34" charset="0"/>
              </a:rPr>
              <a:t> </a:t>
            </a:r>
            <a:r>
              <a:rPr lang="en-US" sz="2400" dirty="0" err="1">
                <a:latin typeface="Britannic Bold" pitchFamily="34" charset="0"/>
              </a:rPr>
              <a:t>ini</a:t>
            </a:r>
            <a:r>
              <a:rPr lang="en-US" sz="2400" dirty="0">
                <a:latin typeface="Britannic Bold" pitchFamily="34" charset="0"/>
              </a:rPr>
              <a:t> </a:t>
            </a:r>
            <a:r>
              <a:rPr lang="en-US" sz="2400" dirty="0" err="1">
                <a:latin typeface="Britannic Bold" pitchFamily="34" charset="0"/>
              </a:rPr>
              <a:t>adalah</a:t>
            </a:r>
            <a:r>
              <a:rPr lang="en-US" sz="2400" dirty="0">
                <a:latin typeface="Britannic Bold" pitchFamily="34" charset="0"/>
              </a:rPr>
              <a:t> </a:t>
            </a:r>
            <a:r>
              <a:rPr lang="en-US" sz="2400" dirty="0" err="1">
                <a:latin typeface="Britannic Bold" pitchFamily="34" charset="0"/>
              </a:rPr>
              <a:t>tanda</a:t>
            </a:r>
            <a:r>
              <a:rPr lang="en-US" sz="2400" dirty="0">
                <a:latin typeface="Britannic Bold" pitchFamily="34" charset="0"/>
              </a:rPr>
              <a:t> yang </a:t>
            </a:r>
            <a:r>
              <a:rPr lang="en-US" sz="2400" dirty="0" err="1">
                <a:latin typeface="Britannic Bold" pitchFamily="34" charset="0"/>
              </a:rPr>
              <a:t>membedakan</a:t>
            </a:r>
            <a:r>
              <a:rPr lang="en-US" sz="2400" dirty="0">
                <a:latin typeface="Britannic Bold" pitchFamily="34" charset="0"/>
              </a:rPr>
              <a:t> </a:t>
            </a:r>
            <a:r>
              <a:rPr lang="en-US" sz="2400" dirty="0" err="1">
                <a:latin typeface="Britannic Bold" pitchFamily="34" charset="0"/>
              </a:rPr>
              <a:t>kehadiran</a:t>
            </a:r>
            <a:r>
              <a:rPr lang="en-US" sz="2400" dirty="0">
                <a:latin typeface="Britannic Bold" pitchFamily="34" charset="0"/>
              </a:rPr>
              <a:t> </a:t>
            </a:r>
            <a:r>
              <a:rPr lang="en-US" sz="2400" dirty="0" err="1">
                <a:latin typeface="Britannic Bold" pitchFamily="34" charset="0"/>
              </a:rPr>
              <a:t>Roh</a:t>
            </a:r>
            <a:r>
              <a:rPr lang="en-US" sz="2400" dirty="0">
                <a:latin typeface="Britannic Bold" pitchFamily="34" charset="0"/>
              </a:rPr>
              <a:t> Kudus </a:t>
            </a:r>
            <a:r>
              <a:rPr lang="en-US" sz="2400" dirty="0" err="1">
                <a:latin typeface="Britannic Bold" pitchFamily="34" charset="0"/>
              </a:rPr>
              <a:t>dalam</a:t>
            </a:r>
            <a:r>
              <a:rPr lang="en-US" sz="2400" dirty="0">
                <a:latin typeface="Britannic Bold" pitchFamily="34" charset="0"/>
              </a:rPr>
              <a:t> </a:t>
            </a:r>
            <a:r>
              <a:rPr lang="en-US" sz="2400" dirty="0" err="1">
                <a:latin typeface="Britannic Bold" pitchFamily="34" charset="0"/>
              </a:rPr>
              <a:t>hidup</a:t>
            </a:r>
            <a:r>
              <a:rPr lang="en-US" sz="2400" dirty="0">
                <a:latin typeface="Britannic Bold" pitchFamily="34" charset="0"/>
              </a:rPr>
              <a:t> orang </a:t>
            </a:r>
            <a:r>
              <a:rPr lang="en-US" sz="2400" dirty="0" err="1">
                <a:latin typeface="Britannic Bold" pitchFamily="34" charset="0"/>
              </a:rPr>
              <a:t>percaya</a:t>
            </a:r>
            <a:r>
              <a:rPr lang="en-US" sz="2400" dirty="0">
                <a:latin typeface="Britannic Bold" pitchFamily="34" charset="0"/>
              </a:rPr>
              <a:t>.    </a:t>
            </a:r>
          </a:p>
        </p:txBody>
      </p:sp>
    </p:spTree>
    <p:extLst>
      <p:ext uri="{BB962C8B-B14F-4D97-AF65-F5344CB8AC3E}">
        <p14:creationId xmlns:p14="http://schemas.microsoft.com/office/powerpoint/2010/main" val="576705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54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uadroTexto 2">
            <a:extLst>
              <a:ext uri="{FF2B5EF4-FFF2-40B4-BE49-F238E27FC236}">
                <a16:creationId xmlns="" xmlns:a16="http://schemas.microsoft.com/office/drawing/2014/main" id="{EAB59E8D-D057-451A-880C-B6E2A0BAD83B}"/>
              </a:ext>
            </a:extLst>
          </p:cNvPr>
          <p:cNvSpPr txBox="1"/>
          <p:nvPr/>
        </p:nvSpPr>
        <p:spPr>
          <a:xfrm>
            <a:off x="3059832" y="216863"/>
            <a:ext cx="5634603" cy="3693319"/>
          </a:xfrm>
          <a:prstGeom prst="rect">
            <a:avLst/>
          </a:prstGeom>
          <a:noFill/>
        </p:spPr>
        <p:txBody>
          <a:bodyPr wrap="square" rtlCol="0">
            <a:spAutoFit/>
          </a:bodyPr>
          <a:lstStyle/>
          <a:p>
            <a:pPr>
              <a:spcBef>
                <a:spcPts val="600"/>
              </a:spcBef>
            </a:pPr>
            <a:r>
              <a:rPr lang="en-US" sz="2800" b="1" dirty="0" err="1" smtClean="0">
                <a:solidFill>
                  <a:schemeClr val="bg1"/>
                </a:solidFill>
                <a:latin typeface="Bahnschrift SemiBold Condensed" pitchFamily="34" charset="0"/>
              </a:rPr>
              <a:t>Dalam</a:t>
            </a:r>
            <a:r>
              <a:rPr lang="en-US" sz="2800" b="1" dirty="0" smtClean="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Ibrani</a:t>
            </a:r>
            <a:r>
              <a:rPr lang="en-US" sz="2800" b="1" dirty="0">
                <a:solidFill>
                  <a:schemeClr val="bg1"/>
                </a:solidFill>
                <a:latin typeface="Bahnschrift SemiBold Condensed" pitchFamily="34" charset="0"/>
              </a:rPr>
              <a:t> 7:22 </a:t>
            </a:r>
            <a:r>
              <a:rPr lang="en-US" sz="2800" b="1" dirty="0" err="1">
                <a:solidFill>
                  <a:schemeClr val="bg1"/>
                </a:solidFill>
                <a:latin typeface="Bahnschrift SemiBold Condensed" pitchFamily="34" charset="0"/>
              </a:rPr>
              <a:t>dan</a:t>
            </a:r>
            <a:r>
              <a:rPr lang="en-US" sz="2800" b="1" dirty="0">
                <a:solidFill>
                  <a:schemeClr val="bg1"/>
                </a:solidFill>
                <a:latin typeface="Bahnschrift SemiBold Condensed" pitchFamily="34" charset="0"/>
              </a:rPr>
              <a:t> 8:6, Paulus </a:t>
            </a:r>
            <a:r>
              <a:rPr lang="en-US" sz="2800" b="1" dirty="0" err="1">
                <a:solidFill>
                  <a:schemeClr val="bg1"/>
                </a:solidFill>
                <a:latin typeface="Bahnschrift SemiBold Condensed" pitchFamily="34" charset="0"/>
              </a:rPr>
              <a:t>memperkenalkan</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Yesus</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sebagai</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jaminan</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dan</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Perantara</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dari</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perjanjian</a:t>
            </a:r>
            <a:r>
              <a:rPr lang="en-US" sz="2800" b="1" dirty="0">
                <a:solidFill>
                  <a:schemeClr val="bg1"/>
                </a:solidFill>
                <a:latin typeface="Bahnschrift SemiBold Condensed" pitchFamily="34" charset="0"/>
              </a:rPr>
              <a:t> yang </a:t>
            </a:r>
            <a:r>
              <a:rPr lang="en-US" sz="2800" b="1" dirty="0" err="1">
                <a:solidFill>
                  <a:schemeClr val="bg1"/>
                </a:solidFill>
                <a:latin typeface="Bahnschrift SemiBold Condensed" pitchFamily="34" charset="0"/>
              </a:rPr>
              <a:t>lebih</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mulia</a:t>
            </a:r>
            <a:r>
              <a:rPr lang="en-US" sz="2800" b="1" dirty="0" smtClean="0">
                <a:solidFill>
                  <a:schemeClr val="bg1"/>
                </a:solidFill>
                <a:latin typeface="Bahnschrift SemiBold Condensed" pitchFamily="34" charset="0"/>
              </a:rPr>
              <a:t>.”</a:t>
            </a:r>
          </a:p>
          <a:p>
            <a:pPr>
              <a:spcBef>
                <a:spcPts val="600"/>
              </a:spcBef>
            </a:pPr>
            <a:endParaRPr lang="es-ES" sz="2800" b="1" dirty="0">
              <a:solidFill>
                <a:schemeClr val="bg1"/>
              </a:solidFill>
              <a:latin typeface="Bahnschrift SemiBold Condensed" pitchFamily="34" charset="0"/>
            </a:endParaRPr>
          </a:p>
          <a:p>
            <a:pPr>
              <a:spcBef>
                <a:spcPts val="600"/>
              </a:spcBef>
            </a:pPr>
            <a:r>
              <a:rPr lang="en-US" sz="2800" b="1" dirty="0" err="1" smtClean="0">
                <a:solidFill>
                  <a:schemeClr val="bg1"/>
                </a:solidFill>
                <a:latin typeface="Bahnschrift SemiBold Condensed" pitchFamily="34" charset="0"/>
              </a:rPr>
              <a:t>Apakah</a:t>
            </a:r>
            <a:r>
              <a:rPr lang="en-US" sz="2800" b="1" dirty="0" smtClean="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ini</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perjanjian</a:t>
            </a:r>
            <a:r>
              <a:rPr lang="en-US" sz="2800" b="1" dirty="0">
                <a:solidFill>
                  <a:schemeClr val="bg1"/>
                </a:solidFill>
                <a:latin typeface="Bahnschrift SemiBold Condensed" pitchFamily="34" charset="0"/>
              </a:rPr>
              <a:t> yang </a:t>
            </a:r>
            <a:r>
              <a:rPr lang="en-US" sz="2800" b="1" dirty="0" err="1">
                <a:solidFill>
                  <a:schemeClr val="bg1"/>
                </a:solidFill>
                <a:latin typeface="Bahnschrift SemiBold Condensed" pitchFamily="34" charset="0"/>
              </a:rPr>
              <a:t>baru</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dan</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lebih</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baik</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Atau</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itu</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versi</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perbaikan</a:t>
            </a:r>
            <a:r>
              <a:rPr lang="en-US" sz="2800" b="1" dirty="0">
                <a:solidFill>
                  <a:schemeClr val="bg1"/>
                </a:solidFill>
                <a:latin typeface="Bahnschrift SemiBold Condensed" pitchFamily="34" charset="0"/>
              </a:rPr>
              <a:t> </a:t>
            </a:r>
            <a:r>
              <a:rPr lang="en-US" sz="2800" b="1" dirty="0" err="1">
                <a:solidFill>
                  <a:schemeClr val="bg1"/>
                </a:solidFill>
                <a:latin typeface="Bahnschrift SemiBold Condensed" pitchFamily="34" charset="0"/>
              </a:rPr>
              <a:t>dari</a:t>
            </a:r>
            <a:r>
              <a:rPr lang="en-US" sz="2800" b="1" dirty="0">
                <a:solidFill>
                  <a:schemeClr val="bg1"/>
                </a:solidFill>
                <a:latin typeface="Bahnschrift SemiBold Condensed" pitchFamily="34" charset="0"/>
              </a:rPr>
              <a:t> yang lama?</a:t>
            </a:r>
            <a:endParaRPr lang="es-ES" sz="2800" b="1" dirty="0">
              <a:solidFill>
                <a:schemeClr val="bg1"/>
              </a:solidFill>
              <a:latin typeface="Bahnschrift SemiBold Condensed" pitchFamily="34" charset="0"/>
            </a:endParaRPr>
          </a:p>
        </p:txBody>
      </p:sp>
      <p:sp>
        <p:nvSpPr>
          <p:cNvPr id="5" name="CuadroTexto 6">
            <a:extLst>
              <a:ext uri="{FF2B5EF4-FFF2-40B4-BE49-F238E27FC236}">
                <a16:creationId xmlns="" xmlns:a16="http://schemas.microsoft.com/office/drawing/2014/main" id="{62DA1E67-61E4-4C2D-9CC2-F14EBB3AB2B6}"/>
              </a:ext>
            </a:extLst>
          </p:cNvPr>
          <p:cNvSpPr txBox="1"/>
          <p:nvPr/>
        </p:nvSpPr>
        <p:spPr>
          <a:xfrm>
            <a:off x="467544" y="4273639"/>
            <a:ext cx="5725172" cy="2323713"/>
          </a:xfrm>
          <a:prstGeom prst="rect">
            <a:avLst/>
          </a:prstGeom>
          <a:noFill/>
        </p:spPr>
        <p:txBody>
          <a:bodyPr wrap="square">
            <a:spAutoFit/>
          </a:bodyPr>
          <a:lstStyle/>
          <a:p>
            <a:pPr>
              <a:spcBef>
                <a:spcPts val="600"/>
              </a:spcBef>
            </a:pPr>
            <a:r>
              <a:rPr lang="en-US" sz="2800" dirty="0" err="1" smtClean="0">
                <a:solidFill>
                  <a:schemeClr val="bg1"/>
                </a:solidFill>
                <a:latin typeface="Gill Sans Ultra Bold Condensed" pitchFamily="34" charset="0"/>
              </a:rPr>
              <a:t>Apakah</a:t>
            </a:r>
            <a:r>
              <a:rPr lang="en-US" sz="2800" dirty="0" smtClean="0">
                <a:solidFill>
                  <a:schemeClr val="bg1"/>
                </a:solidFill>
                <a:latin typeface="Gill Sans Ultra Bold Condensed" pitchFamily="34" charset="0"/>
              </a:rPr>
              <a:t> </a:t>
            </a:r>
            <a:r>
              <a:rPr lang="en-US" sz="2800" dirty="0" err="1">
                <a:solidFill>
                  <a:schemeClr val="bg1"/>
                </a:solidFill>
                <a:latin typeface="Gill Sans Ultra Bold Condensed" pitchFamily="34" charset="0"/>
              </a:rPr>
              <a:t>perjanjian</a:t>
            </a:r>
            <a:r>
              <a:rPr lang="en-US" sz="2800" dirty="0">
                <a:solidFill>
                  <a:schemeClr val="bg1"/>
                </a:solidFill>
                <a:latin typeface="Gill Sans Ultra Bold Condensed" pitchFamily="34" charset="0"/>
              </a:rPr>
              <a:t> Allah </a:t>
            </a:r>
            <a:r>
              <a:rPr lang="en-US" sz="2800" dirty="0" err="1">
                <a:solidFill>
                  <a:schemeClr val="bg1"/>
                </a:solidFill>
                <a:latin typeface="Gill Sans Ultra Bold Condensed" pitchFamily="34" charset="0"/>
              </a:rPr>
              <a:t>dengan</a:t>
            </a:r>
            <a:r>
              <a:rPr lang="en-US" sz="2800" dirty="0">
                <a:solidFill>
                  <a:schemeClr val="bg1"/>
                </a:solidFill>
                <a:latin typeface="Gill Sans Ultra Bold Condensed" pitchFamily="34" charset="0"/>
              </a:rPr>
              <a:t> Israel </a:t>
            </a:r>
            <a:r>
              <a:rPr lang="en-US" sz="2800" dirty="0" err="1">
                <a:solidFill>
                  <a:schemeClr val="bg1"/>
                </a:solidFill>
                <a:latin typeface="Gill Sans Ultra Bold Condensed" pitchFamily="34" charset="0"/>
              </a:rPr>
              <a:t>tidak</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sempurna</a:t>
            </a:r>
            <a:r>
              <a:rPr lang="en-US" sz="2800" dirty="0">
                <a:solidFill>
                  <a:schemeClr val="bg1"/>
                </a:solidFill>
                <a:latin typeface="Gill Sans Ultra Bold Condensed" pitchFamily="34" charset="0"/>
              </a:rPr>
              <a:t>? </a:t>
            </a:r>
            <a:endParaRPr lang="en-US" sz="2800" dirty="0" smtClean="0">
              <a:solidFill>
                <a:schemeClr val="bg1"/>
              </a:solidFill>
              <a:latin typeface="Gill Sans Ultra Bold Condensed" pitchFamily="34" charset="0"/>
            </a:endParaRPr>
          </a:p>
          <a:p>
            <a:pPr>
              <a:spcBef>
                <a:spcPts val="600"/>
              </a:spcBef>
            </a:pPr>
            <a:r>
              <a:rPr lang="en-US" sz="2800" dirty="0" err="1" smtClean="0">
                <a:solidFill>
                  <a:schemeClr val="bg1"/>
                </a:solidFill>
                <a:latin typeface="Gill Sans Ultra Bold Condensed" pitchFamily="34" charset="0"/>
              </a:rPr>
              <a:t>Apakah</a:t>
            </a:r>
            <a:r>
              <a:rPr lang="en-US" sz="2800" dirty="0" smtClean="0">
                <a:solidFill>
                  <a:schemeClr val="bg1"/>
                </a:solidFill>
                <a:latin typeface="Gill Sans Ultra Bold Condensed" pitchFamily="34" charset="0"/>
              </a:rPr>
              <a:t> </a:t>
            </a:r>
            <a:r>
              <a:rPr lang="en-US" sz="2800" dirty="0" err="1">
                <a:solidFill>
                  <a:schemeClr val="bg1"/>
                </a:solidFill>
                <a:latin typeface="Gill Sans Ultra Bold Condensed" pitchFamily="34" charset="0"/>
              </a:rPr>
              <a:t>perjanjian</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baru</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menggantikan</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Sepuluh</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Perintah</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dengan</a:t>
            </a:r>
            <a:r>
              <a:rPr lang="en-US" sz="2800" dirty="0">
                <a:solidFill>
                  <a:schemeClr val="bg1"/>
                </a:solidFill>
                <a:latin typeface="Gill Sans Ultra Bold Condensed" pitchFamily="34" charset="0"/>
              </a:rPr>
              <a:t> </a:t>
            </a:r>
            <a:r>
              <a:rPr lang="en-US" sz="2800" dirty="0" err="1">
                <a:solidFill>
                  <a:schemeClr val="bg1"/>
                </a:solidFill>
                <a:latin typeface="Gill Sans Ultra Bold Condensed" pitchFamily="34" charset="0"/>
              </a:rPr>
              <a:t>hukum</a:t>
            </a:r>
            <a:r>
              <a:rPr lang="en-US" sz="2800" dirty="0">
                <a:solidFill>
                  <a:schemeClr val="bg1"/>
                </a:solidFill>
                <a:latin typeface="Gill Sans Ultra Bold Condensed" pitchFamily="34" charset="0"/>
              </a:rPr>
              <a:t> yang </a:t>
            </a:r>
            <a:r>
              <a:rPr lang="en-US" sz="2800" dirty="0" err="1">
                <a:solidFill>
                  <a:schemeClr val="bg1"/>
                </a:solidFill>
                <a:latin typeface="Gill Sans Ultra Bold Condensed" pitchFamily="34" charset="0"/>
              </a:rPr>
              <a:t>berbeda</a:t>
            </a:r>
            <a:r>
              <a:rPr lang="en-US" sz="2800" dirty="0">
                <a:solidFill>
                  <a:schemeClr val="bg1"/>
                </a:solidFill>
                <a:latin typeface="Gill Sans Ultra Bold Condensed" pitchFamily="34" charset="0"/>
              </a:rPr>
              <a:t>?</a:t>
            </a:r>
            <a:endParaRPr lang="es-ES" sz="2800" dirty="0">
              <a:solidFill>
                <a:schemeClr val="bg1"/>
              </a:solidFill>
              <a:latin typeface="Gill Sans Ultra Bold Condensed"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31" y="188640"/>
            <a:ext cx="2290117" cy="345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4113455"/>
            <a:ext cx="2293942" cy="255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8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88"/>
            <a:ext cx="91673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0"/>
            <a:ext cx="6768752"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200" dirty="0" smtClean="0">
                <a:solidFill>
                  <a:srgbClr val="FFFF00"/>
                </a:solidFill>
                <a:latin typeface="Impact" pitchFamily="34" charset="0"/>
              </a:rPr>
              <a:t>PERLUNYA PERJANJIAN BARU</a:t>
            </a:r>
            <a:r>
              <a:rPr lang="en-US" sz="3200" dirty="0" smtClean="0"/>
              <a:t/>
            </a:r>
            <a:br>
              <a:rPr lang="en-US" sz="3200" dirty="0" smtClean="0"/>
            </a:br>
            <a:r>
              <a:rPr lang="en-US" sz="2800" dirty="0" err="1" smtClean="0">
                <a:solidFill>
                  <a:schemeClr val="bg1"/>
                </a:solidFill>
                <a:latin typeface="Bernard MT Condensed" pitchFamily="18" charset="0"/>
              </a:rPr>
              <a:t>Minggu</a:t>
            </a:r>
            <a:r>
              <a:rPr lang="en-US" sz="2800" dirty="0" smtClean="0">
                <a:solidFill>
                  <a:schemeClr val="bg1"/>
                </a:solidFill>
                <a:latin typeface="Bernard MT Condensed" pitchFamily="18" charset="0"/>
              </a:rPr>
              <a:t>, 13 </a:t>
            </a:r>
            <a:r>
              <a:rPr lang="en-US" sz="2800" dirty="0" err="1" smtClean="0">
                <a:solidFill>
                  <a:schemeClr val="bg1"/>
                </a:solidFill>
                <a:latin typeface="Bernard MT Condensed" pitchFamily="18" charset="0"/>
              </a:rPr>
              <a:t>Februari</a:t>
            </a:r>
            <a:r>
              <a:rPr lang="en-US" sz="2800" dirty="0" smtClean="0">
                <a:solidFill>
                  <a:schemeClr val="bg1"/>
                </a:solidFill>
                <a:latin typeface="Bernard MT Condensed" pitchFamily="18" charset="0"/>
              </a:rPr>
              <a:t> 2022</a:t>
            </a:r>
            <a:endParaRPr lang="en-US" sz="2800" dirty="0">
              <a:solidFill>
                <a:schemeClr val="bg1"/>
              </a:solidFill>
              <a:latin typeface="Bernard MT Condensed" pitchFamily="18" charset="0"/>
            </a:endParaRPr>
          </a:p>
        </p:txBody>
      </p:sp>
      <p:sp>
        <p:nvSpPr>
          <p:cNvPr id="3" name="Content Placeholder 2"/>
          <p:cNvSpPr>
            <a:spLocks noGrp="1"/>
          </p:cNvSpPr>
          <p:nvPr>
            <p:ph idx="1"/>
          </p:nvPr>
        </p:nvSpPr>
        <p:spPr>
          <a:xfrm>
            <a:off x="395536" y="1844824"/>
            <a:ext cx="5591472" cy="4608511"/>
          </a:xfrm>
          <a:solidFill>
            <a:schemeClr val="accent6">
              <a:lumMod val="40000"/>
              <a:lumOff val="60000"/>
            </a:schemeClr>
          </a:solidFill>
        </p:spPr>
        <p:txBody>
          <a:bodyPr>
            <a:normAutofit/>
          </a:bodyPr>
          <a:lstStyle/>
          <a:p>
            <a:pPr marL="0" indent="0">
              <a:buNone/>
            </a:pPr>
            <a:r>
              <a:rPr lang="en-US" sz="3600" dirty="0" smtClean="0">
                <a:solidFill>
                  <a:srgbClr val="002060"/>
                </a:solidFill>
                <a:latin typeface="Berlin Sans FB" pitchFamily="34" charset="0"/>
              </a:rPr>
              <a:t>FAKTA </a:t>
            </a:r>
            <a:r>
              <a:rPr lang="en-US" sz="3600" dirty="0" err="1" smtClean="0">
                <a:solidFill>
                  <a:srgbClr val="002060"/>
                </a:solidFill>
                <a:latin typeface="Berlin Sans FB" pitchFamily="34" charset="0"/>
              </a:rPr>
              <a:t>menunjukkan</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bahwa</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ketika</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Yesus</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diangkat</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menjadi</a:t>
            </a:r>
            <a:r>
              <a:rPr lang="en-US" sz="3600" dirty="0" smtClean="0">
                <a:solidFill>
                  <a:srgbClr val="002060"/>
                </a:solidFill>
                <a:latin typeface="Berlin Sans FB" pitchFamily="34" charset="0"/>
              </a:rPr>
              <a:t> imam </a:t>
            </a:r>
            <a:r>
              <a:rPr lang="en-US" sz="3600" dirty="0" err="1" smtClean="0">
                <a:solidFill>
                  <a:srgbClr val="002060"/>
                </a:solidFill>
                <a:latin typeface="Berlin Sans FB" pitchFamily="34" charset="0"/>
              </a:rPr>
              <a:t>menurut</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peraturan</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Melkisedek</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maka</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sudah</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tersirat</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bahwa</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suatu</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perjanjian</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baru</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telah</a:t>
            </a:r>
            <a:r>
              <a:rPr lang="en-US" sz="3600" dirty="0" smtClean="0">
                <a:solidFill>
                  <a:srgbClr val="002060"/>
                </a:solidFill>
                <a:latin typeface="Berlin Sans FB" pitchFamily="34" charset="0"/>
              </a:rPr>
              <a:t> </a:t>
            </a:r>
            <a:r>
              <a:rPr lang="en-US" sz="3600" dirty="0" err="1" smtClean="0">
                <a:solidFill>
                  <a:srgbClr val="002060"/>
                </a:solidFill>
                <a:latin typeface="Berlin Sans FB" pitchFamily="34" charset="0"/>
              </a:rPr>
              <a:t>diresmikan</a:t>
            </a:r>
            <a:r>
              <a:rPr lang="en-US" sz="3600" dirty="0" smtClean="0">
                <a:solidFill>
                  <a:srgbClr val="002060"/>
                </a:solidFill>
                <a:latin typeface="Berlin Sans FB" pitchFamily="34" charset="0"/>
              </a:rPr>
              <a:t>.</a:t>
            </a:r>
            <a:endParaRPr lang="en-US" sz="3600" dirty="0">
              <a:solidFill>
                <a:srgbClr val="002060"/>
              </a:solidFill>
              <a:latin typeface="Berlin Sans FB"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308" y="2132856"/>
            <a:ext cx="3891179" cy="5648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56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2"/>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638"/>
            <a:ext cx="9144000" cy="922114"/>
          </a:xfrm>
          <a:solidFill>
            <a:schemeClr val="tx2">
              <a:lumMod val="50000"/>
            </a:schemeClr>
          </a:solidFill>
        </p:spPr>
        <p:txBody>
          <a:bodyPr>
            <a:normAutofit/>
          </a:bodyPr>
          <a:lstStyle/>
          <a:p>
            <a:r>
              <a:rPr lang="sv-SE" sz="3200" dirty="0" smtClean="0">
                <a:solidFill>
                  <a:srgbClr val="FFFF00"/>
                </a:solidFill>
                <a:latin typeface="Impact" pitchFamily="34" charset="0"/>
              </a:rPr>
              <a:t>Mengapa diperlukan perjanjian baru? Ibrani 7:11-19</a:t>
            </a:r>
            <a:endParaRPr lang="en-US" sz="3200" dirty="0">
              <a:solidFill>
                <a:srgbClr val="FFFF00"/>
              </a:solidFill>
              <a:latin typeface="Impact" pitchFamily="34" charset="0"/>
            </a:endParaRPr>
          </a:p>
        </p:txBody>
      </p:sp>
      <p:sp>
        <p:nvSpPr>
          <p:cNvPr id="3" name="Content Placeholder 2"/>
          <p:cNvSpPr>
            <a:spLocks noGrp="1"/>
          </p:cNvSpPr>
          <p:nvPr>
            <p:ph idx="1"/>
          </p:nvPr>
        </p:nvSpPr>
        <p:spPr>
          <a:xfrm>
            <a:off x="467544" y="1412776"/>
            <a:ext cx="8496944" cy="5141168"/>
          </a:xfrm>
        </p:spPr>
        <p:txBody>
          <a:bodyPr>
            <a:noAutofit/>
          </a:bodyPr>
          <a:lstStyle/>
          <a:p>
            <a:pPr>
              <a:buFont typeface="Wingdings" pitchFamily="2" charset="2"/>
              <a:buChar char="q"/>
            </a:pPr>
            <a:r>
              <a:rPr lang="en-US" sz="2600" dirty="0" err="1" smtClean="0">
                <a:solidFill>
                  <a:srgbClr val="002060"/>
                </a:solidFill>
                <a:latin typeface="Berlin Sans FB Demi" pitchFamily="34" charset="0"/>
              </a:rPr>
              <a:t>Keimamatan</a:t>
            </a:r>
            <a:r>
              <a:rPr lang="en-US" sz="2600" dirty="0" smtClean="0">
                <a:solidFill>
                  <a:srgbClr val="002060"/>
                </a:solidFill>
                <a:latin typeface="Berlin Sans FB Demi" pitchFamily="34" charset="0"/>
              </a:rPr>
              <a:t> </a:t>
            </a:r>
            <a:r>
              <a:rPr lang="en-US" sz="2600" dirty="0" err="1" smtClean="0">
                <a:solidFill>
                  <a:srgbClr val="002060"/>
                </a:solidFill>
                <a:latin typeface="Berlin Sans FB Demi" pitchFamily="34" charset="0"/>
              </a:rPr>
              <a:t>Lewi</a:t>
            </a:r>
            <a:r>
              <a:rPr lang="en-US" sz="2600" dirty="0" smtClean="0">
                <a:solidFill>
                  <a:srgbClr val="002060"/>
                </a:solidFill>
                <a:latin typeface="Berlin Sans FB Demi" pitchFamily="34" charset="0"/>
              </a:rPr>
              <a:t> [</a:t>
            </a:r>
            <a:r>
              <a:rPr lang="en-US" sz="2600" dirty="0" err="1" smtClean="0">
                <a:solidFill>
                  <a:srgbClr val="002060"/>
                </a:solidFill>
                <a:latin typeface="Berlin Sans FB Demi" pitchFamily="34" charset="0"/>
              </a:rPr>
              <a:t>tentang</a:t>
            </a:r>
            <a:r>
              <a:rPr lang="en-US" sz="2600" dirty="0" smtClean="0">
                <a:solidFill>
                  <a:srgbClr val="002060"/>
                </a:solidFill>
                <a:latin typeface="Berlin Sans FB Demi" pitchFamily="34" charset="0"/>
              </a:rPr>
              <a:t> </a:t>
            </a:r>
            <a:r>
              <a:rPr lang="en-US" sz="2600" dirty="0" err="1" smtClean="0">
                <a:solidFill>
                  <a:srgbClr val="002060"/>
                </a:solidFill>
                <a:latin typeface="Berlin Sans FB Demi" pitchFamily="34" charset="0"/>
              </a:rPr>
              <a:t>korban</a:t>
            </a:r>
            <a:r>
              <a:rPr lang="en-US" sz="2600" dirty="0" smtClean="0">
                <a:solidFill>
                  <a:srgbClr val="002060"/>
                </a:solidFill>
                <a:latin typeface="Berlin Sans FB Demi" pitchFamily="34" charset="0"/>
              </a:rPr>
              <a:t>, </a:t>
            </a:r>
            <a:r>
              <a:rPr lang="en-US" sz="2600" dirty="0" err="1" smtClean="0">
                <a:solidFill>
                  <a:srgbClr val="002060"/>
                </a:solidFill>
                <a:latin typeface="Berlin Sans FB Demi" pitchFamily="34" charset="0"/>
              </a:rPr>
              <a:t>upacara</a:t>
            </a:r>
            <a:r>
              <a:rPr lang="en-US" sz="2600" dirty="0" smtClean="0">
                <a:solidFill>
                  <a:srgbClr val="002060"/>
                </a:solidFill>
                <a:latin typeface="Berlin Sans FB Demi" pitchFamily="34" charset="0"/>
              </a:rPr>
              <a:t>, </a:t>
            </a:r>
            <a:r>
              <a:rPr lang="en-US" sz="2600" dirty="0" err="1" smtClean="0">
                <a:solidFill>
                  <a:srgbClr val="002060"/>
                </a:solidFill>
                <a:latin typeface="Berlin Sans FB Demi" pitchFamily="34" charset="0"/>
              </a:rPr>
              <a:t>dll</a:t>
            </a:r>
            <a:r>
              <a:rPr lang="en-US" sz="2600" dirty="0" smtClean="0">
                <a:solidFill>
                  <a:srgbClr val="002060"/>
                </a:solidFill>
                <a:latin typeface="Berlin Sans FB Demi" pitchFamily="34" charset="0"/>
              </a:rPr>
              <a:t>] </a:t>
            </a:r>
            <a:r>
              <a:rPr lang="en-US" sz="2600" dirty="0" err="1" smtClean="0">
                <a:solidFill>
                  <a:srgbClr val="002060"/>
                </a:solidFill>
                <a:latin typeface="Berlin Sans FB Demi" pitchFamily="34" charset="0"/>
              </a:rPr>
              <a:t>tidak</a:t>
            </a:r>
            <a:r>
              <a:rPr lang="en-US" sz="2600" dirty="0" smtClean="0">
                <a:solidFill>
                  <a:srgbClr val="002060"/>
                </a:solidFill>
                <a:latin typeface="Berlin Sans FB Demi" pitchFamily="34" charset="0"/>
              </a:rPr>
              <a:t> </a:t>
            </a:r>
            <a:r>
              <a:rPr lang="en-US" sz="2600" dirty="0" err="1" smtClean="0">
                <a:solidFill>
                  <a:srgbClr val="002060"/>
                </a:solidFill>
                <a:latin typeface="Berlin Sans FB Demi" pitchFamily="34" charset="0"/>
              </a:rPr>
              <a:t>dapat</a:t>
            </a:r>
            <a:r>
              <a:rPr lang="en-US" sz="2600" dirty="0" smtClean="0">
                <a:solidFill>
                  <a:srgbClr val="002060"/>
                </a:solidFill>
                <a:latin typeface="Berlin Sans FB Demi" pitchFamily="34" charset="0"/>
              </a:rPr>
              <a:t> </a:t>
            </a:r>
            <a:r>
              <a:rPr lang="en-US" sz="2600" dirty="0" err="1" smtClean="0">
                <a:solidFill>
                  <a:srgbClr val="002060"/>
                </a:solidFill>
                <a:latin typeface="Berlin Sans FB Demi" pitchFamily="34" charset="0"/>
              </a:rPr>
              <a:t>memberikan</a:t>
            </a:r>
            <a:r>
              <a:rPr lang="en-US" sz="2600" dirty="0" smtClean="0">
                <a:solidFill>
                  <a:srgbClr val="002060"/>
                </a:solidFill>
                <a:latin typeface="Berlin Sans FB Demi" pitchFamily="34" charset="0"/>
              </a:rPr>
              <a:t> </a:t>
            </a:r>
            <a:r>
              <a:rPr lang="en-US" sz="2600" dirty="0" err="1" smtClean="0">
                <a:solidFill>
                  <a:srgbClr val="002060"/>
                </a:solidFill>
                <a:latin typeface="Berlin Sans FB Demi" pitchFamily="34" charset="0"/>
              </a:rPr>
              <a:t>kesempurnaan</a:t>
            </a:r>
            <a:r>
              <a:rPr lang="en-US" sz="2600" dirty="0" smtClean="0">
                <a:solidFill>
                  <a:srgbClr val="002060"/>
                </a:solidFill>
                <a:latin typeface="Berlin Sans FB Demi" pitchFamily="34" charset="0"/>
              </a:rPr>
              <a:t>.   </a:t>
            </a:r>
          </a:p>
          <a:p>
            <a:pPr>
              <a:buFont typeface="Wingdings" pitchFamily="2" charset="2"/>
              <a:buChar char="q"/>
            </a:pPr>
            <a:r>
              <a:rPr lang="en-US" sz="2600" dirty="0" err="1" smtClean="0">
                <a:solidFill>
                  <a:srgbClr val="C00000"/>
                </a:solidFill>
                <a:latin typeface="Coolvetica Rg" pitchFamily="34" charset="0"/>
              </a:rPr>
              <a:t>Korban</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hewan</a:t>
            </a:r>
            <a:r>
              <a:rPr lang="en-US" sz="2600" dirty="0" smtClean="0">
                <a:solidFill>
                  <a:srgbClr val="C00000"/>
                </a:solidFill>
                <a:latin typeface="Coolvetica Rg" pitchFamily="34" charset="0"/>
              </a:rPr>
              <a:t> yang </a:t>
            </a:r>
            <a:r>
              <a:rPr lang="en-US" sz="2600" dirty="0" err="1" smtClean="0">
                <a:solidFill>
                  <a:srgbClr val="C00000"/>
                </a:solidFill>
                <a:latin typeface="Coolvetica Rg" pitchFamily="34" charset="0"/>
              </a:rPr>
              <a:t>dipersembahkan</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melaluinya</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tidak</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dapat</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memberikan</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pembersihan</a:t>
            </a:r>
            <a:r>
              <a:rPr lang="en-US" sz="2600" dirty="0" smtClean="0">
                <a:solidFill>
                  <a:srgbClr val="C00000"/>
                </a:solidFill>
                <a:latin typeface="Coolvetica Rg" pitchFamily="34" charset="0"/>
              </a:rPr>
              <a:t> yang </a:t>
            </a:r>
            <a:r>
              <a:rPr lang="en-US" sz="2600" dirty="0" err="1" smtClean="0">
                <a:solidFill>
                  <a:srgbClr val="C00000"/>
                </a:solidFill>
                <a:latin typeface="Coolvetica Rg" pitchFamily="34" charset="0"/>
              </a:rPr>
              <a:t>benar</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dan</a:t>
            </a:r>
            <a:r>
              <a:rPr lang="en-US" sz="2600" dirty="0" smtClean="0">
                <a:solidFill>
                  <a:srgbClr val="C00000"/>
                </a:solidFill>
                <a:latin typeface="Coolvetica Rg" pitchFamily="34" charset="0"/>
              </a:rPr>
              <a:t> total </a:t>
            </a:r>
            <a:r>
              <a:rPr lang="en-US" sz="2600" dirty="0" err="1" smtClean="0">
                <a:solidFill>
                  <a:srgbClr val="C00000"/>
                </a:solidFill>
                <a:latin typeface="Coolvetica Rg" pitchFamily="34" charset="0"/>
              </a:rPr>
              <a:t>dari</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dosa</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atau</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akses</a:t>
            </a:r>
            <a:r>
              <a:rPr lang="en-US" sz="2600" dirty="0" smtClean="0">
                <a:solidFill>
                  <a:srgbClr val="C00000"/>
                </a:solidFill>
                <a:latin typeface="Coolvetica Rg" pitchFamily="34" charset="0"/>
              </a:rPr>
              <a:t> </a:t>
            </a:r>
            <a:r>
              <a:rPr lang="en-US" sz="2600" dirty="0" err="1" smtClean="0">
                <a:solidFill>
                  <a:srgbClr val="C00000"/>
                </a:solidFill>
                <a:latin typeface="Coolvetica Rg" pitchFamily="34" charset="0"/>
              </a:rPr>
              <a:t>kepada</a:t>
            </a:r>
            <a:r>
              <a:rPr lang="en-US" sz="2600" dirty="0" smtClean="0">
                <a:solidFill>
                  <a:srgbClr val="C00000"/>
                </a:solidFill>
                <a:latin typeface="Coolvetica Rg" pitchFamily="34" charset="0"/>
              </a:rPr>
              <a:t> Allah [</a:t>
            </a:r>
            <a:r>
              <a:rPr lang="en-US" sz="2600" dirty="0" err="1" smtClean="0">
                <a:solidFill>
                  <a:srgbClr val="C00000"/>
                </a:solidFill>
                <a:latin typeface="Coolvetica Rg" pitchFamily="34" charset="0"/>
              </a:rPr>
              <a:t>Ibrani</a:t>
            </a:r>
            <a:r>
              <a:rPr lang="en-US" sz="2600" dirty="0" smtClean="0">
                <a:solidFill>
                  <a:srgbClr val="C00000"/>
                </a:solidFill>
                <a:latin typeface="Coolvetica Rg" pitchFamily="34" charset="0"/>
              </a:rPr>
              <a:t> 10:1-4; </a:t>
            </a:r>
            <a:r>
              <a:rPr lang="en-US" sz="2600" dirty="0" err="1" smtClean="0">
                <a:solidFill>
                  <a:srgbClr val="C00000"/>
                </a:solidFill>
                <a:latin typeface="Coolvetica Rg" pitchFamily="34" charset="0"/>
              </a:rPr>
              <a:t>Ibrani</a:t>
            </a:r>
            <a:r>
              <a:rPr lang="en-US" sz="2600" dirty="0" smtClean="0">
                <a:solidFill>
                  <a:srgbClr val="C00000"/>
                </a:solidFill>
                <a:latin typeface="Coolvetica Rg" pitchFamily="34" charset="0"/>
              </a:rPr>
              <a:t> 9:13,14; </a:t>
            </a:r>
            <a:r>
              <a:rPr lang="en-US" sz="2600" dirty="0" err="1" smtClean="0">
                <a:solidFill>
                  <a:srgbClr val="C00000"/>
                </a:solidFill>
                <a:latin typeface="Coolvetica Rg" pitchFamily="34" charset="0"/>
              </a:rPr>
              <a:t>Ibrani</a:t>
            </a:r>
            <a:r>
              <a:rPr lang="en-US" sz="2600" dirty="0" smtClean="0">
                <a:solidFill>
                  <a:srgbClr val="C00000"/>
                </a:solidFill>
                <a:latin typeface="Coolvetica Rg" pitchFamily="34" charset="0"/>
              </a:rPr>
              <a:t> 10:19-23].   </a:t>
            </a:r>
          </a:p>
          <a:p>
            <a:pPr>
              <a:buFont typeface="Wingdings" pitchFamily="2" charset="2"/>
              <a:buChar char="q"/>
            </a:pPr>
            <a:r>
              <a:rPr lang="en-US" sz="2600" dirty="0" err="1" smtClean="0">
                <a:latin typeface="Berlin Sans FB" pitchFamily="34" charset="0"/>
              </a:rPr>
              <a:t>Pelayanan</a:t>
            </a:r>
            <a:r>
              <a:rPr lang="en-US" sz="2600" dirty="0" smtClean="0">
                <a:latin typeface="Berlin Sans FB" pitchFamily="34" charset="0"/>
              </a:rPr>
              <a:t> </a:t>
            </a:r>
            <a:r>
              <a:rPr lang="en-US" sz="2600" dirty="0" err="1" smtClean="0">
                <a:latin typeface="Berlin Sans FB" pitchFamily="34" charset="0"/>
              </a:rPr>
              <a:t>Lewi</a:t>
            </a:r>
            <a:r>
              <a:rPr lang="en-US" sz="2600" dirty="0" smtClean="0">
                <a:latin typeface="Berlin Sans FB" pitchFamily="34" charset="0"/>
              </a:rPr>
              <a:t> </a:t>
            </a:r>
            <a:r>
              <a:rPr lang="en-US" sz="2600" dirty="0" err="1" smtClean="0">
                <a:latin typeface="Berlin Sans FB" pitchFamily="34" charset="0"/>
              </a:rPr>
              <a:t>dan</a:t>
            </a:r>
            <a:r>
              <a:rPr lang="en-US" sz="2600" dirty="0" smtClean="0">
                <a:latin typeface="Berlin Sans FB" pitchFamily="34" charset="0"/>
              </a:rPr>
              <a:t> </a:t>
            </a:r>
            <a:r>
              <a:rPr lang="en-US" sz="2600" dirty="0" err="1" smtClean="0">
                <a:latin typeface="Berlin Sans FB" pitchFamily="34" charset="0"/>
              </a:rPr>
              <a:t>pelayanan</a:t>
            </a:r>
            <a:r>
              <a:rPr lang="en-US" sz="2600" dirty="0" smtClean="0">
                <a:latin typeface="Berlin Sans FB" pitchFamily="34" charset="0"/>
              </a:rPr>
              <a:t> bait </a:t>
            </a:r>
            <a:r>
              <a:rPr lang="en-US" sz="2600" dirty="0" err="1" smtClean="0">
                <a:latin typeface="Berlin Sans FB" pitchFamily="34" charset="0"/>
              </a:rPr>
              <a:t>suci</a:t>
            </a:r>
            <a:r>
              <a:rPr lang="en-US" sz="2600" dirty="0" smtClean="0">
                <a:latin typeface="Berlin Sans FB" pitchFamily="34" charset="0"/>
              </a:rPr>
              <a:t> </a:t>
            </a:r>
            <a:r>
              <a:rPr lang="en-US" sz="2600" dirty="0" err="1" smtClean="0">
                <a:latin typeface="Berlin Sans FB" pitchFamily="34" charset="0"/>
              </a:rPr>
              <a:t>dirancang</a:t>
            </a:r>
            <a:r>
              <a:rPr lang="en-US" sz="2600" dirty="0" smtClean="0">
                <a:latin typeface="Berlin Sans FB" pitchFamily="34" charset="0"/>
              </a:rPr>
              <a:t> </a:t>
            </a:r>
            <a:r>
              <a:rPr lang="en-US" sz="2600" dirty="0" err="1" smtClean="0">
                <a:latin typeface="Berlin Sans FB" pitchFamily="34" charset="0"/>
              </a:rPr>
              <a:t>untuk</a:t>
            </a:r>
            <a:r>
              <a:rPr lang="en-US" sz="2600" dirty="0" smtClean="0">
                <a:latin typeface="Berlin Sans FB" pitchFamily="34" charset="0"/>
              </a:rPr>
              <a:t> </a:t>
            </a:r>
            <a:r>
              <a:rPr lang="en-US" sz="2600" dirty="0" err="1" smtClean="0">
                <a:latin typeface="Berlin Sans FB" pitchFamily="34" charset="0"/>
              </a:rPr>
              <a:t>melindungi</a:t>
            </a:r>
            <a:r>
              <a:rPr lang="en-US" sz="2600" dirty="0" smtClean="0">
                <a:latin typeface="Berlin Sans FB" pitchFamily="34" charset="0"/>
              </a:rPr>
              <a:t> </a:t>
            </a:r>
            <a:r>
              <a:rPr lang="en-US" sz="2600" dirty="0" err="1" smtClean="0">
                <a:latin typeface="Berlin Sans FB" pitchFamily="34" charset="0"/>
              </a:rPr>
              <a:t>mereka</a:t>
            </a:r>
            <a:r>
              <a:rPr lang="en-US" sz="2600" dirty="0" smtClean="0">
                <a:latin typeface="Berlin Sans FB" pitchFamily="34" charset="0"/>
              </a:rPr>
              <a:t> </a:t>
            </a:r>
            <a:r>
              <a:rPr lang="en-US" sz="2600" dirty="0" err="1" smtClean="0">
                <a:latin typeface="Berlin Sans FB" pitchFamily="34" charset="0"/>
              </a:rPr>
              <a:t>dari</a:t>
            </a:r>
            <a:r>
              <a:rPr lang="en-US" sz="2600" dirty="0" smtClean="0">
                <a:latin typeface="Berlin Sans FB" pitchFamily="34" charset="0"/>
              </a:rPr>
              <a:t> </a:t>
            </a:r>
            <a:r>
              <a:rPr lang="en-US" sz="2600" dirty="0" err="1" smtClean="0">
                <a:latin typeface="Berlin Sans FB" pitchFamily="34" charset="0"/>
              </a:rPr>
              <a:t>penyembahan</a:t>
            </a:r>
            <a:r>
              <a:rPr lang="en-US" sz="2600" dirty="0" smtClean="0">
                <a:latin typeface="Berlin Sans FB" pitchFamily="34" charset="0"/>
              </a:rPr>
              <a:t> </a:t>
            </a:r>
            <a:r>
              <a:rPr lang="en-US" sz="2600" dirty="0" err="1" smtClean="0">
                <a:latin typeface="Berlin Sans FB" pitchFamily="34" charset="0"/>
              </a:rPr>
              <a:t>berhala</a:t>
            </a:r>
            <a:r>
              <a:rPr lang="en-US" sz="2600" dirty="0" smtClean="0">
                <a:latin typeface="Berlin Sans FB" pitchFamily="34" charset="0"/>
              </a:rPr>
              <a:t> </a:t>
            </a:r>
            <a:r>
              <a:rPr lang="en-US" sz="2600" dirty="0" err="1" smtClean="0">
                <a:latin typeface="Berlin Sans FB" pitchFamily="34" charset="0"/>
              </a:rPr>
              <a:t>dan</a:t>
            </a:r>
            <a:r>
              <a:rPr lang="en-US" sz="2600" dirty="0" smtClean="0">
                <a:latin typeface="Berlin Sans FB" pitchFamily="34" charset="0"/>
              </a:rPr>
              <a:t> </a:t>
            </a:r>
            <a:r>
              <a:rPr lang="en-US" sz="2600" dirty="0" err="1" smtClean="0">
                <a:latin typeface="Berlin Sans FB" pitchFamily="34" charset="0"/>
              </a:rPr>
              <a:t>juga</a:t>
            </a:r>
            <a:r>
              <a:rPr lang="en-US" sz="2600" dirty="0" smtClean="0">
                <a:latin typeface="Berlin Sans FB" pitchFamily="34" charset="0"/>
              </a:rPr>
              <a:t> </a:t>
            </a:r>
            <a:r>
              <a:rPr lang="en-US" sz="2600" dirty="0" err="1" smtClean="0">
                <a:latin typeface="Berlin Sans FB" pitchFamily="34" charset="0"/>
              </a:rPr>
              <a:t>untuk</a:t>
            </a:r>
            <a:r>
              <a:rPr lang="en-US" sz="2600" dirty="0" smtClean="0">
                <a:latin typeface="Berlin Sans FB" pitchFamily="34" charset="0"/>
              </a:rPr>
              <a:t> </a:t>
            </a:r>
            <a:r>
              <a:rPr lang="en-US" sz="2600" dirty="0" err="1" smtClean="0">
                <a:latin typeface="Berlin Sans FB" pitchFamily="34" charset="0"/>
              </a:rPr>
              <a:t>mengarahkan</a:t>
            </a:r>
            <a:r>
              <a:rPr lang="en-US" sz="2600" dirty="0" smtClean="0">
                <a:latin typeface="Berlin Sans FB" pitchFamily="34" charset="0"/>
              </a:rPr>
              <a:t> </a:t>
            </a:r>
            <a:r>
              <a:rPr lang="en-US" sz="2600" dirty="0" err="1" smtClean="0">
                <a:latin typeface="Berlin Sans FB" pitchFamily="34" charset="0"/>
              </a:rPr>
              <a:t>mereka</a:t>
            </a:r>
            <a:r>
              <a:rPr lang="en-US" sz="2600" dirty="0" smtClean="0">
                <a:latin typeface="Berlin Sans FB" pitchFamily="34" charset="0"/>
              </a:rPr>
              <a:t> </a:t>
            </a:r>
            <a:r>
              <a:rPr lang="en-US" sz="2600" dirty="0" err="1" smtClean="0">
                <a:latin typeface="Berlin Sans FB" pitchFamily="34" charset="0"/>
              </a:rPr>
              <a:t>pada</a:t>
            </a:r>
            <a:r>
              <a:rPr lang="en-US" sz="2600" dirty="0" smtClean="0">
                <a:latin typeface="Berlin Sans FB" pitchFamily="34" charset="0"/>
              </a:rPr>
              <a:t> </a:t>
            </a:r>
            <a:r>
              <a:rPr lang="en-US" sz="2600" dirty="0" err="1" smtClean="0">
                <a:latin typeface="Berlin Sans FB" pitchFamily="34" charset="0"/>
              </a:rPr>
              <a:t>pelayanan</a:t>
            </a:r>
            <a:r>
              <a:rPr lang="en-US" sz="2600" dirty="0" smtClean="0">
                <a:latin typeface="Berlin Sans FB" pitchFamily="34" charset="0"/>
              </a:rPr>
              <a:t> </a:t>
            </a:r>
            <a:r>
              <a:rPr lang="en-US" sz="2600" dirty="0" err="1" smtClean="0">
                <a:latin typeface="Berlin Sans FB" pitchFamily="34" charset="0"/>
              </a:rPr>
              <a:t>Yesus</a:t>
            </a:r>
            <a:r>
              <a:rPr lang="en-US" sz="2600" dirty="0" smtClean="0">
                <a:latin typeface="Berlin Sans FB" pitchFamily="34" charset="0"/>
              </a:rPr>
              <a:t> di </a:t>
            </a:r>
            <a:r>
              <a:rPr lang="en-US" sz="2600" dirty="0" err="1" smtClean="0">
                <a:latin typeface="Berlin Sans FB" pitchFamily="34" charset="0"/>
              </a:rPr>
              <a:t>masa</a:t>
            </a:r>
            <a:r>
              <a:rPr lang="en-US" sz="2600" dirty="0" smtClean="0">
                <a:latin typeface="Berlin Sans FB" pitchFamily="34" charset="0"/>
              </a:rPr>
              <a:t> </a:t>
            </a:r>
            <a:r>
              <a:rPr lang="en-US" sz="2600" dirty="0" err="1" smtClean="0">
                <a:latin typeface="Berlin Sans FB" pitchFamily="34" charset="0"/>
              </a:rPr>
              <a:t>depan</a:t>
            </a:r>
            <a:r>
              <a:rPr lang="en-US" sz="2600" dirty="0" smtClean="0">
                <a:latin typeface="Berlin Sans FB" pitchFamily="34" charset="0"/>
              </a:rPr>
              <a:t>. </a:t>
            </a:r>
            <a:r>
              <a:rPr lang="en-US" sz="2600" dirty="0" err="1" smtClean="0">
                <a:latin typeface="Berlin Sans FB" pitchFamily="34" charset="0"/>
              </a:rPr>
              <a:t>Ibrani</a:t>
            </a:r>
            <a:r>
              <a:rPr lang="en-US" sz="2600" dirty="0" smtClean="0">
                <a:latin typeface="Berlin Sans FB" pitchFamily="34" charset="0"/>
              </a:rPr>
              <a:t> </a:t>
            </a:r>
            <a:r>
              <a:rPr lang="en-US" sz="2600" dirty="0" err="1" smtClean="0">
                <a:latin typeface="Berlin Sans FB" pitchFamily="34" charset="0"/>
              </a:rPr>
              <a:t>menekankan</a:t>
            </a:r>
            <a:r>
              <a:rPr lang="en-US" sz="2600" dirty="0" smtClean="0">
                <a:latin typeface="Berlin Sans FB" pitchFamily="34" charset="0"/>
              </a:rPr>
              <a:t> </a:t>
            </a:r>
            <a:r>
              <a:rPr lang="en-US" sz="2600" dirty="0" err="1" smtClean="0">
                <a:latin typeface="Berlin Sans FB" pitchFamily="34" charset="0"/>
              </a:rPr>
              <a:t>bahwa</a:t>
            </a:r>
            <a:r>
              <a:rPr lang="en-US" sz="2600" dirty="0" smtClean="0">
                <a:latin typeface="Berlin Sans FB" pitchFamily="34" charset="0"/>
              </a:rPr>
              <a:t> </a:t>
            </a:r>
            <a:r>
              <a:rPr lang="en-US" sz="2600" dirty="0" err="1" smtClean="0">
                <a:latin typeface="Berlin Sans FB" pitchFamily="34" charset="0"/>
              </a:rPr>
              <a:t>korban</a:t>
            </a:r>
            <a:r>
              <a:rPr lang="en-US" sz="2600" dirty="0" smtClean="0">
                <a:latin typeface="Berlin Sans FB" pitchFamily="34" charset="0"/>
              </a:rPr>
              <a:t> </a:t>
            </a:r>
            <a:r>
              <a:rPr lang="en-US" sz="2600" dirty="0" err="1" smtClean="0">
                <a:latin typeface="Berlin Sans FB" pitchFamily="34" charset="0"/>
              </a:rPr>
              <a:t>adalah</a:t>
            </a:r>
            <a:r>
              <a:rPr lang="en-US" sz="2600" dirty="0" smtClean="0">
                <a:latin typeface="Berlin Sans FB" pitchFamily="34" charset="0"/>
              </a:rPr>
              <a:t> "</a:t>
            </a:r>
            <a:r>
              <a:rPr lang="en-US" sz="2600" dirty="0" err="1" smtClean="0">
                <a:latin typeface="Berlin Sans FB" pitchFamily="34" charset="0"/>
              </a:rPr>
              <a:t>bayangan</a:t>
            </a:r>
            <a:r>
              <a:rPr lang="en-US" sz="2600" dirty="0" smtClean="0">
                <a:latin typeface="Berlin Sans FB" pitchFamily="34" charset="0"/>
              </a:rPr>
              <a:t> </a:t>
            </a:r>
            <a:r>
              <a:rPr lang="en-US" sz="2600" dirty="0" err="1" smtClean="0">
                <a:latin typeface="Berlin Sans FB" pitchFamily="34" charset="0"/>
              </a:rPr>
              <a:t>dari</a:t>
            </a:r>
            <a:r>
              <a:rPr lang="en-US" sz="2600" dirty="0" smtClean="0">
                <a:latin typeface="Berlin Sans FB" pitchFamily="34" charset="0"/>
              </a:rPr>
              <a:t> </a:t>
            </a:r>
            <a:r>
              <a:rPr lang="en-US" sz="2600" dirty="0" err="1" smtClean="0">
                <a:latin typeface="Berlin Sans FB" pitchFamily="34" charset="0"/>
              </a:rPr>
              <a:t>keselamatan</a:t>
            </a:r>
            <a:r>
              <a:rPr lang="en-US" sz="2600" dirty="0" smtClean="0">
                <a:latin typeface="Berlin Sans FB" pitchFamily="34" charset="0"/>
              </a:rPr>
              <a:t> yang </a:t>
            </a:r>
            <a:r>
              <a:rPr lang="en-US" sz="2600" dirty="0" err="1" smtClean="0">
                <a:latin typeface="Berlin Sans FB" pitchFamily="34" charset="0"/>
              </a:rPr>
              <a:t>akan</a:t>
            </a:r>
            <a:r>
              <a:rPr lang="en-US" sz="2600" dirty="0" smtClean="0">
                <a:latin typeface="Berlin Sans FB" pitchFamily="34" charset="0"/>
              </a:rPr>
              <a:t> </a:t>
            </a:r>
            <a:r>
              <a:rPr lang="en-US" sz="2600" dirty="0" err="1" smtClean="0">
                <a:latin typeface="Berlin Sans FB" pitchFamily="34" charset="0"/>
              </a:rPr>
              <a:t>datang</a:t>
            </a:r>
            <a:r>
              <a:rPr lang="en-US" sz="2600" dirty="0" smtClean="0">
                <a:latin typeface="Berlin Sans FB" pitchFamily="34" charset="0"/>
              </a:rPr>
              <a:t>" [</a:t>
            </a:r>
            <a:r>
              <a:rPr lang="en-US" sz="2600" dirty="0" err="1" smtClean="0">
                <a:latin typeface="Berlin Sans FB" pitchFamily="34" charset="0"/>
              </a:rPr>
              <a:t>Ibrani</a:t>
            </a:r>
            <a:r>
              <a:rPr lang="en-US" sz="2600" dirty="0" smtClean="0">
                <a:latin typeface="Berlin Sans FB" pitchFamily="34" charset="0"/>
              </a:rPr>
              <a:t> 10:1].</a:t>
            </a:r>
            <a:endParaRPr lang="en-US" sz="2600" dirty="0">
              <a:latin typeface="Berlin Sans FB" pitchFamily="34" charset="0"/>
            </a:endParaRPr>
          </a:p>
        </p:txBody>
      </p:sp>
    </p:spTree>
    <p:extLst>
      <p:ext uri="{BB962C8B-B14F-4D97-AF65-F5344CB8AC3E}">
        <p14:creationId xmlns:p14="http://schemas.microsoft.com/office/powerpoint/2010/main" val="4303199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213"/>
            <a:ext cx="9144000"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850106"/>
          </a:xfrm>
        </p:spPr>
        <p:txBody>
          <a:bodyPr>
            <a:normAutofit/>
          </a:bodyPr>
          <a:lstStyle/>
          <a:p>
            <a:r>
              <a:rPr lang="en-US" sz="3200" dirty="0" err="1" smtClean="0">
                <a:solidFill>
                  <a:schemeClr val="bg1"/>
                </a:solidFill>
                <a:latin typeface="Bernard MT Condensed" pitchFamily="18" charset="0"/>
              </a:rPr>
              <a:t>Apa</a:t>
            </a:r>
            <a:r>
              <a:rPr lang="en-US" sz="3200" dirty="0" smtClean="0">
                <a:solidFill>
                  <a:schemeClr val="bg1"/>
                </a:solidFill>
                <a:latin typeface="Bernard MT Condensed" pitchFamily="18" charset="0"/>
              </a:rPr>
              <a:t> yang </a:t>
            </a:r>
            <a:r>
              <a:rPr lang="en-US" sz="3200" dirty="0" err="1" smtClean="0">
                <a:solidFill>
                  <a:schemeClr val="bg1"/>
                </a:solidFill>
                <a:latin typeface="Bernard MT Condensed" pitchFamily="18" charset="0"/>
              </a:rPr>
              <a:t>kita</a:t>
            </a:r>
            <a:r>
              <a:rPr lang="en-US" sz="3200" dirty="0" smtClean="0">
                <a:solidFill>
                  <a:schemeClr val="bg1"/>
                </a:solidFill>
                <a:latin typeface="Bernard MT Condensed" pitchFamily="18" charset="0"/>
              </a:rPr>
              <a:t> </a:t>
            </a:r>
            <a:r>
              <a:rPr lang="en-US" sz="3200" dirty="0" err="1" smtClean="0">
                <a:solidFill>
                  <a:schemeClr val="bg1"/>
                </a:solidFill>
                <a:latin typeface="Bernard MT Condensed" pitchFamily="18" charset="0"/>
              </a:rPr>
              <a:t>perlu</a:t>
            </a:r>
            <a:r>
              <a:rPr lang="en-US" sz="3200" dirty="0" smtClean="0">
                <a:solidFill>
                  <a:schemeClr val="bg1"/>
                </a:solidFill>
                <a:latin typeface="Bernard MT Condensed" pitchFamily="18" charset="0"/>
              </a:rPr>
              <a:t> </a:t>
            </a:r>
            <a:r>
              <a:rPr lang="en-US" sz="3200" dirty="0" err="1" smtClean="0">
                <a:solidFill>
                  <a:schemeClr val="bg1"/>
                </a:solidFill>
                <a:latin typeface="Bernard MT Condensed" pitchFamily="18" charset="0"/>
              </a:rPr>
              <a:t>ketahui</a:t>
            </a:r>
            <a:r>
              <a:rPr lang="en-US" sz="3200" dirty="0" smtClean="0">
                <a:solidFill>
                  <a:schemeClr val="bg1"/>
                </a:solidFill>
                <a:latin typeface="Bernard MT Condensed" pitchFamily="18" charset="0"/>
              </a:rPr>
              <a:t> </a:t>
            </a:r>
            <a:r>
              <a:rPr lang="en-US" sz="3200" dirty="0" err="1" smtClean="0">
                <a:solidFill>
                  <a:schemeClr val="bg1"/>
                </a:solidFill>
                <a:latin typeface="Bernard MT Condensed" pitchFamily="18" charset="0"/>
              </a:rPr>
              <a:t>tentang</a:t>
            </a:r>
            <a:r>
              <a:rPr lang="en-US" sz="3200" dirty="0" smtClean="0">
                <a:solidFill>
                  <a:schemeClr val="bg1"/>
                </a:solidFill>
                <a:latin typeface="Bernard MT Condensed" pitchFamily="18" charset="0"/>
              </a:rPr>
              <a:t>:</a:t>
            </a:r>
            <a:endParaRPr lang="en-US" sz="3200" dirty="0">
              <a:solidFill>
                <a:schemeClr val="bg1"/>
              </a:solidFill>
              <a:latin typeface="Bernard MT Condensed" pitchFamily="18" charset="0"/>
            </a:endParaRPr>
          </a:p>
        </p:txBody>
      </p:sp>
      <p:sp>
        <p:nvSpPr>
          <p:cNvPr id="3" name="Content Placeholder 2"/>
          <p:cNvSpPr>
            <a:spLocks noGrp="1"/>
          </p:cNvSpPr>
          <p:nvPr>
            <p:ph idx="1"/>
          </p:nvPr>
        </p:nvSpPr>
        <p:spPr>
          <a:xfrm>
            <a:off x="323528" y="1196752"/>
            <a:ext cx="8496944" cy="5400600"/>
          </a:xfrm>
          <a:solidFill>
            <a:schemeClr val="bg1">
              <a:alpha val="90000"/>
            </a:schemeClr>
          </a:solidFill>
        </p:spPr>
        <p:txBody>
          <a:bodyPr>
            <a:normAutofit/>
          </a:bodyPr>
          <a:lstStyle/>
          <a:p>
            <a:pPr>
              <a:buFont typeface="Wingdings" pitchFamily="2" charset="2"/>
              <a:buChar char="Ø"/>
            </a:pPr>
            <a:r>
              <a:rPr lang="en-US" sz="2400" dirty="0" smtClean="0">
                <a:solidFill>
                  <a:srgbClr val="C00000"/>
                </a:solidFill>
                <a:latin typeface="Gill Sans Ultra Bold Condensed" pitchFamily="34" charset="0"/>
              </a:rPr>
              <a:t>PENGORBANAN:</a:t>
            </a:r>
            <a:r>
              <a:rPr lang="en-US" sz="2400" dirty="0" smtClean="0">
                <a:solidFill>
                  <a:srgbClr val="C00000"/>
                </a:solidFill>
              </a:rPr>
              <a:t> </a:t>
            </a:r>
            <a:r>
              <a:rPr lang="en-US" sz="2400" dirty="0" err="1" smtClean="0">
                <a:latin typeface="Berlin Sans FB" pitchFamily="34" charset="0"/>
              </a:rPr>
              <a:t>Pengorbanan</a:t>
            </a:r>
            <a:r>
              <a:rPr lang="en-US" sz="2400" dirty="0" smtClean="0">
                <a:latin typeface="Berlin Sans FB" pitchFamily="34" charset="0"/>
              </a:rPr>
              <a:t> </a:t>
            </a:r>
            <a:r>
              <a:rPr lang="en-US" sz="2400" dirty="0" err="1" smtClean="0">
                <a:latin typeface="Berlin Sans FB" pitchFamily="34" charset="0"/>
              </a:rPr>
              <a:t>itu</a:t>
            </a:r>
            <a:r>
              <a:rPr lang="en-US" sz="2400" dirty="0" smtClean="0">
                <a:latin typeface="Berlin Sans FB" pitchFamily="34" charset="0"/>
              </a:rPr>
              <a:t> </a:t>
            </a:r>
            <a:r>
              <a:rPr lang="en-US" sz="2400" dirty="0" err="1" smtClean="0">
                <a:latin typeface="Berlin Sans FB" pitchFamily="34" charset="0"/>
              </a:rPr>
              <a:t>membantu</a:t>
            </a:r>
            <a:r>
              <a:rPr lang="en-US" sz="2400" dirty="0" smtClean="0">
                <a:latin typeface="Berlin Sans FB" pitchFamily="34" charset="0"/>
              </a:rPr>
              <a:t> orang-orang </a:t>
            </a:r>
            <a:r>
              <a:rPr lang="en-US" sz="2400" dirty="0" err="1" smtClean="0">
                <a:latin typeface="Berlin Sans FB" pitchFamily="34" charset="0"/>
              </a:rPr>
              <a:t>menaruh</a:t>
            </a:r>
            <a:r>
              <a:rPr lang="en-US" sz="2400" dirty="0" smtClean="0">
                <a:latin typeface="Berlin Sans FB" pitchFamily="34" charset="0"/>
              </a:rPr>
              <a:t> </a:t>
            </a:r>
            <a:r>
              <a:rPr lang="en-US" sz="2400" dirty="0" err="1" smtClean="0">
                <a:latin typeface="Berlin Sans FB" pitchFamily="34" charset="0"/>
              </a:rPr>
              <a:t>harapan</a:t>
            </a:r>
            <a:r>
              <a:rPr lang="en-US" sz="2400" dirty="0" smtClean="0">
                <a:latin typeface="Berlin Sans FB" pitchFamily="34" charset="0"/>
              </a:rPr>
              <a:t> </a:t>
            </a:r>
            <a:r>
              <a:rPr lang="en-US" sz="2400" dirty="0" err="1" smtClean="0">
                <a:latin typeface="Berlin Sans FB" pitchFamily="34" charset="0"/>
              </a:rPr>
              <a:t>dan</a:t>
            </a:r>
            <a:r>
              <a:rPr lang="en-US" sz="2400" dirty="0" smtClean="0">
                <a:latin typeface="Berlin Sans FB" pitchFamily="34" charset="0"/>
              </a:rPr>
              <a:t> </a:t>
            </a:r>
            <a:r>
              <a:rPr lang="en-US" sz="2400" dirty="0" err="1" smtClean="0">
                <a:latin typeface="Berlin Sans FB" pitchFamily="34" charset="0"/>
              </a:rPr>
              <a:t>iman</a:t>
            </a:r>
            <a:r>
              <a:rPr lang="en-US" sz="2400" dirty="0" smtClean="0">
                <a:latin typeface="Berlin Sans FB" pitchFamily="34" charset="0"/>
              </a:rPr>
              <a:t> </a:t>
            </a:r>
            <a:r>
              <a:rPr lang="en-US" sz="2400" dirty="0" err="1" smtClean="0">
                <a:latin typeface="Berlin Sans FB" pitchFamily="34" charset="0"/>
              </a:rPr>
              <a:t>mereka</a:t>
            </a:r>
            <a:r>
              <a:rPr lang="en-US" sz="2400" dirty="0" smtClean="0">
                <a:latin typeface="Berlin Sans FB" pitchFamily="34" charset="0"/>
              </a:rPr>
              <a:t> </a:t>
            </a:r>
            <a:r>
              <a:rPr lang="en-US" sz="2400" dirty="0" err="1" smtClean="0">
                <a:latin typeface="Berlin Sans FB" pitchFamily="34" charset="0"/>
              </a:rPr>
              <a:t>kepada</a:t>
            </a:r>
            <a:r>
              <a:rPr lang="en-US" sz="2400" dirty="0" smtClean="0">
                <a:latin typeface="Berlin Sans FB" pitchFamily="34" charset="0"/>
              </a:rPr>
              <a:t> "</a:t>
            </a:r>
            <a:r>
              <a:rPr lang="en-US" sz="2400" dirty="0" err="1" smtClean="0">
                <a:latin typeface="Berlin Sans FB" pitchFamily="34" charset="0"/>
              </a:rPr>
              <a:t>Anak</a:t>
            </a:r>
            <a:r>
              <a:rPr lang="en-US" sz="2400" dirty="0" smtClean="0">
                <a:latin typeface="Berlin Sans FB" pitchFamily="34" charset="0"/>
              </a:rPr>
              <a:t> </a:t>
            </a:r>
            <a:r>
              <a:rPr lang="en-US" sz="2400" dirty="0" err="1" smtClean="0">
                <a:latin typeface="Berlin Sans FB" pitchFamily="34" charset="0"/>
              </a:rPr>
              <a:t>Domba</a:t>
            </a:r>
            <a:r>
              <a:rPr lang="en-US" sz="2400" dirty="0" smtClean="0">
                <a:latin typeface="Berlin Sans FB" pitchFamily="34" charset="0"/>
              </a:rPr>
              <a:t> Allah yang </a:t>
            </a:r>
            <a:r>
              <a:rPr lang="en-US" sz="2400" dirty="0" err="1" smtClean="0">
                <a:latin typeface="Berlin Sans FB" pitchFamily="34" charset="0"/>
              </a:rPr>
              <a:t>menghapus</a:t>
            </a:r>
            <a:r>
              <a:rPr lang="en-US" sz="2400" dirty="0" smtClean="0">
                <a:latin typeface="Berlin Sans FB" pitchFamily="34" charset="0"/>
              </a:rPr>
              <a:t> </a:t>
            </a:r>
            <a:r>
              <a:rPr lang="en-US" sz="2400" dirty="0" err="1" smtClean="0">
                <a:latin typeface="Berlin Sans FB" pitchFamily="34" charset="0"/>
              </a:rPr>
              <a:t>dosa</a:t>
            </a:r>
            <a:r>
              <a:rPr lang="en-US" sz="2400" dirty="0" smtClean="0">
                <a:latin typeface="Berlin Sans FB" pitchFamily="34" charset="0"/>
              </a:rPr>
              <a:t> </a:t>
            </a:r>
            <a:r>
              <a:rPr lang="en-US" sz="2400" dirty="0" err="1" smtClean="0">
                <a:latin typeface="Berlin Sans FB" pitchFamily="34" charset="0"/>
              </a:rPr>
              <a:t>dunia</a:t>
            </a:r>
            <a:r>
              <a:rPr lang="en-US" sz="2400" dirty="0" smtClean="0">
                <a:latin typeface="Berlin Sans FB" pitchFamily="34" charset="0"/>
              </a:rPr>
              <a:t>" [</a:t>
            </a:r>
            <a:r>
              <a:rPr lang="en-US" sz="2400" dirty="0" err="1" smtClean="0">
                <a:latin typeface="Berlin Sans FB" pitchFamily="34" charset="0"/>
              </a:rPr>
              <a:t>Yohanes</a:t>
            </a:r>
            <a:r>
              <a:rPr lang="en-US" sz="2400" dirty="0" smtClean="0">
                <a:latin typeface="Berlin Sans FB" pitchFamily="34" charset="0"/>
              </a:rPr>
              <a:t> 1:29; </a:t>
            </a:r>
            <a:r>
              <a:rPr lang="en-US" sz="2400" dirty="0" err="1" smtClean="0">
                <a:latin typeface="Berlin Sans FB" pitchFamily="34" charset="0"/>
              </a:rPr>
              <a:t>Yesaya</a:t>
            </a:r>
            <a:r>
              <a:rPr lang="en-US" sz="2400" dirty="0" smtClean="0">
                <a:latin typeface="Berlin Sans FB" pitchFamily="34" charset="0"/>
              </a:rPr>
              <a:t> 53].    </a:t>
            </a:r>
          </a:p>
          <a:p>
            <a:pPr>
              <a:buFont typeface="Wingdings" pitchFamily="2" charset="2"/>
              <a:buChar char="Ø"/>
            </a:pPr>
            <a:r>
              <a:rPr lang="en-US" sz="2400" dirty="0" smtClean="0">
                <a:solidFill>
                  <a:srgbClr val="C00000"/>
                </a:solidFill>
                <a:latin typeface="Gill Sans Ultra Bold Condensed" pitchFamily="34" charset="0"/>
              </a:rPr>
              <a:t>HUKUM:</a:t>
            </a:r>
            <a:r>
              <a:rPr lang="en-US" sz="2400" dirty="0" smtClean="0"/>
              <a:t> </a:t>
            </a:r>
            <a:r>
              <a:rPr lang="en-US" sz="2400" dirty="0" err="1" smtClean="0"/>
              <a:t>hukum</a:t>
            </a:r>
            <a:r>
              <a:rPr lang="en-US" sz="2400" dirty="0" smtClean="0"/>
              <a:t> </a:t>
            </a:r>
            <a:r>
              <a:rPr lang="en-US" sz="2400" dirty="0" err="1" smtClean="0"/>
              <a:t>berfungsi</a:t>
            </a:r>
            <a:r>
              <a:rPr lang="en-US" sz="2400" dirty="0" smtClean="0"/>
              <a:t> </a:t>
            </a:r>
            <a:r>
              <a:rPr lang="en-US" sz="2400" dirty="0" err="1" smtClean="0"/>
              <a:t>sebagai</a:t>
            </a:r>
            <a:r>
              <a:rPr lang="en-US" sz="2400" dirty="0" smtClean="0"/>
              <a:t> "</a:t>
            </a:r>
            <a:r>
              <a:rPr lang="en-US" sz="2400" dirty="0" err="1" smtClean="0">
                <a:solidFill>
                  <a:srgbClr val="002060"/>
                </a:solidFill>
                <a:latin typeface="Coolvetica Rg" pitchFamily="34" charset="0"/>
              </a:rPr>
              <a:t>penuntun</a:t>
            </a:r>
            <a:r>
              <a:rPr lang="en-US" sz="2400" dirty="0" smtClean="0">
                <a:solidFill>
                  <a:srgbClr val="002060"/>
                </a:solidFill>
                <a:latin typeface="Coolvetica Rg" pitchFamily="34" charset="0"/>
              </a:rPr>
              <a:t> </a:t>
            </a:r>
            <a:r>
              <a:rPr lang="en-US" sz="2400" dirty="0" err="1" smtClean="0">
                <a:solidFill>
                  <a:srgbClr val="002060"/>
                </a:solidFill>
                <a:latin typeface="Coolvetica Rg" pitchFamily="34" charset="0"/>
              </a:rPr>
              <a:t>bagi</a:t>
            </a:r>
            <a:r>
              <a:rPr lang="en-US" sz="2400" dirty="0" smtClean="0">
                <a:solidFill>
                  <a:srgbClr val="002060"/>
                </a:solidFill>
                <a:latin typeface="Coolvetica Rg" pitchFamily="34" charset="0"/>
              </a:rPr>
              <a:t> </a:t>
            </a:r>
            <a:r>
              <a:rPr lang="en-US" sz="2400" dirty="0" err="1" smtClean="0">
                <a:solidFill>
                  <a:srgbClr val="002060"/>
                </a:solidFill>
                <a:latin typeface="Coolvetica Rg" pitchFamily="34" charset="0"/>
              </a:rPr>
              <a:t>kita</a:t>
            </a:r>
            <a:r>
              <a:rPr lang="en-US" sz="2400" dirty="0" smtClean="0">
                <a:solidFill>
                  <a:srgbClr val="002060"/>
                </a:solidFill>
                <a:latin typeface="Coolvetica Rg" pitchFamily="34" charset="0"/>
              </a:rPr>
              <a:t> </a:t>
            </a:r>
            <a:r>
              <a:rPr lang="en-US" sz="2400" dirty="0" err="1" smtClean="0">
                <a:solidFill>
                  <a:srgbClr val="002060"/>
                </a:solidFill>
                <a:latin typeface="Coolvetica Rg" pitchFamily="34" charset="0"/>
              </a:rPr>
              <a:t>sampai</a:t>
            </a:r>
            <a:r>
              <a:rPr lang="en-US" sz="2400" dirty="0" smtClean="0">
                <a:solidFill>
                  <a:srgbClr val="002060"/>
                </a:solidFill>
                <a:latin typeface="Coolvetica Rg" pitchFamily="34" charset="0"/>
              </a:rPr>
              <a:t> </a:t>
            </a:r>
            <a:r>
              <a:rPr lang="en-US" sz="2400" dirty="0" err="1" smtClean="0">
                <a:solidFill>
                  <a:srgbClr val="002060"/>
                </a:solidFill>
                <a:latin typeface="Coolvetica Rg" pitchFamily="34" charset="0"/>
              </a:rPr>
              <a:t>Kristus</a:t>
            </a:r>
            <a:r>
              <a:rPr lang="en-US" sz="2400" dirty="0" smtClean="0">
                <a:solidFill>
                  <a:srgbClr val="002060"/>
                </a:solidFill>
                <a:latin typeface="Coolvetica Rg" pitchFamily="34" charset="0"/>
              </a:rPr>
              <a:t> </a:t>
            </a:r>
            <a:r>
              <a:rPr lang="en-US" sz="2400" dirty="0" err="1" smtClean="0">
                <a:solidFill>
                  <a:srgbClr val="002060"/>
                </a:solidFill>
                <a:latin typeface="Coolvetica Rg" pitchFamily="34" charset="0"/>
              </a:rPr>
              <a:t>datang</a:t>
            </a:r>
            <a:r>
              <a:rPr lang="en-US" sz="2400" dirty="0" smtClean="0">
                <a:solidFill>
                  <a:srgbClr val="002060"/>
                </a:solidFill>
                <a:latin typeface="Coolvetica Rg" pitchFamily="34" charset="0"/>
              </a:rPr>
              <a:t>, </a:t>
            </a:r>
            <a:r>
              <a:rPr lang="en-US" sz="2400" dirty="0" err="1" smtClean="0">
                <a:solidFill>
                  <a:srgbClr val="002060"/>
                </a:solidFill>
                <a:latin typeface="Coolvetica Rg" pitchFamily="34" charset="0"/>
              </a:rPr>
              <a:t>supaya</a:t>
            </a:r>
            <a:r>
              <a:rPr lang="en-US" sz="2400" dirty="0" smtClean="0">
                <a:solidFill>
                  <a:srgbClr val="002060"/>
                </a:solidFill>
                <a:latin typeface="Coolvetica Rg" pitchFamily="34" charset="0"/>
              </a:rPr>
              <a:t> </a:t>
            </a:r>
            <a:r>
              <a:rPr lang="en-US" sz="2400" dirty="0" err="1" smtClean="0">
                <a:solidFill>
                  <a:srgbClr val="002060"/>
                </a:solidFill>
                <a:latin typeface="Coolvetica Rg" pitchFamily="34" charset="0"/>
              </a:rPr>
              <a:t>kita</a:t>
            </a:r>
            <a:r>
              <a:rPr lang="en-US" sz="2400" dirty="0" smtClean="0">
                <a:solidFill>
                  <a:srgbClr val="002060"/>
                </a:solidFill>
                <a:latin typeface="Coolvetica Rg" pitchFamily="34" charset="0"/>
              </a:rPr>
              <a:t> </a:t>
            </a:r>
            <a:r>
              <a:rPr lang="en-US" sz="2400" dirty="0" err="1" smtClean="0">
                <a:solidFill>
                  <a:srgbClr val="002060"/>
                </a:solidFill>
                <a:latin typeface="Coolvetica Rg" pitchFamily="34" charset="0"/>
              </a:rPr>
              <a:t>dibenarkan</a:t>
            </a:r>
            <a:r>
              <a:rPr lang="en-US" sz="2400" dirty="0" smtClean="0">
                <a:solidFill>
                  <a:srgbClr val="002060"/>
                </a:solidFill>
                <a:latin typeface="Coolvetica Rg" pitchFamily="34" charset="0"/>
              </a:rPr>
              <a:t> </a:t>
            </a:r>
            <a:r>
              <a:rPr lang="en-US" sz="2400" dirty="0" err="1" smtClean="0">
                <a:solidFill>
                  <a:srgbClr val="002060"/>
                </a:solidFill>
                <a:latin typeface="Coolvetica Rg" pitchFamily="34" charset="0"/>
              </a:rPr>
              <a:t>karena</a:t>
            </a:r>
            <a:r>
              <a:rPr lang="en-US" sz="2400" dirty="0" smtClean="0">
                <a:solidFill>
                  <a:srgbClr val="002060"/>
                </a:solidFill>
                <a:latin typeface="Coolvetica Rg" pitchFamily="34" charset="0"/>
              </a:rPr>
              <a:t> </a:t>
            </a:r>
            <a:r>
              <a:rPr lang="en-US" sz="2400" dirty="0" err="1" smtClean="0">
                <a:solidFill>
                  <a:srgbClr val="002060"/>
                </a:solidFill>
                <a:latin typeface="Coolvetica Rg" pitchFamily="34" charset="0"/>
              </a:rPr>
              <a:t>iman</a:t>
            </a:r>
            <a:r>
              <a:rPr lang="en-US" sz="2400" dirty="0" smtClean="0"/>
              <a:t>" [Galatia 3:24] </a:t>
            </a:r>
            <a:r>
              <a:rPr lang="en-US" sz="2400" dirty="0" err="1" smtClean="0"/>
              <a:t>atau</a:t>
            </a:r>
            <a:r>
              <a:rPr lang="en-US" sz="2400" dirty="0" smtClean="0"/>
              <a:t> </a:t>
            </a:r>
            <a:r>
              <a:rPr lang="en-US" sz="2400" dirty="0" err="1" smtClean="0"/>
              <a:t>bahwa</a:t>
            </a:r>
            <a:r>
              <a:rPr lang="en-US" sz="2400" dirty="0" smtClean="0"/>
              <a:t> </a:t>
            </a:r>
            <a:r>
              <a:rPr lang="en-US" sz="2400" dirty="0" smtClean="0">
                <a:solidFill>
                  <a:srgbClr val="002060"/>
                </a:solidFill>
                <a:latin typeface="Eras Demi ITC" pitchFamily="34" charset="0"/>
              </a:rPr>
              <a:t>"</a:t>
            </a:r>
            <a:r>
              <a:rPr lang="en-US" sz="2400" dirty="0" err="1" smtClean="0">
                <a:solidFill>
                  <a:srgbClr val="002060"/>
                </a:solidFill>
                <a:latin typeface="Eras Demi ITC" pitchFamily="34" charset="0"/>
              </a:rPr>
              <a:t>Kristus</a:t>
            </a:r>
            <a:r>
              <a:rPr lang="en-US" sz="2400" dirty="0" smtClean="0">
                <a:solidFill>
                  <a:srgbClr val="002060"/>
                </a:solidFill>
                <a:latin typeface="Eras Demi ITC" pitchFamily="34" charset="0"/>
              </a:rPr>
              <a:t> </a:t>
            </a:r>
            <a:r>
              <a:rPr lang="en-US" sz="2400" dirty="0" err="1" smtClean="0">
                <a:solidFill>
                  <a:srgbClr val="002060"/>
                </a:solidFill>
                <a:latin typeface="Eras Demi ITC" pitchFamily="34" charset="0"/>
              </a:rPr>
              <a:t>adalah</a:t>
            </a:r>
            <a:r>
              <a:rPr lang="en-US" sz="2400" dirty="0" smtClean="0">
                <a:solidFill>
                  <a:srgbClr val="002060"/>
                </a:solidFill>
                <a:latin typeface="Eras Demi ITC" pitchFamily="34" charset="0"/>
              </a:rPr>
              <a:t> </a:t>
            </a:r>
            <a:r>
              <a:rPr lang="en-US" sz="2400" dirty="0" err="1" smtClean="0">
                <a:solidFill>
                  <a:srgbClr val="002060"/>
                </a:solidFill>
                <a:latin typeface="Eras Demi ITC" pitchFamily="34" charset="0"/>
              </a:rPr>
              <a:t>kegenapan</a:t>
            </a:r>
            <a:r>
              <a:rPr lang="en-US" sz="2400" dirty="0" smtClean="0">
                <a:solidFill>
                  <a:srgbClr val="002060"/>
                </a:solidFill>
                <a:latin typeface="Eras Demi ITC" pitchFamily="34" charset="0"/>
              </a:rPr>
              <a:t> </a:t>
            </a:r>
            <a:r>
              <a:rPr lang="en-US" sz="2400" dirty="0" err="1" smtClean="0">
                <a:solidFill>
                  <a:srgbClr val="002060"/>
                </a:solidFill>
                <a:latin typeface="Eras Demi ITC" pitchFamily="34" charset="0"/>
              </a:rPr>
              <a:t>hukum</a:t>
            </a:r>
            <a:r>
              <a:rPr lang="en-US" sz="2400" dirty="0" smtClean="0">
                <a:solidFill>
                  <a:srgbClr val="002060"/>
                </a:solidFill>
                <a:latin typeface="Eras Demi ITC" pitchFamily="34" charset="0"/>
              </a:rPr>
              <a:t> </a:t>
            </a:r>
            <a:r>
              <a:rPr lang="en-US" sz="2400" dirty="0" err="1" smtClean="0">
                <a:solidFill>
                  <a:srgbClr val="002060"/>
                </a:solidFill>
                <a:latin typeface="Eras Demi ITC" pitchFamily="34" charset="0"/>
              </a:rPr>
              <a:t>Taurat</a:t>
            </a:r>
            <a:r>
              <a:rPr lang="en-US" sz="2400" dirty="0" smtClean="0">
                <a:solidFill>
                  <a:srgbClr val="002060"/>
                </a:solidFill>
                <a:latin typeface="Eras Demi ITC" pitchFamily="34" charset="0"/>
              </a:rPr>
              <a:t>, </a:t>
            </a:r>
            <a:r>
              <a:rPr lang="en-US" sz="2400" dirty="0" err="1" smtClean="0">
                <a:solidFill>
                  <a:srgbClr val="002060"/>
                </a:solidFill>
                <a:latin typeface="Eras Demi ITC" pitchFamily="34" charset="0"/>
              </a:rPr>
              <a:t>sehingga</a:t>
            </a:r>
            <a:r>
              <a:rPr lang="en-US" sz="2400" dirty="0" smtClean="0">
                <a:solidFill>
                  <a:srgbClr val="002060"/>
                </a:solidFill>
                <a:latin typeface="Eras Demi ITC" pitchFamily="34" charset="0"/>
              </a:rPr>
              <a:t> </a:t>
            </a:r>
            <a:r>
              <a:rPr lang="en-US" sz="2400" dirty="0" err="1" smtClean="0">
                <a:solidFill>
                  <a:srgbClr val="002060"/>
                </a:solidFill>
                <a:latin typeface="Eras Demi ITC" pitchFamily="34" charset="0"/>
              </a:rPr>
              <a:t>kebenaran</a:t>
            </a:r>
            <a:r>
              <a:rPr lang="en-US" sz="2400" dirty="0" smtClean="0">
                <a:solidFill>
                  <a:srgbClr val="002060"/>
                </a:solidFill>
                <a:latin typeface="Eras Demi ITC" pitchFamily="34" charset="0"/>
              </a:rPr>
              <a:t> </a:t>
            </a:r>
            <a:r>
              <a:rPr lang="en-US" sz="2400" dirty="0" err="1" smtClean="0">
                <a:solidFill>
                  <a:srgbClr val="002060"/>
                </a:solidFill>
                <a:latin typeface="Eras Demi ITC" pitchFamily="34" charset="0"/>
              </a:rPr>
              <a:t>diperoleh</a:t>
            </a:r>
            <a:r>
              <a:rPr lang="en-US" sz="2400" dirty="0" smtClean="0">
                <a:solidFill>
                  <a:srgbClr val="002060"/>
                </a:solidFill>
                <a:latin typeface="Eras Demi ITC" pitchFamily="34" charset="0"/>
              </a:rPr>
              <a:t> </a:t>
            </a:r>
            <a:r>
              <a:rPr lang="en-US" sz="2400" dirty="0" err="1" smtClean="0">
                <a:solidFill>
                  <a:srgbClr val="002060"/>
                </a:solidFill>
                <a:latin typeface="Eras Demi ITC" pitchFamily="34" charset="0"/>
              </a:rPr>
              <a:t>tiap-tiap</a:t>
            </a:r>
            <a:r>
              <a:rPr lang="en-US" sz="2400" dirty="0" smtClean="0">
                <a:solidFill>
                  <a:srgbClr val="002060"/>
                </a:solidFill>
                <a:latin typeface="Eras Demi ITC" pitchFamily="34" charset="0"/>
              </a:rPr>
              <a:t> orang yang </a:t>
            </a:r>
            <a:r>
              <a:rPr lang="en-US" sz="2400" dirty="0" err="1" smtClean="0">
                <a:solidFill>
                  <a:srgbClr val="002060"/>
                </a:solidFill>
                <a:latin typeface="Eras Demi ITC" pitchFamily="34" charset="0"/>
              </a:rPr>
              <a:t>percaya</a:t>
            </a:r>
            <a:r>
              <a:rPr lang="en-US" sz="2400" dirty="0" smtClean="0">
                <a:solidFill>
                  <a:srgbClr val="002060"/>
                </a:solidFill>
                <a:latin typeface="Eras Demi ITC" pitchFamily="34" charset="0"/>
              </a:rPr>
              <a:t>" </a:t>
            </a:r>
            <a:r>
              <a:rPr lang="en-US" sz="2400" dirty="0" smtClean="0"/>
              <a:t>[Roma 10:4]. </a:t>
            </a:r>
            <a:r>
              <a:rPr lang="en-US" sz="2400" dirty="0" err="1" smtClean="0"/>
              <a:t>Dengan</a:t>
            </a:r>
            <a:r>
              <a:rPr lang="en-US" sz="2400" dirty="0" smtClean="0"/>
              <a:t> kata lain, SEPULUH PERINTAH, </a:t>
            </a:r>
            <a:r>
              <a:rPr lang="en-US" sz="2400" dirty="0" err="1" smtClean="0"/>
              <a:t>sebaik</a:t>
            </a:r>
            <a:r>
              <a:rPr lang="en-US" sz="2400" dirty="0" smtClean="0"/>
              <a:t> </a:t>
            </a:r>
            <a:r>
              <a:rPr lang="en-US" sz="2400" dirty="0" err="1" smtClean="0"/>
              <a:t>dan</a:t>
            </a:r>
            <a:r>
              <a:rPr lang="en-US" sz="2400" dirty="0" smtClean="0"/>
              <a:t> </a:t>
            </a:r>
            <a:r>
              <a:rPr lang="en-US" sz="2400" dirty="0" err="1" smtClean="0"/>
              <a:t>sesempurna</a:t>
            </a:r>
            <a:r>
              <a:rPr lang="en-US" sz="2400" dirty="0" smtClean="0"/>
              <a:t> </a:t>
            </a:r>
            <a:r>
              <a:rPr lang="en-US" sz="2400" dirty="0" err="1" smtClean="0"/>
              <a:t>apa</a:t>
            </a:r>
            <a:r>
              <a:rPr lang="en-US" sz="2400" dirty="0" smtClean="0"/>
              <a:t> pun, </a:t>
            </a:r>
            <a:r>
              <a:rPr lang="en-US" sz="2400" dirty="0" err="1" smtClean="0"/>
              <a:t>tidak</a:t>
            </a:r>
            <a:r>
              <a:rPr lang="en-US" sz="2400" dirty="0" smtClean="0"/>
              <a:t> </a:t>
            </a:r>
            <a:r>
              <a:rPr lang="en-US" sz="2400" dirty="0" err="1" smtClean="0"/>
              <a:t>dapat</a:t>
            </a:r>
            <a:r>
              <a:rPr lang="en-US" sz="2400" dirty="0" smtClean="0"/>
              <a:t> </a:t>
            </a:r>
            <a:r>
              <a:rPr lang="en-US" sz="2400" dirty="0" err="1" smtClean="0"/>
              <a:t>menyediakan</a:t>
            </a:r>
            <a:r>
              <a:rPr lang="en-US" sz="2400" dirty="0" smtClean="0"/>
              <a:t> </a:t>
            </a:r>
            <a:r>
              <a:rPr lang="en-US" sz="2400" dirty="0" err="1" smtClean="0"/>
              <a:t>keselamatan</a:t>
            </a:r>
            <a:r>
              <a:rPr lang="en-US" sz="2400" dirty="0" smtClean="0"/>
              <a:t> [Roma 3:20-28, Roma 7:12-14]. </a:t>
            </a:r>
            <a:r>
              <a:rPr lang="en-US" sz="2400" dirty="0" err="1" smtClean="0"/>
              <a:t>Itu</a:t>
            </a:r>
            <a:r>
              <a:rPr lang="en-US" sz="2400" dirty="0" smtClean="0"/>
              <a:t> </a:t>
            </a:r>
            <a:r>
              <a:rPr lang="en-US" sz="2400" dirty="0" err="1" smtClean="0"/>
              <a:t>memberikan</a:t>
            </a:r>
            <a:r>
              <a:rPr lang="en-US" sz="2400" dirty="0" smtClean="0"/>
              <a:t> </a:t>
            </a:r>
            <a:r>
              <a:rPr lang="en-US" sz="2400" dirty="0" err="1" smtClean="0"/>
              <a:t>standar</a:t>
            </a:r>
            <a:r>
              <a:rPr lang="en-US" sz="2400" dirty="0" smtClean="0"/>
              <a:t> </a:t>
            </a:r>
            <a:r>
              <a:rPr lang="en-US" sz="2400" dirty="0" err="1" smtClean="0"/>
              <a:t>kebenaran</a:t>
            </a:r>
            <a:r>
              <a:rPr lang="en-US" sz="2400" dirty="0" smtClean="0"/>
              <a:t> yang </a:t>
            </a:r>
            <a:r>
              <a:rPr lang="en-US" sz="2400" dirty="0" err="1" smtClean="0"/>
              <a:t>sempurna</a:t>
            </a:r>
            <a:r>
              <a:rPr lang="en-US" sz="2400" dirty="0" smtClean="0"/>
              <a:t>, </a:t>
            </a:r>
            <a:r>
              <a:rPr lang="en-US" sz="2400" dirty="0" err="1" smtClean="0"/>
              <a:t>tetapi</a:t>
            </a:r>
            <a:r>
              <a:rPr lang="en-US" sz="2400" dirty="0" smtClean="0"/>
              <a:t> </a:t>
            </a:r>
            <a:r>
              <a:rPr lang="en-US" sz="2400" dirty="0" err="1" smtClean="0"/>
              <a:t>tidak</a:t>
            </a:r>
            <a:r>
              <a:rPr lang="en-US" sz="2400" dirty="0" smtClean="0"/>
              <a:t> </a:t>
            </a:r>
            <a:r>
              <a:rPr lang="en-US" sz="2400" dirty="0" err="1" smtClean="0"/>
              <a:t>memberikan</a:t>
            </a:r>
            <a:r>
              <a:rPr lang="en-US" sz="2400" dirty="0" smtClean="0"/>
              <a:t> </a:t>
            </a:r>
            <a:r>
              <a:rPr lang="en-US" sz="2400" dirty="0" err="1" smtClean="0"/>
              <a:t>kebenaran</a:t>
            </a:r>
            <a:r>
              <a:rPr lang="en-US" sz="2400" dirty="0" smtClean="0"/>
              <a:t>, </a:t>
            </a:r>
            <a:r>
              <a:rPr lang="en-US" sz="2400" dirty="0" err="1" smtClean="0"/>
              <a:t>seperti</a:t>
            </a:r>
            <a:r>
              <a:rPr lang="en-US" sz="2400" dirty="0" smtClean="0"/>
              <a:t> </a:t>
            </a:r>
            <a:r>
              <a:rPr lang="en-US" sz="2400" dirty="0" err="1" smtClean="0"/>
              <a:t>halnya</a:t>
            </a:r>
            <a:r>
              <a:rPr lang="en-US" sz="2400" dirty="0" smtClean="0"/>
              <a:t> </a:t>
            </a:r>
            <a:r>
              <a:rPr lang="en-US" sz="2400" dirty="0" err="1" smtClean="0"/>
              <a:t>melihat</a:t>
            </a:r>
            <a:r>
              <a:rPr lang="en-US" sz="2400" dirty="0" smtClean="0"/>
              <a:t> </a:t>
            </a:r>
            <a:r>
              <a:rPr lang="en-US" sz="2400" dirty="0" err="1" smtClean="0"/>
              <a:t>ke</a:t>
            </a:r>
            <a:r>
              <a:rPr lang="en-US" sz="2400" dirty="0" smtClean="0"/>
              <a:t> </a:t>
            </a:r>
            <a:r>
              <a:rPr lang="en-US" sz="2400" dirty="0" err="1" smtClean="0"/>
              <a:t>cermin</a:t>
            </a:r>
            <a:r>
              <a:rPr lang="en-US" sz="2400" dirty="0" smtClean="0"/>
              <a:t> </a:t>
            </a:r>
            <a:r>
              <a:rPr lang="en-US" sz="2400" dirty="0" err="1" smtClean="0"/>
              <a:t>tidak</a:t>
            </a:r>
            <a:r>
              <a:rPr lang="en-US" sz="2400" dirty="0" smtClean="0"/>
              <a:t> </a:t>
            </a:r>
            <a:r>
              <a:rPr lang="en-US" sz="2400" dirty="0" err="1" smtClean="0"/>
              <a:t>dapat</a:t>
            </a:r>
            <a:r>
              <a:rPr lang="en-US" sz="2400" dirty="0" smtClean="0"/>
              <a:t> </a:t>
            </a:r>
            <a:r>
              <a:rPr lang="en-US" sz="2400" dirty="0" err="1" smtClean="0"/>
              <a:t>menghapus</a:t>
            </a:r>
            <a:r>
              <a:rPr lang="en-US" sz="2400" dirty="0" smtClean="0"/>
              <a:t> </a:t>
            </a:r>
            <a:r>
              <a:rPr lang="en-US" sz="2400" dirty="0" err="1" smtClean="0"/>
              <a:t>kerutan</a:t>
            </a:r>
            <a:r>
              <a:rPr lang="en-US" sz="2400" dirty="0" smtClean="0"/>
              <a:t> </a:t>
            </a:r>
            <a:r>
              <a:rPr lang="en-US" sz="2400" dirty="0" err="1" smtClean="0"/>
              <a:t>usia</a:t>
            </a:r>
            <a:r>
              <a:rPr lang="en-US" sz="2400" dirty="0" smtClean="0"/>
              <a:t>. </a:t>
            </a:r>
            <a:r>
              <a:rPr lang="en-US" sz="2400" dirty="0" err="1" smtClean="0">
                <a:solidFill>
                  <a:srgbClr val="C00000"/>
                </a:solidFill>
                <a:latin typeface="Berlin Sans FB" pitchFamily="34" charset="0"/>
              </a:rPr>
              <a:t>Untuk</a:t>
            </a:r>
            <a:r>
              <a:rPr lang="en-US" sz="2400" dirty="0" smtClean="0">
                <a:solidFill>
                  <a:srgbClr val="C00000"/>
                </a:solidFill>
                <a:latin typeface="Berlin Sans FB" pitchFamily="34" charset="0"/>
              </a:rPr>
              <a:t> </a:t>
            </a:r>
            <a:r>
              <a:rPr lang="en-US" sz="2400" dirty="0" err="1" smtClean="0">
                <a:solidFill>
                  <a:srgbClr val="C00000"/>
                </a:solidFill>
                <a:latin typeface="Berlin Sans FB" pitchFamily="34" charset="0"/>
              </a:rPr>
              <a:t>kebenaran</a:t>
            </a:r>
            <a:r>
              <a:rPr lang="en-US" sz="2400" dirty="0" smtClean="0">
                <a:solidFill>
                  <a:srgbClr val="C00000"/>
                </a:solidFill>
                <a:latin typeface="Berlin Sans FB" pitchFamily="34" charset="0"/>
              </a:rPr>
              <a:t> yang </a:t>
            </a:r>
            <a:r>
              <a:rPr lang="en-US" sz="2400" dirty="0" err="1" smtClean="0">
                <a:solidFill>
                  <a:srgbClr val="C00000"/>
                </a:solidFill>
                <a:latin typeface="Berlin Sans FB" pitchFamily="34" charset="0"/>
              </a:rPr>
              <a:t>sempurna</a:t>
            </a:r>
            <a:r>
              <a:rPr lang="en-US" sz="2400" dirty="0" smtClean="0">
                <a:solidFill>
                  <a:srgbClr val="C00000"/>
                </a:solidFill>
                <a:latin typeface="Berlin Sans FB" pitchFamily="34" charset="0"/>
              </a:rPr>
              <a:t>, </a:t>
            </a:r>
            <a:r>
              <a:rPr lang="en-US" sz="2400" dirty="0" err="1" smtClean="0">
                <a:solidFill>
                  <a:srgbClr val="C00000"/>
                </a:solidFill>
                <a:latin typeface="Berlin Sans FB" pitchFamily="34" charset="0"/>
              </a:rPr>
              <a:t>kita</a:t>
            </a:r>
            <a:r>
              <a:rPr lang="en-US" sz="2400" dirty="0" smtClean="0">
                <a:solidFill>
                  <a:srgbClr val="C00000"/>
                </a:solidFill>
                <a:latin typeface="Berlin Sans FB" pitchFamily="34" charset="0"/>
              </a:rPr>
              <a:t> </a:t>
            </a:r>
            <a:r>
              <a:rPr lang="en-US" sz="2400" dirty="0" err="1" smtClean="0">
                <a:solidFill>
                  <a:srgbClr val="C00000"/>
                </a:solidFill>
                <a:latin typeface="Berlin Sans FB" pitchFamily="34" charset="0"/>
              </a:rPr>
              <a:t>membutuhkan</a:t>
            </a:r>
            <a:r>
              <a:rPr lang="en-US" sz="2400" dirty="0" smtClean="0">
                <a:solidFill>
                  <a:srgbClr val="C00000"/>
                </a:solidFill>
                <a:latin typeface="Berlin Sans FB" pitchFamily="34" charset="0"/>
              </a:rPr>
              <a:t> </a:t>
            </a:r>
            <a:r>
              <a:rPr lang="en-US" sz="2400" dirty="0" err="1" smtClean="0">
                <a:solidFill>
                  <a:srgbClr val="C00000"/>
                </a:solidFill>
                <a:latin typeface="Berlin Sans FB" pitchFamily="34" charset="0"/>
              </a:rPr>
              <a:t>Yesus</a:t>
            </a:r>
            <a:r>
              <a:rPr lang="en-US" sz="2400" dirty="0" smtClean="0">
                <a:solidFill>
                  <a:srgbClr val="C00000"/>
                </a:solidFill>
                <a:latin typeface="Berlin Sans FB" pitchFamily="34" charset="0"/>
              </a:rPr>
              <a:t> </a:t>
            </a:r>
            <a:r>
              <a:rPr lang="en-US" sz="2400" dirty="0" err="1" smtClean="0">
                <a:solidFill>
                  <a:srgbClr val="C00000"/>
                </a:solidFill>
                <a:latin typeface="Berlin Sans FB" pitchFamily="34" charset="0"/>
              </a:rPr>
              <a:t>sebagai</a:t>
            </a:r>
            <a:r>
              <a:rPr lang="en-US" sz="2400" dirty="0" smtClean="0">
                <a:solidFill>
                  <a:srgbClr val="C00000"/>
                </a:solidFill>
                <a:latin typeface="Berlin Sans FB" pitchFamily="34" charset="0"/>
              </a:rPr>
              <a:t> </a:t>
            </a:r>
            <a:r>
              <a:rPr lang="en-US" sz="2400" dirty="0" err="1" smtClean="0">
                <a:solidFill>
                  <a:srgbClr val="C00000"/>
                </a:solidFill>
                <a:latin typeface="Berlin Sans FB" pitchFamily="34" charset="0"/>
              </a:rPr>
              <a:t>Pengganti</a:t>
            </a:r>
            <a:r>
              <a:rPr lang="en-US" sz="2400" dirty="0" smtClean="0">
                <a:solidFill>
                  <a:srgbClr val="C00000"/>
                </a:solidFill>
                <a:latin typeface="Berlin Sans FB" pitchFamily="34" charset="0"/>
              </a:rPr>
              <a:t> </a:t>
            </a:r>
            <a:r>
              <a:rPr lang="en-US" sz="2400" dirty="0" err="1" smtClean="0">
                <a:solidFill>
                  <a:srgbClr val="C00000"/>
                </a:solidFill>
                <a:latin typeface="Berlin Sans FB" pitchFamily="34" charset="0"/>
              </a:rPr>
              <a:t>kita</a:t>
            </a:r>
            <a:r>
              <a:rPr lang="en-US" sz="2400" dirty="0" smtClean="0">
                <a:solidFill>
                  <a:srgbClr val="C00000"/>
                </a:solidFill>
                <a:latin typeface="Berlin Sans FB" pitchFamily="34" charset="0"/>
              </a:rPr>
              <a:t>.</a:t>
            </a:r>
            <a:endParaRPr lang="en-US" sz="2400" dirty="0">
              <a:solidFill>
                <a:srgbClr val="C00000"/>
              </a:solidFill>
              <a:latin typeface="Berlin Sans FB" pitchFamily="34" charset="0"/>
            </a:endParaRPr>
          </a:p>
        </p:txBody>
      </p:sp>
    </p:spTree>
    <p:extLst>
      <p:ext uri="{BB962C8B-B14F-4D97-AF65-F5344CB8AC3E}">
        <p14:creationId xmlns:p14="http://schemas.microsoft.com/office/powerpoint/2010/main" val="194004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48680"/>
            <a:ext cx="8229600" cy="1143000"/>
          </a:xfrm>
        </p:spPr>
        <p:txBody>
          <a:bodyPr>
            <a:normAutofit/>
          </a:bodyPr>
          <a:lstStyle/>
          <a:p>
            <a:r>
              <a:rPr lang="en-US" sz="6000" dirty="0" smtClean="0">
                <a:solidFill>
                  <a:schemeClr val="bg1"/>
                </a:solidFill>
                <a:latin typeface="Berlin Sans FB Demi" pitchFamily="34" charset="0"/>
              </a:rPr>
              <a:t>IBRANI 10:4</a:t>
            </a:r>
            <a:endParaRPr lang="en-US" sz="6000" dirty="0">
              <a:solidFill>
                <a:schemeClr val="bg1"/>
              </a:solidFill>
              <a:latin typeface="Berlin Sans FB Demi" pitchFamily="34" charset="0"/>
            </a:endParaRPr>
          </a:p>
        </p:txBody>
      </p:sp>
      <p:sp>
        <p:nvSpPr>
          <p:cNvPr id="3" name="Content Placeholder 2"/>
          <p:cNvSpPr>
            <a:spLocks noGrp="1"/>
          </p:cNvSpPr>
          <p:nvPr>
            <p:ph idx="1"/>
          </p:nvPr>
        </p:nvSpPr>
        <p:spPr>
          <a:xfrm>
            <a:off x="1043608" y="2204864"/>
            <a:ext cx="7715200" cy="3312368"/>
          </a:xfrm>
        </p:spPr>
        <p:txBody>
          <a:bodyPr>
            <a:normAutofit/>
          </a:bodyPr>
          <a:lstStyle/>
          <a:p>
            <a:pPr marL="0" indent="0">
              <a:buNone/>
            </a:pPr>
            <a:r>
              <a:rPr lang="en-US" sz="4400" dirty="0" err="1" smtClean="0">
                <a:solidFill>
                  <a:schemeClr val="bg1"/>
                </a:solidFill>
                <a:latin typeface="Berlin Sans FB Demi" pitchFamily="34" charset="0"/>
              </a:rPr>
              <a:t>Sebab</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tidak</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mungkin</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darah</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lembu</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jantan</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atau</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darah</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domba</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jantan</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menghapuskan</a:t>
            </a:r>
            <a:r>
              <a:rPr lang="en-US" sz="4400" dirty="0" smtClean="0">
                <a:solidFill>
                  <a:schemeClr val="bg1"/>
                </a:solidFill>
                <a:latin typeface="Berlin Sans FB Demi" pitchFamily="34" charset="0"/>
              </a:rPr>
              <a:t> </a:t>
            </a:r>
            <a:r>
              <a:rPr lang="en-US" sz="4400" dirty="0" err="1" smtClean="0">
                <a:solidFill>
                  <a:schemeClr val="bg1"/>
                </a:solidFill>
                <a:latin typeface="Berlin Sans FB Demi" pitchFamily="34" charset="0"/>
              </a:rPr>
              <a:t>dosa</a:t>
            </a:r>
            <a:r>
              <a:rPr lang="en-US" sz="4400" dirty="0" smtClean="0">
                <a:solidFill>
                  <a:schemeClr val="bg1"/>
                </a:solidFill>
                <a:latin typeface="Berlin Sans FB Demi" pitchFamily="34" charset="0"/>
              </a:rPr>
              <a:t>.</a:t>
            </a:r>
            <a:endParaRPr lang="en-US" sz="4400" dirty="0">
              <a:solidFill>
                <a:schemeClr val="bg1"/>
              </a:solidFill>
              <a:latin typeface="Berlin Sans FB Demi" pitchFamily="34" charset="0"/>
            </a:endParaRPr>
          </a:p>
        </p:txBody>
      </p:sp>
    </p:spTree>
    <p:extLst>
      <p:ext uri="{BB962C8B-B14F-4D97-AF65-F5344CB8AC3E}">
        <p14:creationId xmlns:p14="http://schemas.microsoft.com/office/powerpoint/2010/main" val="2516811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88"/>
            <a:ext cx="91673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6048672" cy="155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200" dirty="0" smtClean="0">
                <a:solidFill>
                  <a:srgbClr val="FFFF00"/>
                </a:solidFill>
                <a:latin typeface="Impact" pitchFamily="34" charset="0"/>
              </a:rPr>
              <a:t>BARU DAN DIPERBARUI</a:t>
            </a:r>
            <a:r>
              <a:rPr lang="en-US" sz="3200" dirty="0" smtClean="0"/>
              <a:t/>
            </a:r>
            <a:br>
              <a:rPr lang="en-US" sz="3200" dirty="0" smtClean="0"/>
            </a:br>
            <a:r>
              <a:rPr lang="en-US" sz="2800" dirty="0" err="1" smtClean="0">
                <a:solidFill>
                  <a:schemeClr val="bg1"/>
                </a:solidFill>
                <a:latin typeface="Bernard MT Condensed" pitchFamily="18" charset="0"/>
              </a:rPr>
              <a:t>Senin</a:t>
            </a:r>
            <a:r>
              <a:rPr lang="en-US" sz="2800" dirty="0" smtClean="0">
                <a:solidFill>
                  <a:schemeClr val="bg1"/>
                </a:solidFill>
                <a:latin typeface="Bernard MT Condensed" pitchFamily="18" charset="0"/>
              </a:rPr>
              <a:t>, 14 </a:t>
            </a:r>
            <a:r>
              <a:rPr lang="en-US" sz="2800" dirty="0" err="1" smtClean="0">
                <a:solidFill>
                  <a:schemeClr val="bg1"/>
                </a:solidFill>
                <a:latin typeface="Bernard MT Condensed" pitchFamily="18" charset="0"/>
              </a:rPr>
              <a:t>Februari</a:t>
            </a:r>
            <a:r>
              <a:rPr lang="en-US" sz="2800" dirty="0" smtClean="0">
                <a:solidFill>
                  <a:schemeClr val="bg1"/>
                </a:solidFill>
                <a:latin typeface="Bernard MT Condensed" pitchFamily="18" charset="0"/>
              </a:rPr>
              <a:t> 2022</a:t>
            </a:r>
            <a:endParaRPr lang="en-US" sz="2800" dirty="0">
              <a:solidFill>
                <a:schemeClr val="bg1"/>
              </a:solidFill>
              <a:latin typeface="Bernard MT Condensed" pitchFamily="18" charset="0"/>
            </a:endParaRPr>
          </a:p>
        </p:txBody>
      </p:sp>
      <p:sp>
        <p:nvSpPr>
          <p:cNvPr id="3" name="Content Placeholder 2"/>
          <p:cNvSpPr>
            <a:spLocks noGrp="1"/>
          </p:cNvSpPr>
          <p:nvPr>
            <p:ph idx="1"/>
          </p:nvPr>
        </p:nvSpPr>
        <p:spPr>
          <a:xfrm>
            <a:off x="323528" y="1772816"/>
            <a:ext cx="5915000" cy="4680520"/>
          </a:xfrm>
          <a:solidFill>
            <a:schemeClr val="accent5">
              <a:lumMod val="20000"/>
              <a:lumOff val="80000"/>
            </a:schemeClr>
          </a:solidFill>
        </p:spPr>
        <p:txBody>
          <a:bodyPr>
            <a:normAutofit/>
          </a:bodyPr>
          <a:lstStyle/>
          <a:p>
            <a:pPr marL="0" indent="0">
              <a:buNone/>
            </a:pPr>
            <a:r>
              <a:rPr lang="en-US" sz="2800" dirty="0" err="1" smtClean="0">
                <a:latin typeface="Berlin Sans FB Demi" pitchFamily="34" charset="0"/>
              </a:rPr>
              <a:t>Ibrani</a:t>
            </a:r>
            <a:r>
              <a:rPr lang="en-US" sz="2800" dirty="0" smtClean="0">
                <a:latin typeface="Berlin Sans FB Demi" pitchFamily="34" charset="0"/>
              </a:rPr>
              <a:t> 8:10 </a:t>
            </a:r>
          </a:p>
          <a:p>
            <a:pPr marL="0" indent="0">
              <a:buNone/>
            </a:pPr>
            <a:r>
              <a:rPr lang="en-US" sz="2800" dirty="0" err="1" smtClean="0">
                <a:latin typeface="Berlin Sans FB" pitchFamily="34" charset="0"/>
              </a:rPr>
              <a:t>Maka</a:t>
            </a:r>
            <a:r>
              <a:rPr lang="en-US" sz="2800" dirty="0" smtClean="0">
                <a:latin typeface="Berlin Sans FB" pitchFamily="34" charset="0"/>
              </a:rPr>
              <a:t> </a:t>
            </a:r>
            <a:r>
              <a:rPr lang="en-US" sz="2800" dirty="0" err="1" smtClean="0">
                <a:latin typeface="Berlin Sans FB" pitchFamily="34" charset="0"/>
              </a:rPr>
              <a:t>inilah</a:t>
            </a:r>
            <a:r>
              <a:rPr lang="en-US" sz="2800" dirty="0" smtClean="0">
                <a:latin typeface="Berlin Sans FB" pitchFamily="34" charset="0"/>
              </a:rPr>
              <a:t> </a:t>
            </a:r>
            <a:r>
              <a:rPr lang="en-US" sz="2800" dirty="0" err="1" smtClean="0">
                <a:latin typeface="Berlin Sans FB" pitchFamily="34" charset="0"/>
              </a:rPr>
              <a:t>perjanjian</a:t>
            </a:r>
            <a:r>
              <a:rPr lang="en-US" sz="2800" dirty="0" smtClean="0">
                <a:latin typeface="Berlin Sans FB" pitchFamily="34" charset="0"/>
              </a:rPr>
              <a:t> yang </a:t>
            </a:r>
            <a:r>
              <a:rPr lang="en-US" sz="2800" dirty="0" err="1" smtClean="0">
                <a:latin typeface="Berlin Sans FB" pitchFamily="34" charset="0"/>
              </a:rPr>
              <a:t>Kuadakan</a:t>
            </a:r>
            <a:r>
              <a:rPr lang="en-US" sz="2800" dirty="0" smtClean="0">
                <a:latin typeface="Berlin Sans FB" pitchFamily="34" charset="0"/>
              </a:rPr>
              <a:t> </a:t>
            </a:r>
            <a:r>
              <a:rPr lang="en-US" sz="2800" dirty="0" err="1" smtClean="0">
                <a:latin typeface="Berlin Sans FB" pitchFamily="34" charset="0"/>
              </a:rPr>
              <a:t>dengan</a:t>
            </a:r>
            <a:r>
              <a:rPr lang="en-US" sz="2800" dirty="0" smtClean="0">
                <a:latin typeface="Berlin Sans FB" pitchFamily="34" charset="0"/>
              </a:rPr>
              <a:t> </a:t>
            </a:r>
            <a:r>
              <a:rPr lang="en-US" sz="2800" dirty="0" err="1" smtClean="0">
                <a:latin typeface="Berlin Sans FB" pitchFamily="34" charset="0"/>
              </a:rPr>
              <a:t>kaum</a:t>
            </a:r>
            <a:r>
              <a:rPr lang="en-US" sz="2800" dirty="0" smtClean="0">
                <a:latin typeface="Berlin Sans FB" pitchFamily="34" charset="0"/>
              </a:rPr>
              <a:t> Israel </a:t>
            </a:r>
            <a:r>
              <a:rPr lang="en-US" sz="2800" dirty="0" err="1" smtClean="0">
                <a:latin typeface="Berlin Sans FB" pitchFamily="34" charset="0"/>
              </a:rPr>
              <a:t>sesudah</a:t>
            </a:r>
            <a:r>
              <a:rPr lang="en-US" sz="2800" dirty="0" smtClean="0">
                <a:latin typeface="Berlin Sans FB" pitchFamily="34" charset="0"/>
              </a:rPr>
              <a:t> </a:t>
            </a:r>
            <a:r>
              <a:rPr lang="en-US" sz="2800" dirty="0" err="1" smtClean="0">
                <a:latin typeface="Berlin Sans FB" pitchFamily="34" charset="0"/>
              </a:rPr>
              <a:t>waktu</a:t>
            </a:r>
            <a:r>
              <a:rPr lang="en-US" sz="2800" dirty="0" smtClean="0">
                <a:latin typeface="Berlin Sans FB" pitchFamily="34" charset="0"/>
              </a:rPr>
              <a:t> </a:t>
            </a:r>
            <a:r>
              <a:rPr lang="en-US" sz="2800" dirty="0" err="1" smtClean="0">
                <a:latin typeface="Berlin Sans FB" pitchFamily="34" charset="0"/>
              </a:rPr>
              <a:t>itu</a:t>
            </a:r>
            <a:r>
              <a:rPr lang="en-US" sz="2800" dirty="0" smtClean="0">
                <a:latin typeface="Berlin Sans FB" pitchFamily="34" charset="0"/>
              </a:rPr>
              <a:t>, </a:t>
            </a:r>
            <a:r>
              <a:rPr lang="en-US" sz="2800" dirty="0" err="1" smtClean="0">
                <a:latin typeface="Berlin Sans FB" pitchFamily="34" charset="0"/>
              </a:rPr>
              <a:t>demikianlah</a:t>
            </a:r>
            <a:r>
              <a:rPr lang="en-US" sz="2800" dirty="0" smtClean="0">
                <a:latin typeface="Berlin Sans FB" pitchFamily="34" charset="0"/>
              </a:rPr>
              <a:t> </a:t>
            </a:r>
            <a:r>
              <a:rPr lang="en-US" sz="2800" dirty="0" err="1" smtClean="0">
                <a:latin typeface="Berlin Sans FB" pitchFamily="34" charset="0"/>
              </a:rPr>
              <a:t>firman</a:t>
            </a:r>
            <a:r>
              <a:rPr lang="en-US" sz="2800" dirty="0" smtClean="0">
                <a:latin typeface="Berlin Sans FB" pitchFamily="34" charset="0"/>
              </a:rPr>
              <a:t> </a:t>
            </a:r>
            <a:r>
              <a:rPr lang="en-US" sz="2800" dirty="0" err="1" smtClean="0">
                <a:latin typeface="Berlin Sans FB" pitchFamily="34" charset="0"/>
              </a:rPr>
              <a:t>Tuhan</a:t>
            </a:r>
            <a:r>
              <a:rPr lang="en-US" sz="2800" dirty="0" smtClean="0">
                <a:latin typeface="Berlin Sans FB" pitchFamily="34" charset="0"/>
              </a:rPr>
              <a:t>. "</a:t>
            </a:r>
            <a:r>
              <a:rPr lang="en-US" sz="2800" dirty="0" err="1" smtClean="0">
                <a:latin typeface="Berlin Sans FB" pitchFamily="34" charset="0"/>
              </a:rPr>
              <a:t>Aku</a:t>
            </a:r>
            <a:r>
              <a:rPr lang="en-US" sz="2800" dirty="0" smtClean="0">
                <a:latin typeface="Berlin Sans FB" pitchFamily="34" charset="0"/>
              </a:rPr>
              <a:t> </a:t>
            </a:r>
            <a:r>
              <a:rPr lang="en-US" sz="2800" dirty="0" err="1" smtClean="0">
                <a:latin typeface="Berlin Sans FB" pitchFamily="34" charset="0"/>
              </a:rPr>
              <a:t>akan</a:t>
            </a:r>
            <a:r>
              <a:rPr lang="en-US" sz="2800" dirty="0" smtClean="0">
                <a:latin typeface="Berlin Sans FB" pitchFamily="34" charset="0"/>
              </a:rPr>
              <a:t> </a:t>
            </a:r>
            <a:r>
              <a:rPr lang="en-US" sz="2800" dirty="0" err="1" smtClean="0">
                <a:latin typeface="Berlin Sans FB" pitchFamily="34" charset="0"/>
              </a:rPr>
              <a:t>menaruh</a:t>
            </a:r>
            <a:r>
              <a:rPr lang="en-US" sz="2800" dirty="0" smtClean="0">
                <a:latin typeface="Berlin Sans FB" pitchFamily="34" charset="0"/>
              </a:rPr>
              <a:t> </a:t>
            </a:r>
            <a:r>
              <a:rPr lang="en-US" sz="2800" dirty="0" err="1" smtClean="0">
                <a:latin typeface="Berlin Sans FB" pitchFamily="34" charset="0"/>
              </a:rPr>
              <a:t>hukum</a:t>
            </a:r>
            <a:r>
              <a:rPr lang="en-US" sz="2800" dirty="0" smtClean="0">
                <a:latin typeface="Berlin Sans FB" pitchFamily="34" charset="0"/>
              </a:rPr>
              <a:t>-Ku </a:t>
            </a:r>
            <a:r>
              <a:rPr lang="en-US" sz="2800" dirty="0" err="1" smtClean="0">
                <a:latin typeface="Berlin Sans FB" pitchFamily="34" charset="0"/>
              </a:rPr>
              <a:t>dalam</a:t>
            </a:r>
            <a:r>
              <a:rPr lang="en-US" sz="2800" dirty="0" smtClean="0">
                <a:latin typeface="Berlin Sans FB" pitchFamily="34" charset="0"/>
              </a:rPr>
              <a:t> </a:t>
            </a:r>
            <a:r>
              <a:rPr lang="en-US" sz="2800" dirty="0" err="1" smtClean="0">
                <a:latin typeface="Berlin Sans FB" pitchFamily="34" charset="0"/>
              </a:rPr>
              <a:t>akal</a:t>
            </a:r>
            <a:r>
              <a:rPr lang="en-US" sz="2800" dirty="0" smtClean="0">
                <a:latin typeface="Berlin Sans FB" pitchFamily="34" charset="0"/>
              </a:rPr>
              <a:t> </a:t>
            </a:r>
            <a:r>
              <a:rPr lang="en-US" sz="2800" dirty="0" err="1" smtClean="0">
                <a:latin typeface="Berlin Sans FB" pitchFamily="34" charset="0"/>
              </a:rPr>
              <a:t>budi</a:t>
            </a:r>
            <a:r>
              <a:rPr lang="en-US" sz="2800" dirty="0" smtClean="0">
                <a:latin typeface="Berlin Sans FB" pitchFamily="34" charset="0"/>
              </a:rPr>
              <a:t> </a:t>
            </a:r>
            <a:r>
              <a:rPr lang="en-US" sz="2800" dirty="0" err="1" smtClean="0">
                <a:latin typeface="Berlin Sans FB" pitchFamily="34" charset="0"/>
              </a:rPr>
              <a:t>mereka</a:t>
            </a:r>
            <a:r>
              <a:rPr lang="en-US" sz="2800" dirty="0" smtClean="0">
                <a:latin typeface="Berlin Sans FB" pitchFamily="34" charset="0"/>
              </a:rPr>
              <a:t> </a:t>
            </a:r>
            <a:r>
              <a:rPr lang="en-US" sz="2800" dirty="0" err="1" smtClean="0">
                <a:latin typeface="Berlin Sans FB" pitchFamily="34" charset="0"/>
              </a:rPr>
              <a:t>dan</a:t>
            </a:r>
            <a:r>
              <a:rPr lang="en-US" sz="2800" dirty="0" smtClean="0">
                <a:latin typeface="Berlin Sans FB" pitchFamily="34" charset="0"/>
              </a:rPr>
              <a:t> </a:t>
            </a:r>
            <a:r>
              <a:rPr lang="en-US" sz="2800" dirty="0" err="1" smtClean="0">
                <a:latin typeface="Berlin Sans FB" pitchFamily="34" charset="0"/>
              </a:rPr>
              <a:t>menuliskannya</a:t>
            </a:r>
            <a:r>
              <a:rPr lang="en-US" sz="2800" dirty="0" smtClean="0">
                <a:latin typeface="Berlin Sans FB" pitchFamily="34" charset="0"/>
              </a:rPr>
              <a:t> </a:t>
            </a:r>
            <a:r>
              <a:rPr lang="en-US" sz="2800" dirty="0" err="1" smtClean="0">
                <a:latin typeface="Berlin Sans FB" pitchFamily="34" charset="0"/>
              </a:rPr>
              <a:t>dalam</a:t>
            </a:r>
            <a:r>
              <a:rPr lang="en-US" sz="2800" dirty="0" smtClean="0">
                <a:latin typeface="Berlin Sans FB" pitchFamily="34" charset="0"/>
              </a:rPr>
              <a:t> </a:t>
            </a:r>
            <a:r>
              <a:rPr lang="en-US" sz="2800" dirty="0" err="1" smtClean="0">
                <a:latin typeface="Berlin Sans FB" pitchFamily="34" charset="0"/>
              </a:rPr>
              <a:t>hati</a:t>
            </a:r>
            <a:r>
              <a:rPr lang="en-US" sz="2800" dirty="0" smtClean="0">
                <a:latin typeface="Berlin Sans FB" pitchFamily="34" charset="0"/>
              </a:rPr>
              <a:t> </a:t>
            </a:r>
            <a:r>
              <a:rPr lang="en-US" sz="2800" dirty="0" err="1" smtClean="0">
                <a:latin typeface="Berlin Sans FB" pitchFamily="34" charset="0"/>
              </a:rPr>
              <a:t>mereka</a:t>
            </a:r>
            <a:r>
              <a:rPr lang="en-US" sz="2800" dirty="0" smtClean="0">
                <a:latin typeface="Berlin Sans FB" pitchFamily="34" charset="0"/>
              </a:rPr>
              <a:t>, </a:t>
            </a:r>
            <a:r>
              <a:rPr lang="en-US" sz="2800" dirty="0" err="1" smtClean="0">
                <a:latin typeface="Berlin Sans FB" pitchFamily="34" charset="0"/>
              </a:rPr>
              <a:t>maka</a:t>
            </a:r>
            <a:r>
              <a:rPr lang="en-US" sz="2800" dirty="0" smtClean="0">
                <a:latin typeface="Berlin Sans FB" pitchFamily="34" charset="0"/>
              </a:rPr>
              <a:t> </a:t>
            </a:r>
            <a:r>
              <a:rPr lang="en-US" sz="2800" dirty="0" err="1" smtClean="0">
                <a:latin typeface="Berlin Sans FB" pitchFamily="34" charset="0"/>
              </a:rPr>
              <a:t>Aku</a:t>
            </a:r>
            <a:r>
              <a:rPr lang="en-US" sz="2800" dirty="0" smtClean="0">
                <a:latin typeface="Berlin Sans FB" pitchFamily="34" charset="0"/>
              </a:rPr>
              <a:t> </a:t>
            </a:r>
            <a:r>
              <a:rPr lang="en-US" sz="2800" dirty="0" err="1" smtClean="0">
                <a:latin typeface="Berlin Sans FB" pitchFamily="34" charset="0"/>
              </a:rPr>
              <a:t>akan</a:t>
            </a:r>
            <a:r>
              <a:rPr lang="en-US" sz="2800" dirty="0" smtClean="0">
                <a:latin typeface="Berlin Sans FB" pitchFamily="34" charset="0"/>
              </a:rPr>
              <a:t> </a:t>
            </a:r>
            <a:r>
              <a:rPr lang="en-US" sz="2800" dirty="0" err="1" smtClean="0">
                <a:latin typeface="Berlin Sans FB" pitchFamily="34" charset="0"/>
              </a:rPr>
              <a:t>menjadi</a:t>
            </a:r>
            <a:r>
              <a:rPr lang="en-US" sz="2800" dirty="0" smtClean="0">
                <a:latin typeface="Berlin Sans FB" pitchFamily="34" charset="0"/>
              </a:rPr>
              <a:t> Allah </a:t>
            </a:r>
            <a:r>
              <a:rPr lang="en-US" sz="2800" dirty="0" err="1" smtClean="0">
                <a:latin typeface="Berlin Sans FB" pitchFamily="34" charset="0"/>
              </a:rPr>
              <a:t>mereka</a:t>
            </a:r>
            <a:r>
              <a:rPr lang="en-US" sz="2800" dirty="0" smtClean="0">
                <a:latin typeface="Berlin Sans FB" pitchFamily="34" charset="0"/>
              </a:rPr>
              <a:t> </a:t>
            </a:r>
            <a:r>
              <a:rPr lang="en-US" sz="2800" dirty="0" err="1" smtClean="0">
                <a:latin typeface="Berlin Sans FB" pitchFamily="34" charset="0"/>
              </a:rPr>
              <a:t>dan</a:t>
            </a:r>
            <a:r>
              <a:rPr lang="en-US" sz="2800" dirty="0" smtClean="0">
                <a:latin typeface="Berlin Sans FB" pitchFamily="34" charset="0"/>
              </a:rPr>
              <a:t> </a:t>
            </a:r>
            <a:r>
              <a:rPr lang="en-US" sz="2800" dirty="0" err="1" smtClean="0">
                <a:latin typeface="Berlin Sans FB" pitchFamily="34" charset="0"/>
              </a:rPr>
              <a:t>mereka</a:t>
            </a:r>
            <a:r>
              <a:rPr lang="en-US" sz="2800" dirty="0" smtClean="0">
                <a:latin typeface="Berlin Sans FB" pitchFamily="34" charset="0"/>
              </a:rPr>
              <a:t> </a:t>
            </a:r>
            <a:r>
              <a:rPr lang="en-US" sz="2800" dirty="0" err="1" smtClean="0">
                <a:latin typeface="Berlin Sans FB" pitchFamily="34" charset="0"/>
              </a:rPr>
              <a:t>akan</a:t>
            </a:r>
            <a:r>
              <a:rPr lang="en-US" sz="2800" dirty="0" smtClean="0">
                <a:latin typeface="Berlin Sans FB" pitchFamily="34" charset="0"/>
              </a:rPr>
              <a:t> </a:t>
            </a:r>
            <a:r>
              <a:rPr lang="en-US" sz="2800" dirty="0" err="1" smtClean="0">
                <a:latin typeface="Berlin Sans FB" pitchFamily="34" charset="0"/>
              </a:rPr>
              <a:t>menjadi</a:t>
            </a:r>
            <a:r>
              <a:rPr lang="en-US" sz="2800" dirty="0" smtClean="0">
                <a:latin typeface="Berlin Sans FB" pitchFamily="34" charset="0"/>
              </a:rPr>
              <a:t> </a:t>
            </a:r>
            <a:r>
              <a:rPr lang="en-US" sz="2800" dirty="0" err="1" smtClean="0">
                <a:latin typeface="Berlin Sans FB" pitchFamily="34" charset="0"/>
              </a:rPr>
              <a:t>umat</a:t>
            </a:r>
            <a:r>
              <a:rPr lang="en-US" sz="2800" dirty="0" smtClean="0">
                <a:latin typeface="Berlin Sans FB" pitchFamily="34" charset="0"/>
              </a:rPr>
              <a:t>-Ku”.</a:t>
            </a:r>
            <a:endParaRPr lang="en-US" sz="2800" dirty="0">
              <a:latin typeface="Berlin Sans FB"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2276872"/>
            <a:ext cx="3267075"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212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74638"/>
            <a:ext cx="9144000" cy="1282154"/>
          </a:xfrm>
          <a:solidFill>
            <a:schemeClr val="accent4">
              <a:lumMod val="50000"/>
            </a:schemeClr>
          </a:solidFill>
        </p:spPr>
        <p:txBody>
          <a:bodyPr>
            <a:noAutofit/>
          </a:bodyPr>
          <a:lstStyle/>
          <a:p>
            <a:r>
              <a:rPr lang="en-US" sz="2800" dirty="0" err="1" smtClean="0">
                <a:solidFill>
                  <a:schemeClr val="bg1"/>
                </a:solidFill>
                <a:latin typeface="Berlin Sans FB Demi" pitchFamily="34" charset="0"/>
              </a:rPr>
              <a:t>Bagaimana</a:t>
            </a:r>
            <a:r>
              <a:rPr lang="en-US" sz="2800" dirty="0" smtClean="0">
                <a:solidFill>
                  <a:schemeClr val="bg1"/>
                </a:solidFill>
                <a:latin typeface="Berlin Sans FB Demi" pitchFamily="34" charset="0"/>
              </a:rPr>
              <a:t> </a:t>
            </a:r>
            <a:r>
              <a:rPr lang="en-US" sz="2800" dirty="0" err="1" smtClean="0">
                <a:solidFill>
                  <a:schemeClr val="bg1"/>
                </a:solidFill>
                <a:latin typeface="Berlin Sans FB Demi" pitchFamily="34" charset="0"/>
              </a:rPr>
              <a:t>kita</a:t>
            </a:r>
            <a:r>
              <a:rPr lang="en-US" sz="2800" dirty="0" smtClean="0">
                <a:solidFill>
                  <a:schemeClr val="bg1"/>
                </a:solidFill>
                <a:latin typeface="Berlin Sans FB Demi" pitchFamily="34" charset="0"/>
              </a:rPr>
              <a:t> </a:t>
            </a:r>
            <a:r>
              <a:rPr lang="en-US" sz="2800" dirty="0" err="1" smtClean="0">
                <a:solidFill>
                  <a:schemeClr val="bg1"/>
                </a:solidFill>
                <a:latin typeface="Berlin Sans FB Demi" pitchFamily="34" charset="0"/>
              </a:rPr>
              <a:t>memahami</a:t>
            </a:r>
            <a:r>
              <a:rPr lang="en-US" sz="2800" dirty="0" smtClean="0">
                <a:solidFill>
                  <a:schemeClr val="bg1"/>
                </a:solidFill>
                <a:latin typeface="Berlin Sans FB Demi" pitchFamily="34" charset="0"/>
              </a:rPr>
              <a:t> </a:t>
            </a:r>
            <a:r>
              <a:rPr lang="en-US" sz="2800" dirty="0" err="1" smtClean="0">
                <a:solidFill>
                  <a:schemeClr val="bg1"/>
                </a:solidFill>
                <a:latin typeface="Berlin Sans FB Demi" pitchFamily="34" charset="0"/>
              </a:rPr>
              <a:t>sifat</a:t>
            </a:r>
            <a:r>
              <a:rPr lang="en-US" sz="2800" dirty="0" smtClean="0">
                <a:solidFill>
                  <a:schemeClr val="bg1"/>
                </a:solidFill>
                <a:latin typeface="Berlin Sans FB Demi" pitchFamily="34" charset="0"/>
              </a:rPr>
              <a:t> </a:t>
            </a:r>
            <a:r>
              <a:rPr lang="en-US" sz="2800" dirty="0" err="1" smtClean="0">
                <a:solidFill>
                  <a:schemeClr val="bg1"/>
                </a:solidFill>
                <a:latin typeface="Berlin Sans FB Demi" pitchFamily="34" charset="0"/>
              </a:rPr>
              <a:t>perjanjian</a:t>
            </a:r>
            <a:r>
              <a:rPr lang="en-US" sz="2800" dirty="0" smtClean="0">
                <a:solidFill>
                  <a:schemeClr val="bg1"/>
                </a:solidFill>
                <a:latin typeface="Berlin Sans FB Demi" pitchFamily="34" charset="0"/>
              </a:rPr>
              <a:t> </a:t>
            </a:r>
            <a:r>
              <a:rPr lang="en-US" sz="2800" dirty="0" err="1" smtClean="0">
                <a:solidFill>
                  <a:schemeClr val="bg1"/>
                </a:solidFill>
                <a:latin typeface="Berlin Sans FB Demi" pitchFamily="34" charset="0"/>
              </a:rPr>
              <a:t>baru</a:t>
            </a:r>
            <a:r>
              <a:rPr lang="en-US" sz="2800" dirty="0" smtClean="0">
                <a:solidFill>
                  <a:schemeClr val="bg1"/>
                </a:solidFill>
                <a:latin typeface="Berlin Sans FB Demi" pitchFamily="34" charset="0"/>
              </a:rPr>
              <a:t> yang </a:t>
            </a:r>
            <a:r>
              <a:rPr lang="en-US" sz="2800" dirty="0" err="1" smtClean="0">
                <a:solidFill>
                  <a:schemeClr val="bg1"/>
                </a:solidFill>
                <a:latin typeface="Berlin Sans FB Demi" pitchFamily="34" charset="0"/>
              </a:rPr>
              <a:t>Tuhan</a:t>
            </a:r>
            <a:r>
              <a:rPr lang="en-US" sz="2800" dirty="0" smtClean="0">
                <a:solidFill>
                  <a:schemeClr val="bg1"/>
                </a:solidFill>
                <a:latin typeface="Berlin Sans FB Demi" pitchFamily="34" charset="0"/>
              </a:rPr>
              <a:t> </a:t>
            </a:r>
            <a:r>
              <a:rPr lang="en-US" sz="2800" dirty="0" err="1" smtClean="0">
                <a:solidFill>
                  <a:schemeClr val="bg1"/>
                </a:solidFill>
                <a:latin typeface="Berlin Sans FB Demi" pitchFamily="34" charset="0"/>
              </a:rPr>
              <a:t>buat</a:t>
            </a:r>
            <a:r>
              <a:rPr lang="en-US" sz="2800" dirty="0" smtClean="0">
                <a:solidFill>
                  <a:schemeClr val="bg1"/>
                </a:solidFill>
                <a:latin typeface="Berlin Sans FB Demi" pitchFamily="34" charset="0"/>
              </a:rPr>
              <a:t> </a:t>
            </a:r>
            <a:r>
              <a:rPr lang="en-US" sz="2800" dirty="0" err="1" smtClean="0">
                <a:solidFill>
                  <a:schemeClr val="bg1"/>
                </a:solidFill>
                <a:latin typeface="Berlin Sans FB Demi" pitchFamily="34" charset="0"/>
              </a:rPr>
              <a:t>dengan</a:t>
            </a:r>
            <a:r>
              <a:rPr lang="en-US" sz="2800" dirty="0" smtClean="0">
                <a:solidFill>
                  <a:schemeClr val="bg1"/>
                </a:solidFill>
                <a:latin typeface="Berlin Sans FB Demi" pitchFamily="34" charset="0"/>
              </a:rPr>
              <a:t> </a:t>
            </a:r>
            <a:r>
              <a:rPr lang="en-US" sz="2800" dirty="0" err="1" smtClean="0">
                <a:solidFill>
                  <a:schemeClr val="bg1"/>
                </a:solidFill>
                <a:latin typeface="Berlin Sans FB Demi" pitchFamily="34" charset="0"/>
              </a:rPr>
              <a:t>umat-Nya</a:t>
            </a:r>
            <a:r>
              <a:rPr lang="en-US" sz="2800" dirty="0" smtClean="0">
                <a:solidFill>
                  <a:schemeClr val="bg1"/>
                </a:solidFill>
                <a:latin typeface="Berlin Sans FB Demi" pitchFamily="34" charset="0"/>
              </a:rPr>
              <a:t>? </a:t>
            </a:r>
            <a:r>
              <a:rPr lang="en-US" sz="2800" dirty="0" err="1" smtClean="0">
                <a:solidFill>
                  <a:schemeClr val="bg1"/>
                </a:solidFill>
                <a:latin typeface="Berlin Sans FB Demi" pitchFamily="34" charset="0"/>
              </a:rPr>
              <a:t>Ibrani</a:t>
            </a:r>
            <a:r>
              <a:rPr lang="en-US" sz="2800" dirty="0" smtClean="0">
                <a:solidFill>
                  <a:schemeClr val="bg1"/>
                </a:solidFill>
                <a:latin typeface="Berlin Sans FB Demi" pitchFamily="34" charset="0"/>
              </a:rPr>
              <a:t> 8:10-12, </a:t>
            </a:r>
            <a:r>
              <a:rPr lang="en-US" sz="2800" dirty="0" err="1" smtClean="0">
                <a:solidFill>
                  <a:schemeClr val="bg1"/>
                </a:solidFill>
                <a:latin typeface="Berlin Sans FB Demi" pitchFamily="34" charset="0"/>
              </a:rPr>
              <a:t>Ulangan</a:t>
            </a:r>
            <a:r>
              <a:rPr lang="en-US" sz="2800" dirty="0" smtClean="0">
                <a:solidFill>
                  <a:schemeClr val="bg1"/>
                </a:solidFill>
                <a:latin typeface="Berlin Sans FB Demi" pitchFamily="34" charset="0"/>
              </a:rPr>
              <a:t> 6:4-6, 30:11-14, </a:t>
            </a:r>
            <a:r>
              <a:rPr lang="en-US" sz="2800" dirty="0" err="1" smtClean="0">
                <a:solidFill>
                  <a:schemeClr val="bg1"/>
                </a:solidFill>
                <a:latin typeface="Berlin Sans FB Demi" pitchFamily="34" charset="0"/>
              </a:rPr>
              <a:t>Yeremia</a:t>
            </a:r>
            <a:r>
              <a:rPr lang="en-US" sz="2800" dirty="0" smtClean="0">
                <a:solidFill>
                  <a:schemeClr val="bg1"/>
                </a:solidFill>
                <a:latin typeface="Berlin Sans FB Demi" pitchFamily="34" charset="0"/>
              </a:rPr>
              <a:t> 31:31-34</a:t>
            </a:r>
            <a:endParaRPr lang="en-US" sz="2800" dirty="0">
              <a:solidFill>
                <a:schemeClr val="bg1"/>
              </a:solidFill>
              <a:latin typeface="Berlin Sans FB Demi" pitchFamily="34" charset="0"/>
            </a:endParaRPr>
          </a:p>
        </p:txBody>
      </p:sp>
      <p:sp>
        <p:nvSpPr>
          <p:cNvPr id="3" name="Content Placeholder 2"/>
          <p:cNvSpPr>
            <a:spLocks noGrp="1"/>
          </p:cNvSpPr>
          <p:nvPr>
            <p:ph idx="1"/>
          </p:nvPr>
        </p:nvSpPr>
        <p:spPr>
          <a:xfrm>
            <a:off x="1222470" y="2973145"/>
            <a:ext cx="7742018" cy="2328063"/>
          </a:xfrm>
          <a:solidFill>
            <a:schemeClr val="accent3">
              <a:lumMod val="40000"/>
              <a:lumOff val="60000"/>
            </a:schemeClr>
          </a:solidFill>
        </p:spPr>
        <p:txBody>
          <a:bodyPr>
            <a:normAutofit/>
          </a:bodyPr>
          <a:lstStyle/>
          <a:p>
            <a:pPr marL="0" indent="0">
              <a:buNone/>
            </a:pPr>
            <a:r>
              <a:rPr lang="en-US" sz="2400" dirty="0" err="1" smtClean="0">
                <a:latin typeface="Bahnschrift SemiBold Condensed" pitchFamily="34" charset="0"/>
              </a:rPr>
              <a:t>Persoalan</a:t>
            </a:r>
            <a:r>
              <a:rPr lang="en-US" sz="2400" dirty="0" smtClean="0">
                <a:latin typeface="Bahnschrift SemiBold Condensed" pitchFamily="34" charset="0"/>
              </a:rPr>
              <a:t> </a:t>
            </a:r>
            <a:r>
              <a:rPr lang="en-US" sz="2400" dirty="0" err="1" smtClean="0">
                <a:latin typeface="Bahnschrift SemiBold Condensed" pitchFamily="34" charset="0"/>
              </a:rPr>
              <a:t>dengan</a:t>
            </a:r>
            <a:r>
              <a:rPr lang="en-US" sz="2400" dirty="0" smtClean="0">
                <a:latin typeface="Bahnschrift SemiBold Condensed" pitchFamily="34" charset="0"/>
              </a:rPr>
              <a:t> </a:t>
            </a:r>
            <a:r>
              <a:rPr lang="en-US" sz="2400" dirty="0" err="1" smtClean="0">
                <a:latin typeface="Bahnschrift SemiBold Condensed" pitchFamily="34" charset="0"/>
              </a:rPr>
              <a:t>perjanjian</a:t>
            </a:r>
            <a:r>
              <a:rPr lang="en-US" sz="2400" dirty="0" smtClean="0">
                <a:latin typeface="Bahnschrift SemiBold Condensed" pitchFamily="34" charset="0"/>
              </a:rPr>
              <a:t> lama </a:t>
            </a:r>
            <a:r>
              <a:rPr lang="en-US" sz="2400" dirty="0" err="1" smtClean="0">
                <a:latin typeface="Bahnschrift SemiBold Condensed" pitchFamily="34" charset="0"/>
              </a:rPr>
              <a:t>adalah</a:t>
            </a:r>
            <a:r>
              <a:rPr lang="en-US" sz="2400" dirty="0" smtClean="0">
                <a:latin typeface="Bahnschrift SemiBold Condensed" pitchFamily="34" charset="0"/>
              </a:rPr>
              <a:t> orang Israel </a:t>
            </a:r>
            <a:r>
              <a:rPr lang="en-US" sz="2400" dirty="0" err="1" smtClean="0">
                <a:latin typeface="Bahnschrift SemiBold Condensed" pitchFamily="34" charset="0"/>
              </a:rPr>
              <a:t>telah</a:t>
            </a:r>
            <a:r>
              <a:rPr lang="en-US" sz="2400" dirty="0" smtClean="0">
                <a:latin typeface="Bahnschrift SemiBold Condensed" pitchFamily="34" charset="0"/>
              </a:rPr>
              <a:t> </a:t>
            </a:r>
            <a:r>
              <a:rPr lang="en-US" sz="2400" dirty="0" err="1" smtClean="0">
                <a:latin typeface="Bahnschrift SemiBold Condensed" pitchFamily="34" charset="0"/>
              </a:rPr>
              <a:t>melanggar</a:t>
            </a:r>
            <a:r>
              <a:rPr lang="en-US" sz="2400" dirty="0" smtClean="0">
                <a:latin typeface="Bahnschrift SemiBold Condensed" pitchFamily="34" charset="0"/>
              </a:rPr>
              <a:t> </a:t>
            </a:r>
            <a:r>
              <a:rPr lang="en-US" sz="2400" dirty="0" err="1" smtClean="0">
                <a:latin typeface="Bahnschrift SemiBold Condensed" pitchFamily="34" charset="0"/>
              </a:rPr>
              <a:t>perjanjian</a:t>
            </a:r>
            <a:r>
              <a:rPr lang="en-US" sz="2400" dirty="0" smtClean="0">
                <a:latin typeface="Bahnschrift SemiBold Condensed" pitchFamily="34" charset="0"/>
              </a:rPr>
              <a:t> </a:t>
            </a:r>
            <a:r>
              <a:rPr lang="en-US" sz="2400" dirty="0" err="1" smtClean="0">
                <a:latin typeface="Bahnschrift SemiBold Condensed" pitchFamily="34" charset="0"/>
              </a:rPr>
              <a:t>itu</a:t>
            </a:r>
            <a:r>
              <a:rPr lang="en-US" sz="2400" dirty="0" smtClean="0">
                <a:latin typeface="Bahnschrift SemiBold Condensed" pitchFamily="34" charset="0"/>
              </a:rPr>
              <a:t>, </a:t>
            </a:r>
            <a:r>
              <a:rPr lang="en-US" sz="2400" dirty="0" err="1" smtClean="0">
                <a:latin typeface="Bahnschrift SemiBold Condensed" pitchFamily="34" charset="0"/>
              </a:rPr>
              <a:t>mereka</a:t>
            </a:r>
            <a:r>
              <a:rPr lang="en-US" sz="2400" dirty="0" smtClean="0">
                <a:latin typeface="Bahnschrift SemiBold Condensed" pitchFamily="34" charset="0"/>
              </a:rPr>
              <a:t> </a:t>
            </a:r>
            <a:r>
              <a:rPr lang="en-US" sz="2400" dirty="0" err="1" smtClean="0">
                <a:latin typeface="Bahnschrift SemiBold Condensed" pitchFamily="34" charset="0"/>
              </a:rPr>
              <a:t>telah</a:t>
            </a:r>
            <a:r>
              <a:rPr lang="en-US" sz="2400" dirty="0" smtClean="0">
                <a:latin typeface="Bahnschrift SemiBold Condensed" pitchFamily="34" charset="0"/>
              </a:rPr>
              <a:t> </a:t>
            </a:r>
            <a:r>
              <a:rPr lang="en-US" sz="2400" dirty="0" err="1" smtClean="0">
                <a:latin typeface="Bahnschrift SemiBold Condensed" pitchFamily="34" charset="0"/>
              </a:rPr>
              <a:t>berkali</a:t>
            </a:r>
            <a:r>
              <a:rPr lang="en-US" sz="2400" dirty="0" smtClean="0">
                <a:latin typeface="Bahnschrift SemiBold Condensed" pitchFamily="34" charset="0"/>
              </a:rPr>
              <a:t>-kali </a:t>
            </a:r>
            <a:r>
              <a:rPr lang="en-US" sz="2400" dirty="0" err="1" smtClean="0">
                <a:latin typeface="Bahnschrift SemiBold Condensed" pitchFamily="34" charset="0"/>
              </a:rPr>
              <a:t>jatuh</a:t>
            </a:r>
            <a:r>
              <a:rPr lang="en-US" sz="2400" dirty="0" smtClean="0">
                <a:latin typeface="Bahnschrift SemiBold Condensed" pitchFamily="34" charset="0"/>
              </a:rPr>
              <a:t> </a:t>
            </a:r>
            <a:r>
              <a:rPr lang="en-US" sz="2400" dirty="0" err="1" smtClean="0">
                <a:latin typeface="Bahnschrift SemiBold Condensed" pitchFamily="34" charset="0"/>
              </a:rPr>
              <a:t>ke</a:t>
            </a:r>
            <a:r>
              <a:rPr lang="en-US" sz="2400" dirty="0" smtClean="0">
                <a:latin typeface="Bahnschrift SemiBold Condensed" pitchFamily="34" charset="0"/>
              </a:rPr>
              <a:t> </a:t>
            </a:r>
            <a:r>
              <a:rPr lang="en-US" sz="2400" dirty="0" err="1" smtClean="0">
                <a:latin typeface="Bahnschrift SemiBold Condensed" pitchFamily="34" charset="0"/>
              </a:rPr>
              <a:t>dalam</a:t>
            </a:r>
            <a:r>
              <a:rPr lang="en-US" sz="2400" dirty="0" smtClean="0">
                <a:latin typeface="Bahnschrift SemiBold Condensed" pitchFamily="34" charset="0"/>
              </a:rPr>
              <a:t> </a:t>
            </a:r>
            <a:r>
              <a:rPr lang="en-US" sz="2400" dirty="0" err="1" smtClean="0">
                <a:latin typeface="Bahnschrift SemiBold Condensed" pitchFamily="34" charset="0"/>
              </a:rPr>
              <a:t>kemurtadan</a:t>
            </a:r>
            <a:r>
              <a:rPr lang="en-US" sz="2400" dirty="0" smtClean="0">
                <a:latin typeface="Bahnschrift SemiBold Condensed" pitchFamily="34" charset="0"/>
              </a:rPr>
              <a:t>. </a:t>
            </a:r>
            <a:r>
              <a:rPr lang="en-US" sz="2400" dirty="0" err="1" smtClean="0">
                <a:latin typeface="Bahnschrift SemiBold Condensed" pitchFamily="34" charset="0"/>
              </a:rPr>
              <a:t>Namun</a:t>
            </a:r>
            <a:r>
              <a:rPr lang="en-US" sz="2400" dirty="0" smtClean="0">
                <a:latin typeface="Bahnschrift SemiBold Condensed" pitchFamily="34" charset="0"/>
              </a:rPr>
              <a:t> </a:t>
            </a:r>
            <a:r>
              <a:rPr lang="en-US" sz="2400" dirty="0" err="1" smtClean="0">
                <a:latin typeface="Bahnschrift SemiBold Condensed" pitchFamily="34" charset="0"/>
              </a:rPr>
              <a:t>demikian</a:t>
            </a:r>
            <a:r>
              <a:rPr lang="en-US" sz="2400" dirty="0" smtClean="0">
                <a:latin typeface="Bahnschrift SemiBold Condensed" pitchFamily="34" charset="0"/>
              </a:rPr>
              <a:t> </a:t>
            </a:r>
            <a:r>
              <a:rPr lang="en-US" sz="2400" dirty="0" err="1" smtClean="0">
                <a:latin typeface="Bahnschrift SemiBold Condensed" pitchFamily="34" charset="0"/>
              </a:rPr>
              <a:t>ada</a:t>
            </a:r>
            <a:r>
              <a:rPr lang="en-US" sz="2400" dirty="0" smtClean="0">
                <a:latin typeface="Bahnschrift SemiBold Condensed" pitchFamily="34" charset="0"/>
              </a:rPr>
              <a:t> </a:t>
            </a:r>
            <a:r>
              <a:rPr lang="en-US" sz="2400" dirty="0" err="1" smtClean="0">
                <a:latin typeface="Bahnschrift SemiBold Condensed" pitchFamily="34" charset="0"/>
              </a:rPr>
              <a:t>banyak</a:t>
            </a:r>
            <a:r>
              <a:rPr lang="en-US" sz="2400" dirty="0" smtClean="0">
                <a:latin typeface="Bahnschrift SemiBold Condensed" pitchFamily="34" charset="0"/>
              </a:rPr>
              <a:t> </a:t>
            </a:r>
            <a:r>
              <a:rPr lang="en-US" sz="2400" dirty="0" err="1" smtClean="0">
                <a:latin typeface="Bahnschrift SemiBold Condensed" pitchFamily="34" charset="0"/>
              </a:rPr>
              <a:t>juga</a:t>
            </a:r>
            <a:r>
              <a:rPr lang="en-US" sz="2400" dirty="0" smtClean="0">
                <a:latin typeface="Bahnschrift SemiBold Condensed" pitchFamily="34" charset="0"/>
              </a:rPr>
              <a:t> orang </a:t>
            </a:r>
            <a:r>
              <a:rPr lang="en-US" sz="2400" dirty="0" err="1" smtClean="0">
                <a:latin typeface="Bahnschrift SemiBold Condensed" pitchFamily="34" charset="0"/>
              </a:rPr>
              <a:t>percaya</a:t>
            </a:r>
            <a:r>
              <a:rPr lang="en-US" sz="2400" dirty="0" smtClean="0">
                <a:latin typeface="Bahnschrift SemiBold Condensed" pitchFamily="34" charset="0"/>
              </a:rPr>
              <a:t> di </a:t>
            </a:r>
            <a:r>
              <a:rPr lang="en-US" sz="2400" dirty="0" err="1" smtClean="0">
                <a:latin typeface="Bahnschrift SemiBold Condensed" pitchFamily="34" charset="0"/>
              </a:rPr>
              <a:t>sepanjang</a:t>
            </a:r>
            <a:r>
              <a:rPr lang="en-US" sz="2400" dirty="0" smtClean="0">
                <a:latin typeface="Bahnschrift SemiBold Condensed" pitchFamily="34" charset="0"/>
              </a:rPr>
              <a:t> </a:t>
            </a:r>
            <a:r>
              <a:rPr lang="en-US" sz="2400" dirty="0" err="1" smtClean="0">
                <a:latin typeface="Bahnschrift SemiBold Condensed" pitchFamily="34" charset="0"/>
              </a:rPr>
              <a:t>sejarah</a:t>
            </a:r>
            <a:r>
              <a:rPr lang="en-US" sz="2400" dirty="0" smtClean="0">
                <a:latin typeface="Bahnschrift SemiBold Condensed" pitchFamily="34" charset="0"/>
              </a:rPr>
              <a:t> Israel yang di </a:t>
            </a:r>
            <a:r>
              <a:rPr lang="en-US" sz="2400" dirty="0" err="1" smtClean="0">
                <a:latin typeface="Bahnschrift SemiBold Condensed" pitchFamily="34" charset="0"/>
              </a:rPr>
              <a:t>dalamnya</a:t>
            </a:r>
            <a:r>
              <a:rPr lang="en-US" sz="2400" dirty="0" smtClean="0">
                <a:latin typeface="Bahnschrift SemiBold Condensed" pitchFamily="34" charset="0"/>
              </a:rPr>
              <a:t> </a:t>
            </a:r>
            <a:r>
              <a:rPr lang="en-US" sz="2400" dirty="0" err="1" smtClean="0">
                <a:latin typeface="Bahnschrift SemiBold Condensed" pitchFamily="34" charset="0"/>
              </a:rPr>
              <a:t>tujuan</a:t>
            </a:r>
            <a:r>
              <a:rPr lang="en-US" sz="2400" dirty="0" smtClean="0">
                <a:latin typeface="Bahnschrift SemiBold Condensed" pitchFamily="34" charset="0"/>
              </a:rPr>
              <a:t> </a:t>
            </a:r>
            <a:r>
              <a:rPr lang="en-US" sz="2400" dirty="0" err="1" smtClean="0">
                <a:latin typeface="Bahnschrift SemiBold Condensed" pitchFamily="34" charset="0"/>
              </a:rPr>
              <a:t>perjanjian</a:t>
            </a:r>
            <a:r>
              <a:rPr lang="en-US" sz="2400" dirty="0" smtClean="0">
                <a:latin typeface="Bahnschrift SemiBold Condensed" pitchFamily="34" charset="0"/>
              </a:rPr>
              <a:t> </a:t>
            </a:r>
            <a:r>
              <a:rPr lang="en-US" sz="2400" dirty="0" err="1" smtClean="0">
                <a:latin typeface="Bahnschrift SemiBold Condensed" pitchFamily="34" charset="0"/>
              </a:rPr>
              <a:t>digenapi</a:t>
            </a:r>
            <a:r>
              <a:rPr lang="en-US" sz="2400" dirty="0" smtClean="0">
                <a:latin typeface="Bahnschrift SemiBold Condensed" pitchFamily="34" charset="0"/>
              </a:rPr>
              <a:t> </a:t>
            </a:r>
            <a:r>
              <a:rPr lang="en-US" sz="2400" dirty="0" err="1" smtClean="0">
                <a:latin typeface="Bahnschrift SemiBold Condensed" pitchFamily="34" charset="0"/>
              </a:rPr>
              <a:t>dan</a:t>
            </a:r>
            <a:r>
              <a:rPr lang="en-US" sz="2400" dirty="0" smtClean="0">
                <a:latin typeface="Bahnschrift SemiBold Condensed" pitchFamily="34" charset="0"/>
              </a:rPr>
              <a:t> yang </a:t>
            </a:r>
            <a:r>
              <a:rPr lang="en-US" sz="2400" dirty="0" err="1" smtClean="0">
                <a:latin typeface="Bahnschrift SemiBold Condensed" pitchFamily="34" charset="0"/>
              </a:rPr>
              <a:t>memiliki</a:t>
            </a:r>
            <a:r>
              <a:rPr lang="en-US" sz="2400" dirty="0" smtClean="0">
                <a:latin typeface="Bahnschrift SemiBold Condensed" pitchFamily="34" charset="0"/>
              </a:rPr>
              <a:t> </a:t>
            </a:r>
            <a:r>
              <a:rPr lang="en-US" sz="2400" dirty="0" err="1" smtClean="0">
                <a:latin typeface="Bahnschrift SemiBold Condensed" pitchFamily="34" charset="0"/>
              </a:rPr>
              <a:t>hukum</a:t>
            </a:r>
            <a:r>
              <a:rPr lang="en-US" sz="2400" dirty="0" smtClean="0">
                <a:latin typeface="Bahnschrift SemiBold Condensed" pitchFamily="34" charset="0"/>
              </a:rPr>
              <a:t> di </a:t>
            </a:r>
            <a:r>
              <a:rPr lang="en-US" sz="2400" dirty="0" err="1" smtClean="0">
                <a:latin typeface="Bahnschrift SemiBold Condensed" pitchFamily="34" charset="0"/>
              </a:rPr>
              <a:t>dalam</a:t>
            </a:r>
            <a:r>
              <a:rPr lang="en-US" sz="2400" dirty="0" smtClean="0">
                <a:latin typeface="Bahnschrift SemiBold Condensed" pitchFamily="34" charset="0"/>
              </a:rPr>
              <a:t> </a:t>
            </a:r>
            <a:r>
              <a:rPr lang="en-US" sz="2400" dirty="0" err="1" smtClean="0">
                <a:latin typeface="Bahnschrift SemiBold Condensed" pitchFamily="34" charset="0"/>
              </a:rPr>
              <a:t>hati</a:t>
            </a:r>
            <a:r>
              <a:rPr lang="en-US" sz="2400" dirty="0" smtClean="0">
                <a:latin typeface="Bahnschrift SemiBold Condensed" pitchFamily="34" charset="0"/>
              </a:rPr>
              <a:t> </a:t>
            </a:r>
            <a:r>
              <a:rPr lang="en-US" sz="2400" dirty="0" err="1" smtClean="0">
                <a:latin typeface="Bahnschrift SemiBold Condensed" pitchFamily="34" charset="0"/>
              </a:rPr>
              <a:t>mereka</a:t>
            </a:r>
            <a:r>
              <a:rPr lang="en-US" sz="2400" dirty="0" smtClean="0">
                <a:latin typeface="Bahnschrift SemiBold Condensed" pitchFamily="34" charset="0"/>
              </a:rPr>
              <a:t> [</a:t>
            </a:r>
            <a:r>
              <a:rPr lang="en-US" sz="2400" dirty="0" err="1" smtClean="0">
                <a:latin typeface="Bahnschrift SemiBold Condensed" pitchFamily="34" charset="0"/>
              </a:rPr>
              <a:t>Mazmur</a:t>
            </a:r>
            <a:r>
              <a:rPr lang="en-US" sz="2400" dirty="0" smtClean="0">
                <a:latin typeface="Bahnschrift SemiBold Condensed" pitchFamily="34" charset="0"/>
              </a:rPr>
              <a:t> 37:31, </a:t>
            </a:r>
            <a:r>
              <a:rPr lang="en-US" sz="2400" dirty="0" err="1" smtClean="0">
                <a:latin typeface="Bahnschrift SemiBold Condensed" pitchFamily="34" charset="0"/>
              </a:rPr>
              <a:t>Mazmur</a:t>
            </a:r>
            <a:r>
              <a:rPr lang="en-US" sz="2400" dirty="0" smtClean="0">
                <a:latin typeface="Bahnschrift SemiBold Condensed" pitchFamily="34" charset="0"/>
              </a:rPr>
              <a:t> 40:8, </a:t>
            </a:r>
            <a:r>
              <a:rPr lang="en-US" sz="2400" dirty="0" err="1" smtClean="0">
                <a:latin typeface="Bahnschrift SemiBold Condensed" pitchFamily="34" charset="0"/>
              </a:rPr>
              <a:t>Mazmur</a:t>
            </a:r>
            <a:r>
              <a:rPr lang="en-US" sz="2400" dirty="0" smtClean="0">
                <a:latin typeface="Bahnschrift SemiBold Condensed" pitchFamily="34" charset="0"/>
              </a:rPr>
              <a:t> 119:11, </a:t>
            </a:r>
            <a:r>
              <a:rPr lang="en-US" sz="2400" dirty="0" err="1" smtClean="0">
                <a:latin typeface="Bahnschrift SemiBold Condensed" pitchFamily="34" charset="0"/>
              </a:rPr>
              <a:t>Yesaya</a:t>
            </a:r>
            <a:r>
              <a:rPr lang="en-US" sz="2400" dirty="0" smtClean="0">
                <a:latin typeface="Bahnschrift SemiBold Condensed" pitchFamily="34" charset="0"/>
              </a:rPr>
              <a:t> 51:7]. </a:t>
            </a:r>
            <a:r>
              <a:rPr lang="en-US" sz="2400" dirty="0" err="1" smtClean="0">
                <a:latin typeface="Bahnschrift SemiBold Condensed" pitchFamily="34" charset="0"/>
              </a:rPr>
              <a:t>Jadi</a:t>
            </a:r>
            <a:r>
              <a:rPr lang="en-US" sz="2400" dirty="0" smtClean="0">
                <a:latin typeface="Bahnschrift SemiBold Condensed" pitchFamily="34" charset="0"/>
              </a:rPr>
              <a:t> yang </a:t>
            </a:r>
            <a:r>
              <a:rPr lang="en-US" sz="2400" dirty="0" err="1" smtClean="0">
                <a:latin typeface="Bahnschrift SemiBold Condensed" pitchFamily="34" charset="0"/>
              </a:rPr>
              <a:t>salah</a:t>
            </a:r>
            <a:r>
              <a:rPr lang="en-US" sz="2400" dirty="0" smtClean="0">
                <a:latin typeface="Bahnschrift SemiBold Condensed" pitchFamily="34" charset="0"/>
              </a:rPr>
              <a:t> </a:t>
            </a:r>
            <a:r>
              <a:rPr lang="en-US" sz="2400" dirty="0" err="1" smtClean="0">
                <a:latin typeface="Bahnschrift SemiBold Condensed" pitchFamily="34" charset="0"/>
              </a:rPr>
              <a:t>bukan</a:t>
            </a:r>
            <a:r>
              <a:rPr lang="en-US" sz="2400" dirty="0" smtClean="0">
                <a:latin typeface="Bahnschrift SemiBold Condensed" pitchFamily="34" charset="0"/>
              </a:rPr>
              <a:t> </a:t>
            </a:r>
            <a:r>
              <a:rPr lang="en-US" sz="2400" dirty="0" err="1" smtClean="0">
                <a:latin typeface="Bahnschrift SemiBold Condensed" pitchFamily="34" charset="0"/>
              </a:rPr>
              <a:t>perjanjian-nya</a:t>
            </a:r>
            <a:r>
              <a:rPr lang="en-US" sz="2400" dirty="0" smtClean="0">
                <a:latin typeface="Bahnschrift SemiBold Condensed" pitchFamily="34" charset="0"/>
              </a:rPr>
              <a:t> </a:t>
            </a:r>
            <a:r>
              <a:rPr lang="en-US" sz="2400" dirty="0" err="1" smtClean="0">
                <a:latin typeface="Bahnschrift SemiBold Condensed" pitchFamily="34" charset="0"/>
              </a:rPr>
              <a:t>tetapi</a:t>
            </a:r>
            <a:r>
              <a:rPr lang="en-US" sz="2400" dirty="0" smtClean="0">
                <a:latin typeface="Bahnschrift SemiBold Condensed" pitchFamily="34" charset="0"/>
              </a:rPr>
              <a:t> orang-</a:t>
            </a:r>
            <a:r>
              <a:rPr lang="en-US" sz="2400" dirty="0" err="1" smtClean="0">
                <a:latin typeface="Bahnschrift SemiBold Condensed" pitchFamily="34" charset="0"/>
              </a:rPr>
              <a:t>nya</a:t>
            </a:r>
            <a:r>
              <a:rPr lang="en-US" sz="2400" dirty="0" smtClean="0">
                <a:latin typeface="Bahnschrift SemiBold Condensed" pitchFamily="34" charset="0"/>
              </a:rPr>
              <a:t>.   </a:t>
            </a:r>
          </a:p>
        </p:txBody>
      </p:sp>
      <p:sp>
        <p:nvSpPr>
          <p:cNvPr id="4" name="Rectangle 3"/>
          <p:cNvSpPr/>
          <p:nvPr/>
        </p:nvSpPr>
        <p:spPr>
          <a:xfrm>
            <a:off x="1222470" y="1772816"/>
            <a:ext cx="7742018" cy="1200329"/>
          </a:xfrm>
          <a:prstGeom prst="rect">
            <a:avLst/>
          </a:prstGeom>
          <a:solidFill>
            <a:schemeClr val="accent6">
              <a:lumMod val="40000"/>
              <a:lumOff val="60000"/>
            </a:schemeClr>
          </a:solidFill>
        </p:spPr>
        <p:txBody>
          <a:bodyPr wrap="square">
            <a:spAutoFit/>
          </a:bodyPr>
          <a:lstStyle/>
          <a:p>
            <a:r>
              <a:rPr lang="en-US" sz="2400" dirty="0" err="1">
                <a:latin typeface="Bahnschrift SemiBold Condensed" pitchFamily="34" charset="0"/>
              </a:rPr>
              <a:t>Menurut</a:t>
            </a:r>
            <a:r>
              <a:rPr lang="en-US" sz="2400" dirty="0">
                <a:latin typeface="Bahnschrift SemiBold Condensed" pitchFamily="34" charset="0"/>
              </a:rPr>
              <a:t> </a:t>
            </a:r>
            <a:r>
              <a:rPr lang="en-US" sz="2400" dirty="0" err="1">
                <a:latin typeface="Bahnschrift SemiBold Condensed" pitchFamily="34" charset="0"/>
              </a:rPr>
              <a:t>Yeremia</a:t>
            </a:r>
            <a:r>
              <a:rPr lang="en-US" sz="2400" dirty="0">
                <a:latin typeface="Bahnschrift SemiBold Condensed" pitchFamily="34" charset="0"/>
              </a:rPr>
              <a:t>, </a:t>
            </a:r>
            <a:r>
              <a:rPr lang="en-US" sz="2400" dirty="0" err="1">
                <a:latin typeface="Bahnschrift SemiBold Condensed" pitchFamily="34" charset="0"/>
              </a:rPr>
              <a:t>janji</a:t>
            </a:r>
            <a:r>
              <a:rPr lang="en-US" sz="2400" dirty="0">
                <a:latin typeface="Bahnschrift SemiBold Condensed" pitchFamily="34" charset="0"/>
              </a:rPr>
              <a:t> Allah </a:t>
            </a:r>
            <a:r>
              <a:rPr lang="en-US" sz="2400" dirty="0" err="1">
                <a:latin typeface="Bahnschrift SemiBold Condensed" pitchFamily="34" charset="0"/>
              </a:rPr>
              <a:t>tentang</a:t>
            </a:r>
            <a:r>
              <a:rPr lang="en-US" sz="2400" dirty="0">
                <a:latin typeface="Bahnschrift SemiBold Condensed" pitchFamily="34" charset="0"/>
              </a:rPr>
              <a:t> </a:t>
            </a:r>
            <a:r>
              <a:rPr lang="en-US" sz="2400" dirty="0" err="1">
                <a:latin typeface="Bahnschrift SemiBold Condensed" pitchFamily="34" charset="0"/>
              </a:rPr>
              <a:t>perjanjian</a:t>
            </a:r>
            <a:r>
              <a:rPr lang="en-US" sz="2400" dirty="0">
                <a:latin typeface="Bahnschrift SemiBold Condensed" pitchFamily="34" charset="0"/>
              </a:rPr>
              <a:t> </a:t>
            </a:r>
            <a:r>
              <a:rPr lang="en-US" sz="2400" dirty="0" err="1">
                <a:latin typeface="Bahnschrift SemiBold Condensed" pitchFamily="34" charset="0"/>
              </a:rPr>
              <a:t>baru</a:t>
            </a:r>
            <a:r>
              <a:rPr lang="en-US" sz="2400" dirty="0">
                <a:latin typeface="Bahnschrift SemiBold Condensed" pitchFamily="34" charset="0"/>
              </a:rPr>
              <a:t>, </a:t>
            </a:r>
            <a:r>
              <a:rPr lang="en-US" sz="2400" dirty="0" err="1">
                <a:latin typeface="Bahnschrift SemiBold Condensed" pitchFamily="34" charset="0"/>
              </a:rPr>
              <a:t>sebenarnya</a:t>
            </a:r>
            <a:r>
              <a:rPr lang="en-US" sz="2400" dirty="0">
                <a:latin typeface="Bahnschrift SemiBold Condensed" pitchFamily="34" charset="0"/>
              </a:rPr>
              <a:t> </a:t>
            </a:r>
            <a:r>
              <a:rPr lang="en-US" sz="2400" dirty="0" err="1">
                <a:latin typeface="Bahnschrift SemiBold Condensed" pitchFamily="34" charset="0"/>
              </a:rPr>
              <a:t>adalah</a:t>
            </a:r>
            <a:r>
              <a:rPr lang="en-US" sz="2400" dirty="0">
                <a:latin typeface="Bahnschrift SemiBold Condensed" pitchFamily="34" charset="0"/>
              </a:rPr>
              <a:t> </a:t>
            </a:r>
            <a:r>
              <a:rPr lang="en-US" sz="2400" dirty="0" err="1">
                <a:latin typeface="Bahnschrift SemiBold Condensed" pitchFamily="34" charset="0"/>
              </a:rPr>
              <a:t>pembaruan</a:t>
            </a:r>
            <a:r>
              <a:rPr lang="en-US" sz="2400" dirty="0">
                <a:latin typeface="Bahnschrift SemiBold Condensed" pitchFamily="34" charset="0"/>
              </a:rPr>
              <a:t> </a:t>
            </a:r>
            <a:r>
              <a:rPr lang="en-US" sz="2400" dirty="0" err="1">
                <a:latin typeface="Bahnschrift SemiBold Condensed" pitchFamily="34" charset="0"/>
              </a:rPr>
              <a:t>perjanjian</a:t>
            </a:r>
            <a:r>
              <a:rPr lang="en-US" sz="2400" dirty="0">
                <a:latin typeface="Bahnschrift SemiBold Condensed" pitchFamily="34" charset="0"/>
              </a:rPr>
              <a:t> yang </a:t>
            </a:r>
            <a:r>
              <a:rPr lang="en-US" sz="2400" dirty="0" err="1">
                <a:latin typeface="Bahnschrift SemiBold Condensed" pitchFamily="34" charset="0"/>
              </a:rPr>
              <a:t>pertama</a:t>
            </a:r>
            <a:r>
              <a:rPr lang="en-US" sz="2400" dirty="0">
                <a:latin typeface="Bahnschrift SemiBold Condensed" pitchFamily="34" charset="0"/>
              </a:rPr>
              <a:t> kali </a:t>
            </a:r>
            <a:r>
              <a:rPr lang="en-US" sz="2400" dirty="0" err="1">
                <a:latin typeface="Bahnschrift SemiBold Condensed" pitchFamily="34" charset="0"/>
              </a:rPr>
              <a:t>Dia</a:t>
            </a:r>
            <a:r>
              <a:rPr lang="en-US" sz="2400" dirty="0">
                <a:latin typeface="Bahnschrift SemiBold Condensed" pitchFamily="34" charset="0"/>
              </a:rPr>
              <a:t> </a:t>
            </a:r>
            <a:r>
              <a:rPr lang="en-US" sz="2400" dirty="0" err="1">
                <a:latin typeface="Bahnschrift SemiBold Condensed" pitchFamily="34" charset="0"/>
              </a:rPr>
              <a:t>buat</a:t>
            </a:r>
            <a:r>
              <a:rPr lang="en-US" sz="2400" dirty="0">
                <a:latin typeface="Bahnschrift SemiBold Condensed" pitchFamily="34" charset="0"/>
              </a:rPr>
              <a:t> </a:t>
            </a:r>
            <a:r>
              <a:rPr lang="en-US" sz="2400" dirty="0" err="1">
                <a:latin typeface="Bahnschrift SemiBold Condensed" pitchFamily="34" charset="0"/>
              </a:rPr>
              <a:t>dengan</a:t>
            </a:r>
            <a:r>
              <a:rPr lang="en-US" sz="2400" dirty="0">
                <a:latin typeface="Bahnschrift SemiBold Condensed" pitchFamily="34" charset="0"/>
              </a:rPr>
              <a:t> Israel </a:t>
            </a:r>
            <a:r>
              <a:rPr lang="en-US" sz="2400" dirty="0" err="1">
                <a:latin typeface="Bahnschrift SemiBold Condensed" pitchFamily="34" charset="0"/>
              </a:rPr>
              <a:t>melalui</a:t>
            </a:r>
            <a:r>
              <a:rPr lang="en-US" sz="2400" dirty="0">
                <a:latin typeface="Bahnschrift SemiBold Condensed" pitchFamily="34" charset="0"/>
              </a:rPr>
              <a:t> Musa [</a:t>
            </a:r>
            <a:r>
              <a:rPr lang="en-US" sz="2400" dirty="0" err="1">
                <a:latin typeface="Bahnschrift SemiBold Condensed" pitchFamily="34" charset="0"/>
              </a:rPr>
              <a:t>Yeremia</a:t>
            </a:r>
            <a:r>
              <a:rPr lang="en-US" sz="2400" dirty="0">
                <a:latin typeface="Bahnschrift SemiBold Condensed" pitchFamily="34" charset="0"/>
              </a:rPr>
              <a:t> 31: 31- 34].    </a:t>
            </a:r>
          </a:p>
        </p:txBody>
      </p:sp>
      <p:sp>
        <p:nvSpPr>
          <p:cNvPr id="6" name="Rectangle 5"/>
          <p:cNvSpPr/>
          <p:nvPr/>
        </p:nvSpPr>
        <p:spPr>
          <a:xfrm>
            <a:off x="1222470" y="5373214"/>
            <a:ext cx="7742017" cy="1200329"/>
          </a:xfrm>
          <a:prstGeom prst="rect">
            <a:avLst/>
          </a:prstGeom>
          <a:solidFill>
            <a:schemeClr val="accent4">
              <a:lumMod val="40000"/>
              <a:lumOff val="60000"/>
            </a:schemeClr>
          </a:solidFill>
        </p:spPr>
        <p:txBody>
          <a:bodyPr wrap="square">
            <a:spAutoFit/>
          </a:bodyPr>
          <a:lstStyle/>
          <a:p>
            <a:r>
              <a:rPr lang="en-US" sz="2400" dirty="0" err="1">
                <a:latin typeface="Bahnschrift SemiBold Condensed" pitchFamily="34" charset="0"/>
              </a:rPr>
              <a:t>Jika</a:t>
            </a:r>
            <a:r>
              <a:rPr lang="en-US" sz="2400" dirty="0">
                <a:latin typeface="Bahnschrift SemiBold Condensed" pitchFamily="34" charset="0"/>
              </a:rPr>
              <a:t> Israel </a:t>
            </a:r>
            <a:r>
              <a:rPr lang="en-US" sz="2400" dirty="0" err="1">
                <a:latin typeface="Bahnschrift SemiBold Condensed" pitchFamily="34" charset="0"/>
              </a:rPr>
              <a:t>telah</a:t>
            </a:r>
            <a:r>
              <a:rPr lang="en-US" sz="2400" dirty="0">
                <a:latin typeface="Bahnschrift SemiBold Condensed" pitchFamily="34" charset="0"/>
              </a:rPr>
              <a:t> </a:t>
            </a:r>
            <a:r>
              <a:rPr lang="en-US" sz="2400" dirty="0" err="1">
                <a:latin typeface="Bahnschrift SemiBold Condensed" pitchFamily="34" charset="0"/>
              </a:rPr>
              <a:t>melihat</a:t>
            </a:r>
            <a:r>
              <a:rPr lang="en-US" sz="2400" dirty="0">
                <a:latin typeface="Bahnschrift SemiBold Condensed" pitchFamily="34" charset="0"/>
              </a:rPr>
              <a:t> </a:t>
            </a:r>
            <a:r>
              <a:rPr lang="en-US" sz="2400" dirty="0" err="1">
                <a:latin typeface="Bahnschrift SemiBold Condensed" pitchFamily="34" charset="0"/>
              </a:rPr>
              <a:t>melalui</a:t>
            </a:r>
            <a:r>
              <a:rPr lang="en-US" sz="2400" dirty="0">
                <a:latin typeface="Bahnschrift SemiBold Condensed" pitchFamily="34" charset="0"/>
              </a:rPr>
              <a:t> </a:t>
            </a:r>
            <a:r>
              <a:rPr lang="en-US" sz="2400" dirty="0" err="1">
                <a:latin typeface="Bahnschrift SemiBold Condensed" pitchFamily="34" charset="0"/>
              </a:rPr>
              <a:t>simbol-simbol</a:t>
            </a:r>
            <a:r>
              <a:rPr lang="en-US" sz="2400" dirty="0">
                <a:latin typeface="Bahnschrift SemiBold Condensed" pitchFamily="34" charset="0"/>
              </a:rPr>
              <a:t> </a:t>
            </a:r>
            <a:r>
              <a:rPr lang="en-US" sz="2400" dirty="0" err="1">
                <a:latin typeface="Bahnschrift SemiBold Condensed" pitchFamily="34" charset="0"/>
              </a:rPr>
              <a:t>kedatangan</a:t>
            </a:r>
            <a:r>
              <a:rPr lang="en-US" sz="2400" dirty="0">
                <a:latin typeface="Bahnschrift SemiBold Condensed" pitchFamily="34" charset="0"/>
              </a:rPr>
              <a:t> </a:t>
            </a:r>
            <a:r>
              <a:rPr lang="en-US" sz="2400" dirty="0" err="1">
                <a:latin typeface="Bahnschrift SemiBold Condensed" pitchFamily="34" charset="0"/>
              </a:rPr>
              <a:t>Mesias</a:t>
            </a:r>
            <a:r>
              <a:rPr lang="en-US" sz="2400" dirty="0">
                <a:latin typeface="Bahnschrift SemiBold Condensed" pitchFamily="34" charset="0"/>
              </a:rPr>
              <a:t> </a:t>
            </a:r>
            <a:r>
              <a:rPr lang="en-US" sz="2400" dirty="0" err="1">
                <a:latin typeface="Bahnschrift SemiBold Condensed" pitchFamily="34" charset="0"/>
              </a:rPr>
              <a:t>dan</a:t>
            </a:r>
            <a:r>
              <a:rPr lang="en-US" sz="2400" dirty="0">
                <a:latin typeface="Bahnschrift SemiBold Condensed" pitchFamily="34" charset="0"/>
              </a:rPr>
              <a:t> </a:t>
            </a:r>
            <a:r>
              <a:rPr lang="en-US" sz="2400" dirty="0" err="1">
                <a:latin typeface="Bahnschrift SemiBold Condensed" pitchFamily="34" charset="0"/>
              </a:rPr>
              <a:t>menaruh</a:t>
            </a:r>
            <a:r>
              <a:rPr lang="en-US" sz="2400" dirty="0">
                <a:latin typeface="Bahnschrift SemiBold Condensed" pitchFamily="34" charset="0"/>
              </a:rPr>
              <a:t> </a:t>
            </a:r>
            <a:r>
              <a:rPr lang="en-US" sz="2400" dirty="0" err="1">
                <a:latin typeface="Bahnschrift SemiBold Condensed" pitchFamily="34" charset="0"/>
              </a:rPr>
              <a:t>iman</a:t>
            </a:r>
            <a:r>
              <a:rPr lang="en-US" sz="2400" dirty="0">
                <a:latin typeface="Bahnschrift SemiBold Condensed" pitchFamily="34" charset="0"/>
              </a:rPr>
              <a:t> </a:t>
            </a:r>
            <a:r>
              <a:rPr lang="en-US" sz="2400" dirty="0" err="1">
                <a:latin typeface="Bahnschrift SemiBold Condensed" pitchFamily="34" charset="0"/>
              </a:rPr>
              <a:t>mereka</a:t>
            </a:r>
            <a:r>
              <a:rPr lang="en-US" sz="2400" dirty="0">
                <a:latin typeface="Bahnschrift SemiBold Condensed" pitchFamily="34" charset="0"/>
              </a:rPr>
              <a:t> </a:t>
            </a:r>
            <a:r>
              <a:rPr lang="en-US" sz="2400" dirty="0" err="1">
                <a:latin typeface="Bahnschrift SemiBold Condensed" pitchFamily="34" charset="0"/>
              </a:rPr>
              <a:t>kepada-Nya</a:t>
            </a:r>
            <a:r>
              <a:rPr lang="en-US" sz="2400" dirty="0">
                <a:latin typeface="Bahnschrift SemiBold Condensed" pitchFamily="34" charset="0"/>
              </a:rPr>
              <a:t>, </a:t>
            </a:r>
            <a:r>
              <a:rPr lang="en-US" sz="2400" dirty="0" err="1">
                <a:latin typeface="Bahnschrift SemiBold Condensed" pitchFamily="34" charset="0"/>
              </a:rPr>
              <a:t>perjanjian</a:t>
            </a:r>
            <a:r>
              <a:rPr lang="en-US" sz="2400" dirty="0">
                <a:latin typeface="Bahnschrift SemiBold Condensed" pitchFamily="34" charset="0"/>
              </a:rPr>
              <a:t> </a:t>
            </a:r>
            <a:r>
              <a:rPr lang="en-US" sz="2400" dirty="0" err="1">
                <a:latin typeface="Bahnschrift SemiBold Condensed" pitchFamily="34" charset="0"/>
              </a:rPr>
              <a:t>itu</a:t>
            </a:r>
            <a:r>
              <a:rPr lang="en-US" sz="2400" dirty="0">
                <a:latin typeface="Bahnschrift SemiBold Condensed" pitchFamily="34" charset="0"/>
              </a:rPr>
              <a:t> </a:t>
            </a:r>
            <a:r>
              <a:rPr lang="en-US" sz="2400" dirty="0" err="1">
                <a:latin typeface="Bahnschrift SemiBold Condensed" pitchFamily="34" charset="0"/>
              </a:rPr>
              <a:t>tidak</a:t>
            </a:r>
            <a:r>
              <a:rPr lang="en-US" sz="2400" dirty="0">
                <a:latin typeface="Bahnschrift SemiBold Condensed" pitchFamily="34" charset="0"/>
              </a:rPr>
              <a:t> </a:t>
            </a:r>
            <a:r>
              <a:rPr lang="en-US" sz="2400" dirty="0" err="1">
                <a:latin typeface="Bahnschrift SemiBold Condensed" pitchFamily="34" charset="0"/>
              </a:rPr>
              <a:t>akan</a:t>
            </a:r>
            <a:r>
              <a:rPr lang="en-US" sz="2400" dirty="0">
                <a:latin typeface="Bahnschrift SemiBold Condensed" pitchFamily="34" charset="0"/>
              </a:rPr>
              <a:t> </a:t>
            </a:r>
            <a:r>
              <a:rPr lang="en-US" sz="2400" dirty="0" err="1">
                <a:latin typeface="Bahnschrift SemiBold Condensed" pitchFamily="34" charset="0"/>
              </a:rPr>
              <a:t>dipatahkan</a:t>
            </a:r>
            <a:r>
              <a:rPr lang="en-US" sz="2400" dirty="0">
                <a:latin typeface="Bahnschrift SemiBold Condensed" pitchFamily="34" charset="0"/>
              </a:rPr>
              <a:t>, </a:t>
            </a:r>
            <a:r>
              <a:rPr lang="en-US" sz="2400" dirty="0" err="1">
                <a:latin typeface="Bahnschrift SemiBold Condensed" pitchFamily="34" charset="0"/>
              </a:rPr>
              <a:t>namun</a:t>
            </a:r>
            <a:r>
              <a:rPr lang="en-US" sz="2400" dirty="0">
                <a:latin typeface="Bahnschrift SemiBold Condensed" pitchFamily="34" charset="0"/>
              </a:rPr>
              <a:t> </a:t>
            </a:r>
            <a:r>
              <a:rPr lang="en-US" sz="2400" dirty="0" err="1">
                <a:latin typeface="Bahnschrift SemiBold Condensed" pitchFamily="34" charset="0"/>
              </a:rPr>
              <a:t>realitanya</a:t>
            </a:r>
            <a:r>
              <a:rPr lang="en-US" sz="2400" dirty="0">
                <a:latin typeface="Bahnschrift SemiBold Condensed" pitchFamily="34" charset="0"/>
              </a:rPr>
              <a:t> </a:t>
            </a:r>
            <a:r>
              <a:rPr lang="en-US" sz="2400" dirty="0" err="1">
                <a:latin typeface="Bahnschrift SemiBold Condensed" pitchFamily="34" charset="0"/>
              </a:rPr>
              <a:t>mereka</a:t>
            </a:r>
            <a:r>
              <a:rPr lang="en-US" sz="2400" dirty="0">
                <a:latin typeface="Bahnschrift SemiBold Condensed" pitchFamily="34" charset="0"/>
              </a:rPr>
              <a:t> </a:t>
            </a:r>
            <a:r>
              <a:rPr lang="en-US" sz="2400" dirty="0" err="1">
                <a:latin typeface="Bahnschrift SemiBold Condensed" pitchFamily="34" charset="0"/>
              </a:rPr>
              <a:t>gagal</a:t>
            </a:r>
            <a:r>
              <a:rPr lang="en-US" sz="2400" dirty="0">
                <a:latin typeface="Bahnschrift SemiBold Condensed" pitchFamily="34" charset="0"/>
              </a:rPr>
              <a:t>.   </a:t>
            </a:r>
          </a:p>
        </p:txBody>
      </p:sp>
      <p:sp>
        <p:nvSpPr>
          <p:cNvPr id="7" name="Rectangle 6"/>
          <p:cNvSpPr/>
          <p:nvPr/>
        </p:nvSpPr>
        <p:spPr>
          <a:xfrm>
            <a:off x="407768" y="1744541"/>
            <a:ext cx="576064" cy="1569660"/>
          </a:xfrm>
          <a:prstGeom prst="rect">
            <a:avLst/>
          </a:prstGeom>
          <a:noFill/>
        </p:spPr>
        <p:txBody>
          <a:bodyPr wrap="square" lIns="91440" tIns="45720" rIns="91440" bIns="45720">
            <a:spAutoFit/>
          </a:bodyPr>
          <a:lstStyle/>
          <a:p>
            <a:pPr algn="ctr"/>
            <a:r>
              <a:rPr lang="en-US" sz="9600" b="1" cap="none" spc="0" dirty="0" smtClean="0">
                <a:ln w="17780" cmpd="sng">
                  <a:solidFill>
                    <a:schemeClr val="accent1">
                      <a:tint val="3000"/>
                    </a:schemeClr>
                  </a:solidFill>
                  <a:prstDash val="solid"/>
                  <a:miter lim="800000"/>
                </a:ln>
                <a:solidFill>
                  <a:srgbClr val="644210"/>
                </a:solidFill>
                <a:effectLst>
                  <a:outerShdw blurRad="55000" dist="50800" dir="5400000" algn="tl">
                    <a:srgbClr val="000000">
                      <a:alpha val="33000"/>
                    </a:srgbClr>
                  </a:outerShdw>
                </a:effectLst>
                <a:latin typeface="Arial Black" pitchFamily="34" charset="0"/>
              </a:rPr>
              <a:t>1</a:t>
            </a:r>
            <a:endParaRPr lang="en-US" sz="9600" b="1" cap="none" spc="0" dirty="0">
              <a:ln w="17780" cmpd="sng">
                <a:solidFill>
                  <a:schemeClr val="accent1">
                    <a:tint val="3000"/>
                  </a:schemeClr>
                </a:solidFill>
                <a:prstDash val="solid"/>
                <a:miter lim="800000"/>
              </a:ln>
              <a:solidFill>
                <a:srgbClr val="644210"/>
              </a:solidFill>
              <a:effectLst>
                <a:outerShdw blurRad="55000" dist="50800" dir="5400000" algn="tl">
                  <a:srgbClr val="000000">
                    <a:alpha val="33000"/>
                  </a:srgbClr>
                </a:outerShdw>
              </a:effectLst>
              <a:latin typeface="Arial Black" pitchFamily="34" charset="0"/>
            </a:endParaRPr>
          </a:p>
        </p:txBody>
      </p:sp>
      <p:sp>
        <p:nvSpPr>
          <p:cNvPr id="8" name="Rectangle 7"/>
          <p:cNvSpPr/>
          <p:nvPr/>
        </p:nvSpPr>
        <p:spPr>
          <a:xfrm>
            <a:off x="407768" y="3428206"/>
            <a:ext cx="576064" cy="1569660"/>
          </a:xfrm>
          <a:prstGeom prst="rect">
            <a:avLst/>
          </a:prstGeom>
          <a:noFill/>
        </p:spPr>
        <p:txBody>
          <a:bodyPr wrap="square" lIns="91440" tIns="45720" rIns="91440" bIns="45720">
            <a:spAutoFit/>
          </a:bodyPr>
          <a:lstStyle/>
          <a:p>
            <a:pPr algn="ctr"/>
            <a:r>
              <a:rPr lang="en-US" sz="9600" b="1"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Arial Black" pitchFamily="34" charset="0"/>
              </a:rPr>
              <a:t>2</a:t>
            </a:r>
            <a:endParaRPr lang="en-US" sz="9600" b="1" cap="none" spc="0" dirty="0">
              <a:ln w="17780" cmpd="sng">
                <a:solidFill>
                  <a:schemeClr val="accent1">
                    <a:tint val="3000"/>
                  </a:schemeClr>
                </a:solidFill>
                <a:prstDash val="solid"/>
                <a:miter lim="800000"/>
              </a:ln>
              <a:solidFill>
                <a:srgbClr val="002060"/>
              </a:solidFill>
              <a:effectLst>
                <a:outerShdw blurRad="55000" dist="50800" dir="5400000" algn="tl">
                  <a:srgbClr val="000000">
                    <a:alpha val="33000"/>
                  </a:srgbClr>
                </a:outerShdw>
              </a:effectLst>
              <a:latin typeface="Arial Black" pitchFamily="34" charset="0"/>
            </a:endParaRPr>
          </a:p>
        </p:txBody>
      </p:sp>
      <p:sp>
        <p:nvSpPr>
          <p:cNvPr id="9" name="Rectangle 8"/>
          <p:cNvSpPr/>
          <p:nvPr/>
        </p:nvSpPr>
        <p:spPr>
          <a:xfrm>
            <a:off x="407768" y="5188548"/>
            <a:ext cx="491824" cy="1569660"/>
          </a:xfrm>
          <a:prstGeom prst="rect">
            <a:avLst/>
          </a:prstGeom>
          <a:noFill/>
        </p:spPr>
        <p:txBody>
          <a:bodyPr wrap="square" lIns="91440" tIns="45720" rIns="91440" bIns="45720">
            <a:spAutoFit/>
          </a:bodyPr>
          <a:lstStyle/>
          <a:p>
            <a:pPr algn="ctr"/>
            <a:r>
              <a:rPr lang="en-US" sz="9600" b="1" dirty="0" smtClean="0">
                <a:ln w="17780" cmpd="sng">
                  <a:solidFill>
                    <a:schemeClr val="accent1">
                      <a:tint val="3000"/>
                    </a:schemeClr>
                  </a:solidFill>
                  <a:prstDash val="solid"/>
                  <a:miter lim="800000"/>
                </a:ln>
                <a:solidFill>
                  <a:srgbClr val="993366"/>
                </a:solidFill>
                <a:effectLst>
                  <a:outerShdw blurRad="55000" dist="50800" dir="5400000" algn="tl">
                    <a:srgbClr val="000000">
                      <a:alpha val="33000"/>
                    </a:srgbClr>
                  </a:outerShdw>
                </a:effectLst>
                <a:latin typeface="Arial Black" pitchFamily="34" charset="0"/>
              </a:rPr>
              <a:t>3</a:t>
            </a:r>
            <a:endParaRPr lang="en-US" sz="9600" b="1" cap="none" spc="0" dirty="0">
              <a:ln w="17780" cmpd="sng">
                <a:solidFill>
                  <a:schemeClr val="accent1">
                    <a:tint val="3000"/>
                  </a:schemeClr>
                </a:solidFill>
                <a:prstDash val="solid"/>
                <a:miter lim="800000"/>
              </a:ln>
              <a:solidFill>
                <a:srgbClr val="993366"/>
              </a:solidFill>
              <a:effectLst>
                <a:outerShdw blurRad="55000" dist="50800" dir="5400000" algn="tl">
                  <a:srgbClr val="000000">
                    <a:alpha val="33000"/>
                  </a:srgbClr>
                </a:outerShdw>
              </a:effectLst>
              <a:latin typeface="Arial Black" pitchFamily="34" charset="0"/>
            </a:endParaRPr>
          </a:p>
        </p:txBody>
      </p:sp>
    </p:spTree>
    <p:extLst>
      <p:ext uri="{BB962C8B-B14F-4D97-AF65-F5344CB8AC3E}">
        <p14:creationId xmlns:p14="http://schemas.microsoft.com/office/powerpoint/2010/main" val="362899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1957</Words>
  <Application>Microsoft Office PowerPoint</Application>
  <PresentationFormat>On-screen Show (4:3)</PresentationFormat>
  <Paragraphs>93</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YESUS, PENGANTARA PERJANJIAN BARU</vt:lpstr>
      <vt:lpstr>IBRANI 8 : 6</vt:lpstr>
      <vt:lpstr>PowerPoint Presentation</vt:lpstr>
      <vt:lpstr>PERLUNYA PERJANJIAN BARU Minggu, 13 Februari 2022</vt:lpstr>
      <vt:lpstr>Mengapa diperlukan perjanjian baru? Ibrani 7:11-19</vt:lpstr>
      <vt:lpstr>Apa yang kita perlu ketahui tentang:</vt:lpstr>
      <vt:lpstr>IBRANI 10:4</vt:lpstr>
      <vt:lpstr>BARU DAN DIPERBARUI Senin, 14 Februari 2022</vt:lpstr>
      <vt:lpstr>Bagaimana kita memahami sifat perjanjian baru yang Tuhan buat dengan umat-Nya? Ibrani 8:10-12, Ulangan 6:4-6, 30:11-14, Yeremia 31:31-34</vt:lpstr>
      <vt:lpstr>PowerPoint Presentation</vt:lpstr>
      <vt:lpstr>IBRANI 7:22</vt:lpstr>
      <vt:lpstr>PERJANJIAN BARU MEMILIKI PENGANTARA  YANG LEBIH BAIK Selasa, 15 Februari 2022</vt:lpstr>
      <vt:lpstr>Istilah Yunani untuk pengantara adalah mesites yang berasal dari kata mesos atau di tengah dan berarti orang yang berjalan atau berdiri di tengah. Itu adalah istilah teknis yang merujuk pada seseorang yang memenuhi satu atau lebih fungsi berikut : </vt:lpstr>
      <vt:lpstr>PowerPoint Presentation</vt:lpstr>
      <vt:lpstr>Mengapa Yesus adalah Pengantara yang lebih baik dari perjanjian? Ibrani 8:1-6</vt:lpstr>
      <vt:lpstr>PowerPoint Presentation</vt:lpstr>
      <vt:lpstr>PERJANJIAN BARU MEMILIKI JANJI  YANG LEBIH MULIA Rabu, 16 Februari 2022</vt:lpstr>
      <vt:lpstr>PowerPoint Presentation</vt:lpstr>
      <vt:lpstr>PowerPoint Presentation</vt:lpstr>
      <vt:lpstr>2 Korintus 1:20-22</vt:lpstr>
      <vt:lpstr>PERJANJIAN BARU TELAH MEMECAHKAN  MASALAH HATI Kamis, 17 Februari 2022</vt:lpstr>
      <vt:lpstr>PowerPoint Presentation</vt:lpstr>
      <vt:lpstr>PowerPoint Presentation</vt:lpstr>
      <vt:lpstr>Apa yang Tuhan inginkan dari orang Israel ketika Yeremia mengumumkan perjanjian baru? Yeremia 31:33</vt:lpstr>
      <vt:lpstr>Apa yang berlaku bagi kita sekarang di dalam perjanjian?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26</cp:revision>
  <dcterms:created xsi:type="dcterms:W3CDTF">2022-02-14T22:55:36Z</dcterms:created>
  <dcterms:modified xsi:type="dcterms:W3CDTF">2022-02-17T07:41:32Z</dcterms:modified>
</cp:coreProperties>
</file>