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58" r:id="rId4"/>
    <p:sldId id="277" r:id="rId5"/>
    <p:sldId id="278" r:id="rId6"/>
    <p:sldId id="259" r:id="rId7"/>
    <p:sldId id="260" r:id="rId8"/>
    <p:sldId id="261" r:id="rId9"/>
    <p:sldId id="262" r:id="rId10"/>
    <p:sldId id="263" r:id="rId11"/>
    <p:sldId id="279" r:id="rId12"/>
    <p:sldId id="282" r:id="rId13"/>
    <p:sldId id="264" r:id="rId14"/>
    <p:sldId id="280" r:id="rId15"/>
    <p:sldId id="281" r:id="rId16"/>
    <p:sldId id="265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FF20-3A5E-4CEF-86DD-F818F869E0A7}" type="datetimeFigureOut">
              <a:rPr lang="en-US" smtClean="0"/>
              <a:pPr/>
              <a:t>11/20/2009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4DD2-5F48-44B2-8969-F5C860F0D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FF20-3A5E-4CEF-86DD-F818F869E0A7}" type="datetimeFigureOut">
              <a:rPr lang="en-US" smtClean="0"/>
              <a:pPr/>
              <a:t>11/20/2009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4DD2-5F48-44B2-8969-F5C860F0D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FF20-3A5E-4CEF-86DD-F818F869E0A7}" type="datetimeFigureOut">
              <a:rPr lang="en-US" smtClean="0"/>
              <a:pPr/>
              <a:t>11/20/2009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4DD2-5F48-44B2-8969-F5C860F0D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FF20-3A5E-4CEF-86DD-F818F869E0A7}" type="datetimeFigureOut">
              <a:rPr lang="en-US" smtClean="0"/>
              <a:pPr/>
              <a:t>11/20/2009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4DD2-5F48-44B2-8969-F5C860F0D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FF20-3A5E-4CEF-86DD-F818F869E0A7}" type="datetimeFigureOut">
              <a:rPr lang="en-US" smtClean="0"/>
              <a:pPr/>
              <a:t>11/20/2009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4DD2-5F48-44B2-8969-F5C860F0D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FF20-3A5E-4CEF-86DD-F818F869E0A7}" type="datetimeFigureOut">
              <a:rPr lang="en-US" smtClean="0"/>
              <a:pPr/>
              <a:t>11/20/2009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4DD2-5F48-44B2-8969-F5C860F0D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FF20-3A5E-4CEF-86DD-F818F869E0A7}" type="datetimeFigureOut">
              <a:rPr lang="en-US" smtClean="0"/>
              <a:pPr/>
              <a:t>11/20/2009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4DD2-5F48-44B2-8969-F5C860F0D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FF20-3A5E-4CEF-86DD-F818F869E0A7}" type="datetimeFigureOut">
              <a:rPr lang="en-US" smtClean="0"/>
              <a:pPr/>
              <a:t>11/20/2009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4DD2-5F48-44B2-8969-F5C860F0D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FF20-3A5E-4CEF-86DD-F818F869E0A7}" type="datetimeFigureOut">
              <a:rPr lang="en-US" smtClean="0"/>
              <a:pPr/>
              <a:t>11/20/2009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4DD2-5F48-44B2-8969-F5C860F0D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FF20-3A5E-4CEF-86DD-F818F869E0A7}" type="datetimeFigureOut">
              <a:rPr lang="en-US" smtClean="0"/>
              <a:pPr/>
              <a:t>11/20/2009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4DD2-5F48-44B2-8969-F5C860F0D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FF20-3A5E-4CEF-86DD-F818F869E0A7}" type="datetimeFigureOut">
              <a:rPr lang="en-US" smtClean="0"/>
              <a:pPr/>
              <a:t>11/20/2009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14DD2-5F48-44B2-8969-F5C860F0D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CFF20-3A5E-4CEF-86DD-F818F869E0A7}" type="datetimeFigureOut">
              <a:rPr lang="en-US" smtClean="0"/>
              <a:pPr/>
              <a:t>11/20/2009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14DD2-5F48-44B2-8969-F5C860F0D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3"/>
          <p:cNvSpPr>
            <a:spLocks noChangeArrowheads="1" noChangeShapeType="1" noTextEdit="1"/>
          </p:cNvSpPr>
          <p:nvPr/>
        </p:nvSpPr>
        <p:spPr bwMode="auto">
          <a:xfrm>
            <a:off x="4495800" y="228600"/>
            <a:ext cx="2954338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KESUCIAN</a:t>
            </a:r>
          </a:p>
        </p:txBody>
      </p:sp>
      <p:sp>
        <p:nvSpPr>
          <p:cNvPr id="5" name="WordArt 23"/>
          <p:cNvSpPr>
            <a:spLocks noChangeArrowheads="1" noChangeShapeType="1" noTextEdit="1"/>
          </p:cNvSpPr>
          <p:nvPr/>
        </p:nvSpPr>
        <p:spPr bwMode="auto">
          <a:xfrm>
            <a:off x="4267200" y="1143000"/>
            <a:ext cx="9144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&amp;</a:t>
            </a:r>
            <a:endParaRPr lang="en-US" sz="24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5562600" y="1219200"/>
            <a:ext cx="2971800" cy="762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KUASA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1.jpg"/>
          <p:cNvPicPr>
            <a:picLocks noChangeAspect="1"/>
          </p:cNvPicPr>
          <p:nvPr/>
        </p:nvPicPr>
        <p:blipFill>
          <a:blip r:embed="rId2">
            <a:lum contrast="-8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0" y="402134"/>
            <a:ext cx="5181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“</a:t>
            </a:r>
            <a:r>
              <a:rPr lang="en-US" sz="2800" b="1" dirty="0" err="1" smtClean="0">
                <a:latin typeface="Comic Sans MS" pitchFamily="66" charset="0"/>
              </a:rPr>
              <a:t>Lalu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orang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Etiopia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itu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menyuruh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menghentikan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kereta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itu</a:t>
            </a:r>
            <a:r>
              <a:rPr lang="en-US" sz="2800" b="1" dirty="0" smtClean="0">
                <a:latin typeface="Comic Sans MS" pitchFamily="66" charset="0"/>
              </a:rPr>
              <a:t>, </a:t>
            </a:r>
            <a:r>
              <a:rPr lang="en-US" sz="2800" b="1" dirty="0" err="1" smtClean="0">
                <a:latin typeface="Comic Sans MS" pitchFamily="66" charset="0"/>
              </a:rPr>
              <a:t>dan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keduanya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turun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ke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dalam</a:t>
            </a:r>
            <a:r>
              <a:rPr lang="en-US" sz="2800" b="1" dirty="0" smtClean="0">
                <a:latin typeface="Comic Sans MS" pitchFamily="66" charset="0"/>
              </a:rPr>
              <a:t> air, </a:t>
            </a:r>
            <a:r>
              <a:rPr lang="en-US" sz="2800" b="1" dirty="0" err="1" smtClean="0">
                <a:latin typeface="Comic Sans MS" pitchFamily="66" charset="0"/>
              </a:rPr>
              <a:t>baik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Filipus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maupun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sida-sida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itu</a:t>
            </a:r>
            <a:r>
              <a:rPr lang="en-US" sz="2800" b="1" dirty="0" smtClean="0">
                <a:latin typeface="Comic Sans MS" pitchFamily="66" charset="0"/>
              </a:rPr>
              <a:t>, </a:t>
            </a:r>
            <a:r>
              <a:rPr lang="en-US" sz="2800" b="1" dirty="0" err="1" smtClean="0">
                <a:latin typeface="Comic Sans MS" pitchFamily="66" charset="0"/>
              </a:rPr>
              <a:t>dan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Filipus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membaptis</a:t>
            </a:r>
            <a:r>
              <a:rPr lang="en-US" sz="2800" b="1" dirty="0" smtClean="0">
                <a:latin typeface="Comic Sans MS" pitchFamily="66" charset="0"/>
              </a:rPr>
              <a:t> dia</a:t>
            </a:r>
            <a:r>
              <a:rPr lang="en-US" sz="2800" b="1" dirty="0" smtClean="0">
                <a:latin typeface="Comic Sans MS" pitchFamily="66" charset="0"/>
              </a:rPr>
              <a:t>. </a:t>
            </a:r>
            <a:r>
              <a:rPr lang="en-US" sz="2800" b="1" dirty="0" smtClean="0">
                <a:latin typeface="Comic Sans MS" pitchFamily="66" charset="0"/>
              </a:rPr>
              <a:t>Dan </a:t>
            </a:r>
            <a:r>
              <a:rPr lang="en-US" sz="2800" b="1" dirty="0" err="1" smtClean="0">
                <a:latin typeface="Comic Sans MS" pitchFamily="66" charset="0"/>
              </a:rPr>
              <a:t>setelah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mereka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keluar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dari</a:t>
            </a:r>
            <a:r>
              <a:rPr lang="en-US" sz="2800" b="1" dirty="0" smtClean="0">
                <a:latin typeface="Comic Sans MS" pitchFamily="66" charset="0"/>
              </a:rPr>
              <a:t> air, </a:t>
            </a:r>
            <a:r>
              <a:rPr lang="en-US" sz="2800" b="1" dirty="0" err="1" smtClean="0">
                <a:latin typeface="Comic Sans MS" pitchFamily="66" charset="0"/>
              </a:rPr>
              <a:t>Roh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Tuhan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tiba-tiba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melarikan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Filipus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dan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sida-sida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itu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tidak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melihatnya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lagi</a:t>
            </a:r>
            <a:r>
              <a:rPr lang="en-US" sz="2800" b="1" dirty="0" smtClean="0">
                <a:latin typeface="Comic Sans MS" pitchFamily="66" charset="0"/>
              </a:rPr>
              <a:t>. </a:t>
            </a:r>
            <a:r>
              <a:rPr lang="en-US" sz="2800" b="1" dirty="0" err="1" smtClean="0">
                <a:latin typeface="Comic Sans MS" pitchFamily="66" charset="0"/>
              </a:rPr>
              <a:t>Ia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meneruskan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perjalanannya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dengan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latin typeface="Comic Sans MS" pitchFamily="66" charset="0"/>
              </a:rPr>
              <a:t>sukacita</a:t>
            </a:r>
            <a:r>
              <a:rPr lang="en-US" sz="2800" b="1" dirty="0" smtClean="0">
                <a:latin typeface="Comic Sans MS" pitchFamily="66" charset="0"/>
              </a:rPr>
              <a:t>” </a:t>
            </a:r>
          </a:p>
          <a:p>
            <a:pPr algn="r"/>
            <a:r>
              <a:rPr lang="en-US" sz="1600" b="1" dirty="0" smtClean="0">
                <a:latin typeface="Comic Sans MS" pitchFamily="66" charset="0"/>
              </a:rPr>
              <a:t>(</a:t>
            </a:r>
            <a:r>
              <a:rPr lang="en-US" sz="1600" b="1" dirty="0" err="1" smtClean="0">
                <a:latin typeface="Comic Sans MS" pitchFamily="66" charset="0"/>
              </a:rPr>
              <a:t>Kisah</a:t>
            </a:r>
            <a:r>
              <a:rPr lang="en-US" sz="1600" b="1" dirty="0" smtClean="0">
                <a:latin typeface="Comic Sans MS" pitchFamily="66" charset="0"/>
              </a:rPr>
              <a:t> 8:38, 39)</a:t>
            </a:r>
            <a:endParaRPr lang="en-US" sz="16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52400" y="228600"/>
            <a:ext cx="868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>
                <a:solidFill>
                  <a:srgbClr val="006600"/>
                </a:solidFill>
                <a:latin typeface="Tahoma" pitchFamily="34" charset="0"/>
              </a:rPr>
              <a:t>Roma 6 : </a:t>
            </a:r>
            <a:r>
              <a:rPr lang="en-US" sz="2000" b="1" dirty="0" smtClean="0">
                <a:solidFill>
                  <a:srgbClr val="006600"/>
                </a:solidFill>
                <a:latin typeface="Tahoma" pitchFamily="34" charset="0"/>
              </a:rPr>
              <a:t>4-6</a:t>
            </a:r>
            <a:r>
              <a:rPr lang="en-US" sz="2000" b="1" dirty="0">
                <a:solidFill>
                  <a:srgbClr val="006600"/>
                </a:solidFill>
                <a:latin typeface="Tahoma" pitchFamily="34" charset="0"/>
              </a:rPr>
              <a:t/>
            </a:r>
            <a:br>
              <a:rPr lang="en-US" sz="2000" b="1" dirty="0">
                <a:solidFill>
                  <a:srgbClr val="006600"/>
                </a:solidFill>
                <a:latin typeface="Tahoma" pitchFamily="34" charset="0"/>
              </a:rPr>
            </a:br>
            <a:r>
              <a:rPr lang="en-US" sz="2000" b="1" dirty="0">
                <a:solidFill>
                  <a:srgbClr val="0000CC"/>
                </a:solidFill>
                <a:latin typeface="Tahoma" pitchFamily="34" charset="0"/>
              </a:rPr>
              <a:t>ARTI BAPTISAN YANG KITA TERIMA</a:t>
            </a:r>
            <a:br>
              <a:rPr lang="en-US" sz="2000" b="1" dirty="0">
                <a:solidFill>
                  <a:srgbClr val="0000CC"/>
                </a:solidFill>
                <a:latin typeface="Tahoma" pitchFamily="34" charset="0"/>
              </a:rPr>
            </a:br>
            <a:r>
              <a:rPr lang="en-US" sz="2000" b="1" dirty="0">
                <a:solidFill>
                  <a:srgbClr val="0000CC"/>
                </a:solidFill>
                <a:latin typeface="Tahoma" pitchFamily="34" charset="0"/>
              </a:rPr>
              <a:t>KITA </a:t>
            </a:r>
            <a:r>
              <a:rPr lang="en-US" sz="2000" b="1" dirty="0" smtClean="0">
                <a:solidFill>
                  <a:srgbClr val="0000CC"/>
                </a:solidFill>
                <a:latin typeface="Tahoma" pitchFamily="34" charset="0"/>
              </a:rPr>
              <a:t>MATI, DIKUBUR </a:t>
            </a:r>
            <a:r>
              <a:rPr lang="en-US" sz="2000" b="1" dirty="0">
                <a:solidFill>
                  <a:srgbClr val="0000CC"/>
                </a:solidFill>
                <a:latin typeface="Tahoma" pitchFamily="34" charset="0"/>
              </a:rPr>
              <a:t>BERSAMA DENGAN YESUS DALAM </a:t>
            </a:r>
            <a:r>
              <a:rPr lang="en-US" sz="2000" b="1" dirty="0" smtClean="0">
                <a:solidFill>
                  <a:srgbClr val="0000CC"/>
                </a:solidFill>
                <a:latin typeface="Tahoma" pitchFamily="34" charset="0"/>
              </a:rPr>
              <a:t>KEMATIANNYA, DAN BANGKIT DALAM HIDUP BARU.</a:t>
            </a:r>
            <a:endParaRPr lang="en-US" sz="2000" b="1" dirty="0">
              <a:solidFill>
                <a:srgbClr val="0000CC"/>
              </a:solidFill>
              <a:latin typeface="Tahoma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38600"/>
            <a:ext cx="2971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038600"/>
            <a:ext cx="3124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09600" y="2209800"/>
            <a:ext cx="8077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006600"/>
                </a:solidFill>
                <a:latin typeface="Tahoma" pitchFamily="34" charset="0"/>
              </a:rPr>
              <a:t>1 Petrus  3 : 2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Tahoma" pitchFamily="34" charset="0"/>
              </a:rPr>
              <a:t>MEMPERINGATI KEBANGKITAN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Tahoma" pitchFamily="34" charset="0"/>
              </a:rPr>
              <a:t>YESUS KERISTUS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4038600"/>
            <a:ext cx="3048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27863"/>
          </a:xfrm>
        </p:spPr>
      </p:pic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381000" y="3505200"/>
            <a:ext cx="46482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".. Yesus bangkit oleh</a:t>
            </a:r>
          </a:p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kemuliaan Bapa, demi-</a:t>
            </a:r>
          </a:p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kian juga kita akan hi-</a:t>
            </a:r>
          </a:p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dup dalam hidup baru.</a:t>
            </a:r>
          </a:p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Roma 6 : 4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82296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latin typeface="Comic Sans MS" pitchFamily="66" charset="0"/>
              </a:rPr>
              <a:t>Baptisan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dengan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cara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diselamkan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melambangkan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penurutan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orang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itu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ke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dalam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kematian</a:t>
            </a:r>
            <a:r>
              <a:rPr lang="en-US" sz="2200" b="1" dirty="0" smtClean="0">
                <a:latin typeface="Comic Sans MS" pitchFamily="66" charset="0"/>
              </a:rPr>
              <a:t>, </a:t>
            </a:r>
            <a:r>
              <a:rPr lang="en-US" sz="2200" b="1" dirty="0" err="1" smtClean="0">
                <a:latin typeface="Comic Sans MS" pitchFamily="66" charset="0"/>
              </a:rPr>
              <a:t>penguburan</a:t>
            </a:r>
            <a:r>
              <a:rPr lang="en-US" sz="2200" b="1" dirty="0" smtClean="0">
                <a:latin typeface="Comic Sans MS" pitchFamily="66" charset="0"/>
              </a:rPr>
              <a:t>, </a:t>
            </a:r>
            <a:r>
              <a:rPr lang="en-US" sz="2200" b="1" dirty="0" err="1" smtClean="0">
                <a:latin typeface="Comic Sans MS" pitchFamily="66" charset="0"/>
              </a:rPr>
              <a:t>dan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kebangkitan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Juruslamat</a:t>
            </a:r>
            <a:r>
              <a:rPr lang="en-US" sz="2200" b="1" dirty="0" smtClean="0">
                <a:latin typeface="Comic Sans MS" pitchFamily="66" charset="0"/>
              </a:rPr>
              <a:t>. </a:t>
            </a:r>
            <a:r>
              <a:rPr lang="en-US" sz="2200" b="1" dirty="0" err="1" smtClean="0">
                <a:latin typeface="Comic Sans MS" pitchFamily="66" charset="0"/>
              </a:rPr>
              <a:t>Sewaktu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dibaptis</a:t>
            </a:r>
            <a:r>
              <a:rPr lang="en-US" sz="2200" b="1" dirty="0" smtClean="0">
                <a:latin typeface="Comic Sans MS" pitchFamily="66" charset="0"/>
              </a:rPr>
              <a:t>, </a:t>
            </a:r>
            <a:r>
              <a:rPr lang="en-US" sz="2200" b="1" dirty="0" err="1" smtClean="0">
                <a:latin typeface="Comic Sans MS" pitchFamily="66" charset="0"/>
              </a:rPr>
              <a:t>mata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dipejamkan</a:t>
            </a:r>
            <a:r>
              <a:rPr lang="en-US" sz="2200" b="1" dirty="0" smtClean="0">
                <a:latin typeface="Comic Sans MS" pitchFamily="66" charset="0"/>
              </a:rPr>
              <a:t>, </a:t>
            </a:r>
            <a:r>
              <a:rPr lang="en-US" sz="2200" b="1" dirty="0" err="1" smtClean="0">
                <a:latin typeface="Comic Sans MS" pitchFamily="66" charset="0"/>
              </a:rPr>
              <a:t>tangan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dilipat</a:t>
            </a:r>
            <a:r>
              <a:rPr lang="en-US" sz="2200" b="1" dirty="0" smtClean="0">
                <a:latin typeface="Comic Sans MS" pitchFamily="66" charset="0"/>
              </a:rPr>
              <a:t>, </a:t>
            </a:r>
            <a:r>
              <a:rPr lang="en-US" sz="2200" b="1" dirty="0" err="1" smtClean="0">
                <a:latin typeface="Comic Sans MS" pitchFamily="66" charset="0"/>
              </a:rPr>
              <a:t>dan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napas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ditahan</a:t>
            </a:r>
            <a:r>
              <a:rPr lang="en-US" sz="2200" b="1" dirty="0" smtClean="0">
                <a:latin typeface="Comic Sans MS" pitchFamily="66" charset="0"/>
              </a:rPr>
              <a:t>, </a:t>
            </a:r>
            <a:r>
              <a:rPr lang="en-US" sz="2200" b="1" dirty="0" err="1" smtClean="0">
                <a:latin typeface="Comic Sans MS" pitchFamily="66" charset="0"/>
              </a:rPr>
              <a:t>seolah-olah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sudah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mati</a:t>
            </a:r>
            <a:r>
              <a:rPr lang="en-US" sz="2200" b="1" dirty="0" smtClean="0">
                <a:latin typeface="Comic Sans MS" pitchFamily="66" charset="0"/>
              </a:rPr>
              <a:t>. </a:t>
            </a:r>
            <a:r>
              <a:rPr lang="en-US" sz="2200" b="1" dirty="0" err="1" smtClean="0">
                <a:latin typeface="Comic Sans MS" pitchFamily="66" charset="0"/>
              </a:rPr>
              <a:t>Lalu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dikubur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di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dalam</a:t>
            </a:r>
            <a:r>
              <a:rPr lang="en-US" sz="2200" b="1" dirty="0" smtClean="0">
                <a:latin typeface="Comic Sans MS" pitchFamily="66" charset="0"/>
              </a:rPr>
              <a:t> air </a:t>
            </a:r>
            <a:r>
              <a:rPr lang="en-US" sz="2200" b="1" dirty="0" err="1" smtClean="0">
                <a:latin typeface="Comic Sans MS" pitchFamily="66" charset="0"/>
              </a:rPr>
              <a:t>dan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dibangkitkan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ke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dalam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hidup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baru</a:t>
            </a:r>
            <a:r>
              <a:rPr lang="en-US" sz="2200" b="1" dirty="0" smtClean="0">
                <a:latin typeface="Comic Sans MS" pitchFamily="66" charset="0"/>
              </a:rPr>
              <a:t>. </a:t>
            </a:r>
          </a:p>
          <a:p>
            <a:endParaRPr lang="en-US" sz="2200" b="1" dirty="0" smtClean="0">
              <a:latin typeface="Comic Sans MS" pitchFamily="66" charset="0"/>
            </a:endParaRPr>
          </a:p>
          <a:p>
            <a:r>
              <a:rPr lang="en-US" sz="2200" b="1" dirty="0" smtClean="0">
                <a:latin typeface="Comic Sans MS" pitchFamily="66" charset="0"/>
              </a:rPr>
              <a:t>Agar </a:t>
            </a:r>
            <a:r>
              <a:rPr lang="en-US" sz="2200" b="1" dirty="0" err="1" smtClean="0">
                <a:latin typeface="Comic Sans MS" pitchFamily="66" charset="0"/>
              </a:rPr>
              <a:t>kita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terus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mengingat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tiga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tindakan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penting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ini</a:t>
            </a:r>
            <a:r>
              <a:rPr lang="en-US" sz="2200" b="1" dirty="0" smtClean="0">
                <a:latin typeface="Comic Sans MS" pitchFamily="66" charset="0"/>
              </a:rPr>
              <a:t> (</a:t>
            </a:r>
            <a:r>
              <a:rPr lang="en-US" sz="2200" b="1" dirty="0" err="1" smtClean="0">
                <a:latin typeface="Comic Sans MS" pitchFamily="66" charset="0"/>
              </a:rPr>
              <a:t>kematian</a:t>
            </a:r>
            <a:r>
              <a:rPr lang="en-US" sz="2200" b="1" dirty="0" smtClean="0">
                <a:latin typeface="Comic Sans MS" pitchFamily="66" charset="0"/>
              </a:rPr>
              <a:t>, </a:t>
            </a:r>
            <a:r>
              <a:rPr lang="en-US" sz="2200" b="1" dirty="0" err="1" smtClean="0">
                <a:latin typeface="Comic Sans MS" pitchFamily="66" charset="0"/>
              </a:rPr>
              <a:t>penguburan</a:t>
            </a:r>
            <a:r>
              <a:rPr lang="en-US" sz="2200" b="1" dirty="0" smtClean="0">
                <a:latin typeface="Comic Sans MS" pitchFamily="66" charset="0"/>
              </a:rPr>
              <a:t>, </a:t>
            </a:r>
            <a:r>
              <a:rPr lang="en-US" sz="2200" b="1" dirty="0" err="1" smtClean="0">
                <a:latin typeface="Comic Sans MS" pitchFamily="66" charset="0"/>
              </a:rPr>
              <a:t>dan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kebangkitan</a:t>
            </a:r>
            <a:r>
              <a:rPr lang="en-US" sz="2200" b="1" dirty="0" smtClean="0">
                <a:latin typeface="Comic Sans MS" pitchFamily="66" charset="0"/>
              </a:rPr>
              <a:t>) </a:t>
            </a:r>
            <a:r>
              <a:rPr lang="en-US" sz="2200" b="1" dirty="0" err="1" smtClean="0">
                <a:latin typeface="Comic Sans MS" pitchFamily="66" charset="0"/>
              </a:rPr>
              <a:t>hingga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akhir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zaman</a:t>
            </a:r>
            <a:r>
              <a:rPr lang="en-US" sz="2200" b="1" dirty="0" smtClean="0">
                <a:latin typeface="Comic Sans MS" pitchFamily="66" charset="0"/>
              </a:rPr>
              <a:t>, </a:t>
            </a:r>
            <a:r>
              <a:rPr lang="en-US" sz="2200" b="1" dirty="0" err="1" smtClean="0">
                <a:latin typeface="Comic Sans MS" pitchFamily="66" charset="0"/>
              </a:rPr>
              <a:t>Tuhan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membentuk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upacara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baptisan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dengan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cara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diselamkan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sebagai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tugu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peringatan</a:t>
            </a:r>
            <a:r>
              <a:rPr lang="en-US" sz="2200" b="1" dirty="0" smtClean="0">
                <a:latin typeface="Comic Sans MS" pitchFamily="66" charset="0"/>
              </a:rPr>
              <a:t>. </a:t>
            </a:r>
            <a:r>
              <a:rPr lang="en-US" sz="2200" b="1" dirty="0" err="1" smtClean="0">
                <a:latin typeface="Comic Sans MS" pitchFamily="66" charset="0"/>
              </a:rPr>
              <a:t>Tidak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ada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tindakan</a:t>
            </a:r>
            <a:r>
              <a:rPr lang="en-US" sz="2200" b="1" dirty="0" smtClean="0">
                <a:latin typeface="Comic Sans MS" pitchFamily="66" charset="0"/>
              </a:rPr>
              <a:t> yang </a:t>
            </a:r>
            <a:r>
              <a:rPr lang="en-US" sz="2200" b="1" dirty="0" err="1" smtClean="0">
                <a:latin typeface="Comic Sans MS" pitchFamily="66" charset="0"/>
              </a:rPr>
              <a:t>melambangkan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kematian</a:t>
            </a:r>
            <a:r>
              <a:rPr lang="en-US" sz="2200" b="1" dirty="0" smtClean="0">
                <a:latin typeface="Comic Sans MS" pitchFamily="66" charset="0"/>
              </a:rPr>
              <a:t>, </a:t>
            </a:r>
            <a:r>
              <a:rPr lang="en-US" sz="2200" b="1" dirty="0" err="1" smtClean="0">
                <a:latin typeface="Comic Sans MS" pitchFamily="66" charset="0"/>
              </a:rPr>
              <a:t>penguburan</a:t>
            </a:r>
            <a:r>
              <a:rPr lang="en-US" sz="2200" b="1" dirty="0" smtClean="0">
                <a:latin typeface="Comic Sans MS" pitchFamily="66" charset="0"/>
              </a:rPr>
              <a:t>, </a:t>
            </a:r>
            <a:r>
              <a:rPr lang="en-US" sz="2200" b="1" dirty="0" err="1" smtClean="0">
                <a:latin typeface="Comic Sans MS" pitchFamily="66" charset="0"/>
              </a:rPr>
              <a:t>dan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kebangkitan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dalam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bentuk-bentuk</a:t>
            </a:r>
            <a:r>
              <a:rPr lang="en-US" sz="2200" b="1" dirty="0" smtClean="0">
                <a:latin typeface="Comic Sans MS" pitchFamily="66" charset="0"/>
              </a:rPr>
              <a:t> “</a:t>
            </a:r>
            <a:r>
              <a:rPr lang="en-US" sz="2200" b="1" dirty="0" err="1" smtClean="0">
                <a:latin typeface="Comic Sans MS" pitchFamily="66" charset="0"/>
              </a:rPr>
              <a:t>baptisan</a:t>
            </a:r>
            <a:r>
              <a:rPr lang="en-US" sz="2200" b="1" dirty="0" smtClean="0">
                <a:latin typeface="Comic Sans MS" pitchFamily="66" charset="0"/>
              </a:rPr>
              <a:t>” </a:t>
            </a:r>
            <a:r>
              <a:rPr lang="en-US" sz="2200" b="1" dirty="0" err="1" smtClean="0">
                <a:latin typeface="Comic Sans MS" pitchFamily="66" charset="0"/>
              </a:rPr>
              <a:t>lainnya</a:t>
            </a:r>
            <a:r>
              <a:rPr lang="en-US" sz="2200" b="1" dirty="0" smtClean="0">
                <a:latin typeface="Comic Sans MS" pitchFamily="66" charset="0"/>
              </a:rPr>
              <a:t>. </a:t>
            </a:r>
            <a:r>
              <a:rPr lang="en-US" sz="2200" b="1" dirty="0" err="1" smtClean="0">
                <a:latin typeface="Comic Sans MS" pitchFamily="66" charset="0"/>
              </a:rPr>
              <a:t>Hanya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baptisan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selam</a:t>
            </a:r>
            <a:r>
              <a:rPr lang="en-US" sz="2200" b="1" dirty="0" smtClean="0">
                <a:latin typeface="Comic Sans MS" pitchFamily="66" charset="0"/>
              </a:rPr>
              <a:t> yang </a:t>
            </a:r>
            <a:r>
              <a:rPr lang="en-US" sz="2200" b="1" dirty="0" err="1" smtClean="0">
                <a:latin typeface="Comic Sans MS" pitchFamily="66" charset="0"/>
              </a:rPr>
              <a:t>menggenapi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makna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di</a:t>
            </a:r>
            <a:r>
              <a:rPr lang="en-US" sz="2200" b="1" dirty="0" smtClean="0">
                <a:latin typeface="Comic Sans MS" pitchFamily="66" charset="0"/>
              </a:rPr>
              <a:t> Roma 6:4-6.</a:t>
            </a:r>
          </a:p>
          <a:p>
            <a:endParaRPr lang="en-US" sz="2200" b="1" dirty="0" smtClean="0">
              <a:latin typeface="Comic Sans MS" pitchFamily="66" charset="0"/>
            </a:endParaRPr>
          </a:p>
          <a:p>
            <a:r>
              <a:rPr lang="en-US" sz="2200" b="1" dirty="0" err="1" smtClean="0">
                <a:latin typeface="Comic Sans MS" pitchFamily="66" charset="0"/>
              </a:rPr>
              <a:t>Dengan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dibaptis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kita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mengakui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keyakinan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kita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pada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kematian</a:t>
            </a:r>
            <a:r>
              <a:rPr lang="en-US" sz="2200" b="1" dirty="0" smtClean="0">
                <a:latin typeface="Comic Sans MS" pitchFamily="66" charset="0"/>
              </a:rPr>
              <a:t>, </a:t>
            </a:r>
            <a:r>
              <a:rPr lang="en-US" sz="2200" b="1" dirty="0" err="1" smtClean="0">
                <a:latin typeface="Comic Sans MS" pitchFamily="66" charset="0"/>
              </a:rPr>
              <a:t>penguburan</a:t>
            </a:r>
            <a:r>
              <a:rPr lang="en-US" sz="2200" b="1" dirty="0" smtClean="0">
                <a:latin typeface="Comic Sans MS" pitchFamily="66" charset="0"/>
              </a:rPr>
              <a:t>, </a:t>
            </a:r>
            <a:r>
              <a:rPr lang="en-US" sz="2200" b="1" dirty="0" err="1" smtClean="0">
                <a:latin typeface="Comic Sans MS" pitchFamily="66" charset="0"/>
              </a:rPr>
              <a:t>dan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kebangkitan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Yesus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Kristus</a:t>
            </a:r>
            <a:r>
              <a:rPr lang="en-US" sz="2200" b="1" dirty="0" smtClean="0">
                <a:latin typeface="Comic Sans MS" pitchFamily="66" charset="0"/>
              </a:rPr>
              <a:t>, </a:t>
            </a:r>
            <a:r>
              <a:rPr lang="en-US" sz="2200" b="1" dirty="0" err="1" smtClean="0">
                <a:latin typeface="Comic Sans MS" pitchFamily="66" charset="0"/>
              </a:rPr>
              <a:t>Juruslamat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kita</a:t>
            </a:r>
            <a:r>
              <a:rPr lang="en-US" sz="2200" b="1" dirty="0" smtClean="0">
                <a:latin typeface="Comic Sans MS" pitchFamily="66" charset="0"/>
              </a:rPr>
              <a:t>.</a:t>
            </a:r>
            <a:endParaRPr lang="en-US" sz="22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solidFill>
                  <a:srgbClr val="660033"/>
                </a:solidFill>
                <a:latin typeface="Tahoma" pitchFamily="34" charset="0"/>
              </a:rPr>
              <a:t>LEBIH 500 TAHUN  STM PUN  CARA BABTISAN </a:t>
            </a:r>
            <a:br>
              <a:rPr lang="en-US" sz="2000" b="1">
                <a:solidFill>
                  <a:srgbClr val="660033"/>
                </a:solidFill>
                <a:latin typeface="Tahoma" pitchFamily="34" charset="0"/>
              </a:rPr>
            </a:br>
            <a:r>
              <a:rPr lang="en-US" sz="2000" b="1">
                <a:solidFill>
                  <a:srgbClr val="660033"/>
                </a:solidFill>
                <a:latin typeface="Tahoma" pitchFamily="34" charset="0"/>
              </a:rPr>
              <a:t>DIGEREJA-GEREJA KERISTEN MASIH DENGAN  CARA DISELAMKAN SEPERTI CARA YESUS MENGIKUTI BAPTISAN.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31242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600200"/>
            <a:ext cx="3505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048000" y="1600200"/>
            <a:ext cx="2667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rgbClr val="003399"/>
                </a:solidFill>
                <a:latin typeface="Tahoma" pitchFamily="34" charset="0"/>
              </a:rPr>
              <a:t>BARULAH PADA TAHUN 1311 AD PADA KONSILI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rgbClr val="003399"/>
                </a:solidFill>
                <a:latin typeface="Tahoma" pitchFamily="34" charset="0"/>
              </a:rPr>
              <a:t>DI RAVENA MAKA BAPTISAN DIPERCIK AIR DAPAT DITERIMA SEBAGAI GANTI BAPTISAN DGN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rgbClr val="003399"/>
                </a:solidFill>
                <a:latin typeface="Tahoma" pitchFamily="34" charset="0"/>
              </a:rPr>
              <a:t> CARA DISELAMKAN.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US" sz="2000">
              <a:latin typeface="Tahoma" pitchFamily="34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33800"/>
            <a:ext cx="31242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019800" y="4479925"/>
            <a:ext cx="28956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i="1">
                <a:solidFill>
                  <a:srgbClr val="800000"/>
                </a:solidFill>
                <a:latin typeface="Tahoma" pitchFamily="34" charset="0"/>
              </a:rPr>
              <a:t>ADALAH GEREJA ROMA KATOLIK YANG MENGANJURKAN BAPTISAN  PERCIK DENGAN AIR GANTI DISELAMKAN.</a:t>
            </a: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5867400"/>
            <a:ext cx="1447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46482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3" grpId="0"/>
      <p:bldP spid="122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1219200" y="228600"/>
            <a:ext cx="6629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Syarat Babtisan</a:t>
            </a:r>
          </a:p>
        </p:txBody>
      </p:sp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1066800" y="1524000"/>
            <a:ext cx="72390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/>
              </a:rPr>
              <a:t>1. Mau </a:t>
            </a:r>
            <a:r>
              <a:rPr lang="en-US" sz="2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/>
              </a:rPr>
              <a:t>Jadi</a:t>
            </a:r>
            <a:r>
              <a:rPr lang="en-US" sz="2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/>
              </a:rPr>
              <a:t> </a:t>
            </a:r>
            <a:r>
              <a:rPr lang="en-US" sz="2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/>
              </a:rPr>
              <a:t>Murid</a:t>
            </a:r>
            <a:r>
              <a:rPr lang="en-US" sz="2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/>
              </a:rPr>
              <a:t> </a:t>
            </a:r>
            <a:r>
              <a:rPr lang="en-US" sz="2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/>
              </a:rPr>
              <a:t>Yesus</a:t>
            </a:r>
            <a:r>
              <a:rPr lang="en-US" sz="2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/>
              </a:rPr>
              <a:t>.</a:t>
            </a:r>
          </a:p>
          <a:p>
            <a:pPr algn="ctr"/>
            <a:r>
              <a:rPr lang="en-US" sz="2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/>
              </a:rPr>
              <a:t>    </a:t>
            </a:r>
            <a:r>
              <a:rPr lang="en-US" sz="24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/>
              </a:rPr>
              <a:t>Matius</a:t>
            </a:r>
            <a:r>
              <a:rPr lang="en-US" sz="24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/>
              </a:rPr>
              <a:t> </a:t>
            </a:r>
            <a:r>
              <a:rPr lang="en-US" sz="2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/>
              </a:rPr>
              <a:t>28 : </a:t>
            </a:r>
            <a:r>
              <a:rPr lang="en-US" sz="24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/>
              </a:rPr>
              <a:t>19, 20.</a:t>
            </a:r>
            <a:endParaRPr lang="en-US" sz="24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33CCCC"/>
              </a:solidFill>
              <a:latin typeface="Arial Black"/>
            </a:endParaRPr>
          </a:p>
          <a:p>
            <a:pPr algn="ctr"/>
            <a:r>
              <a:rPr lang="en-US" sz="2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/>
              </a:rPr>
              <a:t>2. </a:t>
            </a:r>
            <a:r>
              <a:rPr lang="en-US" sz="2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/>
              </a:rPr>
              <a:t>Belajar</a:t>
            </a:r>
            <a:r>
              <a:rPr lang="en-US" sz="2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/>
              </a:rPr>
              <a:t> </a:t>
            </a:r>
            <a:r>
              <a:rPr lang="en-US" sz="2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/>
              </a:rPr>
              <a:t>Firman</a:t>
            </a:r>
            <a:r>
              <a:rPr lang="en-US" sz="2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/>
              </a:rPr>
              <a:t> </a:t>
            </a:r>
            <a:r>
              <a:rPr lang="en-US" sz="2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/>
              </a:rPr>
              <a:t>Kebenaran</a:t>
            </a:r>
            <a:r>
              <a:rPr lang="en-US" sz="2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/>
              </a:rPr>
              <a:t>.</a:t>
            </a:r>
          </a:p>
          <a:p>
            <a:pPr algn="ctr"/>
            <a:r>
              <a:rPr lang="en-US" sz="2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/>
              </a:rPr>
              <a:t>3. </a:t>
            </a:r>
            <a:r>
              <a:rPr lang="en-US" sz="24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/>
              </a:rPr>
              <a:t>Bertobat</a:t>
            </a:r>
            <a:r>
              <a:rPr lang="en-US" sz="24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/>
              </a:rPr>
              <a:t> </a:t>
            </a:r>
            <a:r>
              <a:rPr lang="en-US" sz="24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/>
              </a:rPr>
              <a:t>Kisah</a:t>
            </a:r>
            <a:r>
              <a:rPr lang="en-US" sz="24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/>
              </a:rPr>
              <a:t> </a:t>
            </a:r>
            <a:r>
              <a:rPr lang="en-US" sz="2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/>
              </a:rPr>
              <a:t>2 : 37</a:t>
            </a:r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838200" y="4724400"/>
            <a:ext cx="74676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4. Percaya dan dibabtis</a:t>
            </a:r>
          </a:p>
          <a:p>
            <a:pPr algn="ctr"/>
            <a:r>
              <a:rPr lang="es-E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    Markus 16 : 16.</a:t>
            </a:r>
            <a:endParaRPr lang="en-US" sz="24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animBg="1"/>
      <p:bldP spid="133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61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“Dan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sekarang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mengapa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engkau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masih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ragu-ragu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?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Bangunlah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berilah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dirimu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dibaptis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dosa-dosamu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disucikan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sambil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berseru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kepada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nama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Tuhan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!” (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Kisah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22:16).</a:t>
            </a:r>
          </a:p>
          <a:p>
            <a:endParaRPr lang="en-US" sz="2000" b="1" dirty="0" smtClean="0">
              <a:solidFill>
                <a:schemeClr val="bg1"/>
              </a:solidFill>
              <a:latin typeface="Bitstream Vera Serif" pitchFamily="18" charset="0"/>
            </a:endParaRPr>
          </a:p>
          <a:p>
            <a:r>
              <a:rPr lang="en-US" sz="2000" b="1" dirty="0" err="1" smtClean="0">
                <a:solidFill>
                  <a:schemeClr val="bg1"/>
                </a:solidFill>
                <a:latin typeface="Bitstream Vera Serif" pitchFamily="18" charset="0"/>
              </a:rPr>
              <a:t>Baptisan</a:t>
            </a:r>
            <a:r>
              <a:rPr lang="en-US" sz="2000" b="1" dirty="0" smtClean="0">
                <a:solidFill>
                  <a:schemeClr val="bg1"/>
                </a:solidFill>
                <a:latin typeface="Bitstream Vera Serif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itstream Vera Serif" pitchFamily="18" charset="0"/>
              </a:rPr>
              <a:t>adalah</a:t>
            </a:r>
            <a:r>
              <a:rPr lang="en-US" sz="2000" b="1" dirty="0" smtClean="0">
                <a:solidFill>
                  <a:schemeClr val="bg1"/>
                </a:solidFill>
                <a:latin typeface="Bitstream Vera Serif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itstream Vera Serif" pitchFamily="18" charset="0"/>
              </a:rPr>
              <a:t>kesaksian</a:t>
            </a:r>
            <a:r>
              <a:rPr lang="en-US" sz="2000" b="1" dirty="0" smtClean="0">
                <a:solidFill>
                  <a:schemeClr val="bg1"/>
                </a:solidFill>
                <a:latin typeface="Bitstream Vera Serif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itstream Vera Serif" pitchFamily="18" charset="0"/>
              </a:rPr>
              <a:t>di</a:t>
            </a:r>
            <a:r>
              <a:rPr lang="en-US" sz="2000" b="1" dirty="0" smtClean="0">
                <a:solidFill>
                  <a:schemeClr val="bg1"/>
                </a:solidFill>
                <a:latin typeface="Bitstream Vera Serif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itstream Vera Serif" pitchFamily="18" charset="0"/>
              </a:rPr>
              <a:t>muka</a:t>
            </a:r>
            <a:r>
              <a:rPr lang="en-US" sz="2000" b="1" dirty="0" smtClean="0">
                <a:solidFill>
                  <a:schemeClr val="bg1"/>
                </a:solidFill>
                <a:latin typeface="Bitstream Vera Serif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itstream Vera Serif" pitchFamily="18" charset="0"/>
              </a:rPr>
              <a:t>umum</a:t>
            </a:r>
            <a:r>
              <a:rPr lang="en-US" sz="2000" b="1" dirty="0" smtClean="0">
                <a:solidFill>
                  <a:schemeClr val="bg1"/>
                </a:solidFill>
                <a:latin typeface="Bitstream Vera Serif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itstream Vera Serif" pitchFamily="18" charset="0"/>
              </a:rPr>
              <a:t>bahwa</a:t>
            </a:r>
            <a:r>
              <a:rPr lang="en-US" sz="2000" b="1" dirty="0" smtClean="0">
                <a:solidFill>
                  <a:schemeClr val="bg1"/>
                </a:solidFill>
                <a:latin typeface="Bitstream Vera Serif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itstream Vera Serif" pitchFamily="18" charset="0"/>
              </a:rPr>
              <a:t>orang</a:t>
            </a:r>
            <a:r>
              <a:rPr lang="en-US" sz="2000" b="1" dirty="0" smtClean="0">
                <a:solidFill>
                  <a:schemeClr val="bg1"/>
                </a:solidFill>
                <a:latin typeface="Bitstream Vera Serif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itstream Vera Serif" pitchFamily="18" charset="0"/>
              </a:rPr>
              <a:t>berdosa</a:t>
            </a:r>
            <a:r>
              <a:rPr lang="en-US" sz="2000" b="1" dirty="0" smtClean="0">
                <a:solidFill>
                  <a:schemeClr val="bg1"/>
                </a:solidFill>
                <a:latin typeface="Bitstream Vera Serif" pitchFamily="18" charset="0"/>
              </a:rPr>
              <a:t> yang </a:t>
            </a:r>
            <a:r>
              <a:rPr lang="en-US" sz="2000" b="1" dirty="0" err="1" smtClean="0">
                <a:solidFill>
                  <a:schemeClr val="bg1"/>
                </a:solidFill>
                <a:latin typeface="Bitstream Vera Serif" pitchFamily="18" charset="0"/>
              </a:rPr>
              <a:t>bertobat</a:t>
            </a:r>
            <a:r>
              <a:rPr lang="en-US" sz="2000" b="1" dirty="0" smtClean="0">
                <a:solidFill>
                  <a:schemeClr val="bg1"/>
                </a:solidFill>
                <a:latin typeface="Bitstream Vera Serif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itstream Vera Serif" pitchFamily="18" charset="0"/>
              </a:rPr>
              <a:t>itu</a:t>
            </a:r>
            <a:r>
              <a:rPr lang="en-US" sz="2000" b="1" dirty="0" smtClean="0">
                <a:solidFill>
                  <a:schemeClr val="bg1"/>
                </a:solidFill>
                <a:latin typeface="Bitstream Vera Serif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itstream Vera Serif" pitchFamily="18" charset="0"/>
              </a:rPr>
              <a:t>telah</a:t>
            </a:r>
            <a:r>
              <a:rPr lang="en-US" sz="2000" b="1" dirty="0" smtClean="0">
                <a:solidFill>
                  <a:schemeClr val="bg1"/>
                </a:solidFill>
                <a:latin typeface="Bitstream Vera Serif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itstream Vera Serif" pitchFamily="18" charset="0"/>
              </a:rPr>
              <a:t>diampuni</a:t>
            </a:r>
            <a:r>
              <a:rPr lang="en-US" sz="2000" b="1" dirty="0" smtClean="0">
                <a:solidFill>
                  <a:schemeClr val="bg1"/>
                </a:solidFill>
                <a:latin typeface="Bitstream Vera Serif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itstream Vera Serif" pitchFamily="18" charset="0"/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  <a:latin typeface="Bitstream Vera Serif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itstream Vera Serif" pitchFamily="18" charset="0"/>
              </a:rPr>
              <a:t>disucikan</a:t>
            </a:r>
            <a:r>
              <a:rPr lang="en-US" sz="2000" b="1" dirty="0" smtClean="0">
                <a:solidFill>
                  <a:schemeClr val="bg1"/>
                </a:solidFill>
                <a:latin typeface="Bitstream Vera Serif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itstream Vera Serif" pitchFamily="18" charset="0"/>
              </a:rPr>
              <a:t>oleh</a:t>
            </a:r>
            <a:r>
              <a:rPr lang="en-US" sz="2000" b="1" dirty="0" smtClean="0">
                <a:solidFill>
                  <a:schemeClr val="bg1"/>
                </a:solidFill>
                <a:latin typeface="Bitstream Vera Serif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itstream Vera Serif" pitchFamily="18" charset="0"/>
              </a:rPr>
              <a:t>Tuhan</a:t>
            </a:r>
            <a:r>
              <a:rPr lang="en-US" sz="2000" b="1" dirty="0" smtClean="0">
                <a:solidFill>
                  <a:schemeClr val="bg1"/>
                </a:solidFill>
                <a:latin typeface="Bitstream Vera Serif" pitchFamily="18" charset="0"/>
              </a:rPr>
              <a:t> (1 </a:t>
            </a:r>
            <a:r>
              <a:rPr lang="en-US" sz="2000" b="1" dirty="0" err="1" smtClean="0">
                <a:solidFill>
                  <a:schemeClr val="bg1"/>
                </a:solidFill>
                <a:latin typeface="Bitstream Vera Serif" pitchFamily="18" charset="0"/>
              </a:rPr>
              <a:t>Yohanes</a:t>
            </a:r>
            <a:r>
              <a:rPr lang="en-US" sz="2000" b="1" dirty="0" smtClean="0">
                <a:solidFill>
                  <a:schemeClr val="bg1"/>
                </a:solidFill>
                <a:latin typeface="Bitstream Vera Serif" pitchFamily="18" charset="0"/>
              </a:rPr>
              <a:t> 1:9) </a:t>
            </a:r>
            <a:r>
              <a:rPr lang="en-US" sz="2000" b="1" dirty="0" err="1" smtClean="0">
                <a:solidFill>
                  <a:schemeClr val="bg1"/>
                </a:solidFill>
                <a:latin typeface="Bitstream Vera Serif" pitchFamily="18" charset="0"/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  <a:latin typeface="Bitstream Vera Serif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itstream Vera Serif" pitchFamily="18" charset="0"/>
              </a:rPr>
              <a:t>bahwa</a:t>
            </a:r>
            <a:r>
              <a:rPr lang="en-US" sz="2000" b="1" dirty="0" smtClean="0">
                <a:solidFill>
                  <a:schemeClr val="bg1"/>
                </a:solidFill>
                <a:latin typeface="Bitstream Vera Serif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itstream Vera Serif" pitchFamily="18" charset="0"/>
              </a:rPr>
              <a:t>masa</a:t>
            </a:r>
            <a:r>
              <a:rPr lang="en-US" sz="2000" b="1" dirty="0" smtClean="0">
                <a:solidFill>
                  <a:schemeClr val="bg1"/>
                </a:solidFill>
                <a:latin typeface="Bitstream Vera Serif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itstream Vera Serif" pitchFamily="18" charset="0"/>
              </a:rPr>
              <a:t>lalunya</a:t>
            </a:r>
            <a:r>
              <a:rPr lang="en-US" sz="2000" b="1" dirty="0" smtClean="0">
                <a:solidFill>
                  <a:schemeClr val="bg1"/>
                </a:solidFill>
                <a:latin typeface="Bitstream Vera Serif" pitchFamily="18" charset="0"/>
              </a:rPr>
              <a:t> yang </a:t>
            </a:r>
            <a:r>
              <a:rPr lang="en-US" sz="2000" b="1" dirty="0" err="1" smtClean="0">
                <a:solidFill>
                  <a:schemeClr val="bg1"/>
                </a:solidFill>
                <a:latin typeface="Bitstream Vera Serif" pitchFamily="18" charset="0"/>
              </a:rPr>
              <a:t>penuh</a:t>
            </a:r>
            <a:r>
              <a:rPr lang="en-US" sz="2000" b="1" dirty="0" smtClean="0">
                <a:solidFill>
                  <a:schemeClr val="bg1"/>
                </a:solidFill>
                <a:latin typeface="Bitstream Vera Serif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itstream Vera Serif" pitchFamily="18" charset="0"/>
              </a:rPr>
              <a:t>dosa</a:t>
            </a:r>
            <a:r>
              <a:rPr lang="en-US" sz="2000" b="1" dirty="0" smtClean="0">
                <a:solidFill>
                  <a:schemeClr val="bg1"/>
                </a:solidFill>
                <a:latin typeface="Bitstream Vera Serif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itstream Vera Serif" pitchFamily="18" charset="0"/>
              </a:rPr>
              <a:t>sudah</a:t>
            </a:r>
            <a:r>
              <a:rPr lang="en-US" sz="2000" b="1" dirty="0" smtClean="0">
                <a:solidFill>
                  <a:schemeClr val="bg1"/>
                </a:solidFill>
                <a:latin typeface="Bitstream Vera Serif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itstream Vera Serif" pitchFamily="18" charset="0"/>
              </a:rPr>
              <a:t>ditinggalkan</a:t>
            </a:r>
            <a:r>
              <a:rPr lang="en-US" sz="2000" b="1" dirty="0" smtClean="0">
                <a:solidFill>
                  <a:schemeClr val="bg1"/>
                </a:solidFill>
                <a:latin typeface="Bitstream Vera Serif" pitchFamily="18" charset="0"/>
              </a:rPr>
              <a:t>. </a:t>
            </a:r>
          </a:p>
          <a:p>
            <a:endParaRPr lang="en-US" sz="2000" b="1" dirty="0" smtClean="0">
              <a:solidFill>
                <a:schemeClr val="bg1"/>
              </a:solidFill>
              <a:latin typeface="Bitstream Vera Serif" pitchFamily="18" charset="0"/>
            </a:endParaRPr>
          </a:p>
          <a:p>
            <a:r>
              <a:rPr lang="en-US" sz="2000" b="1" dirty="0" err="1" smtClean="0">
                <a:solidFill>
                  <a:schemeClr val="bg1"/>
                </a:solidFill>
                <a:latin typeface="Bitstream Vera Serif" pitchFamily="18" charset="0"/>
              </a:rPr>
              <a:t>Pada</a:t>
            </a:r>
            <a:r>
              <a:rPr lang="en-US" sz="2000" b="1" dirty="0" smtClean="0">
                <a:solidFill>
                  <a:schemeClr val="bg1"/>
                </a:solidFill>
                <a:latin typeface="Bitstream Vera Serif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itstream Vera Serif" pitchFamily="18" charset="0"/>
              </a:rPr>
              <a:t>saat</a:t>
            </a:r>
            <a:r>
              <a:rPr lang="en-US" sz="2000" b="1" dirty="0" smtClean="0">
                <a:solidFill>
                  <a:schemeClr val="bg1"/>
                </a:solidFill>
                <a:latin typeface="Bitstream Vera Serif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Bitstream Vera Serif" pitchFamily="18" charset="0"/>
              </a:rPr>
              <a:t>pertobatan</a:t>
            </a:r>
            <a:r>
              <a:rPr lang="en-US" sz="2000" b="1" dirty="0" smtClean="0">
                <a:solidFill>
                  <a:schemeClr val="bg1"/>
                </a:solidFill>
                <a:latin typeface="Bitstream Vera Serif" pitchFamily="18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Bitstream Vera Serif" pitchFamily="18" charset="0"/>
              </a:rPr>
              <a:t>Tuhan</a:t>
            </a:r>
            <a:r>
              <a:rPr lang="en-US" sz="2000" b="1" dirty="0" smtClean="0">
                <a:solidFill>
                  <a:schemeClr val="bg1"/>
                </a:solidFill>
                <a:latin typeface="Bitstream Vera Serif" pitchFamily="18" charset="0"/>
              </a:rPr>
              <a:t>:</a:t>
            </a:r>
          </a:p>
          <a:p>
            <a:endParaRPr lang="en-US" sz="2000" b="1" dirty="0">
              <a:solidFill>
                <a:schemeClr val="bg1"/>
              </a:solidFill>
              <a:latin typeface="Bitstream Vera Serif" pitchFamily="18" charset="0"/>
            </a:endParaRPr>
          </a:p>
        </p:txBody>
      </p:sp>
      <p:sp>
        <p:nvSpPr>
          <p:cNvPr id="3" name="1 Rectángulo"/>
          <p:cNvSpPr/>
          <p:nvPr/>
        </p:nvSpPr>
        <p:spPr>
          <a:xfrm>
            <a:off x="152400" y="4391561"/>
            <a:ext cx="876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725" indent="-720725">
              <a:spcBef>
                <a:spcPts val="600"/>
              </a:spcBef>
              <a:spcAft>
                <a:spcPts val="600"/>
              </a:spcAft>
              <a:buSzPct val="200000"/>
              <a:buFont typeface="Wingdings" pitchFamily="2" charset="2"/>
              <a:buChar char="F"/>
            </a:pPr>
            <a:r>
              <a:rPr lang="en-US" sz="2000" b="1" dirty="0" err="1" smtClean="0">
                <a:solidFill>
                  <a:schemeClr val="bg1"/>
                </a:solidFill>
              </a:rPr>
              <a:t>Mengampuni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melupakan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masa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lalu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kita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pPr marL="720725" indent="-720725">
              <a:spcBef>
                <a:spcPts val="600"/>
              </a:spcBef>
              <a:spcAft>
                <a:spcPts val="600"/>
              </a:spcAft>
              <a:buSzPct val="200000"/>
              <a:buFont typeface="Wingdings" pitchFamily="2" charset="2"/>
              <a:buChar char="F"/>
            </a:pPr>
            <a:r>
              <a:rPr lang="en-US" sz="2000" b="1" dirty="0" err="1" smtClean="0">
                <a:solidFill>
                  <a:schemeClr val="bg1"/>
                </a:solidFill>
              </a:rPr>
              <a:t>Mengubah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kita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menjadi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ciptaan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baru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pPr marL="720725" indent="-720725">
              <a:spcBef>
                <a:spcPts val="600"/>
              </a:spcBef>
              <a:spcAft>
                <a:spcPts val="600"/>
              </a:spcAft>
              <a:buSzPct val="200000"/>
              <a:buFont typeface="Wingdings" pitchFamily="2" charset="2"/>
              <a:buChar char="F"/>
            </a:pPr>
            <a:r>
              <a:rPr lang="en-US" sz="2000" b="1" dirty="0" err="1" smtClean="0">
                <a:solidFill>
                  <a:schemeClr val="bg1"/>
                </a:solidFill>
              </a:rPr>
              <a:t>Menerima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kita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sebagai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anak-anak-Nya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32358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kern="10" dirty="0" err="1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Tahap-tahap</a:t>
            </a:r>
            <a:r>
              <a:rPr lang="en-US" sz="3200" kern="10" dirty="0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3200" kern="10" dirty="0" err="1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mulai</a:t>
            </a:r>
            <a:r>
              <a:rPr lang="en-US" sz="3200" kern="10" dirty="0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3200" kern="10" dirty="0" err="1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dari</a:t>
            </a:r>
            <a:r>
              <a:rPr lang="en-US" sz="3200" kern="10" dirty="0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3200" kern="10" dirty="0" err="1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baptisan</a:t>
            </a:r>
            <a:endParaRPr lang="en-US" sz="3200" kern="10" dirty="0" smtClean="0">
              <a:ln w="31750">
                <a:solidFill>
                  <a:srgbClr val="FF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 Black"/>
            </a:endParaRPr>
          </a:p>
          <a:p>
            <a:pPr algn="ctr"/>
            <a:r>
              <a:rPr lang="en-US" sz="3200" kern="10" dirty="0" err="1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Sampai</a:t>
            </a:r>
            <a:r>
              <a:rPr lang="en-US" sz="3200" kern="10" dirty="0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3200" kern="10" dirty="0" err="1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menjadi</a:t>
            </a:r>
            <a:r>
              <a:rPr lang="en-US" sz="3200" kern="10" dirty="0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3200" kern="10" dirty="0" err="1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anggota</a:t>
            </a:r>
            <a:r>
              <a:rPr lang="en-US" sz="3200" kern="10" dirty="0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3200" kern="10" dirty="0" err="1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Jemaat</a:t>
            </a:r>
            <a:r>
              <a:rPr lang="en-US" sz="3200" kern="10" dirty="0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3200" kern="10" dirty="0" err="1" smtClean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Tuhan</a:t>
            </a:r>
            <a:endParaRPr lang="en-US" sz="3200" kern="10" dirty="0">
              <a:ln w="31750">
                <a:solidFill>
                  <a:srgbClr val="FF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 Blac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81168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400" y="381000"/>
            <a:ext cx="4953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600" b="1" dirty="0" err="1" smtClean="0"/>
              <a:t>Semua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dipanggil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menjadi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satu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tubuh</a:t>
            </a:r>
            <a:r>
              <a:rPr lang="en-US" sz="2600" b="1" dirty="0" smtClean="0"/>
              <a:t>, “</a:t>
            </a:r>
            <a:r>
              <a:rPr lang="en-US" sz="2600" b="1" dirty="0" err="1" smtClean="0"/>
              <a:t>kamu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telah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dipanggil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menjadi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satu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tubuh</a:t>
            </a:r>
            <a:r>
              <a:rPr lang="en-US" sz="2600" b="1" dirty="0" smtClean="0"/>
              <a:t>” (</a:t>
            </a:r>
            <a:r>
              <a:rPr lang="en-US" sz="2600" b="1" dirty="0" err="1" smtClean="0"/>
              <a:t>Kolose</a:t>
            </a:r>
            <a:r>
              <a:rPr lang="en-US" sz="2600" b="1" dirty="0" smtClean="0"/>
              <a:t> 3:15).</a:t>
            </a:r>
          </a:p>
          <a:p>
            <a:pPr marL="342900" indent="-342900">
              <a:buAutoNum type="alphaUcPeriod"/>
            </a:pPr>
            <a:r>
              <a:rPr lang="en-US" sz="2600" b="1" dirty="0" err="1" smtClean="0"/>
              <a:t>Jemaat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adalah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tubuh</a:t>
            </a:r>
            <a:r>
              <a:rPr lang="en-US" sz="2600" b="1" dirty="0" smtClean="0"/>
              <a:t>, “</a:t>
            </a:r>
            <a:r>
              <a:rPr lang="en-US" sz="2600" b="1" dirty="0" err="1" smtClean="0"/>
              <a:t>tubuh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yaitu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jemaat</a:t>
            </a:r>
            <a:r>
              <a:rPr lang="en-US" sz="2600" b="1" dirty="0" smtClean="0"/>
              <a:t> (</a:t>
            </a:r>
            <a:r>
              <a:rPr lang="en-US" sz="2600" b="1" dirty="0" err="1" smtClean="0"/>
              <a:t>Kolose</a:t>
            </a:r>
            <a:r>
              <a:rPr lang="en-US" sz="2600" b="1" dirty="0" smtClean="0"/>
              <a:t> 1:18).</a:t>
            </a:r>
          </a:p>
          <a:p>
            <a:pPr marL="342900" indent="-342900">
              <a:buAutoNum type="alphaUcPeriod"/>
            </a:pPr>
            <a:r>
              <a:rPr lang="en-US" sz="2600" b="1" dirty="0" smtClean="0"/>
              <a:t>Kita </a:t>
            </a:r>
            <a:r>
              <a:rPr lang="en-US" sz="2600" b="1" dirty="0" err="1" smtClean="0"/>
              <a:t>memasuki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tubuh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itu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dengan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cara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dibaptis</a:t>
            </a:r>
            <a:r>
              <a:rPr lang="en-US" sz="2600" b="1" dirty="0" smtClean="0"/>
              <a:t>, “</a:t>
            </a:r>
            <a:r>
              <a:rPr lang="en-US" sz="2600" b="1" dirty="0" err="1" smtClean="0"/>
              <a:t>dibaptis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menjadi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satu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tubuh</a:t>
            </a:r>
            <a:r>
              <a:rPr lang="en-US" sz="2600" b="1" dirty="0" smtClean="0"/>
              <a:t>” (1 </a:t>
            </a:r>
            <a:r>
              <a:rPr lang="en-US" sz="2600" b="1" dirty="0" err="1" smtClean="0"/>
              <a:t>Korintus</a:t>
            </a:r>
            <a:r>
              <a:rPr lang="en-US" sz="2600" b="1" dirty="0" smtClean="0"/>
              <a:t> 12:13).</a:t>
            </a:r>
          </a:p>
          <a:p>
            <a:pPr marL="342900" indent="-342900">
              <a:buAutoNum type="alphaUcPeriod"/>
            </a:pPr>
            <a:r>
              <a:rPr lang="en-US" sz="2600" b="1" dirty="0" err="1" smtClean="0"/>
              <a:t>Orang</a:t>
            </a:r>
            <a:r>
              <a:rPr lang="en-US" sz="2600" b="1" dirty="0" smtClean="0"/>
              <a:t> yang </a:t>
            </a:r>
            <a:r>
              <a:rPr lang="en-US" sz="2600" b="1" dirty="0" err="1" smtClean="0"/>
              <a:t>bertobat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ditambahkan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ke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dalam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jemaat</a:t>
            </a:r>
            <a:r>
              <a:rPr lang="en-US" sz="2600" b="1" dirty="0" smtClean="0"/>
              <a:t>, “</a:t>
            </a:r>
            <a:r>
              <a:rPr lang="en-US" sz="2600" b="1" dirty="0" err="1" smtClean="0"/>
              <a:t>Tuhan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menambah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jumlah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mereka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dengan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orang</a:t>
            </a:r>
            <a:r>
              <a:rPr lang="en-US" sz="2600" b="1" dirty="0" smtClean="0"/>
              <a:t> yang </a:t>
            </a:r>
            <a:r>
              <a:rPr lang="en-US" sz="2600" b="1" dirty="0" err="1" smtClean="0"/>
              <a:t>diselamatkan</a:t>
            </a:r>
            <a:r>
              <a:rPr lang="en-US" sz="2600" b="1" dirty="0" smtClean="0"/>
              <a:t>” (</a:t>
            </a:r>
            <a:r>
              <a:rPr lang="en-US" sz="2600" b="1" dirty="0" err="1" smtClean="0"/>
              <a:t>Kisah</a:t>
            </a:r>
            <a:r>
              <a:rPr lang="en-US" sz="2600" b="1" dirty="0" smtClean="0"/>
              <a:t> 2:47).</a:t>
            </a:r>
            <a:endParaRPr lang="en-US" sz="26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4"/>
          <p:cNvSpPr>
            <a:spLocks noChangeArrowheads="1" noChangeShapeType="1" noTextEdit="1"/>
          </p:cNvSpPr>
          <p:nvPr/>
        </p:nvSpPr>
        <p:spPr bwMode="auto">
          <a:xfrm>
            <a:off x="0" y="4419600"/>
            <a:ext cx="9144000" cy="233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Tuhan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meminta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Anda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untuk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dibaptis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dengan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cara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</a:p>
          <a:p>
            <a:pPr algn="ctr"/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diselamkan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dalam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air, </a:t>
            </a: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sebagai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tanda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bahwa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dosa-dosa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</a:p>
          <a:p>
            <a:pPr algn="ctr"/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Anda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sudah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dihapuskan-Nya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.</a:t>
            </a:r>
          </a:p>
          <a:p>
            <a:pPr algn="ctr"/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Maukah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Anda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membuat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keputusan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</a:p>
          <a:p>
            <a:pPr algn="ctr"/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untuk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menerima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upacara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yang </a:t>
            </a: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suci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ini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?</a:t>
            </a:r>
            <a:endParaRPr lang="en-US" sz="4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28600"/>
            <a:ext cx="5029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Tuhan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punya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rencana</a:t>
            </a:r>
            <a:r>
              <a:rPr lang="en-US" sz="2400" b="1" dirty="0" smtClean="0">
                <a:solidFill>
                  <a:schemeClr val="bg1"/>
                </a:solidFill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</a:rPr>
              <a:t>benar-benar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bisa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membersihkan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seluruh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dosa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Anda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memperbaiki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tabiat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Anda</a:t>
            </a:r>
            <a:r>
              <a:rPr lang="en-US" sz="2400" b="1" dirty="0" smtClean="0">
                <a:solidFill>
                  <a:schemeClr val="bg1"/>
                </a:solidFill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</a:rPr>
              <a:t>Alkitab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berkata</a:t>
            </a:r>
            <a:r>
              <a:rPr lang="en-US" sz="2400" b="1" dirty="0" smtClean="0">
                <a:solidFill>
                  <a:schemeClr val="bg1"/>
                </a:solidFill>
              </a:rPr>
              <a:t>, “</a:t>
            </a:r>
            <a:r>
              <a:rPr lang="en-US" sz="2400" b="1" dirty="0" err="1" smtClean="0">
                <a:solidFill>
                  <a:schemeClr val="bg1"/>
                </a:solidFill>
              </a:rPr>
              <a:t>kita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telah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dikuburkan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bersama-sama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dengan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Dia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oleh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baptisan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dalam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kematian</a:t>
            </a:r>
            <a:r>
              <a:rPr lang="en-US" sz="2400" b="1" dirty="0" smtClean="0">
                <a:solidFill>
                  <a:schemeClr val="bg1"/>
                </a:solidFill>
              </a:rPr>
              <a:t>” </a:t>
            </a:r>
            <a:r>
              <a:rPr lang="en-US" sz="1600" b="1" dirty="0" smtClean="0">
                <a:solidFill>
                  <a:schemeClr val="bg1"/>
                </a:solidFill>
              </a:rPr>
              <a:t>(Roma 6:4)</a:t>
            </a:r>
            <a:r>
              <a:rPr lang="en-US" sz="2400" b="1" dirty="0" smtClean="0">
                <a:solidFill>
                  <a:schemeClr val="bg1"/>
                </a:solidFill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</a:rPr>
              <a:t>Waktu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kita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menerima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Tuhan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hidup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kita</a:t>
            </a:r>
            <a:r>
              <a:rPr lang="en-US" sz="2400" b="1" dirty="0" smtClean="0">
                <a:solidFill>
                  <a:schemeClr val="bg1"/>
                </a:solidFill>
              </a:rPr>
              <a:t> yang </a:t>
            </a:r>
            <a:r>
              <a:rPr lang="en-US" sz="2400" b="1" dirty="0" smtClean="0">
                <a:solidFill>
                  <a:schemeClr val="bg1"/>
                </a:solidFill>
              </a:rPr>
              <a:t>lama </a:t>
            </a:r>
            <a:r>
              <a:rPr lang="en-US" sz="2400" b="1" dirty="0" err="1" smtClean="0">
                <a:solidFill>
                  <a:schemeClr val="bg1"/>
                </a:solidFill>
              </a:rPr>
              <a:t>mati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Tuhan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berjanji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untuk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melupakan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semua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dosakita</a:t>
            </a:r>
            <a:r>
              <a:rPr lang="en-US" sz="2400" b="1" dirty="0" smtClean="0">
                <a:solidFill>
                  <a:schemeClr val="bg1"/>
                </a:solidFill>
              </a:rPr>
              <a:t> ! </a:t>
            </a:r>
            <a:r>
              <a:rPr lang="en-US" sz="2400" b="1" dirty="0" err="1" smtClean="0">
                <a:solidFill>
                  <a:schemeClr val="bg1"/>
                </a:solidFill>
              </a:rPr>
              <a:t>Bukan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hanya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itu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Dia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bisa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membantu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Anda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mengalahkan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semua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kebiasaan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buruk</a:t>
            </a:r>
            <a:r>
              <a:rPr lang="en-US" sz="2400" b="1" dirty="0" smtClean="0">
                <a:solidFill>
                  <a:schemeClr val="bg1"/>
                </a:solidFill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</a:rPr>
              <a:t>penuh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dosa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dalam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hidup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Anda</a:t>
            </a:r>
            <a:r>
              <a:rPr lang="en-US" sz="2400" b="1" dirty="0" smtClean="0">
                <a:solidFill>
                  <a:schemeClr val="bg1"/>
                </a:solidFill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</a:rPr>
              <a:t>Tahukah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Anda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bahwa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salib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disebut</a:t>
            </a:r>
            <a:r>
              <a:rPr lang="en-US" sz="2400" b="1" dirty="0" smtClean="0">
                <a:solidFill>
                  <a:schemeClr val="bg1"/>
                </a:solidFill>
              </a:rPr>
              <a:t> 28 kali </a:t>
            </a:r>
            <a:r>
              <a:rPr lang="en-US" sz="2400" b="1" dirty="0" err="1" smtClean="0">
                <a:solidFill>
                  <a:schemeClr val="bg1"/>
                </a:solidFill>
              </a:rPr>
              <a:t>di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dalam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Akitab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tapi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baptisan</a:t>
            </a:r>
            <a:r>
              <a:rPr lang="en-US" sz="2400" b="1" dirty="0" smtClean="0">
                <a:solidFill>
                  <a:schemeClr val="bg1"/>
                </a:solidFill>
              </a:rPr>
              <a:t> 97 kali? </a:t>
            </a:r>
            <a:r>
              <a:rPr lang="en-US" sz="2400" b="1" dirty="0" err="1" smtClean="0">
                <a:solidFill>
                  <a:schemeClr val="bg1"/>
                </a:solidFill>
              </a:rPr>
              <a:t>Itu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berarti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baptisan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itu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sangat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penting</a:t>
            </a:r>
            <a:r>
              <a:rPr lang="en-US" sz="2400" b="1" dirty="0" smtClean="0">
                <a:solidFill>
                  <a:schemeClr val="bg1"/>
                </a:solidFill>
              </a:rPr>
              <a:t>!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1336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“</a:t>
            </a:r>
            <a:r>
              <a:rPr lang="en-US" sz="3200" b="1" dirty="0" err="1" smtClean="0">
                <a:latin typeface="Comic Sans MS" pitchFamily="66" charset="0"/>
              </a:rPr>
              <a:t>Siapa</a:t>
            </a:r>
            <a:r>
              <a:rPr lang="en-US" sz="3200" b="1" dirty="0" smtClean="0">
                <a:latin typeface="Comic Sans MS" pitchFamily="66" charset="0"/>
              </a:rPr>
              <a:t> yang </a:t>
            </a:r>
            <a:r>
              <a:rPr lang="en-US" sz="3200" b="1" dirty="0" err="1" smtClean="0">
                <a:latin typeface="Comic Sans MS" pitchFamily="66" charset="0"/>
              </a:rPr>
              <a:t>percaya</a:t>
            </a:r>
            <a:r>
              <a:rPr lang="en-US" sz="3200" b="1" dirty="0" smtClean="0">
                <a:latin typeface="Comic Sans MS" pitchFamily="66" charset="0"/>
              </a:rPr>
              <a:t> </a:t>
            </a:r>
            <a:r>
              <a:rPr lang="en-US" sz="3200" b="1" dirty="0" err="1" smtClean="0">
                <a:latin typeface="Comic Sans MS" pitchFamily="66" charset="0"/>
              </a:rPr>
              <a:t>dan</a:t>
            </a:r>
            <a:r>
              <a:rPr lang="en-US" sz="3200" b="1" dirty="0" smtClean="0">
                <a:latin typeface="Comic Sans MS" pitchFamily="66" charset="0"/>
              </a:rPr>
              <a:t> </a:t>
            </a:r>
            <a:r>
              <a:rPr lang="en-US" sz="3200" b="1" dirty="0" err="1" smtClean="0">
                <a:latin typeface="Comic Sans MS" pitchFamily="66" charset="0"/>
              </a:rPr>
              <a:t>dibaptis</a:t>
            </a:r>
            <a:r>
              <a:rPr lang="en-US" sz="3200" b="1" dirty="0" smtClean="0">
                <a:latin typeface="Comic Sans MS" pitchFamily="66" charset="0"/>
              </a:rPr>
              <a:t> </a:t>
            </a:r>
            <a:r>
              <a:rPr lang="en-US" sz="3200" b="1" dirty="0" err="1" smtClean="0">
                <a:latin typeface="Comic Sans MS" pitchFamily="66" charset="0"/>
              </a:rPr>
              <a:t>akan</a:t>
            </a:r>
            <a:r>
              <a:rPr lang="en-US" sz="3200" b="1" dirty="0" smtClean="0">
                <a:latin typeface="Comic Sans MS" pitchFamily="66" charset="0"/>
              </a:rPr>
              <a:t> </a:t>
            </a:r>
            <a:r>
              <a:rPr lang="en-US" sz="3200" b="1" dirty="0" err="1" smtClean="0">
                <a:latin typeface="Comic Sans MS" pitchFamily="66" charset="0"/>
              </a:rPr>
              <a:t>diselamatkan</a:t>
            </a:r>
            <a:r>
              <a:rPr lang="en-US" sz="3200" b="1" dirty="0" smtClean="0">
                <a:latin typeface="Comic Sans MS" pitchFamily="66" charset="0"/>
              </a:rPr>
              <a:t>, </a:t>
            </a:r>
            <a:r>
              <a:rPr lang="en-US" sz="3200" b="1" dirty="0" err="1" smtClean="0">
                <a:latin typeface="Comic Sans MS" pitchFamily="66" charset="0"/>
              </a:rPr>
              <a:t>tetapi</a:t>
            </a:r>
            <a:r>
              <a:rPr lang="en-US" sz="3200" b="1" dirty="0" smtClean="0">
                <a:latin typeface="Comic Sans MS" pitchFamily="66" charset="0"/>
              </a:rPr>
              <a:t> </a:t>
            </a:r>
            <a:r>
              <a:rPr lang="en-US" sz="3200" b="1" dirty="0" err="1" smtClean="0">
                <a:latin typeface="Comic Sans MS" pitchFamily="66" charset="0"/>
              </a:rPr>
              <a:t>siapa</a:t>
            </a:r>
            <a:r>
              <a:rPr lang="en-US" sz="3200" b="1" dirty="0" smtClean="0">
                <a:latin typeface="Comic Sans MS" pitchFamily="66" charset="0"/>
              </a:rPr>
              <a:t> yang </a:t>
            </a:r>
            <a:r>
              <a:rPr lang="en-US" sz="3200" b="1" dirty="0" err="1" smtClean="0">
                <a:latin typeface="Comic Sans MS" pitchFamily="66" charset="0"/>
              </a:rPr>
              <a:t>tidak</a:t>
            </a:r>
            <a:r>
              <a:rPr lang="en-US" sz="3200" b="1" dirty="0" smtClean="0">
                <a:latin typeface="Comic Sans MS" pitchFamily="66" charset="0"/>
              </a:rPr>
              <a:t> </a:t>
            </a:r>
            <a:r>
              <a:rPr lang="en-US" sz="3200" b="1" dirty="0" err="1" smtClean="0">
                <a:latin typeface="Comic Sans MS" pitchFamily="66" charset="0"/>
              </a:rPr>
              <a:t>percaya</a:t>
            </a:r>
            <a:r>
              <a:rPr lang="en-US" sz="3200" b="1" dirty="0" smtClean="0">
                <a:latin typeface="Comic Sans MS" pitchFamily="66" charset="0"/>
              </a:rPr>
              <a:t> </a:t>
            </a:r>
            <a:r>
              <a:rPr lang="en-US" sz="3200" b="1" dirty="0" err="1" smtClean="0">
                <a:latin typeface="Comic Sans MS" pitchFamily="66" charset="0"/>
              </a:rPr>
              <a:t>akan</a:t>
            </a:r>
            <a:r>
              <a:rPr lang="en-US" sz="3200" b="1" dirty="0" smtClean="0">
                <a:latin typeface="Comic Sans MS" pitchFamily="66" charset="0"/>
              </a:rPr>
              <a:t> </a:t>
            </a:r>
            <a:r>
              <a:rPr lang="en-US" sz="3200" b="1" dirty="0" err="1" smtClean="0">
                <a:latin typeface="Comic Sans MS" pitchFamily="66" charset="0"/>
              </a:rPr>
              <a:t>dihukum</a:t>
            </a:r>
            <a:r>
              <a:rPr lang="en-US" sz="3200" b="1" dirty="0" smtClean="0">
                <a:latin typeface="Comic Sans MS" pitchFamily="66" charset="0"/>
              </a:rPr>
              <a:t>” </a:t>
            </a:r>
            <a:r>
              <a:rPr lang="en-US" sz="1600" b="1" dirty="0" smtClean="0">
                <a:latin typeface="Comic Sans MS" pitchFamily="66" charset="0"/>
              </a:rPr>
              <a:t>(Markus 16:16).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3" name="WordArt 37"/>
          <p:cNvSpPr>
            <a:spLocks noChangeArrowheads="1" noChangeShapeType="1" noTextEdit="1"/>
          </p:cNvSpPr>
          <p:nvPr/>
        </p:nvSpPr>
        <p:spPr bwMode="auto">
          <a:xfrm>
            <a:off x="1027112" y="304800"/>
            <a:ext cx="7050088" cy="139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Baptisan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adalah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sesuatu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</a:p>
          <a:p>
            <a:pPr algn="ctr"/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yang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sangat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penting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8600" y="-304800"/>
            <a:ext cx="8610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i="1">
                <a:solidFill>
                  <a:schemeClr val="accent2"/>
                </a:solidFill>
              </a:rPr>
              <a:t>AMANAT AGUNG YESUS KERISTUS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762000"/>
            <a:ext cx="6553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44958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News Gothic MT" pitchFamily="34" charset="0"/>
              </a:rPr>
              <a:t>   </a:t>
            </a:r>
            <a:r>
              <a:rPr lang="en-US" sz="2400" b="1" i="1" dirty="0">
                <a:solidFill>
                  <a:srgbClr val="990099"/>
                </a:solidFill>
                <a:latin typeface="News Gothic MT" pitchFamily="34" charset="0"/>
              </a:rPr>
              <a:t>“</a:t>
            </a:r>
            <a:r>
              <a:rPr lang="en-US" sz="2400" b="1" i="1" dirty="0" err="1">
                <a:solidFill>
                  <a:srgbClr val="990099"/>
                </a:solidFill>
                <a:latin typeface="Tahoma" pitchFamily="34" charset="0"/>
              </a:rPr>
              <a:t>Karena</a:t>
            </a:r>
            <a:r>
              <a:rPr lang="en-US" sz="2400" b="1" i="1" dirty="0">
                <a:solidFill>
                  <a:srgbClr val="990099"/>
                </a:solidFill>
                <a:latin typeface="Tahoma" pitchFamily="34" charset="0"/>
              </a:rPr>
              <a:t> </a:t>
            </a:r>
            <a:r>
              <a:rPr lang="en-US" sz="2400" b="1" i="1" dirty="0" err="1">
                <a:solidFill>
                  <a:srgbClr val="990099"/>
                </a:solidFill>
                <a:latin typeface="Tahoma" pitchFamily="34" charset="0"/>
              </a:rPr>
              <a:t>itu</a:t>
            </a:r>
            <a:r>
              <a:rPr lang="en-US" sz="2400" b="1" i="1" dirty="0">
                <a:solidFill>
                  <a:srgbClr val="990099"/>
                </a:solidFill>
                <a:latin typeface="Tahoma" pitchFamily="34" charset="0"/>
              </a:rPr>
              <a:t> </a:t>
            </a:r>
            <a:r>
              <a:rPr lang="en-US" sz="2400" b="1" i="1" dirty="0">
                <a:solidFill>
                  <a:srgbClr val="CC0000"/>
                </a:solidFill>
                <a:latin typeface="Tahoma" pitchFamily="34" charset="0"/>
              </a:rPr>
              <a:t>PERGILAH</a:t>
            </a:r>
            <a:r>
              <a:rPr lang="en-US" sz="2400" b="1" i="1" dirty="0">
                <a:solidFill>
                  <a:srgbClr val="990099"/>
                </a:solidFill>
                <a:latin typeface="Tahoma" pitchFamily="34" charset="0"/>
              </a:rPr>
              <a:t> </a:t>
            </a:r>
            <a:r>
              <a:rPr lang="en-US" sz="2400" b="1" i="1" dirty="0" err="1">
                <a:solidFill>
                  <a:srgbClr val="990099"/>
                </a:solidFill>
                <a:latin typeface="Tahoma" pitchFamily="34" charset="0"/>
              </a:rPr>
              <a:t>jadikan</a:t>
            </a:r>
            <a:r>
              <a:rPr lang="en-US" sz="2400" b="1" i="1" dirty="0">
                <a:solidFill>
                  <a:srgbClr val="990099"/>
                </a:solidFill>
                <a:latin typeface="Tahoma" pitchFamily="34" charset="0"/>
              </a:rPr>
              <a:t> </a:t>
            </a:r>
            <a:r>
              <a:rPr lang="en-US" sz="2400" b="1" i="1" dirty="0" err="1">
                <a:solidFill>
                  <a:srgbClr val="990099"/>
                </a:solidFill>
                <a:latin typeface="Tahoma" pitchFamily="34" charset="0"/>
              </a:rPr>
              <a:t>semua</a:t>
            </a:r>
            <a:r>
              <a:rPr lang="en-US" sz="2400" b="1" i="1" dirty="0">
                <a:solidFill>
                  <a:srgbClr val="990099"/>
                </a:solidFill>
                <a:latin typeface="Tahoma" pitchFamily="34" charset="0"/>
              </a:rPr>
              <a:t> </a:t>
            </a:r>
            <a:r>
              <a:rPr lang="en-US" sz="2400" b="1" i="1" dirty="0" err="1">
                <a:solidFill>
                  <a:srgbClr val="990099"/>
                </a:solidFill>
                <a:latin typeface="Tahoma" pitchFamily="34" charset="0"/>
              </a:rPr>
              <a:t>bangsa</a:t>
            </a:r>
            <a:r>
              <a:rPr lang="en-US" sz="2400" b="1" i="1" dirty="0">
                <a:solidFill>
                  <a:srgbClr val="990099"/>
                </a:solidFill>
                <a:latin typeface="Tahoma" pitchFamily="34" charset="0"/>
              </a:rPr>
              <a:t> </a:t>
            </a:r>
            <a:r>
              <a:rPr lang="en-US" sz="2400" b="1" i="1" dirty="0" err="1">
                <a:solidFill>
                  <a:srgbClr val="990099"/>
                </a:solidFill>
                <a:latin typeface="Tahoma" pitchFamily="34" charset="0"/>
              </a:rPr>
              <a:t>muridKU</a:t>
            </a:r>
            <a:r>
              <a:rPr lang="en-US" sz="2400" b="1" i="1" dirty="0">
                <a:solidFill>
                  <a:srgbClr val="990099"/>
                </a:solidFill>
                <a:latin typeface="Tahoma" pitchFamily="34" charset="0"/>
              </a:rPr>
              <a:t> </a:t>
            </a:r>
            <a:r>
              <a:rPr lang="en-US" sz="2400" b="1" i="1" dirty="0" err="1">
                <a:solidFill>
                  <a:srgbClr val="990099"/>
                </a:solidFill>
                <a:latin typeface="Tahoma" pitchFamily="34" charset="0"/>
              </a:rPr>
              <a:t>dan</a:t>
            </a:r>
            <a:r>
              <a:rPr lang="en-US" sz="2400" b="1" i="1" dirty="0">
                <a:solidFill>
                  <a:srgbClr val="990099"/>
                </a:solidFill>
                <a:latin typeface="Tahoma" pitchFamily="34" charset="0"/>
              </a:rPr>
              <a:t> </a:t>
            </a:r>
            <a:r>
              <a:rPr lang="en-US" sz="2400" b="1" i="1" dirty="0">
                <a:solidFill>
                  <a:srgbClr val="CC0000"/>
                </a:solidFill>
                <a:latin typeface="Tahoma" pitchFamily="34" charset="0"/>
              </a:rPr>
              <a:t>BABTISLAH </a:t>
            </a:r>
            <a:r>
              <a:rPr lang="en-US" sz="2400" b="1" i="1" dirty="0" err="1">
                <a:solidFill>
                  <a:srgbClr val="990099"/>
                </a:solidFill>
                <a:latin typeface="Tahoma" pitchFamily="34" charset="0"/>
              </a:rPr>
              <a:t>mereka</a:t>
            </a:r>
            <a:r>
              <a:rPr lang="en-US" sz="2400" b="1" i="1" dirty="0">
                <a:solidFill>
                  <a:srgbClr val="990099"/>
                </a:solidFill>
                <a:latin typeface="Tahoma" pitchFamily="34" charset="0"/>
              </a:rPr>
              <a:t> </a:t>
            </a:r>
            <a:r>
              <a:rPr lang="en-US" sz="2400" b="1" i="1" dirty="0" err="1">
                <a:solidFill>
                  <a:srgbClr val="990099"/>
                </a:solidFill>
                <a:latin typeface="Tahoma" pitchFamily="34" charset="0"/>
              </a:rPr>
              <a:t>dalam</a:t>
            </a:r>
            <a:r>
              <a:rPr lang="en-US" sz="2400" b="1" i="1" dirty="0">
                <a:solidFill>
                  <a:srgbClr val="990099"/>
                </a:solidFill>
                <a:latin typeface="Tahoma" pitchFamily="34" charset="0"/>
              </a:rPr>
              <a:t> </a:t>
            </a:r>
            <a:r>
              <a:rPr lang="en-US" sz="2400" b="1" i="1" dirty="0" err="1">
                <a:solidFill>
                  <a:srgbClr val="990099"/>
                </a:solidFill>
                <a:latin typeface="Tahoma" pitchFamily="34" charset="0"/>
              </a:rPr>
              <a:t>nama</a:t>
            </a:r>
            <a:r>
              <a:rPr lang="en-US" sz="2400" b="1" i="1" dirty="0">
                <a:solidFill>
                  <a:srgbClr val="990099"/>
                </a:solidFill>
                <a:latin typeface="Tahoma" pitchFamily="34" charset="0"/>
              </a:rPr>
              <a:t> BAPA, ANAK, </a:t>
            </a:r>
            <a:r>
              <a:rPr lang="en-US" sz="2400" b="1" i="1" dirty="0" err="1">
                <a:solidFill>
                  <a:srgbClr val="990099"/>
                </a:solidFill>
                <a:latin typeface="Tahoma" pitchFamily="34" charset="0"/>
              </a:rPr>
              <a:t>dan</a:t>
            </a:r>
            <a:r>
              <a:rPr lang="en-US" sz="2400" b="1" i="1" dirty="0">
                <a:solidFill>
                  <a:srgbClr val="990099"/>
                </a:solidFill>
                <a:latin typeface="Tahoma" pitchFamily="34" charset="0"/>
              </a:rPr>
              <a:t> ROH-KUDUS, </a:t>
            </a:r>
            <a:r>
              <a:rPr lang="en-US" sz="2400" b="1" i="1" dirty="0" err="1">
                <a:solidFill>
                  <a:srgbClr val="990099"/>
                </a:solidFill>
                <a:latin typeface="Tahoma" pitchFamily="34" charset="0"/>
              </a:rPr>
              <a:t>dan</a:t>
            </a:r>
            <a:r>
              <a:rPr lang="en-US" sz="2400" b="1" i="1" dirty="0">
                <a:solidFill>
                  <a:srgbClr val="990099"/>
                </a:solidFill>
                <a:latin typeface="Tahoma" pitchFamily="34" charset="0"/>
              </a:rPr>
              <a:t> </a:t>
            </a:r>
            <a:r>
              <a:rPr lang="en-US" sz="2400" b="1" i="1" dirty="0">
                <a:solidFill>
                  <a:srgbClr val="CC0000"/>
                </a:solidFill>
                <a:latin typeface="Tahoma" pitchFamily="34" charset="0"/>
              </a:rPr>
              <a:t>AJARLAH</a:t>
            </a:r>
            <a:r>
              <a:rPr lang="en-US" sz="2400" b="1" i="1" dirty="0">
                <a:solidFill>
                  <a:srgbClr val="990099"/>
                </a:solidFill>
                <a:latin typeface="Tahoma" pitchFamily="34" charset="0"/>
              </a:rPr>
              <a:t> </a:t>
            </a:r>
            <a:r>
              <a:rPr lang="en-US" sz="2400" b="1" i="1" dirty="0" err="1">
                <a:solidFill>
                  <a:srgbClr val="990099"/>
                </a:solidFill>
                <a:latin typeface="Tahoma" pitchFamily="34" charset="0"/>
              </a:rPr>
              <a:t>mereka</a:t>
            </a:r>
            <a:r>
              <a:rPr lang="en-US" sz="2400" b="1" i="1" dirty="0">
                <a:solidFill>
                  <a:srgbClr val="990099"/>
                </a:solidFill>
                <a:latin typeface="Tahoma" pitchFamily="34" charset="0"/>
              </a:rPr>
              <a:t> </a:t>
            </a:r>
            <a:r>
              <a:rPr lang="en-US" sz="2400" b="1" i="1" dirty="0" err="1">
                <a:solidFill>
                  <a:srgbClr val="990099"/>
                </a:solidFill>
                <a:latin typeface="Tahoma" pitchFamily="34" charset="0"/>
              </a:rPr>
              <a:t>melakukan</a:t>
            </a:r>
            <a:r>
              <a:rPr lang="en-US" sz="2400" b="1" i="1" dirty="0">
                <a:solidFill>
                  <a:srgbClr val="990099"/>
                </a:solidFill>
                <a:latin typeface="Tahoma" pitchFamily="34" charset="0"/>
              </a:rPr>
              <a:t> </a:t>
            </a:r>
            <a:r>
              <a:rPr lang="en-US" sz="2400" b="1" i="1" dirty="0" err="1">
                <a:solidFill>
                  <a:srgbClr val="990099"/>
                </a:solidFill>
                <a:latin typeface="Tahoma" pitchFamily="34" charset="0"/>
              </a:rPr>
              <a:t>segala</a:t>
            </a:r>
            <a:r>
              <a:rPr lang="en-US" sz="2400" b="1" i="1" dirty="0">
                <a:solidFill>
                  <a:srgbClr val="990099"/>
                </a:solidFill>
                <a:latin typeface="Tahoma" pitchFamily="34" charset="0"/>
              </a:rPr>
              <a:t> </a:t>
            </a:r>
            <a:r>
              <a:rPr lang="en-US" sz="2400" b="1" i="1" dirty="0" err="1">
                <a:solidFill>
                  <a:srgbClr val="990099"/>
                </a:solidFill>
                <a:latin typeface="Tahoma" pitchFamily="34" charset="0"/>
              </a:rPr>
              <a:t>sesuatu</a:t>
            </a:r>
            <a:r>
              <a:rPr lang="en-US" sz="2400" b="1" i="1" dirty="0">
                <a:solidFill>
                  <a:srgbClr val="990099"/>
                </a:solidFill>
                <a:latin typeface="Tahoma" pitchFamily="34" charset="0"/>
              </a:rPr>
              <a:t> yang </a:t>
            </a:r>
            <a:r>
              <a:rPr lang="en-US" sz="2400" b="1" i="1" dirty="0" err="1">
                <a:solidFill>
                  <a:srgbClr val="990099"/>
                </a:solidFill>
                <a:latin typeface="Tahoma" pitchFamily="34" charset="0"/>
              </a:rPr>
              <a:t>telah</a:t>
            </a:r>
            <a:r>
              <a:rPr lang="en-US" sz="2400" b="1" i="1" dirty="0">
                <a:solidFill>
                  <a:srgbClr val="990099"/>
                </a:solidFill>
                <a:latin typeface="Tahoma" pitchFamily="34" charset="0"/>
              </a:rPr>
              <a:t> </a:t>
            </a:r>
            <a:r>
              <a:rPr lang="en-US" sz="2400" b="1" i="1" dirty="0" err="1">
                <a:solidFill>
                  <a:srgbClr val="990099"/>
                </a:solidFill>
                <a:latin typeface="Tahoma" pitchFamily="34" charset="0"/>
              </a:rPr>
              <a:t>Kuperin</a:t>
            </a:r>
            <a:r>
              <a:rPr lang="en-US" sz="2400" b="1" i="1" dirty="0">
                <a:solidFill>
                  <a:srgbClr val="990099"/>
                </a:solidFill>
                <a:latin typeface="Tahoma" pitchFamily="34" charset="0"/>
              </a:rPr>
              <a:t> </a:t>
            </a:r>
            <a:r>
              <a:rPr lang="en-US" sz="2400" b="1" i="1" dirty="0" err="1">
                <a:solidFill>
                  <a:srgbClr val="990099"/>
                </a:solidFill>
                <a:latin typeface="Tahoma" pitchFamily="34" charset="0"/>
              </a:rPr>
              <a:t>tahkan</a:t>
            </a:r>
            <a:r>
              <a:rPr lang="en-US" sz="2400" b="1" i="1" dirty="0">
                <a:solidFill>
                  <a:srgbClr val="990099"/>
                </a:solidFill>
                <a:latin typeface="Tahoma" pitchFamily="34" charset="0"/>
              </a:rPr>
              <a:t> </a:t>
            </a:r>
            <a:r>
              <a:rPr lang="en-US" sz="2400" b="1" i="1" dirty="0" err="1">
                <a:solidFill>
                  <a:srgbClr val="990099"/>
                </a:solidFill>
                <a:latin typeface="Tahoma" pitchFamily="34" charset="0"/>
              </a:rPr>
              <a:t>kepadamu</a:t>
            </a:r>
            <a:r>
              <a:rPr lang="en-US" sz="2400" b="1" i="1" dirty="0">
                <a:solidFill>
                  <a:srgbClr val="990099"/>
                </a:solidFill>
                <a:latin typeface="Tahoma" pitchFamily="34" charset="0"/>
              </a:rPr>
              <a:t>. Dan </a:t>
            </a:r>
            <a:r>
              <a:rPr lang="en-US" sz="2400" b="1" i="1" dirty="0" err="1">
                <a:solidFill>
                  <a:srgbClr val="990099"/>
                </a:solidFill>
                <a:latin typeface="Tahoma" pitchFamily="34" charset="0"/>
              </a:rPr>
              <a:t>ketahui-lah</a:t>
            </a:r>
            <a:r>
              <a:rPr lang="en-US" sz="2400" b="1" i="1" dirty="0">
                <a:solidFill>
                  <a:srgbClr val="990099"/>
                </a:solidFill>
                <a:latin typeface="Tahoma" pitchFamily="34" charset="0"/>
              </a:rPr>
              <a:t>, </a:t>
            </a:r>
            <a:r>
              <a:rPr lang="en-US" sz="2400" b="1" i="1" dirty="0">
                <a:solidFill>
                  <a:srgbClr val="0000CC"/>
                </a:solidFill>
                <a:latin typeface="Tahoma" pitchFamily="34" charset="0"/>
              </a:rPr>
              <a:t>AKU </a:t>
            </a:r>
            <a:r>
              <a:rPr lang="en-US" sz="2400" b="1" i="1" dirty="0" err="1">
                <a:solidFill>
                  <a:srgbClr val="0000CC"/>
                </a:solidFill>
                <a:latin typeface="Tahoma" pitchFamily="34" charset="0"/>
              </a:rPr>
              <a:t>menyertai</a:t>
            </a:r>
            <a:r>
              <a:rPr lang="en-US" sz="2400" b="1" i="1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ahoma" pitchFamily="34" charset="0"/>
              </a:rPr>
              <a:t>kamu</a:t>
            </a:r>
            <a:r>
              <a:rPr lang="en-US" sz="2400" b="1" i="1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ahoma" pitchFamily="34" charset="0"/>
              </a:rPr>
              <a:t>senantiasa</a:t>
            </a:r>
            <a:r>
              <a:rPr lang="en-US" sz="2400" b="1" i="1" dirty="0" smtClean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ahoma" pitchFamily="34" charset="0"/>
              </a:rPr>
              <a:t>sampai</a:t>
            </a:r>
            <a:r>
              <a:rPr lang="en-US" sz="2400" b="1" i="1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ahoma" pitchFamily="34" charset="0"/>
              </a:rPr>
              <a:t>kepada</a:t>
            </a:r>
            <a:r>
              <a:rPr lang="en-US" sz="2400" b="1" i="1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ahoma" pitchFamily="34" charset="0"/>
              </a:rPr>
              <a:t>akhir</a:t>
            </a:r>
            <a:r>
              <a:rPr lang="en-US" sz="2400" b="1" i="1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ahoma" pitchFamily="34" charset="0"/>
              </a:rPr>
              <a:t>zaman</a:t>
            </a:r>
            <a:r>
              <a:rPr lang="en-US" sz="2400" b="1" i="1" dirty="0">
                <a:solidFill>
                  <a:srgbClr val="0000CC"/>
                </a:solidFill>
                <a:latin typeface="Tahoma" pitchFamily="34" charset="0"/>
              </a:rPr>
              <a:t>”</a:t>
            </a:r>
            <a:r>
              <a:rPr lang="en-US" sz="2400" b="1" dirty="0">
                <a:latin typeface="Tahoma" pitchFamily="34" charset="0"/>
              </a:rPr>
              <a:t>              ( </a:t>
            </a:r>
            <a:r>
              <a:rPr lang="en-US" sz="2400" b="1" dirty="0" err="1" smtClean="0">
                <a:latin typeface="Tahoma" pitchFamily="34" charset="0"/>
              </a:rPr>
              <a:t>Matius</a:t>
            </a:r>
            <a:r>
              <a:rPr lang="en-US" sz="2400" b="1" dirty="0" smtClean="0">
                <a:latin typeface="Tahoma" pitchFamily="34" charset="0"/>
              </a:rPr>
              <a:t> </a:t>
            </a:r>
            <a:r>
              <a:rPr lang="en-US" sz="2400" b="1" dirty="0">
                <a:latin typeface="Tahoma" pitchFamily="34" charset="0"/>
              </a:rPr>
              <a:t>28 : 19,20)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800" dirty="0">
                <a:latin typeface="News Gothic MT" pitchFamily="34" charset="0"/>
              </a:rPr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28600" y="228600"/>
            <a:ext cx="84010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4400">
                <a:solidFill>
                  <a:srgbClr val="333399"/>
                </a:solidFill>
              </a:rPr>
              <a:t>Kata </a:t>
            </a:r>
            <a:r>
              <a:rPr lang="en-US" sz="4400" b="1" i="1">
                <a:solidFill>
                  <a:srgbClr val="008000"/>
                </a:solidFill>
              </a:rPr>
              <a:t>“ BAPTIS “</a:t>
            </a:r>
            <a:r>
              <a:rPr lang="en-US" sz="4400">
                <a:solidFill>
                  <a:srgbClr val="333399"/>
                </a:solidFill>
              </a:rPr>
              <a:t> ditemukan dalam Alkitab Perjanjian Baru  sebanyak 80 kali.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133600"/>
            <a:ext cx="32004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092325"/>
            <a:ext cx="327660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295400" y="4572000"/>
            <a:ext cx="6553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3200" dirty="0" err="1">
                <a:solidFill>
                  <a:srgbClr val="990033"/>
                </a:solidFill>
                <a:latin typeface="Tahoma" pitchFamily="34" charset="0"/>
              </a:rPr>
              <a:t>Karena</a:t>
            </a:r>
            <a:r>
              <a:rPr lang="en-US" sz="3200" dirty="0">
                <a:solidFill>
                  <a:srgbClr val="990033"/>
                </a:solidFill>
                <a:latin typeface="Tahoma" pitchFamily="34" charset="0"/>
              </a:rPr>
              <a:t> </a:t>
            </a:r>
            <a:r>
              <a:rPr lang="en-US" sz="3200" b="1" i="1" dirty="0">
                <a:solidFill>
                  <a:srgbClr val="006600"/>
                </a:solidFill>
                <a:latin typeface="Tahoma" pitchFamily="34" charset="0"/>
              </a:rPr>
              <a:t>BAPTISAN</a:t>
            </a:r>
            <a:r>
              <a:rPr lang="en-US" sz="3200" dirty="0">
                <a:solidFill>
                  <a:srgbClr val="990033"/>
                </a:solidFill>
                <a:latin typeface="Tahoma" pitchFamily="34" charset="0"/>
              </a:rPr>
              <a:t> </a:t>
            </a:r>
            <a:r>
              <a:rPr lang="en-US" sz="3200" dirty="0">
                <a:solidFill>
                  <a:srgbClr val="666633"/>
                </a:solidFill>
                <a:latin typeface="Tahoma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ahoma" pitchFamily="34" charset="0"/>
              </a:rPr>
              <a:t>sangat</a:t>
            </a:r>
            <a:endParaRPr lang="en-US" sz="3200" dirty="0">
              <a:solidFill>
                <a:srgbClr val="0000CC"/>
              </a:solidFill>
              <a:latin typeface="Tahoma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3200" dirty="0" err="1">
                <a:solidFill>
                  <a:srgbClr val="0000CC"/>
                </a:solidFill>
                <a:latin typeface="Tahoma" pitchFamily="34" charset="0"/>
              </a:rPr>
              <a:t>Menentukan</a:t>
            </a:r>
            <a:r>
              <a:rPr lang="en-US" sz="320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ahoma" pitchFamily="34" charset="0"/>
              </a:rPr>
              <a:t>untuk</a:t>
            </a:r>
            <a:r>
              <a:rPr lang="en-US" sz="320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ahoma" pitchFamily="34" charset="0"/>
              </a:rPr>
              <a:t>memperoleh</a:t>
            </a:r>
            <a:r>
              <a:rPr lang="en-US" sz="3200" dirty="0" smtClean="0">
                <a:solidFill>
                  <a:srgbClr val="990033"/>
                </a:solidFill>
                <a:latin typeface="Tahoma" pitchFamily="34" charset="0"/>
              </a:rPr>
              <a:t> </a:t>
            </a:r>
            <a:r>
              <a:rPr lang="en-US" sz="3200" b="1" dirty="0">
                <a:solidFill>
                  <a:srgbClr val="CC0000"/>
                </a:solidFill>
                <a:latin typeface="Tahoma" pitchFamily="34" charset="0"/>
              </a:rPr>
              <a:t>KESELAMATAN.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solidFill>
                  <a:srgbClr val="990033"/>
                </a:solidFill>
                <a:latin typeface="Tahoma" pitchFamily="34" charset="0"/>
              </a:rPr>
              <a:t>Markus 16 : 16.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2133600"/>
            <a:ext cx="640592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4000" b="1" dirty="0" smtClean="0">
                <a:solidFill>
                  <a:schemeClr val="bg1"/>
                </a:solidFill>
                <a:latin typeface="Comic Sans MS" pitchFamily="66" charset="0"/>
              </a:rPr>
              <a:t>”satu Tuhan, satu iman, </a:t>
            </a:r>
          </a:p>
          <a:p>
            <a:pPr algn="ctr"/>
            <a:r>
              <a:rPr lang="fi-FI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satu baptisan”</a:t>
            </a:r>
            <a:endParaRPr 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105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Efesus</a:t>
            </a:r>
            <a:r>
              <a:rPr lang="en-US" sz="2400" b="1" dirty="0" smtClean="0">
                <a:solidFill>
                  <a:schemeClr val="bg1"/>
                </a:solidFill>
              </a:rPr>
              <a:t> 4:5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1219200" y="152400"/>
            <a:ext cx="6629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err="1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Hanya</a:t>
            </a:r>
            <a:r>
              <a:rPr lang="en-US" sz="28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800" kern="10" dirty="0" err="1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Ada</a:t>
            </a:r>
            <a:r>
              <a:rPr lang="en-US" sz="28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800" kern="10" dirty="0" err="1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Satu</a:t>
            </a:r>
            <a:r>
              <a:rPr lang="en-US" sz="28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800" kern="10" dirty="0" err="1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Jenis</a:t>
            </a:r>
            <a:r>
              <a:rPr lang="en-US" sz="28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</a:p>
          <a:p>
            <a:pPr algn="ctr"/>
            <a:r>
              <a:rPr lang="en-US" sz="2800" kern="10" dirty="0" err="1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Baptisan</a:t>
            </a:r>
            <a:r>
              <a:rPr lang="en-US" sz="28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800" kern="10" dirty="0" err="1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Alkitabiah</a:t>
            </a:r>
            <a:endParaRPr lang="en-US" sz="2800" kern="10" dirty="0">
              <a:ln w="12700">
                <a:solidFill>
                  <a:srgbClr val="00FF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“</a:t>
            </a:r>
            <a:r>
              <a:rPr lang="en-US" sz="2400" b="1" dirty="0" err="1" smtClean="0">
                <a:latin typeface="Comic Sans MS" pitchFamily="66" charset="0"/>
              </a:rPr>
              <a:t>Ia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dibaptis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sungai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Yordan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oleh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Yohanes</a:t>
            </a:r>
            <a:r>
              <a:rPr lang="en-US" sz="2400" b="1" dirty="0" smtClean="0">
                <a:latin typeface="Comic Sans MS" pitchFamily="66" charset="0"/>
              </a:rPr>
              <a:t>. </a:t>
            </a:r>
            <a:r>
              <a:rPr lang="en-US" sz="2400" b="1" dirty="0" err="1" smtClean="0">
                <a:latin typeface="Comic Sans MS" pitchFamily="66" charset="0"/>
              </a:rPr>
              <a:t>Pada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saat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Ia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keluar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dari</a:t>
            </a:r>
            <a:r>
              <a:rPr lang="en-US" sz="2400" b="1" dirty="0" smtClean="0">
                <a:latin typeface="Comic Sans MS" pitchFamily="66" charset="0"/>
              </a:rPr>
              <a:t> air, </a:t>
            </a:r>
            <a:r>
              <a:rPr lang="en-US" sz="2400" b="1" dirty="0" err="1" smtClean="0">
                <a:latin typeface="Comic Sans MS" pitchFamily="66" charset="0"/>
              </a:rPr>
              <a:t>Ia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melihat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langit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terkoyak</a:t>
            </a:r>
            <a:r>
              <a:rPr lang="en-US" sz="2400" b="1" dirty="0" smtClean="0">
                <a:latin typeface="Comic Sans MS" pitchFamily="66" charset="0"/>
              </a:rPr>
              <a:t>, </a:t>
            </a:r>
            <a:r>
              <a:rPr lang="en-US" sz="2400" b="1" dirty="0" err="1" smtClean="0">
                <a:latin typeface="Comic Sans MS" pitchFamily="66" charset="0"/>
              </a:rPr>
              <a:t>dan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Roh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seperti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burung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merpati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turun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ke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atas-Nya</a:t>
            </a:r>
            <a:r>
              <a:rPr lang="en-US" sz="2400" b="1" dirty="0" smtClean="0">
                <a:latin typeface="Comic Sans MS" pitchFamily="66" charset="0"/>
              </a:rPr>
              <a:t>.” </a:t>
            </a:r>
          </a:p>
          <a:p>
            <a:pPr algn="r"/>
            <a:r>
              <a:rPr lang="en-US" sz="1600" b="1" dirty="0" smtClean="0">
                <a:latin typeface="Comic Sans MS" pitchFamily="66" charset="0"/>
              </a:rPr>
              <a:t>(Markus 1:9, 10)</a:t>
            </a:r>
            <a:endParaRPr lang="en-US" sz="16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7315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/>
              <a:t>Yesus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dibaptis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dengan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cara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diselamkan</a:t>
            </a:r>
            <a:r>
              <a:rPr lang="en-US" sz="2200" b="1" dirty="0" smtClean="0"/>
              <a:t>. </a:t>
            </a:r>
            <a:r>
              <a:rPr lang="en-US" sz="2200" b="1" dirty="0" err="1" smtClean="0"/>
              <a:t>Perhatikan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bahwa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sesudah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dibaptis</a:t>
            </a:r>
            <a:r>
              <a:rPr lang="en-US" sz="2200" b="1" dirty="0" smtClean="0"/>
              <a:t>, “</a:t>
            </a:r>
            <a:r>
              <a:rPr lang="en-US" sz="2200" b="1" dirty="0" err="1" smtClean="0"/>
              <a:t>Ia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keluar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dari</a:t>
            </a:r>
            <a:r>
              <a:rPr lang="en-US" sz="2200" b="1" dirty="0" smtClean="0"/>
              <a:t> air.” </a:t>
            </a:r>
            <a:r>
              <a:rPr lang="en-US" sz="2200" b="1" dirty="0" err="1" smtClean="0"/>
              <a:t>Yesus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dibaptis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tengah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sungai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Yordan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bukan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ditepinya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karena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Yohanes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selalu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mencari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tempat</a:t>
            </a:r>
            <a:r>
              <a:rPr lang="en-US" sz="2200" b="1" dirty="0" smtClean="0"/>
              <a:t> yang </a:t>
            </a:r>
            <a:r>
              <a:rPr lang="en-US" sz="2200" b="1" dirty="0" err="1" smtClean="0"/>
              <a:t>banyak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airnya</a:t>
            </a:r>
            <a:r>
              <a:rPr lang="en-US" sz="2200" b="1" dirty="0" smtClean="0"/>
              <a:t> (</a:t>
            </a:r>
            <a:r>
              <a:rPr lang="en-US" sz="2200" b="1" dirty="0" err="1" smtClean="0"/>
              <a:t>Yohanes</a:t>
            </a:r>
            <a:r>
              <a:rPr lang="en-US" sz="2200" b="1" dirty="0" smtClean="0"/>
              <a:t> 3:23), </a:t>
            </a:r>
            <a:r>
              <a:rPr lang="en-US" sz="2200" b="1" dirty="0" err="1" smtClean="0"/>
              <a:t>supaya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cukup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untuk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membenamkan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seluruh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tubuh</a:t>
            </a:r>
            <a:r>
              <a:rPr lang="en-US" sz="2200" b="1" dirty="0" smtClean="0"/>
              <a:t>.</a:t>
            </a:r>
          </a:p>
          <a:p>
            <a:endParaRPr lang="en-US" sz="2200" b="1" dirty="0" smtClean="0"/>
          </a:p>
          <a:p>
            <a:r>
              <a:rPr lang="en-US" sz="2200" b="1" dirty="0" err="1" smtClean="0"/>
              <a:t>Alkitab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memerintahkan</a:t>
            </a:r>
            <a:r>
              <a:rPr lang="en-US" sz="2200" b="1" dirty="0" smtClean="0"/>
              <a:t>  </a:t>
            </a:r>
            <a:r>
              <a:rPr lang="en-US" sz="2200" b="1" dirty="0" err="1" smtClean="0"/>
              <a:t>kita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untuk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mengikuti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jejak-Nya</a:t>
            </a:r>
            <a:r>
              <a:rPr lang="en-US" sz="2200" b="1" dirty="0" smtClean="0"/>
              <a:t> (1 </a:t>
            </a:r>
            <a:r>
              <a:rPr lang="en-US" sz="2200" b="1" dirty="0" err="1" smtClean="0"/>
              <a:t>Petrus</a:t>
            </a:r>
            <a:r>
              <a:rPr lang="en-US" sz="2200" b="1" dirty="0" smtClean="0"/>
              <a:t> 2:21). </a:t>
            </a:r>
            <a:r>
              <a:rPr lang="en-US" sz="2200" b="1" dirty="0" err="1" smtClean="0"/>
              <a:t>Baptisan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bentuk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lainnya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selain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diselamkan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tidak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sesuai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dengan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perintah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ini</a:t>
            </a:r>
            <a:r>
              <a:rPr lang="en-US" sz="2200" b="1" dirty="0" smtClean="0"/>
              <a:t>.</a:t>
            </a:r>
          </a:p>
          <a:p>
            <a:endParaRPr lang="en-US" sz="2200" b="1" dirty="0" smtClean="0"/>
          </a:p>
          <a:p>
            <a:r>
              <a:rPr lang="en-US" sz="2200" b="1" dirty="0" smtClean="0"/>
              <a:t>“</a:t>
            </a:r>
            <a:r>
              <a:rPr lang="en-US" sz="2200" b="1" dirty="0" err="1" smtClean="0"/>
              <a:t>Baptis</a:t>
            </a:r>
            <a:r>
              <a:rPr lang="en-US" sz="2200" b="1" dirty="0" smtClean="0"/>
              <a:t>” </a:t>
            </a:r>
            <a:r>
              <a:rPr lang="en-US" sz="2200" b="1" dirty="0" err="1" smtClean="0"/>
              <a:t>berasal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dari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kata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Yunani</a:t>
            </a:r>
            <a:r>
              <a:rPr lang="en-US" sz="2200" b="1" dirty="0" smtClean="0"/>
              <a:t> </a:t>
            </a:r>
            <a:r>
              <a:rPr lang="en-US" sz="2200" b="1" i="1" dirty="0" err="1" smtClean="0"/>
              <a:t>baptizo</a:t>
            </a:r>
            <a:r>
              <a:rPr lang="en-US" sz="2200" b="1" dirty="0" smtClean="0"/>
              <a:t>. </a:t>
            </a:r>
            <a:r>
              <a:rPr lang="en-US" sz="2200" b="1" dirty="0" err="1" smtClean="0"/>
              <a:t>Artinya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membenamkan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atau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menyelamkan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bawah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permukaan</a:t>
            </a:r>
            <a:r>
              <a:rPr lang="en-US" sz="2200" b="1" dirty="0" smtClean="0"/>
              <a:t> air. </a:t>
            </a:r>
            <a:r>
              <a:rPr lang="en-US" sz="2200" b="1" dirty="0" err="1" smtClean="0"/>
              <a:t>Ada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delapan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kata</a:t>
            </a:r>
            <a:r>
              <a:rPr lang="en-US" sz="2200" b="1" dirty="0" smtClean="0"/>
              <a:t> yang </a:t>
            </a:r>
            <a:r>
              <a:rPr lang="en-US" sz="2200" b="1" dirty="0" err="1" smtClean="0"/>
              <a:t>berbeda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dalam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bahasa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Yunani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Perjanjian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Baru</a:t>
            </a:r>
            <a:r>
              <a:rPr lang="en-US" sz="2200" b="1" dirty="0" smtClean="0"/>
              <a:t> yang </a:t>
            </a:r>
            <a:r>
              <a:rPr lang="en-US" sz="2200" b="1" dirty="0" err="1" smtClean="0"/>
              <a:t>digunakan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untuk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kegiatan</a:t>
            </a:r>
            <a:r>
              <a:rPr lang="en-US" sz="2200" b="1" dirty="0" smtClean="0"/>
              <a:t> yang </a:t>
            </a:r>
            <a:r>
              <a:rPr lang="en-US" sz="2200" b="1" dirty="0" err="1" smtClean="0"/>
              <a:t>berhubungan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dengan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cairan</a:t>
            </a:r>
            <a:r>
              <a:rPr lang="en-US" sz="2200" b="1" dirty="0" smtClean="0"/>
              <a:t>. </a:t>
            </a:r>
            <a:r>
              <a:rPr lang="en-US" sz="2200" b="1" dirty="0" err="1" smtClean="0"/>
              <a:t>Tapi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dari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delapan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kata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berbeda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tersebut</a:t>
            </a:r>
            <a:r>
              <a:rPr lang="en-US" sz="2200" b="1" dirty="0" smtClean="0"/>
              <a:t> – </a:t>
            </a:r>
            <a:r>
              <a:rPr lang="en-US" sz="2200" b="1" dirty="0" err="1" smtClean="0"/>
              <a:t>percik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siram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selam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dan</a:t>
            </a:r>
            <a:r>
              <a:rPr lang="en-US" sz="2200" b="1" dirty="0" smtClean="0"/>
              <a:t> lain-lain, – </a:t>
            </a:r>
            <a:r>
              <a:rPr lang="en-US" sz="2200" b="1" dirty="0" err="1" smtClean="0"/>
              <a:t>hanya</a:t>
            </a:r>
            <a:r>
              <a:rPr lang="en-US" sz="2200" b="1" dirty="0" smtClean="0"/>
              <a:t> </a:t>
            </a:r>
            <a:r>
              <a:rPr lang="en-US" sz="2200" b="1" i="1" dirty="0" err="1" smtClean="0"/>
              <a:t>baptizo</a:t>
            </a:r>
            <a:r>
              <a:rPr lang="en-US" sz="2200" b="1" dirty="0" smtClean="0"/>
              <a:t> yang </a:t>
            </a:r>
            <a:r>
              <a:rPr lang="en-US" sz="2200" b="1" dirty="0" err="1" smtClean="0"/>
              <a:t>berarti</a:t>
            </a:r>
            <a:r>
              <a:rPr lang="en-US" sz="2200" b="1" dirty="0" smtClean="0"/>
              <a:t> “</a:t>
            </a:r>
            <a:r>
              <a:rPr lang="en-US" sz="2200" b="1" dirty="0" err="1" smtClean="0"/>
              <a:t>membenamkan</a:t>
            </a:r>
            <a:r>
              <a:rPr lang="en-US" sz="2200" b="1" dirty="0" smtClean="0"/>
              <a:t>” yang </a:t>
            </a:r>
            <a:r>
              <a:rPr lang="en-US" sz="2200" b="1" dirty="0" err="1" smtClean="0"/>
              <a:t>digunakan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untuk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upacara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baptisan</a:t>
            </a:r>
            <a:r>
              <a:rPr lang="en-US" sz="2200" b="1" dirty="0" smtClean="0"/>
              <a:t>.</a:t>
            </a:r>
            <a:endParaRPr lang="en-US" sz="2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0200" y="3733800"/>
            <a:ext cx="3581400" cy="3046988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Baptisan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cara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diselamkan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dilakukan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juga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murid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rasul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Kisah</a:t>
            </a:r>
            <a:r>
              <a:rPr lang="en-US" sz="2400" b="1" dirty="0" smtClean="0"/>
              <a:t> 8 </a:t>
            </a:r>
            <a:r>
              <a:rPr lang="en-US" sz="2400" b="1" dirty="0" err="1" smtClean="0"/>
              <a:t>mencerita-kan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tentang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Filipus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membaptis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sida-sida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Etiopia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tempat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banyak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airnya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920</Words>
  <Application>Microsoft Office PowerPoint</Application>
  <PresentationFormat>On-screen Show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Doloksaribu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Yohanes Verdianto</dc:creator>
  <cp:lastModifiedBy>Yohanes Verdianto</cp:lastModifiedBy>
  <cp:revision>7</cp:revision>
  <dcterms:created xsi:type="dcterms:W3CDTF">2009-11-06T12:55:00Z</dcterms:created>
  <dcterms:modified xsi:type="dcterms:W3CDTF">2009-11-20T04:43:30Z</dcterms:modified>
</cp:coreProperties>
</file>